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1" r:id="rId3"/>
    <p:sldId id="259" r:id="rId4"/>
    <p:sldId id="267" r:id="rId5"/>
    <p:sldId id="268" r:id="rId6"/>
    <p:sldId id="269" r:id="rId7"/>
    <p:sldId id="270"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p:scale>
          <a:sx n="75" d="100"/>
          <a:sy n="75" d="100"/>
        </p:scale>
        <p:origin x="-40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62128-D9CE-4411-815B-F1A14AC24EA2}" type="datetimeFigureOut">
              <a:rPr lang="en-US" smtClean="0"/>
              <a:t>12/27/2024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F3F2A-579F-4A8B-BC0A-C7FAE1A0BA92}" type="slidenum">
              <a:rPr lang="en-US" smtClean="0"/>
              <a:t>‹#›</a:t>
            </a:fld>
            <a:endParaRPr lang="en-US"/>
          </a:p>
        </p:txBody>
      </p:sp>
    </p:spTree>
    <p:extLst>
      <p:ext uri="{BB962C8B-B14F-4D97-AF65-F5344CB8AC3E}">
        <p14:creationId xmlns:p14="http://schemas.microsoft.com/office/powerpoint/2010/main" val="262125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7</a:t>
            </a:fld>
            <a:endParaRPr lang="en-US"/>
          </a:p>
        </p:txBody>
      </p:sp>
    </p:spTree>
    <p:extLst>
      <p:ext uri="{BB962C8B-B14F-4D97-AF65-F5344CB8AC3E}">
        <p14:creationId xmlns:p14="http://schemas.microsoft.com/office/powerpoint/2010/main" val="366063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983328-5D9C-4CDA-A4B0-8F0932BA2C1A}" type="datetimeFigureOut">
              <a:rPr lang="en-US" smtClean="0"/>
              <a:pPr/>
              <a:t>12/27/2024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720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gif"/><Relationship Id="rId18" Type="http://schemas.openxmlformats.org/officeDocument/2006/relationships/image" Target="../media/image17.png"/><Relationship Id="rId26" Type="http://schemas.openxmlformats.org/officeDocument/2006/relationships/image" Target="../media/image22.png"/><Relationship Id="rId3" Type="http://schemas.openxmlformats.org/officeDocument/2006/relationships/image" Target="../media/image8.gif"/><Relationship Id="rId21" Type="http://schemas.openxmlformats.org/officeDocument/2006/relationships/image" Target="../media/image19.gif"/><Relationship Id="rId34" Type="http://schemas.microsoft.com/office/2007/relationships/hdphoto" Target="../media/hdphoto17.wdp"/><Relationship Id="rId7" Type="http://schemas.microsoft.com/office/2007/relationships/hdphoto" Target="../media/hdphoto6.wdp"/><Relationship Id="rId12" Type="http://schemas.openxmlformats.org/officeDocument/2006/relationships/image" Target="../media/image13.gif"/><Relationship Id="rId17" Type="http://schemas.microsoft.com/office/2007/relationships/hdphoto" Target="../media/hdphoto10.wdp"/><Relationship Id="rId25" Type="http://schemas.microsoft.com/office/2007/relationships/hdphoto" Target="../media/hdphoto13.wdp"/><Relationship Id="rId33"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6.png"/><Relationship Id="rId20" Type="http://schemas.microsoft.com/office/2007/relationships/hdphoto" Target="../media/hdphoto11.wdp"/><Relationship Id="rId29" Type="http://schemas.microsoft.com/office/2007/relationships/hdphoto" Target="../media/hdphoto15.wdp"/><Relationship Id="rId1" Type="http://schemas.openxmlformats.org/officeDocument/2006/relationships/slideLayout" Target="../slideLayouts/slideLayout26.xml"/><Relationship Id="rId6" Type="http://schemas.openxmlformats.org/officeDocument/2006/relationships/image" Target="../media/image10.png"/><Relationship Id="rId11" Type="http://schemas.microsoft.com/office/2007/relationships/hdphoto" Target="../media/hdphoto8.wdp"/><Relationship Id="rId24" Type="http://schemas.openxmlformats.org/officeDocument/2006/relationships/image" Target="../media/image21.png"/><Relationship Id="rId32" Type="http://schemas.openxmlformats.org/officeDocument/2006/relationships/image" Target="../media/image25.gif"/><Relationship Id="rId5" Type="http://schemas.microsoft.com/office/2007/relationships/hdphoto" Target="../media/hdphoto5.wdp"/><Relationship Id="rId15" Type="http://schemas.microsoft.com/office/2007/relationships/hdphoto" Target="../media/hdphoto9.wdp"/><Relationship Id="rId23" Type="http://schemas.microsoft.com/office/2007/relationships/hdphoto" Target="../media/hdphoto12.wdp"/><Relationship Id="rId28"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18.png"/><Relationship Id="rId31" Type="http://schemas.microsoft.com/office/2007/relationships/hdphoto" Target="../media/hdphoto16.wdp"/><Relationship Id="rId4" Type="http://schemas.openxmlformats.org/officeDocument/2006/relationships/image" Target="../media/image9.png"/><Relationship Id="rId9" Type="http://schemas.microsoft.com/office/2007/relationships/hdphoto" Target="../media/hdphoto7.wdp"/><Relationship Id="rId14" Type="http://schemas.openxmlformats.org/officeDocument/2006/relationships/image" Target="../media/image15.png"/><Relationship Id="rId22" Type="http://schemas.openxmlformats.org/officeDocument/2006/relationships/image" Target="../media/image20.png"/><Relationship Id="rId27" Type="http://schemas.microsoft.com/office/2007/relationships/hdphoto" Target="../media/hdphoto14.wdp"/><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8" name="TextBox 7">
            <a:extLst>
              <a:ext uri="{FF2B5EF4-FFF2-40B4-BE49-F238E27FC236}">
                <a16:creationId xmlns:a16="http://schemas.microsoft.com/office/drawing/2014/main" xmlns="" id="{D05E2FA4-701D-4C92-898E-7EE4AF07FEBA}"/>
              </a:ext>
            </a:extLst>
          </p:cNvPr>
          <p:cNvSpPr txBox="1"/>
          <p:nvPr/>
        </p:nvSpPr>
        <p:spPr>
          <a:xfrm>
            <a:off x="2347256" y="1670922"/>
            <a:ext cx="7497502" cy="2603790"/>
          </a:xfrm>
          <a:prstGeom prst="rect">
            <a:avLst/>
          </a:prstGeom>
          <a:noFill/>
          <a:ln>
            <a:noFill/>
          </a:ln>
        </p:spPr>
        <p:txBody>
          <a:bodyPr wrap="none" rtlCol="0">
            <a:spAutoFit/>
          </a:bodyPr>
          <a:lstStyle/>
          <a:p>
            <a:pPr algn="ctr">
              <a:lnSpc>
                <a:spcPct val="120000"/>
              </a:lnSpc>
            </a:pPr>
            <a:r>
              <a:rPr lang="en-US" sz="3600" smtClean="0">
                <a:ln>
                  <a:solidFill>
                    <a:schemeClr val="accent6">
                      <a:lumMod val="50000"/>
                    </a:schemeClr>
                  </a:solidFill>
                </a:ln>
                <a:solidFill>
                  <a:srgbClr val="FF0000"/>
                </a:solidFill>
                <a:latin typeface="Times New Roman" pitchFamily="18" charset="0"/>
                <a:cs typeface="Times New Roman" pitchFamily="18" charset="0"/>
              </a:rPr>
              <a:t>TRƯỜNG TIỂU HỌC ĐA PHÚC</a:t>
            </a:r>
          </a:p>
          <a:p>
            <a:pPr algn="ctr">
              <a:lnSpc>
                <a:spcPct val="120000"/>
              </a:lnSpc>
            </a:pPr>
            <a:r>
              <a:rPr lang="en-US" sz="3600" smtClean="0">
                <a:ln>
                  <a:solidFill>
                    <a:schemeClr val="accent6">
                      <a:lumMod val="50000"/>
                    </a:schemeClr>
                  </a:solidFill>
                </a:ln>
                <a:solidFill>
                  <a:srgbClr val="00B050"/>
                </a:solidFill>
                <a:latin typeface="Times New Roman" pitchFamily="18" charset="0"/>
                <a:cs typeface="Times New Roman" pitchFamily="18" charset="0"/>
              </a:rPr>
              <a:t>LỚP: 2A4</a:t>
            </a:r>
          </a:p>
          <a:p>
            <a:pPr algn="ctr">
              <a:lnSpc>
                <a:spcPct val="120000"/>
              </a:lnSpc>
            </a:pPr>
            <a:r>
              <a:rPr lang="en-US" sz="3600" smtClean="0">
                <a:ln>
                  <a:solidFill>
                    <a:schemeClr val="accent6">
                      <a:lumMod val="50000"/>
                    </a:schemeClr>
                  </a:solidFill>
                </a:ln>
                <a:solidFill>
                  <a:srgbClr val="00B050"/>
                </a:solidFill>
                <a:latin typeface="Times New Roman" pitchFamily="18" charset="0"/>
                <a:cs typeface="Times New Roman" pitchFamily="18" charset="0"/>
              </a:rPr>
              <a:t>MÔN: TOÁN</a:t>
            </a:r>
          </a:p>
          <a:p>
            <a:pPr algn="ctr">
              <a:lnSpc>
                <a:spcPct val="120000"/>
              </a:lnSpc>
            </a:pPr>
            <a:r>
              <a:rPr lang="en-US" sz="2800" smtClean="0">
                <a:ln>
                  <a:solidFill>
                    <a:schemeClr val="accent6">
                      <a:lumMod val="50000"/>
                    </a:schemeClr>
                  </a:solidFill>
                </a:ln>
                <a:solidFill>
                  <a:srgbClr val="FF0000"/>
                </a:solidFill>
                <a:latin typeface="Times New Roman" pitchFamily="18" charset="0"/>
                <a:cs typeface="Times New Roman" pitchFamily="18" charset="0"/>
              </a:rPr>
              <a:t>GIÁO VIÊN THỰC HIỆN: NGÔ THỊ THU HIỀN</a:t>
            </a:r>
            <a:endParaRPr lang="vi-VN" sz="2800" dirty="0">
              <a:ln>
                <a:solidFill>
                  <a:schemeClr val="accent6">
                    <a:lumMod val="50000"/>
                  </a:schemeClr>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330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xmlns=""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xmlns=""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xmlns=""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xmlns=""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xmlns=""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xmlns=""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xmlns=""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xmlns=""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xmlns=""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xmlns=""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xmlns=""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xmlns=""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xmlns=""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xmlns=""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xmlns=""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xmlns=""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xmlns=""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xmlns=""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smtClean="0">
                <a:solidFill>
                  <a:srgbClr val="FF0000"/>
                </a:solidFill>
              </a:rPr>
              <a:t>72</a:t>
            </a:r>
            <a:endParaRPr lang="vi-VN" sz="3200" b="1" dirty="0">
              <a:solidFill>
                <a:srgbClr val="FF0000"/>
              </a:solidFill>
            </a:endParaRPr>
          </a:p>
        </p:txBody>
      </p:sp>
      <p:sp>
        <p:nvSpPr>
          <p:cNvPr id="62" name="TextBox 61">
            <a:extLst>
              <a:ext uri="{FF2B5EF4-FFF2-40B4-BE49-F238E27FC236}">
                <a16:creationId xmlns:a16="http://schemas.microsoft.com/office/drawing/2014/main" xmlns=""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xmlns=""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xmlns=""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xmlns=""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xmlns=""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xmlns=""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xmlns=""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xmlns=""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xmlns=""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xmlns=""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xmlns=""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xmlns=""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xmlns="" id="{2059B07A-7013-415C-88F5-5F75DE502B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xmlns="" id="{52306920-4507-472B-88B9-9CDD19EFBE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0AD84167-7983-4659-9D89-4CB1E9C479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xmlns=""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xmlns=""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xmlns=""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xmlns=""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xmlns=""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xmlns=""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xmlns=""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xmlns=""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xmlns=""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xmlns=""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xmlns=""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xmlns=""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xmlns=""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xmlns=""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xmlns=""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xmlns=""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xmlns=""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xmlns=""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xmlns=""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xmlns=""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xmlns=""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xmlns=""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xmlns=""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xmlns=""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xmlns=""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xmlns=""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xmlns=""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xmlns=""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xmlns=""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xmlns=""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xmlns=""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xmlns=""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xmlns=""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xmlns=""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xmlns=""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xmlns=""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xmlns=""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xmlns=""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xmlns=""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xmlns=""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xmlns=""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xmlns=""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xmlns=""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xmlns=""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8" cstate="hqprint">
            <a:extLst>
              <a:ext uri="{BEBA8EAE-BF5A-486C-A8C5-ECC9F3942E4B}">
                <a14:imgProps xmlns:a14="http://schemas.microsoft.com/office/drawing/2010/main">
                  <a14:imgLayer r:embed="rId9">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6">
            <a:extLst>
              <a:ext uri="{BEBA8EAE-BF5A-486C-A8C5-ECC9F3942E4B}">
                <a14:imgProps xmlns:a14="http://schemas.microsoft.com/office/drawing/2010/main">
                  <a14:imgLayer r:embed="rId17">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8">
            <a:extLst>
              <a:ext uri="{BEBA8EAE-BF5A-486C-A8C5-ECC9F3942E4B}">
                <a14:imgProps xmlns:a14="http://schemas.microsoft.com/office/drawing/2010/main">
                  <a14:imgLayer r:embed="rId17">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2" cstate="print">
            <a:extLst>
              <a:ext uri="{BEBA8EAE-BF5A-486C-A8C5-ECC9F3942E4B}">
                <a14:imgProps xmlns:a14="http://schemas.microsoft.com/office/drawing/2010/main">
                  <a14:imgLayer r:embed="rId23">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8">
            <a:extLst>
              <a:ext uri="{BEBA8EAE-BF5A-486C-A8C5-ECC9F3942E4B}">
                <a14:imgProps xmlns:a14="http://schemas.microsoft.com/office/drawing/2010/main">
                  <a14:imgLayer r:embed="rId29">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294717" y="5927691"/>
            <a:ext cx="12150436" cy="830997"/>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CHÚC</a:t>
            </a:r>
            <a:r>
              <a:rPr kumimoji="0" lang="en-US" sz="4800" b="1" i="0" u="none" strike="noStrike" kern="1200" cap="none" spc="0" normalizeH="0" noProof="0"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CÁC EM LUÔN CHĂM NGOAN!</a:t>
            </a:r>
            <a:endParaRPr kumimoji="0" lang="en-US" sz="48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p:cNvPicPr>
            <a:picLocks noChangeAspect="1"/>
          </p:cNvPicPr>
          <p:nvPr/>
        </p:nvPicPr>
        <p:blipFill>
          <a:blip r:embed="rId30">
            <a:extLst>
              <a:ext uri="{BEBA8EAE-BF5A-486C-A8C5-ECC9F3942E4B}">
                <a14:imgProps xmlns:a14="http://schemas.microsoft.com/office/drawing/2010/main">
                  <a14:imgLayer r:embed="rId31">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3">
            <a:extLst>
              <a:ext uri="{BEBA8EAE-BF5A-486C-A8C5-ECC9F3942E4B}">
                <a14:imgProps xmlns:a14="http://schemas.microsoft.com/office/drawing/2010/main">
                  <a14:imgLayer r:embed="rId34">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9349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263</Words>
  <Application>Microsoft Office PowerPoint</Application>
  <PresentationFormat>Custom</PresentationFormat>
  <Paragraphs>74</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56</cp:revision>
  <dcterms:created xsi:type="dcterms:W3CDTF">2021-06-02T01:34:28Z</dcterms:created>
  <dcterms:modified xsi:type="dcterms:W3CDTF">2024-12-27T00:52:54Z</dcterms:modified>
</cp:coreProperties>
</file>