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68" r:id="rId3"/>
    <p:sldId id="257" r:id="rId4"/>
    <p:sldId id="262" r:id="rId5"/>
    <p:sldId id="258" r:id="rId6"/>
    <p:sldId id="264" r:id="rId7"/>
    <p:sldId id="266" r:id="rId8"/>
    <p:sldId id="26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7A7A9-3D09-4252-ADBB-11A942EA1E4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D4370-C143-4A4D-BC13-6A3EF00BA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5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3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2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gif"/><Relationship Id="rId18" Type="http://schemas.openxmlformats.org/officeDocument/2006/relationships/image" Target="../media/image15.png"/><Relationship Id="rId26" Type="http://schemas.openxmlformats.org/officeDocument/2006/relationships/image" Target="../media/image20.png"/><Relationship Id="rId3" Type="http://schemas.openxmlformats.org/officeDocument/2006/relationships/image" Target="../media/image6.gif"/><Relationship Id="rId21" Type="http://schemas.openxmlformats.org/officeDocument/2006/relationships/image" Target="../media/image17.gif"/><Relationship Id="rId34" Type="http://schemas.microsoft.com/office/2007/relationships/hdphoto" Target="../media/hdphoto17.wdp"/><Relationship Id="rId7" Type="http://schemas.microsoft.com/office/2007/relationships/hdphoto" Target="../media/hdphoto6.wdp"/><Relationship Id="rId12" Type="http://schemas.openxmlformats.org/officeDocument/2006/relationships/image" Target="../media/image11.gif"/><Relationship Id="rId17" Type="http://schemas.microsoft.com/office/2007/relationships/hdphoto" Target="../media/hdphoto10.wdp"/><Relationship Id="rId25" Type="http://schemas.microsoft.com/office/2007/relationships/hdphoto" Target="../media/hdphoto13.wdp"/><Relationship Id="rId3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microsoft.com/office/2007/relationships/hdphoto" Target="../media/hdphoto11.wdp"/><Relationship Id="rId29" Type="http://schemas.microsoft.com/office/2007/relationships/hdphoto" Target="../media/hdphoto15.wdp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11" Type="http://schemas.microsoft.com/office/2007/relationships/hdphoto" Target="../media/hdphoto8.wdp"/><Relationship Id="rId24" Type="http://schemas.openxmlformats.org/officeDocument/2006/relationships/image" Target="../media/image19.png"/><Relationship Id="rId32" Type="http://schemas.openxmlformats.org/officeDocument/2006/relationships/image" Target="../media/image23.gif"/><Relationship Id="rId5" Type="http://schemas.microsoft.com/office/2007/relationships/hdphoto" Target="../media/hdphoto5.wdp"/><Relationship Id="rId15" Type="http://schemas.microsoft.com/office/2007/relationships/hdphoto" Target="../media/hdphoto9.wdp"/><Relationship Id="rId23" Type="http://schemas.microsoft.com/office/2007/relationships/hdphoto" Target="../media/hdphoto12.wdp"/><Relationship Id="rId28" Type="http://schemas.openxmlformats.org/officeDocument/2006/relationships/image" Target="../media/image21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31" Type="http://schemas.microsoft.com/office/2007/relationships/hdphoto" Target="../media/hdphoto16.wdp"/><Relationship Id="rId4" Type="http://schemas.openxmlformats.org/officeDocument/2006/relationships/image" Target="../media/image7.png"/><Relationship Id="rId9" Type="http://schemas.microsoft.com/office/2007/relationships/hdphoto" Target="../media/hdphoto7.wdp"/><Relationship Id="rId14" Type="http://schemas.openxmlformats.org/officeDocument/2006/relationships/image" Target="../media/image13.png"/><Relationship Id="rId22" Type="http://schemas.openxmlformats.org/officeDocument/2006/relationships/image" Target="../media/image18.png"/><Relationship Id="rId27" Type="http://schemas.microsoft.com/office/2007/relationships/hdphoto" Target="../media/hdphoto14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347256" y="1670922"/>
            <a:ext cx="7497502" cy="260379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 TIỂU HỌC ĐA PHÚC</a:t>
            </a:r>
          </a:p>
          <a:p>
            <a:pPr algn="ctr">
              <a:lnSpc>
                <a:spcPct val="120000"/>
              </a:lnSpc>
            </a:pPr>
            <a:r>
              <a:rPr lang="en-US" sz="36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LỚP: 2A4</a:t>
            </a:r>
          </a:p>
          <a:p>
            <a:pPr algn="ctr">
              <a:lnSpc>
                <a:spcPct val="120000"/>
              </a:lnSpc>
            </a:pPr>
            <a:r>
              <a:rPr lang="en-US" sz="36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MÔN: TOÁN</a:t>
            </a:r>
          </a:p>
          <a:p>
            <a:pPr algn="ctr">
              <a:lnSpc>
                <a:spcPct val="120000"/>
              </a:lnSpc>
            </a:pPr>
            <a:r>
              <a:rPr lang="en-US" sz="28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 VIÊN THỰC HIỆN: NGÔ THỊ THU HIỀN</a:t>
            </a:r>
            <a:endParaRPr lang="vi-VN" sz="2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4860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xmlns="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8947455" y="568965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7996724" y="53528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441646-B886-482C-98C8-1E97B3F1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87" y="1077712"/>
            <a:ext cx="3587595" cy="24656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CADC9AD-2660-4623-A600-7D5C74FF5914}"/>
              </a:ext>
            </a:extLst>
          </p:cNvPr>
          <p:cNvGrpSpPr/>
          <p:nvPr/>
        </p:nvGrpSpPr>
        <p:grpSpPr>
          <a:xfrm>
            <a:off x="4451694" y="656117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xmlns="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6623963" y="650065"/>
            <a:ext cx="2369997" cy="678674"/>
            <a:chOff x="2574258" y="2918249"/>
            <a:chExt cx="2369997" cy="678674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41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481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2214768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750075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180" y="4961940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xmlns="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xmlns="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xmlns="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xmlns="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xmlns="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xmlns="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xmlns="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xmlns="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xmlns="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xmlns="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9081473-CD11-4E4E-BA95-505DD9A2F5AC}"/>
              </a:ext>
            </a:extLst>
          </p:cNvPr>
          <p:cNvCxnSpPr/>
          <p:nvPr/>
        </p:nvCxnSpPr>
        <p:spPr>
          <a:xfrm flipV="1">
            <a:off x="3142726" y="5000197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 build="p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r>
              <a:rPr lang="vi-VN" sz="3200" b="1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15673" cy="658838"/>
            <a:chOff x="1824226" y="3918823"/>
            <a:chExt cx="7415673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– 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 – 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– 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–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159235" y="173244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04205B-2950-4205-8A4B-D204474E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ED6399-B5F6-403B-8ED0-57AB5CDBB97B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28B96F-5924-4583-8894-30E99640BA21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C6922D-ABB0-4576-8D9A-3E2D7B671F13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A2666D-814F-47F6-AF23-4201EF9DA856}"/>
              </a:ext>
            </a:extLst>
          </p:cNvPr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94717" y="5927691"/>
            <a:ext cx="12150436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kumimoji="0" lang="en-US" sz="4800" b="1" i="0" u="none" strike="noStrike" kern="1200" cap="none" spc="0" normalizeH="0" noProof="0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CÁC EM LUÔN CHĂM NGOAN!</a:t>
            </a:r>
            <a:endParaRPr kumimoji="0" lang="en-US" sz="48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7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277</Words>
  <Application>Microsoft Office PowerPoint</Application>
  <PresentationFormat>Custom</PresentationFormat>
  <Paragraphs>76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57</cp:revision>
  <dcterms:created xsi:type="dcterms:W3CDTF">2021-06-02T01:34:28Z</dcterms:created>
  <dcterms:modified xsi:type="dcterms:W3CDTF">2024-12-27T00:55:45Z</dcterms:modified>
</cp:coreProperties>
</file>