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26"/>
  </p:notesMasterIdLst>
  <p:sldIdLst>
    <p:sldId id="600" r:id="rId6"/>
    <p:sldId id="519" r:id="rId7"/>
    <p:sldId id="474" r:id="rId8"/>
    <p:sldId id="575" r:id="rId9"/>
    <p:sldId id="539" r:id="rId10"/>
    <p:sldId id="593" r:id="rId11"/>
    <p:sldId id="594" r:id="rId12"/>
    <p:sldId id="256" r:id="rId13"/>
    <p:sldId id="523" r:id="rId14"/>
    <p:sldId id="595" r:id="rId15"/>
    <p:sldId id="577" r:id="rId16"/>
    <p:sldId id="596" r:id="rId17"/>
    <p:sldId id="597" r:id="rId18"/>
    <p:sldId id="543" r:id="rId19"/>
    <p:sldId id="544" r:id="rId20"/>
    <p:sldId id="545" r:id="rId21"/>
    <p:sldId id="546" r:id="rId22"/>
    <p:sldId id="566" r:id="rId23"/>
    <p:sldId id="578" r:id="rId24"/>
    <p:sldId id="47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D394"/>
    <a:srgbClr val="9900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92" d="100"/>
          <a:sy n="92" d="100"/>
        </p:scale>
        <p:origin x="3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3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7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84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7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6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70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14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737" y="1228700"/>
            <a:ext cx="6092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514419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TRƯỜNG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TIỂU HỌC ĐA PHÚC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374" y="2351821"/>
            <a:ext cx="80155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 MỪNG QUÝ THẦY CÔ GIÁO </a:t>
            </a:r>
          </a:p>
          <a:p>
            <a:pPr algn="ctr" defTabSz="514419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ĐẾN THĂM VÀ DỰ GIỜ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071" y="3458556"/>
            <a:ext cx="5367881" cy="7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4051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405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05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Tiếng Việt – Lớp 2</a:t>
            </a:r>
            <a:endParaRPr lang="en-US" altLang="zh-CN" sz="4051" dirty="0">
              <a:solidFill>
                <a:srgbClr val="24896B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xmlns="" id="{A78A5398-FD46-4F0A-AE03-CF4F4B371ABB}"/>
              </a:ext>
            </a:extLst>
          </p:cNvPr>
          <p:cNvSpPr/>
          <p:nvPr/>
        </p:nvSpPr>
        <p:spPr>
          <a:xfrm>
            <a:off x="3522135" y="4382883"/>
            <a:ext cx="4955822" cy="1047072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dirty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zh-CN" sz="2800" b="1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Nguyễn Hồng Nhung</a:t>
            </a:r>
            <a:endParaRPr lang="zh-CN" altLang="en-US" sz="2800" b="1" dirty="0">
              <a:latin typeface="HP001 4 hàng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97255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119590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325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41" y="7955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91" y="4471415"/>
            <a:ext cx="8038215" cy="2434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C9A75E3-5F6F-4EBC-8C36-97A622918B9E}"/>
              </a:ext>
            </a:extLst>
          </p:cNvPr>
          <p:cNvSpPr/>
          <p:nvPr/>
        </p:nvSpPr>
        <p:spPr>
          <a:xfrm>
            <a:off x="9862356" y="1352550"/>
            <a:ext cx="3110693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L2)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DCB2950-7EA5-4F41-B5D9-1C12791A1463}"/>
              </a:ext>
            </a:extLst>
          </p:cNvPr>
          <p:cNvSpPr/>
          <p:nvPr/>
        </p:nvSpPr>
        <p:spPr>
          <a:xfrm>
            <a:off x="1688377" y="4397513"/>
            <a:ext cx="554316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5DA63C8-C354-4CD4-9F7F-558D56F0D0DA}"/>
              </a:ext>
            </a:extLst>
          </p:cNvPr>
          <p:cNvSpPr/>
          <p:nvPr/>
        </p:nvSpPr>
        <p:spPr>
          <a:xfrm>
            <a:off x="1842290" y="3195637"/>
            <a:ext cx="495376" cy="466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FFA75A7-D249-4ABD-9B4F-87C5F164983B}"/>
              </a:ext>
            </a:extLst>
          </p:cNvPr>
          <p:cNvSpPr/>
          <p:nvPr/>
        </p:nvSpPr>
        <p:spPr>
          <a:xfrm>
            <a:off x="1783003" y="769882"/>
            <a:ext cx="495376" cy="466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862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3875922" y="2250842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479267" y="3401788"/>
              <a:ext cx="3287475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97255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119590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325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41" y="7955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91" y="4471415"/>
            <a:ext cx="8038215" cy="2434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C9A75E3-5F6F-4EBC-8C36-97A622918B9E}"/>
              </a:ext>
            </a:extLst>
          </p:cNvPr>
          <p:cNvSpPr/>
          <p:nvPr/>
        </p:nvSpPr>
        <p:spPr>
          <a:xfrm>
            <a:off x="9862356" y="1352550"/>
            <a:ext cx="3110693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DCB2950-7EA5-4F41-B5D9-1C12791A1463}"/>
              </a:ext>
            </a:extLst>
          </p:cNvPr>
          <p:cNvSpPr/>
          <p:nvPr/>
        </p:nvSpPr>
        <p:spPr>
          <a:xfrm>
            <a:off x="1688377" y="4397513"/>
            <a:ext cx="554316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5DA63C8-C354-4CD4-9F7F-558D56F0D0DA}"/>
              </a:ext>
            </a:extLst>
          </p:cNvPr>
          <p:cNvSpPr/>
          <p:nvPr/>
        </p:nvSpPr>
        <p:spPr>
          <a:xfrm>
            <a:off x="1842290" y="3195637"/>
            <a:ext cx="495376" cy="466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FFA75A7-D249-4ABD-9B4F-87C5F164983B}"/>
              </a:ext>
            </a:extLst>
          </p:cNvPr>
          <p:cNvSpPr/>
          <p:nvPr/>
        </p:nvSpPr>
        <p:spPr>
          <a:xfrm>
            <a:off x="1783003" y="769882"/>
            <a:ext cx="495376" cy="466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87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97255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119590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325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41" y="7955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91" y="4471415"/>
            <a:ext cx="8038215" cy="2434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C9A75E3-5F6F-4EBC-8C36-97A622918B9E}"/>
              </a:ext>
            </a:extLst>
          </p:cNvPr>
          <p:cNvSpPr/>
          <p:nvPr/>
        </p:nvSpPr>
        <p:spPr>
          <a:xfrm>
            <a:off x="9862357" y="1352550"/>
            <a:ext cx="2295525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4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018A257-072D-4267-A2BD-5A17B774D2B6}"/>
              </a:ext>
            </a:extLst>
          </p:cNvPr>
          <p:cNvGrpSpPr/>
          <p:nvPr/>
        </p:nvGrpSpPr>
        <p:grpSpPr>
          <a:xfrm>
            <a:off x="836132" y="1056605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xmlns="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2837925" y="2701241"/>
            <a:ext cx="975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8128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2137893" y="2914134"/>
            <a:ext cx="838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chạp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cầu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thủ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5FC693-4CD4-45E5-A67B-974678D90A96}"/>
              </a:ext>
            </a:extLst>
          </p:cNvPr>
          <p:cNvSpPr txBox="1"/>
          <p:nvPr/>
        </p:nvSpPr>
        <p:spPr>
          <a:xfrm>
            <a:off x="1777285" y="2651125"/>
            <a:ext cx="8087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500F0A-4DE4-433F-8A78-0AA9EBC3456A}"/>
              </a:ext>
            </a:extLst>
          </p:cNvPr>
          <p:cNvSpPr txBox="1"/>
          <p:nvPr/>
        </p:nvSpPr>
        <p:spPr>
          <a:xfrm>
            <a:off x="1451350" y="1644454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657321" y="3463979"/>
            <a:ext cx="870590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xmlns="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B99EE-334E-405E-B79C-C7BC5BFA3B4E}"/>
              </a:ext>
            </a:extLst>
          </p:cNvPr>
          <p:cNvSpPr/>
          <p:nvPr/>
        </p:nvSpPr>
        <p:spPr>
          <a:xfrm>
            <a:off x="366599" y="1306317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6E9AA9-3460-4D49-9B72-A7D5D6BAA087}"/>
              </a:ext>
            </a:extLst>
          </p:cNvPr>
          <p:cNvSpPr/>
          <p:nvPr/>
        </p:nvSpPr>
        <p:spPr>
          <a:xfrm>
            <a:off x="2847974" y="2646409"/>
            <a:ext cx="5368747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xmlns="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B99EE-334E-405E-B79C-C7BC5BFA3B4E}"/>
              </a:ext>
            </a:extLst>
          </p:cNvPr>
          <p:cNvSpPr/>
          <p:nvPr/>
        </p:nvSpPr>
        <p:spPr>
          <a:xfrm>
            <a:off x="366599" y="1306316"/>
            <a:ext cx="10207255" cy="1050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6E9AA9-3460-4D49-9B72-A7D5D6BAA087}"/>
              </a:ext>
            </a:extLst>
          </p:cNvPr>
          <p:cNvSpPr/>
          <p:nvPr/>
        </p:nvSpPr>
        <p:spPr>
          <a:xfrm>
            <a:off x="2202287" y="2646409"/>
            <a:ext cx="7315200" cy="90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6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78258" y="2391939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166655" y="214059"/>
            <a:ext cx="11948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8">
            <a:hlinkClick r:id="" action="ppaction://media"/>
            <a:extLst>
              <a:ext uri="{FF2B5EF4-FFF2-40B4-BE49-F238E27FC236}">
                <a16:creationId xmlns:a16="http://schemas.microsoft.com/office/drawing/2014/main" xmlns="" id="{C13A2CC8-6791-4269-9916-BB815C6C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D7E0AC-D86D-4295-AE8C-B258B015D5CC}"/>
              </a:ext>
            </a:extLst>
          </p:cNvPr>
          <p:cNvSpPr/>
          <p:nvPr/>
        </p:nvSpPr>
        <p:spPr>
          <a:xfrm>
            <a:off x="2543174" y="390525"/>
            <a:ext cx="6244531" cy="7422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A2FA1C-7840-4B16-BF0C-37FC0133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210" y="1570035"/>
            <a:ext cx="8816880" cy="4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97255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119590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325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41" y="7955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91" y="4471415"/>
            <a:ext cx="8038215" cy="2434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C9A75E3-5F6F-4EBC-8C36-97A622918B9E}"/>
              </a:ext>
            </a:extLst>
          </p:cNvPr>
          <p:cNvSpPr/>
          <p:nvPr/>
        </p:nvSpPr>
        <p:spPr>
          <a:xfrm>
            <a:off x="9862357" y="1352550"/>
            <a:ext cx="2295525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0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97255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119590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325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41" y="7955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91" y="4471415"/>
            <a:ext cx="8038215" cy="2434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C9A75E3-5F6F-4EBC-8C36-97A622918B9E}"/>
              </a:ext>
            </a:extLst>
          </p:cNvPr>
          <p:cNvSpPr/>
          <p:nvPr/>
        </p:nvSpPr>
        <p:spPr>
          <a:xfrm>
            <a:off x="9862356" y="1352550"/>
            <a:ext cx="3129743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DCB2950-7EA5-4F41-B5D9-1C12791A1463}"/>
              </a:ext>
            </a:extLst>
          </p:cNvPr>
          <p:cNvSpPr/>
          <p:nvPr/>
        </p:nvSpPr>
        <p:spPr>
          <a:xfrm>
            <a:off x="1688377" y="4397513"/>
            <a:ext cx="554316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5DA63C8-C354-4CD4-9F7F-558D56F0D0DA}"/>
              </a:ext>
            </a:extLst>
          </p:cNvPr>
          <p:cNvSpPr/>
          <p:nvPr/>
        </p:nvSpPr>
        <p:spPr>
          <a:xfrm>
            <a:off x="1842290" y="3195637"/>
            <a:ext cx="495376" cy="466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FFA75A7-D249-4ABD-9B4F-87C5F164983B}"/>
              </a:ext>
            </a:extLst>
          </p:cNvPr>
          <p:cNvSpPr/>
          <p:nvPr/>
        </p:nvSpPr>
        <p:spPr>
          <a:xfrm>
            <a:off x="1783003" y="769882"/>
            <a:ext cx="495376" cy="466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5911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6BF6E-482E-422A-A0F8-9DA4D1A95D94}"/>
              </a:ext>
            </a:extLst>
          </p:cNvPr>
          <p:cNvSpPr txBox="1"/>
          <p:nvPr/>
        </p:nvSpPr>
        <p:spPr>
          <a:xfrm>
            <a:off x="5169694" y="3539977"/>
            <a:ext cx="264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964380-4255-4145-A4D3-7D05AFA98E12}"/>
              </a:ext>
            </a:extLst>
          </p:cNvPr>
          <p:cNvSpPr txBox="1"/>
          <p:nvPr/>
        </p:nvSpPr>
        <p:spPr>
          <a:xfrm>
            <a:off x="5169694" y="2138879"/>
            <a:ext cx="207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169694" y="290284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3423355" y="286538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25865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8976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0000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1284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75160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3423355" y="411289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8396584" y="409481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4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451</Words>
  <Application>Microsoft Office PowerPoint</Application>
  <PresentationFormat>Widescreen</PresentationFormat>
  <Paragraphs>79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HP001 4 hàng</vt:lpstr>
      <vt:lpstr>华文中宋</vt:lpstr>
      <vt:lpstr>Times New Roman</vt:lpstr>
      <vt:lpstr>Wingdings</vt:lpstr>
      <vt:lpstr>等线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User</cp:lastModifiedBy>
  <cp:revision>114</cp:revision>
  <dcterms:created xsi:type="dcterms:W3CDTF">2021-06-24T12:42:07Z</dcterms:created>
  <dcterms:modified xsi:type="dcterms:W3CDTF">2024-12-27T00:50:36Z</dcterms:modified>
</cp:coreProperties>
</file>