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41" r:id="rId3"/>
  </p:sldMasterIdLst>
  <p:notesMasterIdLst>
    <p:notesMasterId r:id="rId21"/>
  </p:notesMasterIdLst>
  <p:sldIdLst>
    <p:sldId id="379" r:id="rId4"/>
    <p:sldId id="347" r:id="rId5"/>
    <p:sldId id="381" r:id="rId6"/>
    <p:sldId id="339" r:id="rId7"/>
    <p:sldId id="364" r:id="rId8"/>
    <p:sldId id="365" r:id="rId9"/>
    <p:sldId id="363" r:id="rId10"/>
    <p:sldId id="361" r:id="rId11"/>
    <p:sldId id="366" r:id="rId12"/>
    <p:sldId id="362" r:id="rId13"/>
    <p:sldId id="342" r:id="rId14"/>
    <p:sldId id="367" r:id="rId15"/>
    <p:sldId id="378" r:id="rId16"/>
    <p:sldId id="375" r:id="rId17"/>
    <p:sldId id="376" r:id="rId18"/>
    <p:sldId id="377" r:id="rId19"/>
    <p:sldId id="3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=""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4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5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image" Target="../media/image14.png"/><Relationship Id="rId12" Type="http://schemas.openxmlformats.org/officeDocument/2006/relationships/image" Target="../media/image1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6" Type="http://schemas.openxmlformats.org/officeDocument/2006/relationships/slide" Target="slide15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gif"/><Relationship Id="rId5" Type="http://schemas.openxmlformats.org/officeDocument/2006/relationships/slide" Target="slide13.xml"/><Relationship Id="rId4" Type="http://schemas.openxmlformats.org/officeDocument/2006/relationships/image" Target="../media/image20.jpeg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image" Target="../media/image23.gif"/><Relationship Id="rId5" Type="http://schemas.openxmlformats.org/officeDocument/2006/relationships/image" Target="../media/image14.png"/><Relationship Id="rId10" Type="http://schemas.openxmlformats.org/officeDocument/2006/relationships/image" Target="../media/image22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gif"/><Relationship Id="rId5" Type="http://schemas.openxmlformats.org/officeDocument/2006/relationships/slide" Target="slide13.xml"/><Relationship Id="rId4" Type="http://schemas.openxmlformats.org/officeDocument/2006/relationships/image" Target="../media/image20.jpeg"/><Relationship Id="rId9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gif"/><Relationship Id="rId18" Type="http://schemas.openxmlformats.org/officeDocument/2006/relationships/image" Target="../media/image36.png"/><Relationship Id="rId26" Type="http://schemas.openxmlformats.org/officeDocument/2006/relationships/image" Target="../media/image41.png"/><Relationship Id="rId3" Type="http://schemas.openxmlformats.org/officeDocument/2006/relationships/image" Target="../media/image27.gif"/><Relationship Id="rId21" Type="http://schemas.openxmlformats.org/officeDocument/2006/relationships/image" Target="../media/image38.gif"/><Relationship Id="rId34" Type="http://schemas.microsoft.com/office/2007/relationships/hdphoto" Target="../media/hdphoto13.wdp"/><Relationship Id="rId7" Type="http://schemas.microsoft.com/office/2007/relationships/hdphoto" Target="../media/hdphoto2.wdp"/><Relationship Id="rId12" Type="http://schemas.openxmlformats.org/officeDocument/2006/relationships/image" Target="../media/image32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24" Type="http://schemas.openxmlformats.org/officeDocument/2006/relationships/image" Target="../media/image40.png"/><Relationship Id="rId32" Type="http://schemas.openxmlformats.org/officeDocument/2006/relationships/image" Target="../media/image44.gif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42.png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31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openxmlformats.org/officeDocument/2006/relationships/image" Target="../media/image34.png"/><Relationship Id="rId22" Type="http://schemas.openxmlformats.org/officeDocument/2006/relationships/image" Target="../media/image39.png"/><Relationship Id="rId27" Type="http://schemas.microsoft.com/office/2007/relationships/hdphoto" Target="../media/hdphoto10.wdp"/><Relationship Id="rId30" Type="http://schemas.openxmlformats.org/officeDocument/2006/relationships/image" Target="../media/image43.png"/><Relationship Id="rId8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3384"/>
            <a:ext cx="12192000" cy="2759515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3" y="3643593"/>
            <a:ext cx="3679782" cy="2985618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6967" y="4468698"/>
            <a:ext cx="2830073" cy="2028885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=""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486869" y="6209424"/>
            <a:ext cx="1624922" cy="576318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957" y="0"/>
            <a:ext cx="2436043" cy="1270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0750" y="1549600"/>
            <a:ext cx="903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734581" y="2809365"/>
            <a:ext cx="15732320" cy="15013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 2A5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5041" y="4336140"/>
            <a:ext cx="683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Chu Thị Ngọc 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59105" y="3190064"/>
            <a:ext cx="3245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2959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867303" y="2926679"/>
            <a:ext cx="10450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 đồ chơi ô tô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máy bay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Bố dạy em làm đèn ông sao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diều giấy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Các bạn đá bóng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đá cầu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nhảy dây trên sân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53114" y="977965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867303" y="2039465"/>
            <a:ext cx="89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4838108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866898" y="2039464"/>
            <a:ext cx="1020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54" y="3208004"/>
            <a:ext cx="8305800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1185106" y="4665389"/>
            <a:ext cx="8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 nhận được bao nhiêu là quà: búp </a:t>
            </a:r>
            <a:r>
              <a:rPr lang="vi-VN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 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 đựng </a:t>
            </a:r>
            <a:r>
              <a:rPr lang="vi-VN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 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 hồ báo thức và chiếc nơ hồng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98893" y="1165534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33600" y="2511255"/>
            <a:ext cx="1870372" cy="7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2911" y="2518595"/>
            <a:ext cx="2998916" cy="18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93673" y="2518595"/>
            <a:ext cx="1274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637207" y="2226514"/>
            <a:ext cx="1010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50" y="2906411"/>
            <a:ext cx="9960232" cy="1427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1109550" y="4490874"/>
            <a:ext cx="8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 nhận được bao nhiêu là quà: búp bê</a:t>
            </a:r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hộp đựng bút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đồng hồ báo thức và chiếc nơ hồng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42059" y="1288334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3" y="3646137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8" y="3134028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2" y="3646136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47" y="3134027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79" y="3646136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54" y="3134027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9765" y="536470"/>
            <a:ext cx="7351059" cy="17667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90276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5379878"/>
            <a:ext cx="2438330" cy="250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454787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843232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823479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4050645"/>
            <a:ext cx="880161" cy="8431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97353" y="1812029"/>
            <a:ext cx="6840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7353" y="2390149"/>
            <a:ext cx="580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7353" y="2842701"/>
            <a:ext cx="607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353" y="3336846"/>
            <a:ext cx="6958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33469" y="2842701"/>
            <a:ext cx="540000" cy="53627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build="allAtOnce"/>
      <p:bldP spid="20" grpId="0" build="allAtOnce"/>
      <p:bldP spid="21" grpId="0" build="allAtOnce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792743" y="3920234"/>
            <a:ext cx="1620069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192943" y="1752948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08892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5409753"/>
            <a:ext cx="2438330" cy="250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484662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87310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85335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4080520"/>
            <a:ext cx="880161" cy="8431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59089" y="789708"/>
            <a:ext cx="538836" cy="45878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97353" y="1812029"/>
            <a:ext cx="684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7353" y="2348584"/>
            <a:ext cx="5808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353" y="2842701"/>
            <a:ext cx="6070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7353" y="3336846"/>
            <a:ext cx="695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47324" y="2376223"/>
            <a:ext cx="540000" cy="53627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17371" y="2567086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3 -0.02106 L 0.1694 -0.271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9" grpId="0"/>
      <p:bldP spid="20" grpId="0"/>
      <p:bldP spid="21" grpId="0"/>
      <p:bldP spid="22" grpId="0"/>
      <p:bldP spid="23" grpId="0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4717" y="5927691"/>
            <a:ext cx="121504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kumimoji="0" lang="en-US" sz="48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 EM LUÔN CHĂM NGOAN!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=""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=""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=""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=""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=""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=""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=""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=""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=""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=""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=""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=""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=""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=""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=""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=""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=""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=""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=""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=""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=""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=""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=""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=""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=""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=""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=""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=""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=""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=""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=""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=""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=""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=""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55003" y="40662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năm, ngày 12 tháng 12 năm 2024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1004711" y="1679334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  <p:pic>
        <p:nvPicPr>
          <p:cNvPr id="1026" name="Picture 2" descr="https://salt.tikicdn.com/cache/w1200/ts/product/4a/66/e5/149dc3b6bf0ab3d346726dc8afcf44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552"/>
          <a:stretch/>
        </p:blipFill>
        <p:spPr bwMode="auto">
          <a:xfrm>
            <a:off x="3616035" y="2522002"/>
            <a:ext cx="4142511" cy="4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0581" y="1186539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1004711" y="1679334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22" y="2537163"/>
            <a:ext cx="6953955" cy="3987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581" y="1186539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59904"/>
              </p:ext>
            </p:extLst>
          </p:nvPr>
        </p:nvGraphicFramePr>
        <p:xfrm>
          <a:off x="691561" y="2791135"/>
          <a:ext cx="512070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8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Đồ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chơi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8863" y="3125006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704087" y="1882014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8864" y="3494338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diều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6026" y="38636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9556" y="4233002"/>
            <a:ext cx="274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hong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15230" y="4602334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52810" y="5015878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úp</a:t>
            </a:r>
            <a:r>
              <a:rPr lang="en-US" dirty="0" smtClean="0"/>
              <a:t> </a:t>
            </a:r>
            <a:r>
              <a:rPr lang="en-US" dirty="0" err="1" smtClean="0"/>
              <a:t>bê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72642" y="5385210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ô </a:t>
            </a:r>
            <a:r>
              <a:rPr lang="en-US" dirty="0" err="1" smtClean="0"/>
              <a:t>tô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15231" y="5715018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58865" y="6070250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ặt</a:t>
            </a:r>
            <a:r>
              <a:rPr lang="en-US" dirty="0" smtClean="0"/>
              <a:t> </a:t>
            </a:r>
            <a:r>
              <a:rPr lang="en-US" dirty="0" err="1" smtClean="0"/>
              <a:t>nạ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4826" y="3125006"/>
            <a:ext cx="320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36" y="2676365"/>
            <a:ext cx="5436296" cy="42212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660429" y="954519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86507"/>
              </p:ext>
            </p:extLst>
          </p:nvPr>
        </p:nvGraphicFramePr>
        <p:xfrm>
          <a:off x="490952" y="2592516"/>
          <a:ext cx="490776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8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Đồ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chơi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2082" y="2973848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704086" y="1638037"/>
            <a:ext cx="957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2082" y="3306346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diều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2992" y="3675678"/>
            <a:ext cx="15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086" y="4045009"/>
            <a:ext cx="274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chong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1809" y="4414341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/>
              <a:t>g</a:t>
            </a:r>
            <a:r>
              <a:rPr lang="en-US" dirty="0" err="1" smtClean="0"/>
              <a:t>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4231" y="4753517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/>
              <a:t>b</a:t>
            </a:r>
            <a:r>
              <a:rPr lang="en-US" dirty="0" err="1" smtClean="0"/>
              <a:t>úp</a:t>
            </a:r>
            <a:r>
              <a:rPr lang="en-US" dirty="0" smtClean="0"/>
              <a:t> </a:t>
            </a:r>
            <a:r>
              <a:rPr lang="en-US" dirty="0" err="1" smtClean="0"/>
              <a:t>bê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74231" y="5210532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ô </a:t>
            </a:r>
            <a:r>
              <a:rPr lang="en-US" dirty="0" err="1" smtClean="0"/>
              <a:t>tô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74229" y="5579864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4230" y="5949196"/>
            <a:ext cx="13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ặt</a:t>
            </a:r>
            <a:r>
              <a:rPr lang="en-US" dirty="0" smtClean="0"/>
              <a:t> </a:t>
            </a:r>
            <a:r>
              <a:rPr lang="en-US" dirty="0" err="1" smtClean="0"/>
              <a:t>nạ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24203" y="2937014"/>
            <a:ext cx="320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66" y="2470370"/>
            <a:ext cx="5830866" cy="42212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531845" y="791681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849D155-92AA-4B11-ABE9-CF484DC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3561"/>
              </p:ext>
            </p:extLst>
          </p:nvPr>
        </p:nvGraphicFramePr>
        <p:xfrm>
          <a:off x="798945" y="643466"/>
          <a:ext cx="10594110" cy="5571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323">
                  <a:extLst>
                    <a:ext uri="{9D8B030D-6E8A-4147-A177-3AD203B41FA5}">
                      <a16:colId xmlns="" xmlns:a16="http://schemas.microsoft.com/office/drawing/2014/main" val="4027742681"/>
                    </a:ext>
                  </a:extLst>
                </a:gridCol>
                <a:gridCol w="5527787">
                  <a:extLst>
                    <a:ext uri="{9D8B030D-6E8A-4147-A177-3AD203B41FA5}">
                      <a16:colId xmlns="" xmlns:a16="http://schemas.microsoft.com/office/drawing/2014/main" val="3628480543"/>
                    </a:ext>
                  </a:extLst>
                </a:gridCol>
              </a:tblGrid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 chơi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13286876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3978308413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diều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347913205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đỏ pha xanh lá cây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1274981149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chóng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trộn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75731082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1336806195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bê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422706539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180584741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bay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2359473560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xanh 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="" xmlns:a16="http://schemas.microsoft.com/office/drawing/2014/main" val="15107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7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867303" y="2039465"/>
            <a:ext cx="89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729082" y="3635233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591730" y="4537494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 dấu phẩy để ngăn cách 2 từ mềm mại và dễ thương vì hai từ này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 đặc điểm của đồ chơi.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383" y="2773616"/>
            <a:ext cx="781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1118642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113" y="2811194"/>
            <a:ext cx="27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99855" y="2566382"/>
            <a:ext cx="2050470" cy="1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04131" y="2566381"/>
            <a:ext cx="2132874" cy="14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38363" y="2552233"/>
            <a:ext cx="1544947" cy="14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704465" y="1738840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14428F-99E1-40CE-A283-9CF3C5B0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98" y="2538833"/>
            <a:ext cx="8242968" cy="171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588672" y="897991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tập: Mở rộng vốn từ về đồ chơi; Dấu 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666</Words>
  <Application>Microsoft Office PowerPoint</Application>
  <PresentationFormat>Custom</PresentationFormat>
  <Paragraphs>110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7_Office Theme</vt:lpstr>
      <vt:lpstr>Office Theme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An Thinh</cp:lastModifiedBy>
  <cp:revision>82</cp:revision>
  <dcterms:created xsi:type="dcterms:W3CDTF">2021-05-27T02:02:39Z</dcterms:created>
  <dcterms:modified xsi:type="dcterms:W3CDTF">2024-12-26T02:10:43Z</dcterms:modified>
</cp:coreProperties>
</file>