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10" r:id="rId6"/>
    <p:sldMasterId id="2147483735" r:id="rId7"/>
  </p:sldMasterIdLst>
  <p:notesMasterIdLst>
    <p:notesMasterId r:id="rId22"/>
  </p:notesMasterIdLst>
  <p:sldIdLst>
    <p:sldId id="257" r:id="rId8"/>
    <p:sldId id="269" r:id="rId9"/>
    <p:sldId id="270" r:id="rId10"/>
    <p:sldId id="271" r:id="rId11"/>
    <p:sldId id="272" r:id="rId12"/>
    <p:sldId id="273" r:id="rId13"/>
    <p:sldId id="262" r:id="rId14"/>
    <p:sldId id="277" r:id="rId15"/>
    <p:sldId id="263" r:id="rId16"/>
    <p:sldId id="264" r:id="rId17"/>
    <p:sldId id="265" r:id="rId18"/>
    <p:sldId id="266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80" d="100"/>
          <a:sy n="80" d="100"/>
        </p:scale>
        <p:origin x="-84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08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12/26/2024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672E9-2371-4D29-9C69-0307709E52D6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BB037-87B0-4D53-9BC2-51F310E294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5.png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20.GIF"/><Relationship Id="rId10" Type="http://schemas.openxmlformats.org/officeDocument/2006/relationships/slide" Target="slide4.xml"/><Relationship Id="rId4" Type="http://schemas.openxmlformats.org/officeDocument/2006/relationships/image" Target="../media/image19.jpeg"/><Relationship Id="rId9" Type="http://schemas.openxmlformats.org/officeDocument/2006/relationships/image" Target="../media/image2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71" y="31740"/>
            <a:ext cx="6468110" cy="1086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735" y="1561273"/>
            <a:ext cx="102322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54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Bài 29 </a:t>
            </a:r>
            <a:endParaRPr lang="en-US" altLang="zh-CN" sz="5400" b="1" i="1" noProof="0" dirty="0" smtClean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Ngày 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– giờ, giờ - phút ( tiết </a:t>
            </a:r>
            <a:r>
              <a:rPr lang="en-US" altLang="zh-CN" sz="54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  <a:sym typeface="+mn-ea"/>
              </a:rPr>
              <a:t>1)</a:t>
            </a:r>
            <a:endParaRPr lang="en-US" altLang="zh-CN" sz="54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 flipH="1">
            <a:off x="4757546" y="3866587"/>
            <a:ext cx="154676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LỚP </a:t>
            </a:r>
            <a:r>
              <a:rPr lang="vi-VN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2A</a:t>
            </a:r>
            <a:r>
              <a:rPr lang="en-GB" sz="24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5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2081330" y="4641959"/>
            <a:ext cx="683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Chu Thị Ngọc 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7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24" y="324465"/>
            <a:ext cx="11651224" cy="6341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" y="260985"/>
            <a:ext cx="1790700" cy="8382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768" y="1099185"/>
            <a:ext cx="11748463" cy="54978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37824" y="5526570"/>
            <a:ext cx="452755" cy="68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259254" y="5663412"/>
            <a:ext cx="354965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101516" y="5247487"/>
            <a:ext cx="496570" cy="415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19" y="117987"/>
            <a:ext cx="11680723" cy="6474542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>
            <a:off x="3549650" y="4149725"/>
            <a:ext cx="6169537" cy="16165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3549651" y="4596130"/>
            <a:ext cx="2570929" cy="749597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6887497" y="4109085"/>
            <a:ext cx="2524473" cy="123664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29" y="339213"/>
            <a:ext cx="11695471" cy="634180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4797752" y="3429000"/>
            <a:ext cx="216700" cy="1947381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9940413" y="4864735"/>
            <a:ext cx="331244" cy="62166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2249" y="534573"/>
            <a:ext cx="5759548" cy="112541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073" y="1786597"/>
            <a:ext cx="4515729" cy="450166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0579" y="1505243"/>
            <a:ext cx="4876800" cy="535275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1"/>
          <a:stretch>
            <a:fillRect/>
          </a:stretch>
        </p:blipFill>
        <p:spPr>
          <a:xfrm>
            <a:off x="6808693" y="3295992"/>
            <a:ext cx="3769850" cy="2835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5641"/>
          <a:stretch>
            <a:fillRect/>
          </a:stretch>
        </p:blipFill>
        <p:spPr>
          <a:xfrm rot="1504869" flipH="1">
            <a:off x="9041612" y="4259318"/>
            <a:ext cx="3534927" cy="2428165"/>
          </a:xfrm>
          <a:prstGeom prst="rect">
            <a:avLst/>
          </a:prstGeom>
        </p:spPr>
      </p:pic>
      <p:pic>
        <p:nvPicPr>
          <p:cNvPr id="3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r="-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òm nâu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8" y="2962339"/>
            <a:ext cx="2110153" cy="1302296"/>
          </a:xfrm>
          <a:prstGeom prst="rect">
            <a:avLst/>
          </a:prstGeom>
        </p:spPr>
      </p:pic>
      <p:pic>
        <p:nvPicPr>
          <p:cNvPr id="5" name="hòm gần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9"/>
          <a:stretch>
            <a:fillRect/>
          </a:stretch>
        </p:blipFill>
        <p:spPr>
          <a:xfrm>
            <a:off x="7011095" y="2221626"/>
            <a:ext cx="2236839" cy="1490919"/>
          </a:xfrm>
          <a:prstGeom prst="rect">
            <a:avLst/>
          </a:prstGeom>
        </p:spPr>
      </p:pic>
      <p:pic>
        <p:nvPicPr>
          <p:cNvPr id="6" name="hòm vang xa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t="3486" r="11712"/>
          <a:stretch>
            <a:fillRect/>
          </a:stretch>
        </p:blipFill>
        <p:spPr>
          <a:xfrm flipH="1">
            <a:off x="140678" y="4450415"/>
            <a:ext cx="2729133" cy="2307532"/>
          </a:xfrm>
          <a:prstGeom prst="rect">
            <a:avLst/>
          </a:prstGeom>
        </p:spPr>
      </p:pic>
      <p:pic>
        <p:nvPicPr>
          <p:cNvPr id="7" name="con khủng lo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77" y="3244740"/>
            <a:ext cx="4107766" cy="3030798"/>
          </a:xfrm>
          <a:prstGeom prst="rect">
            <a:avLst/>
          </a:prstGeom>
        </p:spPr>
      </p:pic>
      <p:pic>
        <p:nvPicPr>
          <p:cNvPr id="4" name="mặt trờ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77" y="213943"/>
            <a:ext cx="1383846" cy="1383846"/>
          </a:xfrm>
          <a:prstGeom prst="rect">
            <a:avLst/>
          </a:prstGeom>
        </p:spPr>
      </p:pic>
      <p:sp>
        <p:nvSpPr>
          <p:cNvPr id="14" name="Oval 13">
            <a:hlinkClick r:id="rId10" action="ppaction://hlinksldjump"/>
          </p:cNvPr>
          <p:cNvSpPr/>
          <p:nvPr/>
        </p:nvSpPr>
        <p:spPr>
          <a:xfrm>
            <a:off x="2721740" y="3805435"/>
            <a:ext cx="621102" cy="55209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>
            <a:hlinkClick r:id="rId11" action="ppaction://hlinksldjump"/>
          </p:cNvPr>
          <p:cNvSpPr/>
          <p:nvPr/>
        </p:nvSpPr>
        <p:spPr>
          <a:xfrm>
            <a:off x="2869811" y="6205857"/>
            <a:ext cx="621102" cy="5520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>
            <a:hlinkClick r:id="rId12" action="ppaction://hlinksldjump"/>
          </p:cNvPr>
          <p:cNvSpPr/>
          <p:nvPr/>
        </p:nvSpPr>
        <p:spPr>
          <a:xfrm>
            <a:off x="6389993" y="3622280"/>
            <a:ext cx="621102" cy="5520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12423" y="-110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647 0.20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708 L 0.03502 -0.02708 C 0.05143 -0.02708 0.06992 -0.03866 0.08646 -0.04051 C 0.09883 -0.04051 0.12135 -0.02963 0.13177 -0.02963 C 0.14596 -0.02963 0.16041 -0.03287 0.18724 -0.03287 L 0.20573 -0.16204 L 0.22643 -0.00625 L 0.25104 -0.02708 L 0.27174 -0.03287 L 0.32096 -0.02801 C 0.34375 -0.03056 0.36224 -0.0412 0.38476 -0.0456 C 0.3931 -0.0463 0.41159 -0.04722 0.42396 -0.0456 C 0.4362 -0.04375 0.44674 -0.03218 0.45078 -0.03148 C 0.4569 -0.02801 0.47135 -0.03148 0.47942 -0.02963 L 0.49205 -0.02708 L 0.51458 -0.02708 " pathEditMode="relative" rAng="0" ptsTypes="AAAAAAAAAAAAAA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01015 0.2541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9" y="1842868"/>
            <a:ext cx="2323480" cy="2238887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9298743" y="4334974"/>
            <a:ext cx="1871003" cy="1249899"/>
          </a:xfrm>
          <a:prstGeom prst="notched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96445" y="4559537"/>
            <a:ext cx="457009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20 + 30 = 50 cm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8020" y="1209862"/>
            <a:ext cx="10665460" cy="9220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 dài đoạn từ nhà đến sân bóng là?</a:t>
            </a:r>
          </a:p>
        </p:txBody>
      </p:sp>
      <p:pic>
        <p:nvPicPr>
          <p:cNvPr id="4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880" y="2193925"/>
            <a:ext cx="4145280" cy="206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5" y="1392701"/>
            <a:ext cx="2883877" cy="4213347"/>
          </a:xfrm>
          <a:prstGeom prst="rect">
            <a:avLst/>
          </a:prstGeom>
        </p:spPr>
      </p:pic>
      <p:sp>
        <p:nvSpPr>
          <p:cNvPr id="9" name="Notched Right Arrow 8">
            <a:hlinkClick r:id="rId6" action="ppaction://hlinksldjump"/>
          </p:cNvPr>
          <p:cNvSpPr/>
          <p:nvPr/>
        </p:nvSpPr>
        <p:spPr>
          <a:xfrm>
            <a:off x="8778240" y="5022166"/>
            <a:ext cx="1997613" cy="1420837"/>
          </a:xfrm>
          <a:prstGeom prst="notchedRightArrow">
            <a:avLst/>
          </a:prstGeom>
          <a:solidFill>
            <a:srgbClr val="CC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9290" y="4194175"/>
            <a:ext cx="6077585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 đường thẳng: DE và MN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0533" y="489772"/>
            <a:ext cx="7220507" cy="17532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đường thẳng trong hình vẽ?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2820" y="2242820"/>
            <a:ext cx="5471160" cy="2004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14" y="2264898"/>
            <a:ext cx="2001498" cy="3629465"/>
          </a:xfrm>
          <a:prstGeom prst="rect">
            <a:avLst/>
          </a:prstGeom>
        </p:spPr>
      </p:pic>
      <p:sp>
        <p:nvSpPr>
          <p:cNvPr id="3" name="Notched Right Arrow 2">
            <a:hlinkClick r:id="rId6" action="ppaction://hlinksldjump"/>
          </p:cNvPr>
          <p:cNvSpPr/>
          <p:nvPr/>
        </p:nvSpPr>
        <p:spPr>
          <a:xfrm>
            <a:off x="8918917" y="4600136"/>
            <a:ext cx="1786597" cy="1167618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93762" y="4529057"/>
            <a:ext cx="1958340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 hình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1560" y="1387475"/>
            <a:ext cx="8204200" cy="9220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 mấy hình tứ giác?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nsound-jazzyfrench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5950" y="-891590"/>
            <a:ext cx="609600" cy="609600"/>
          </a:xfrm>
          <a:prstGeom prst="rect">
            <a:avLst/>
          </a:prstGeom>
        </p:spPr>
      </p:pic>
      <p:pic>
        <p:nvPicPr>
          <p:cNvPr id="4" name="Picture 3" descr="lament-h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9175" y="2592705"/>
            <a:ext cx="25336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29: Ngày giờ, giờ phút</a:t>
            </a:r>
            <a:endParaRPr lang="zh-CN" altLang="en-US" sz="72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3" name="组合 22"/>
          <p:cNvGrpSpPr/>
          <p:nvPr/>
        </p:nvGrpSpPr>
        <p:grpSpPr>
          <a:xfrm>
            <a:off x="10220676" y="4629150"/>
            <a:ext cx="1715737" cy="1962272"/>
            <a:chOff x="8194080" y="3408873"/>
            <a:chExt cx="2724693" cy="3182549"/>
          </a:xfrm>
        </p:grpSpPr>
        <p:pic>
          <p:nvPicPr>
            <p:cNvPr id="4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77190" y="300355"/>
            <a:ext cx="1932940" cy="857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945" y="249383"/>
            <a:ext cx="8775864" cy="5044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105</Words>
  <Application>Microsoft Office PowerPoint</Application>
  <PresentationFormat>Custom</PresentationFormat>
  <Paragraphs>28</Paragraphs>
  <Slides>14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Office Theme</vt:lpstr>
      <vt:lpstr>Office 主题​​</vt:lpstr>
      <vt:lpstr>Trek</vt:lpstr>
      <vt:lpstr>1_Office 主题​​</vt:lpstr>
      <vt:lpstr>2_Office Theme</vt:lpstr>
      <vt:lpstr>1_Office Theme</vt:lpstr>
      <vt:lpstr>3_Office Theme</vt:lpstr>
      <vt:lpstr>PowerPoint Presentation</vt:lpstr>
      <vt:lpstr>Hòm Tiền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An Thinh</dc:creator>
  <cp:lastModifiedBy>An Thinh</cp:lastModifiedBy>
  <cp:revision>12</cp:revision>
  <dcterms:created xsi:type="dcterms:W3CDTF">2021-05-20T04:21:00Z</dcterms:created>
  <dcterms:modified xsi:type="dcterms:W3CDTF">2024-12-26T02:07:23Z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