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  <p:sldMasterId id="2147483674" r:id="rId3"/>
    <p:sldMasterId id="2147483686" r:id="rId4"/>
  </p:sldMasterIdLst>
  <p:notesMasterIdLst>
    <p:notesMasterId r:id="rId24"/>
  </p:notesMasterIdLst>
  <p:sldIdLst>
    <p:sldId id="348" r:id="rId5"/>
    <p:sldId id="343" r:id="rId6"/>
    <p:sldId id="290" r:id="rId7"/>
    <p:sldId id="349" r:id="rId8"/>
    <p:sldId id="350" r:id="rId9"/>
    <p:sldId id="261" r:id="rId10"/>
    <p:sldId id="262" r:id="rId11"/>
    <p:sldId id="266" r:id="rId12"/>
    <p:sldId id="269" r:id="rId13"/>
    <p:sldId id="562" r:id="rId14"/>
    <p:sldId id="567" r:id="rId15"/>
    <p:sldId id="568" r:id="rId16"/>
    <p:sldId id="523" r:id="rId17"/>
    <p:sldId id="538" r:id="rId18"/>
    <p:sldId id="532" r:id="rId19"/>
    <p:sldId id="533" r:id="rId20"/>
    <p:sldId id="564" r:id="rId21"/>
    <p:sldId id="520" r:id="rId22"/>
    <p:sldId id="565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9900CC"/>
    <a:srgbClr val="FFCCCC"/>
    <a:srgbClr val="FFFDEE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xmlns="" id="{AD50B08F-FEC0-CCFA-A77B-F5376BE295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0951B-9645-4C89-8ECB-A6E9841A9458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xmlns="" id="{564E88B0-6718-8360-EA9F-1F57102B29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xmlns="" id="{9C84CA23-F1D2-9962-5BD9-434CF4E506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78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61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35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05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9538"/>
            <a:ext cx="10972800" cy="957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35E819-7E45-407A-ACB1-B6E08645C79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12/27/2024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4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4724B6-2C82-41F8-BCCF-3684529A8F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51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70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7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4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9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9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8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9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3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8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62723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t>12/27/2024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4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t>12/27/2024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9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t>12/27/2024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9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87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t>12/27/2024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56" r:id="rId12"/>
    <p:sldLayoutId id="2147483757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88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13" Type="http://schemas.openxmlformats.org/officeDocument/2006/relationships/oleObject" Target="../embeddings/oleObject2.bin"/><Relationship Id="rId3" Type="http://schemas.openxmlformats.org/officeDocument/2006/relationships/slideLayout" Target="../slideLayouts/slideLayout44.xml"/><Relationship Id="rId7" Type="http://schemas.openxmlformats.org/officeDocument/2006/relationships/image" Target="../media/image7.gif"/><Relationship Id="rId12" Type="http://schemas.openxmlformats.org/officeDocument/2006/relationships/image" Target="../media/image6.wmf"/><Relationship Id="rId17" Type="http://schemas.openxmlformats.org/officeDocument/2006/relationships/image" Target="../media/image14.png"/><Relationship Id="rId2" Type="http://schemas.openxmlformats.org/officeDocument/2006/relationships/audio" Target="file:///D:\Tai%20lieu\Dai%20Ha\Dat%20nuoc.mp3" TargetMode="External"/><Relationship Id="rId16" Type="http://schemas.openxmlformats.org/officeDocument/2006/relationships/image" Target="../media/image13.gif"/><Relationship Id="rId1" Type="http://schemas.openxmlformats.org/officeDocument/2006/relationships/vmlDrawing" Target="../drawings/vmlDrawing1.vml"/><Relationship Id="rId6" Type="http://schemas.openxmlformats.org/officeDocument/2006/relationships/audio" Target="../media/audio2.wav"/><Relationship Id="rId11" Type="http://schemas.openxmlformats.org/officeDocument/2006/relationships/oleObject" Target="../embeddings/oleObject1.bin"/><Relationship Id="rId5" Type="http://schemas.openxmlformats.org/officeDocument/2006/relationships/audio" Target="../media/audio1.wav"/><Relationship Id="rId15" Type="http://schemas.openxmlformats.org/officeDocument/2006/relationships/image" Target="../media/image12.gif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xmlns="" id="{7EF025B8-E476-0E50-3334-E03B0C5D8E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1295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>
            <a:extLst>
              <a:ext uri="{FF2B5EF4-FFF2-40B4-BE49-F238E27FC236}">
                <a16:creationId xmlns:a16="http://schemas.microsoft.com/office/drawing/2014/main" xmlns="" id="{B10C629B-4267-8293-4684-BAB9BC36B2F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48800" y="3733800"/>
            <a:ext cx="12192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xmlns="" id="{E9563A9C-9AFF-C425-2CC7-26CD8EC4D7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11480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xmlns="" id="{FA484906-5CF9-8221-96FB-F9641D3171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4057650"/>
            <a:ext cx="257175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xmlns="" id="{83A0F7D3-77EF-98B2-D2FA-0AE093080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392863"/>
            <a:ext cx="4343400" cy="46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xmlns="" id="{2248A94D-BA6F-D024-500E-493D2997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416675"/>
            <a:ext cx="4119563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>
            <a:extLst>
              <a:ext uri="{FF2B5EF4-FFF2-40B4-BE49-F238E27FC236}">
                <a16:creationId xmlns:a16="http://schemas.microsoft.com/office/drawing/2014/main" xmlns="" id="{FBB406C0-B205-B11B-7E94-76D559FAF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-3175"/>
            <a:ext cx="3586162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>
            <a:extLst>
              <a:ext uri="{FF2B5EF4-FFF2-40B4-BE49-F238E27FC236}">
                <a16:creationId xmlns:a16="http://schemas.microsoft.com/office/drawing/2014/main" xmlns="" id="{26BFBC72-56E2-5BD2-A352-063D0E862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88" y="-3175"/>
            <a:ext cx="3586162" cy="38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>
            <a:extLst>
              <a:ext uri="{FF2B5EF4-FFF2-40B4-BE49-F238E27FC236}">
                <a16:creationId xmlns:a16="http://schemas.microsoft.com/office/drawing/2014/main" xmlns="" id="{E599497C-8E39-74FE-742C-3618EFB23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-4762"/>
            <a:ext cx="304800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>
            <a:extLst>
              <a:ext uri="{FF2B5EF4-FFF2-40B4-BE49-F238E27FC236}">
                <a16:creationId xmlns:a16="http://schemas.microsoft.com/office/drawing/2014/main" xmlns="" id="{8D0397A1-4E35-C6AA-0CE1-1D635073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3271838"/>
            <a:ext cx="304800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24" name="Group 12">
            <a:extLst>
              <a:ext uri="{FF2B5EF4-FFF2-40B4-BE49-F238E27FC236}">
                <a16:creationId xmlns:a16="http://schemas.microsoft.com/office/drawing/2014/main" xmlns="" id="{2D35648E-52D0-7216-2DFC-BB8D2C2395A4}"/>
              </a:ext>
            </a:extLst>
          </p:cNvPr>
          <p:cNvGrpSpPr>
            <a:grpSpLocks/>
          </p:cNvGrpSpPr>
          <p:nvPr/>
        </p:nvGrpSpPr>
        <p:grpSpPr bwMode="auto">
          <a:xfrm rot="16566366">
            <a:off x="9378157" y="138906"/>
            <a:ext cx="1384300" cy="1157287"/>
            <a:chOff x="2592" y="2112"/>
            <a:chExt cx="1056" cy="864"/>
          </a:xfrm>
        </p:grpSpPr>
        <p:sp>
          <p:nvSpPr>
            <p:cNvPr id="13325" name="AutoShape 13">
              <a:extLst>
                <a:ext uri="{FF2B5EF4-FFF2-40B4-BE49-F238E27FC236}">
                  <a16:creationId xmlns:a16="http://schemas.microsoft.com/office/drawing/2014/main" xmlns="" id="{2946ABB2-922D-8253-7D68-5F64299972D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92" y="2143"/>
              <a:ext cx="990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26" name="Freeform 14">
              <a:extLst>
                <a:ext uri="{FF2B5EF4-FFF2-40B4-BE49-F238E27FC236}">
                  <a16:creationId xmlns:a16="http://schemas.microsoft.com/office/drawing/2014/main" xmlns="" id="{A3C36176-AB8D-674A-B10F-7818727BF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655"/>
              <a:ext cx="47" cy="91"/>
            </a:xfrm>
            <a:custGeom>
              <a:avLst/>
              <a:gdLst>
                <a:gd name="T0" fmla="*/ 136 w 136"/>
                <a:gd name="T1" fmla="*/ 272 h 272"/>
                <a:gd name="T2" fmla="*/ 99 w 136"/>
                <a:gd name="T3" fmla="*/ 0 h 272"/>
                <a:gd name="T4" fmla="*/ 36 w 136"/>
                <a:gd name="T5" fmla="*/ 0 h 272"/>
                <a:gd name="T6" fmla="*/ 0 w 136"/>
                <a:gd name="T7" fmla="*/ 272 h 272"/>
                <a:gd name="T8" fmla="*/ 136 w 136"/>
                <a:gd name="T9" fmla="*/ 27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72">
                  <a:moveTo>
                    <a:pt x="136" y="272"/>
                  </a:moveTo>
                  <a:lnTo>
                    <a:pt x="99" y="0"/>
                  </a:lnTo>
                  <a:lnTo>
                    <a:pt x="36" y="0"/>
                  </a:lnTo>
                  <a:lnTo>
                    <a:pt x="0" y="272"/>
                  </a:lnTo>
                  <a:lnTo>
                    <a:pt x="136" y="272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27" name="Freeform 15">
              <a:extLst>
                <a:ext uri="{FF2B5EF4-FFF2-40B4-BE49-F238E27FC236}">
                  <a16:creationId xmlns:a16="http://schemas.microsoft.com/office/drawing/2014/main" xmlns="" id="{621DA9E3-2D0F-1D3C-E6B2-7597C7ECC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6" y="2794"/>
              <a:ext cx="122" cy="45"/>
            </a:xfrm>
            <a:custGeom>
              <a:avLst/>
              <a:gdLst>
                <a:gd name="T0" fmla="*/ 0 w 354"/>
                <a:gd name="T1" fmla="*/ 119 h 133"/>
                <a:gd name="T2" fmla="*/ 4 w 354"/>
                <a:gd name="T3" fmla="*/ 122 h 133"/>
                <a:gd name="T4" fmla="*/ 14 w 354"/>
                <a:gd name="T5" fmla="*/ 125 h 133"/>
                <a:gd name="T6" fmla="*/ 30 w 354"/>
                <a:gd name="T7" fmla="*/ 128 h 133"/>
                <a:gd name="T8" fmla="*/ 51 w 354"/>
                <a:gd name="T9" fmla="*/ 129 h 133"/>
                <a:gd name="T10" fmla="*/ 77 w 354"/>
                <a:gd name="T11" fmla="*/ 130 h 133"/>
                <a:gd name="T12" fmla="*/ 108 w 354"/>
                <a:gd name="T13" fmla="*/ 132 h 133"/>
                <a:gd name="T14" fmla="*/ 141 w 354"/>
                <a:gd name="T15" fmla="*/ 133 h 133"/>
                <a:gd name="T16" fmla="*/ 176 w 354"/>
                <a:gd name="T17" fmla="*/ 133 h 133"/>
                <a:gd name="T18" fmla="*/ 212 w 354"/>
                <a:gd name="T19" fmla="*/ 133 h 133"/>
                <a:gd name="T20" fmla="*/ 246 w 354"/>
                <a:gd name="T21" fmla="*/ 132 h 133"/>
                <a:gd name="T22" fmla="*/ 276 w 354"/>
                <a:gd name="T23" fmla="*/ 130 h 133"/>
                <a:gd name="T24" fmla="*/ 303 w 354"/>
                <a:gd name="T25" fmla="*/ 129 h 133"/>
                <a:gd name="T26" fmla="*/ 324 w 354"/>
                <a:gd name="T27" fmla="*/ 128 h 133"/>
                <a:gd name="T28" fmla="*/ 339 w 354"/>
                <a:gd name="T29" fmla="*/ 125 h 133"/>
                <a:gd name="T30" fmla="*/ 350 w 354"/>
                <a:gd name="T31" fmla="*/ 122 h 133"/>
                <a:gd name="T32" fmla="*/ 354 w 354"/>
                <a:gd name="T33" fmla="*/ 119 h 133"/>
                <a:gd name="T34" fmla="*/ 322 w 354"/>
                <a:gd name="T35" fmla="*/ 116 h 133"/>
                <a:gd name="T36" fmla="*/ 295 w 354"/>
                <a:gd name="T37" fmla="*/ 104 h 133"/>
                <a:gd name="T38" fmla="*/ 271 w 354"/>
                <a:gd name="T39" fmla="*/ 88 h 133"/>
                <a:gd name="T40" fmla="*/ 252 w 354"/>
                <a:gd name="T41" fmla="*/ 68 h 133"/>
                <a:gd name="T42" fmla="*/ 237 w 354"/>
                <a:gd name="T43" fmla="*/ 48 h 133"/>
                <a:gd name="T44" fmla="*/ 224 w 354"/>
                <a:gd name="T45" fmla="*/ 28 h 133"/>
                <a:gd name="T46" fmla="*/ 216 w 354"/>
                <a:gd name="T47" fmla="*/ 12 h 133"/>
                <a:gd name="T48" fmla="*/ 210 w 354"/>
                <a:gd name="T49" fmla="*/ 0 h 133"/>
                <a:gd name="T50" fmla="*/ 142 w 354"/>
                <a:gd name="T51" fmla="*/ 0 h 133"/>
                <a:gd name="T52" fmla="*/ 137 w 354"/>
                <a:gd name="T53" fmla="*/ 12 h 133"/>
                <a:gd name="T54" fmla="*/ 129 w 354"/>
                <a:gd name="T55" fmla="*/ 28 h 133"/>
                <a:gd name="T56" fmla="*/ 117 w 354"/>
                <a:gd name="T57" fmla="*/ 48 h 133"/>
                <a:gd name="T58" fmla="*/ 101 w 354"/>
                <a:gd name="T59" fmla="*/ 68 h 133"/>
                <a:gd name="T60" fmla="*/ 81 w 354"/>
                <a:gd name="T61" fmla="*/ 88 h 133"/>
                <a:gd name="T62" fmla="*/ 59 w 354"/>
                <a:gd name="T63" fmla="*/ 104 h 133"/>
                <a:gd name="T64" fmla="*/ 31 w 354"/>
                <a:gd name="T65" fmla="*/ 116 h 133"/>
                <a:gd name="T66" fmla="*/ 0 w 354"/>
                <a:gd name="T67" fmla="*/ 11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4" h="133">
                  <a:moveTo>
                    <a:pt x="0" y="119"/>
                  </a:moveTo>
                  <a:lnTo>
                    <a:pt x="4" y="122"/>
                  </a:lnTo>
                  <a:lnTo>
                    <a:pt x="14" y="125"/>
                  </a:lnTo>
                  <a:lnTo>
                    <a:pt x="30" y="128"/>
                  </a:lnTo>
                  <a:lnTo>
                    <a:pt x="51" y="129"/>
                  </a:lnTo>
                  <a:lnTo>
                    <a:pt x="77" y="130"/>
                  </a:lnTo>
                  <a:lnTo>
                    <a:pt x="108" y="132"/>
                  </a:lnTo>
                  <a:lnTo>
                    <a:pt x="141" y="133"/>
                  </a:lnTo>
                  <a:lnTo>
                    <a:pt x="176" y="133"/>
                  </a:lnTo>
                  <a:lnTo>
                    <a:pt x="212" y="133"/>
                  </a:lnTo>
                  <a:lnTo>
                    <a:pt x="246" y="132"/>
                  </a:lnTo>
                  <a:lnTo>
                    <a:pt x="276" y="130"/>
                  </a:lnTo>
                  <a:lnTo>
                    <a:pt x="303" y="129"/>
                  </a:lnTo>
                  <a:lnTo>
                    <a:pt x="324" y="128"/>
                  </a:lnTo>
                  <a:lnTo>
                    <a:pt x="339" y="125"/>
                  </a:lnTo>
                  <a:lnTo>
                    <a:pt x="350" y="122"/>
                  </a:lnTo>
                  <a:lnTo>
                    <a:pt x="354" y="119"/>
                  </a:lnTo>
                  <a:lnTo>
                    <a:pt x="322" y="116"/>
                  </a:lnTo>
                  <a:lnTo>
                    <a:pt x="295" y="104"/>
                  </a:lnTo>
                  <a:lnTo>
                    <a:pt x="271" y="88"/>
                  </a:lnTo>
                  <a:lnTo>
                    <a:pt x="252" y="68"/>
                  </a:lnTo>
                  <a:lnTo>
                    <a:pt x="237" y="48"/>
                  </a:lnTo>
                  <a:lnTo>
                    <a:pt x="224" y="28"/>
                  </a:lnTo>
                  <a:lnTo>
                    <a:pt x="216" y="12"/>
                  </a:lnTo>
                  <a:lnTo>
                    <a:pt x="210" y="0"/>
                  </a:lnTo>
                  <a:lnTo>
                    <a:pt x="142" y="0"/>
                  </a:lnTo>
                  <a:lnTo>
                    <a:pt x="137" y="12"/>
                  </a:lnTo>
                  <a:lnTo>
                    <a:pt x="129" y="28"/>
                  </a:lnTo>
                  <a:lnTo>
                    <a:pt x="117" y="48"/>
                  </a:lnTo>
                  <a:lnTo>
                    <a:pt x="101" y="68"/>
                  </a:lnTo>
                  <a:lnTo>
                    <a:pt x="81" y="88"/>
                  </a:lnTo>
                  <a:lnTo>
                    <a:pt x="59" y="104"/>
                  </a:lnTo>
                  <a:lnTo>
                    <a:pt x="31" y="116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28" name="Freeform 16">
              <a:extLst>
                <a:ext uri="{FF2B5EF4-FFF2-40B4-BE49-F238E27FC236}">
                  <a16:creationId xmlns:a16="http://schemas.microsoft.com/office/drawing/2014/main" xmlns="" id="{AB59A7B0-F697-192D-497D-39A859BAF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" y="2746"/>
              <a:ext cx="47" cy="19"/>
            </a:xfrm>
            <a:custGeom>
              <a:avLst/>
              <a:gdLst>
                <a:gd name="T0" fmla="*/ 33 w 136"/>
                <a:gd name="T1" fmla="*/ 58 h 58"/>
                <a:gd name="T2" fmla="*/ 0 w 136"/>
                <a:gd name="T3" fmla="*/ 0 h 58"/>
                <a:gd name="T4" fmla="*/ 136 w 136"/>
                <a:gd name="T5" fmla="*/ 0 h 58"/>
                <a:gd name="T6" fmla="*/ 101 w 136"/>
                <a:gd name="T7" fmla="*/ 58 h 58"/>
                <a:gd name="T8" fmla="*/ 33 w 136"/>
                <a:gd name="T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58">
                  <a:moveTo>
                    <a:pt x="33" y="58"/>
                  </a:moveTo>
                  <a:lnTo>
                    <a:pt x="0" y="0"/>
                  </a:lnTo>
                  <a:lnTo>
                    <a:pt x="136" y="0"/>
                  </a:lnTo>
                  <a:lnTo>
                    <a:pt x="101" y="58"/>
                  </a:lnTo>
                  <a:lnTo>
                    <a:pt x="33" y="58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29" name="Freeform 17">
              <a:extLst>
                <a:ext uri="{FF2B5EF4-FFF2-40B4-BE49-F238E27FC236}">
                  <a16:creationId xmlns:a16="http://schemas.microsoft.com/office/drawing/2014/main" xmlns="" id="{69659D41-070A-EFB9-E70D-7C07818938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" y="2765"/>
              <a:ext cx="50" cy="29"/>
            </a:xfrm>
            <a:custGeom>
              <a:avLst/>
              <a:gdLst>
                <a:gd name="T0" fmla="*/ 38 w 146"/>
                <a:gd name="T1" fmla="*/ 87 h 87"/>
                <a:gd name="T2" fmla="*/ 22 w 146"/>
                <a:gd name="T3" fmla="*/ 83 h 87"/>
                <a:gd name="T4" fmla="*/ 10 w 146"/>
                <a:gd name="T5" fmla="*/ 73 h 87"/>
                <a:gd name="T6" fmla="*/ 2 w 146"/>
                <a:gd name="T7" fmla="*/ 59 h 87"/>
                <a:gd name="T8" fmla="*/ 0 w 146"/>
                <a:gd name="T9" fmla="*/ 43 h 87"/>
                <a:gd name="T10" fmla="*/ 2 w 146"/>
                <a:gd name="T11" fmla="*/ 28 h 87"/>
                <a:gd name="T12" fmla="*/ 9 w 146"/>
                <a:gd name="T13" fmla="*/ 14 h 87"/>
                <a:gd name="T14" fmla="*/ 21 w 146"/>
                <a:gd name="T15" fmla="*/ 4 h 87"/>
                <a:gd name="T16" fmla="*/ 38 w 146"/>
                <a:gd name="T17" fmla="*/ 0 h 87"/>
                <a:gd name="T18" fmla="*/ 106 w 146"/>
                <a:gd name="T19" fmla="*/ 0 h 87"/>
                <a:gd name="T20" fmla="*/ 123 w 146"/>
                <a:gd name="T21" fmla="*/ 4 h 87"/>
                <a:gd name="T22" fmla="*/ 137 w 146"/>
                <a:gd name="T23" fmla="*/ 14 h 87"/>
                <a:gd name="T24" fmla="*/ 143 w 146"/>
                <a:gd name="T25" fmla="*/ 28 h 87"/>
                <a:gd name="T26" fmla="*/ 146 w 146"/>
                <a:gd name="T27" fmla="*/ 43 h 87"/>
                <a:gd name="T28" fmla="*/ 143 w 146"/>
                <a:gd name="T29" fmla="*/ 59 h 87"/>
                <a:gd name="T30" fmla="*/ 135 w 146"/>
                <a:gd name="T31" fmla="*/ 73 h 87"/>
                <a:gd name="T32" fmla="*/ 123 w 146"/>
                <a:gd name="T33" fmla="*/ 83 h 87"/>
                <a:gd name="T34" fmla="*/ 106 w 146"/>
                <a:gd name="T35" fmla="*/ 87 h 87"/>
                <a:gd name="T36" fmla="*/ 38 w 146"/>
                <a:gd name="T37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87">
                  <a:moveTo>
                    <a:pt x="38" y="87"/>
                  </a:moveTo>
                  <a:lnTo>
                    <a:pt x="22" y="83"/>
                  </a:lnTo>
                  <a:lnTo>
                    <a:pt x="10" y="73"/>
                  </a:lnTo>
                  <a:lnTo>
                    <a:pt x="2" y="59"/>
                  </a:lnTo>
                  <a:lnTo>
                    <a:pt x="0" y="43"/>
                  </a:lnTo>
                  <a:lnTo>
                    <a:pt x="2" y="28"/>
                  </a:lnTo>
                  <a:lnTo>
                    <a:pt x="9" y="14"/>
                  </a:lnTo>
                  <a:lnTo>
                    <a:pt x="21" y="4"/>
                  </a:lnTo>
                  <a:lnTo>
                    <a:pt x="38" y="0"/>
                  </a:lnTo>
                  <a:lnTo>
                    <a:pt x="106" y="0"/>
                  </a:lnTo>
                  <a:lnTo>
                    <a:pt x="123" y="4"/>
                  </a:lnTo>
                  <a:lnTo>
                    <a:pt x="137" y="14"/>
                  </a:lnTo>
                  <a:lnTo>
                    <a:pt x="143" y="28"/>
                  </a:lnTo>
                  <a:lnTo>
                    <a:pt x="146" y="43"/>
                  </a:lnTo>
                  <a:lnTo>
                    <a:pt x="143" y="59"/>
                  </a:lnTo>
                  <a:lnTo>
                    <a:pt x="135" y="73"/>
                  </a:lnTo>
                  <a:lnTo>
                    <a:pt x="123" y="83"/>
                  </a:lnTo>
                  <a:lnTo>
                    <a:pt x="106" y="87"/>
                  </a:lnTo>
                  <a:lnTo>
                    <a:pt x="38" y="87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0" name="Freeform 18">
              <a:extLst>
                <a:ext uri="{FF2B5EF4-FFF2-40B4-BE49-F238E27FC236}">
                  <a16:creationId xmlns:a16="http://schemas.microsoft.com/office/drawing/2014/main" xmlns="" id="{BA18B229-230D-D1C7-14E1-C657530EB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2834"/>
              <a:ext cx="145" cy="19"/>
            </a:xfrm>
            <a:custGeom>
              <a:avLst/>
              <a:gdLst>
                <a:gd name="T0" fmla="*/ 0 w 423"/>
                <a:gd name="T1" fmla="*/ 24 h 58"/>
                <a:gd name="T2" fmla="*/ 2 w 423"/>
                <a:gd name="T3" fmla="*/ 28 h 58"/>
                <a:gd name="T4" fmla="*/ 4 w 423"/>
                <a:gd name="T5" fmla="*/ 30 h 58"/>
                <a:gd name="T6" fmla="*/ 10 w 423"/>
                <a:gd name="T7" fmla="*/ 34 h 58"/>
                <a:gd name="T8" fmla="*/ 18 w 423"/>
                <a:gd name="T9" fmla="*/ 38 h 58"/>
                <a:gd name="T10" fmla="*/ 25 w 423"/>
                <a:gd name="T11" fmla="*/ 40 h 58"/>
                <a:gd name="T12" fmla="*/ 36 w 423"/>
                <a:gd name="T13" fmla="*/ 43 h 58"/>
                <a:gd name="T14" fmla="*/ 49 w 423"/>
                <a:gd name="T15" fmla="*/ 45 h 58"/>
                <a:gd name="T16" fmla="*/ 62 w 423"/>
                <a:gd name="T17" fmla="*/ 48 h 58"/>
                <a:gd name="T18" fmla="*/ 77 w 423"/>
                <a:gd name="T19" fmla="*/ 50 h 58"/>
                <a:gd name="T20" fmla="*/ 94 w 423"/>
                <a:gd name="T21" fmla="*/ 51 h 58"/>
                <a:gd name="T22" fmla="*/ 111 w 423"/>
                <a:gd name="T23" fmla="*/ 54 h 58"/>
                <a:gd name="T24" fmla="*/ 129 w 423"/>
                <a:gd name="T25" fmla="*/ 55 h 58"/>
                <a:gd name="T26" fmla="*/ 149 w 423"/>
                <a:gd name="T27" fmla="*/ 56 h 58"/>
                <a:gd name="T28" fmla="*/ 169 w 423"/>
                <a:gd name="T29" fmla="*/ 56 h 58"/>
                <a:gd name="T30" fmla="*/ 190 w 423"/>
                <a:gd name="T31" fmla="*/ 58 h 58"/>
                <a:gd name="T32" fmla="*/ 211 w 423"/>
                <a:gd name="T33" fmla="*/ 58 h 58"/>
                <a:gd name="T34" fmla="*/ 232 w 423"/>
                <a:gd name="T35" fmla="*/ 58 h 58"/>
                <a:gd name="T36" fmla="*/ 253 w 423"/>
                <a:gd name="T37" fmla="*/ 56 h 58"/>
                <a:gd name="T38" fmla="*/ 274 w 423"/>
                <a:gd name="T39" fmla="*/ 56 h 58"/>
                <a:gd name="T40" fmla="*/ 294 w 423"/>
                <a:gd name="T41" fmla="*/ 55 h 58"/>
                <a:gd name="T42" fmla="*/ 313 w 423"/>
                <a:gd name="T43" fmla="*/ 54 h 58"/>
                <a:gd name="T44" fmla="*/ 330 w 423"/>
                <a:gd name="T45" fmla="*/ 51 h 58"/>
                <a:gd name="T46" fmla="*/ 345 w 423"/>
                <a:gd name="T47" fmla="*/ 50 h 58"/>
                <a:gd name="T48" fmla="*/ 361 w 423"/>
                <a:gd name="T49" fmla="*/ 48 h 58"/>
                <a:gd name="T50" fmla="*/ 374 w 423"/>
                <a:gd name="T51" fmla="*/ 45 h 58"/>
                <a:gd name="T52" fmla="*/ 388 w 423"/>
                <a:gd name="T53" fmla="*/ 43 h 58"/>
                <a:gd name="T54" fmla="*/ 398 w 423"/>
                <a:gd name="T55" fmla="*/ 40 h 58"/>
                <a:gd name="T56" fmla="*/ 406 w 423"/>
                <a:gd name="T57" fmla="*/ 38 h 58"/>
                <a:gd name="T58" fmla="*/ 414 w 423"/>
                <a:gd name="T59" fmla="*/ 34 h 58"/>
                <a:gd name="T60" fmla="*/ 419 w 423"/>
                <a:gd name="T61" fmla="*/ 30 h 58"/>
                <a:gd name="T62" fmla="*/ 422 w 423"/>
                <a:gd name="T63" fmla="*/ 28 h 58"/>
                <a:gd name="T64" fmla="*/ 423 w 423"/>
                <a:gd name="T65" fmla="*/ 24 h 58"/>
                <a:gd name="T66" fmla="*/ 389 w 423"/>
                <a:gd name="T67" fmla="*/ 0 h 58"/>
                <a:gd name="T68" fmla="*/ 385 w 423"/>
                <a:gd name="T69" fmla="*/ 3 h 58"/>
                <a:gd name="T70" fmla="*/ 374 w 423"/>
                <a:gd name="T71" fmla="*/ 6 h 58"/>
                <a:gd name="T72" fmla="*/ 359 w 423"/>
                <a:gd name="T73" fmla="*/ 9 h 58"/>
                <a:gd name="T74" fmla="*/ 338 w 423"/>
                <a:gd name="T75" fmla="*/ 10 h 58"/>
                <a:gd name="T76" fmla="*/ 311 w 423"/>
                <a:gd name="T77" fmla="*/ 11 h 58"/>
                <a:gd name="T78" fmla="*/ 281 w 423"/>
                <a:gd name="T79" fmla="*/ 13 h 58"/>
                <a:gd name="T80" fmla="*/ 247 w 423"/>
                <a:gd name="T81" fmla="*/ 14 h 58"/>
                <a:gd name="T82" fmla="*/ 211 w 423"/>
                <a:gd name="T83" fmla="*/ 14 h 58"/>
                <a:gd name="T84" fmla="*/ 176 w 423"/>
                <a:gd name="T85" fmla="*/ 14 h 58"/>
                <a:gd name="T86" fmla="*/ 143 w 423"/>
                <a:gd name="T87" fmla="*/ 13 h 58"/>
                <a:gd name="T88" fmla="*/ 112 w 423"/>
                <a:gd name="T89" fmla="*/ 11 h 58"/>
                <a:gd name="T90" fmla="*/ 86 w 423"/>
                <a:gd name="T91" fmla="*/ 10 h 58"/>
                <a:gd name="T92" fmla="*/ 65 w 423"/>
                <a:gd name="T93" fmla="*/ 9 h 58"/>
                <a:gd name="T94" fmla="*/ 49 w 423"/>
                <a:gd name="T95" fmla="*/ 6 h 58"/>
                <a:gd name="T96" fmla="*/ 39 w 423"/>
                <a:gd name="T97" fmla="*/ 3 h 58"/>
                <a:gd name="T98" fmla="*/ 35 w 423"/>
                <a:gd name="T99" fmla="*/ 0 h 58"/>
                <a:gd name="T100" fmla="*/ 0 w 423"/>
                <a:gd name="T101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3" h="58">
                  <a:moveTo>
                    <a:pt x="0" y="24"/>
                  </a:moveTo>
                  <a:lnTo>
                    <a:pt x="2" y="28"/>
                  </a:lnTo>
                  <a:lnTo>
                    <a:pt x="4" y="30"/>
                  </a:lnTo>
                  <a:lnTo>
                    <a:pt x="10" y="34"/>
                  </a:lnTo>
                  <a:lnTo>
                    <a:pt x="18" y="38"/>
                  </a:lnTo>
                  <a:lnTo>
                    <a:pt x="25" y="40"/>
                  </a:lnTo>
                  <a:lnTo>
                    <a:pt x="36" y="43"/>
                  </a:lnTo>
                  <a:lnTo>
                    <a:pt x="49" y="45"/>
                  </a:lnTo>
                  <a:lnTo>
                    <a:pt x="62" y="48"/>
                  </a:lnTo>
                  <a:lnTo>
                    <a:pt x="77" y="50"/>
                  </a:lnTo>
                  <a:lnTo>
                    <a:pt x="94" y="51"/>
                  </a:lnTo>
                  <a:lnTo>
                    <a:pt x="111" y="54"/>
                  </a:lnTo>
                  <a:lnTo>
                    <a:pt x="129" y="55"/>
                  </a:lnTo>
                  <a:lnTo>
                    <a:pt x="149" y="56"/>
                  </a:lnTo>
                  <a:lnTo>
                    <a:pt x="169" y="56"/>
                  </a:lnTo>
                  <a:lnTo>
                    <a:pt x="190" y="58"/>
                  </a:lnTo>
                  <a:lnTo>
                    <a:pt x="211" y="58"/>
                  </a:lnTo>
                  <a:lnTo>
                    <a:pt x="232" y="58"/>
                  </a:lnTo>
                  <a:lnTo>
                    <a:pt x="253" y="56"/>
                  </a:lnTo>
                  <a:lnTo>
                    <a:pt x="274" y="56"/>
                  </a:lnTo>
                  <a:lnTo>
                    <a:pt x="294" y="55"/>
                  </a:lnTo>
                  <a:lnTo>
                    <a:pt x="313" y="54"/>
                  </a:lnTo>
                  <a:lnTo>
                    <a:pt x="330" y="51"/>
                  </a:lnTo>
                  <a:lnTo>
                    <a:pt x="345" y="50"/>
                  </a:lnTo>
                  <a:lnTo>
                    <a:pt x="361" y="48"/>
                  </a:lnTo>
                  <a:lnTo>
                    <a:pt x="374" y="45"/>
                  </a:lnTo>
                  <a:lnTo>
                    <a:pt x="388" y="43"/>
                  </a:lnTo>
                  <a:lnTo>
                    <a:pt x="398" y="40"/>
                  </a:lnTo>
                  <a:lnTo>
                    <a:pt x="406" y="38"/>
                  </a:lnTo>
                  <a:lnTo>
                    <a:pt x="414" y="34"/>
                  </a:lnTo>
                  <a:lnTo>
                    <a:pt x="419" y="30"/>
                  </a:lnTo>
                  <a:lnTo>
                    <a:pt x="422" y="28"/>
                  </a:lnTo>
                  <a:lnTo>
                    <a:pt x="423" y="24"/>
                  </a:lnTo>
                  <a:lnTo>
                    <a:pt x="389" y="0"/>
                  </a:lnTo>
                  <a:lnTo>
                    <a:pt x="385" y="3"/>
                  </a:lnTo>
                  <a:lnTo>
                    <a:pt x="374" y="6"/>
                  </a:lnTo>
                  <a:lnTo>
                    <a:pt x="359" y="9"/>
                  </a:lnTo>
                  <a:lnTo>
                    <a:pt x="338" y="10"/>
                  </a:lnTo>
                  <a:lnTo>
                    <a:pt x="311" y="11"/>
                  </a:lnTo>
                  <a:lnTo>
                    <a:pt x="281" y="13"/>
                  </a:lnTo>
                  <a:lnTo>
                    <a:pt x="247" y="14"/>
                  </a:lnTo>
                  <a:lnTo>
                    <a:pt x="211" y="14"/>
                  </a:lnTo>
                  <a:lnTo>
                    <a:pt x="176" y="14"/>
                  </a:lnTo>
                  <a:lnTo>
                    <a:pt x="143" y="13"/>
                  </a:lnTo>
                  <a:lnTo>
                    <a:pt x="112" y="11"/>
                  </a:lnTo>
                  <a:lnTo>
                    <a:pt x="86" y="10"/>
                  </a:lnTo>
                  <a:lnTo>
                    <a:pt x="65" y="9"/>
                  </a:lnTo>
                  <a:lnTo>
                    <a:pt x="49" y="6"/>
                  </a:lnTo>
                  <a:lnTo>
                    <a:pt x="39" y="3"/>
                  </a:lnTo>
                  <a:lnTo>
                    <a:pt x="35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BF7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1" name="Freeform 19">
              <a:extLst>
                <a:ext uri="{FF2B5EF4-FFF2-40B4-BE49-F238E27FC236}">
                  <a16:creationId xmlns:a16="http://schemas.microsoft.com/office/drawing/2014/main" xmlns="" id="{5B24EF2E-7DAD-9367-E64B-D1AC9B97A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" y="2353"/>
              <a:ext cx="44" cy="109"/>
            </a:xfrm>
            <a:custGeom>
              <a:avLst/>
              <a:gdLst>
                <a:gd name="T0" fmla="*/ 101 w 127"/>
                <a:gd name="T1" fmla="*/ 327 h 327"/>
                <a:gd name="T2" fmla="*/ 100 w 127"/>
                <a:gd name="T3" fmla="*/ 327 h 327"/>
                <a:gd name="T4" fmla="*/ 98 w 127"/>
                <a:gd name="T5" fmla="*/ 323 h 327"/>
                <a:gd name="T6" fmla="*/ 96 w 127"/>
                <a:gd name="T7" fmla="*/ 321 h 327"/>
                <a:gd name="T8" fmla="*/ 95 w 127"/>
                <a:gd name="T9" fmla="*/ 320 h 327"/>
                <a:gd name="T10" fmla="*/ 110 w 127"/>
                <a:gd name="T11" fmla="*/ 268 h 327"/>
                <a:gd name="T12" fmla="*/ 113 w 127"/>
                <a:gd name="T13" fmla="*/ 220 h 327"/>
                <a:gd name="T14" fmla="*/ 104 w 127"/>
                <a:gd name="T15" fmla="*/ 174 h 327"/>
                <a:gd name="T16" fmla="*/ 89 w 127"/>
                <a:gd name="T17" fmla="*/ 130 h 327"/>
                <a:gd name="T18" fmla="*/ 68 w 127"/>
                <a:gd name="T19" fmla="*/ 91 h 327"/>
                <a:gd name="T20" fmla="*/ 45 w 127"/>
                <a:gd name="T21" fmla="*/ 56 h 327"/>
                <a:gd name="T22" fmla="*/ 21 w 127"/>
                <a:gd name="T23" fmla="*/ 25 h 327"/>
                <a:gd name="T24" fmla="*/ 0 w 127"/>
                <a:gd name="T25" fmla="*/ 0 h 327"/>
                <a:gd name="T26" fmla="*/ 26 w 127"/>
                <a:gd name="T27" fmla="*/ 14 h 327"/>
                <a:gd name="T28" fmla="*/ 54 w 127"/>
                <a:gd name="T29" fmla="*/ 43 h 327"/>
                <a:gd name="T30" fmla="*/ 81 w 127"/>
                <a:gd name="T31" fmla="*/ 84 h 327"/>
                <a:gd name="T32" fmla="*/ 104 w 127"/>
                <a:gd name="T33" fmla="*/ 133 h 327"/>
                <a:gd name="T34" fmla="*/ 121 w 127"/>
                <a:gd name="T35" fmla="*/ 185 h 327"/>
                <a:gd name="T36" fmla="*/ 127 w 127"/>
                <a:gd name="T37" fmla="*/ 237 h 327"/>
                <a:gd name="T38" fmla="*/ 122 w 127"/>
                <a:gd name="T39" fmla="*/ 286 h 327"/>
                <a:gd name="T40" fmla="*/ 101 w 127"/>
                <a:gd name="T41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7" h="327">
                  <a:moveTo>
                    <a:pt x="101" y="327"/>
                  </a:moveTo>
                  <a:lnTo>
                    <a:pt x="100" y="327"/>
                  </a:lnTo>
                  <a:lnTo>
                    <a:pt x="98" y="323"/>
                  </a:lnTo>
                  <a:lnTo>
                    <a:pt x="96" y="321"/>
                  </a:lnTo>
                  <a:lnTo>
                    <a:pt x="95" y="320"/>
                  </a:lnTo>
                  <a:lnTo>
                    <a:pt x="110" y="268"/>
                  </a:lnTo>
                  <a:lnTo>
                    <a:pt x="113" y="220"/>
                  </a:lnTo>
                  <a:lnTo>
                    <a:pt x="104" y="174"/>
                  </a:lnTo>
                  <a:lnTo>
                    <a:pt x="89" y="130"/>
                  </a:lnTo>
                  <a:lnTo>
                    <a:pt x="68" y="91"/>
                  </a:lnTo>
                  <a:lnTo>
                    <a:pt x="45" y="56"/>
                  </a:lnTo>
                  <a:lnTo>
                    <a:pt x="21" y="25"/>
                  </a:lnTo>
                  <a:lnTo>
                    <a:pt x="0" y="0"/>
                  </a:lnTo>
                  <a:lnTo>
                    <a:pt x="26" y="14"/>
                  </a:lnTo>
                  <a:lnTo>
                    <a:pt x="54" y="43"/>
                  </a:lnTo>
                  <a:lnTo>
                    <a:pt x="81" y="84"/>
                  </a:lnTo>
                  <a:lnTo>
                    <a:pt x="104" y="133"/>
                  </a:lnTo>
                  <a:lnTo>
                    <a:pt x="121" y="185"/>
                  </a:lnTo>
                  <a:lnTo>
                    <a:pt x="127" y="237"/>
                  </a:lnTo>
                  <a:lnTo>
                    <a:pt x="122" y="286"/>
                  </a:lnTo>
                  <a:lnTo>
                    <a:pt x="101" y="3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2" name="Freeform 20">
              <a:extLst>
                <a:ext uri="{FF2B5EF4-FFF2-40B4-BE49-F238E27FC236}">
                  <a16:creationId xmlns:a16="http://schemas.microsoft.com/office/drawing/2014/main" xmlns="" id="{25CEE475-93B1-53B4-4DAE-CF5B9C9AC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0" y="2369"/>
              <a:ext cx="39" cy="8"/>
            </a:xfrm>
            <a:custGeom>
              <a:avLst/>
              <a:gdLst>
                <a:gd name="T0" fmla="*/ 0 w 115"/>
                <a:gd name="T1" fmla="*/ 2 h 25"/>
                <a:gd name="T2" fmla="*/ 4 w 115"/>
                <a:gd name="T3" fmla="*/ 0 h 25"/>
                <a:gd name="T4" fmla="*/ 15 w 115"/>
                <a:gd name="T5" fmla="*/ 0 h 25"/>
                <a:gd name="T6" fmla="*/ 29 w 115"/>
                <a:gd name="T7" fmla="*/ 0 h 25"/>
                <a:gd name="T8" fmla="*/ 48 w 115"/>
                <a:gd name="T9" fmla="*/ 1 h 25"/>
                <a:gd name="T10" fmla="*/ 66 w 115"/>
                <a:gd name="T11" fmla="*/ 4 h 25"/>
                <a:gd name="T12" fmla="*/ 85 w 115"/>
                <a:gd name="T13" fmla="*/ 9 h 25"/>
                <a:gd name="T14" fmla="*/ 102 w 115"/>
                <a:gd name="T15" fmla="*/ 16 h 25"/>
                <a:gd name="T16" fmla="*/ 115 w 115"/>
                <a:gd name="T17" fmla="*/ 25 h 25"/>
                <a:gd name="T18" fmla="*/ 102 w 115"/>
                <a:gd name="T19" fmla="*/ 22 h 25"/>
                <a:gd name="T20" fmla="*/ 86 w 115"/>
                <a:gd name="T21" fmla="*/ 19 h 25"/>
                <a:gd name="T22" fmla="*/ 66 w 115"/>
                <a:gd name="T23" fmla="*/ 16 h 25"/>
                <a:gd name="T24" fmla="*/ 48 w 115"/>
                <a:gd name="T25" fmla="*/ 14 h 25"/>
                <a:gd name="T26" fmla="*/ 29 w 115"/>
                <a:gd name="T27" fmla="*/ 11 h 25"/>
                <a:gd name="T28" fmla="*/ 15 w 115"/>
                <a:gd name="T29" fmla="*/ 7 h 25"/>
                <a:gd name="T30" fmla="*/ 4 w 115"/>
                <a:gd name="T31" fmla="*/ 5 h 25"/>
                <a:gd name="T32" fmla="*/ 0 w 115"/>
                <a:gd name="T3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25">
                  <a:moveTo>
                    <a:pt x="0" y="2"/>
                  </a:moveTo>
                  <a:lnTo>
                    <a:pt x="4" y="0"/>
                  </a:lnTo>
                  <a:lnTo>
                    <a:pt x="15" y="0"/>
                  </a:lnTo>
                  <a:lnTo>
                    <a:pt x="29" y="0"/>
                  </a:lnTo>
                  <a:lnTo>
                    <a:pt x="48" y="1"/>
                  </a:lnTo>
                  <a:lnTo>
                    <a:pt x="66" y="4"/>
                  </a:lnTo>
                  <a:lnTo>
                    <a:pt x="85" y="9"/>
                  </a:lnTo>
                  <a:lnTo>
                    <a:pt x="102" y="16"/>
                  </a:lnTo>
                  <a:lnTo>
                    <a:pt x="115" y="25"/>
                  </a:lnTo>
                  <a:lnTo>
                    <a:pt x="102" y="22"/>
                  </a:lnTo>
                  <a:lnTo>
                    <a:pt x="86" y="19"/>
                  </a:lnTo>
                  <a:lnTo>
                    <a:pt x="66" y="16"/>
                  </a:lnTo>
                  <a:lnTo>
                    <a:pt x="48" y="14"/>
                  </a:lnTo>
                  <a:lnTo>
                    <a:pt x="29" y="11"/>
                  </a:lnTo>
                  <a:lnTo>
                    <a:pt x="15" y="7"/>
                  </a:lnTo>
                  <a:lnTo>
                    <a:pt x="4" y="5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3" name="Freeform 21">
              <a:extLst>
                <a:ext uri="{FF2B5EF4-FFF2-40B4-BE49-F238E27FC236}">
                  <a16:creationId xmlns:a16="http://schemas.microsoft.com/office/drawing/2014/main" xmlns="" id="{A71CF7E9-9D76-A0EA-A276-9EFD9FFE2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9" y="2376"/>
              <a:ext cx="46" cy="11"/>
            </a:xfrm>
            <a:custGeom>
              <a:avLst/>
              <a:gdLst>
                <a:gd name="T0" fmla="*/ 0 w 137"/>
                <a:gd name="T1" fmla="*/ 4 h 34"/>
                <a:gd name="T2" fmla="*/ 6 w 137"/>
                <a:gd name="T3" fmla="*/ 1 h 34"/>
                <a:gd name="T4" fmla="*/ 17 w 137"/>
                <a:gd name="T5" fmla="*/ 0 h 34"/>
                <a:gd name="T6" fmla="*/ 36 w 137"/>
                <a:gd name="T7" fmla="*/ 1 h 34"/>
                <a:gd name="T8" fmla="*/ 58 w 137"/>
                <a:gd name="T9" fmla="*/ 5 h 34"/>
                <a:gd name="T10" fmla="*/ 81 w 137"/>
                <a:gd name="T11" fmla="*/ 10 h 34"/>
                <a:gd name="T12" fmla="*/ 103 w 137"/>
                <a:gd name="T13" fmla="*/ 17 h 34"/>
                <a:gd name="T14" fmla="*/ 123 w 137"/>
                <a:gd name="T15" fmla="*/ 25 h 34"/>
                <a:gd name="T16" fmla="*/ 137 w 137"/>
                <a:gd name="T17" fmla="*/ 34 h 34"/>
                <a:gd name="T18" fmla="*/ 127 w 137"/>
                <a:gd name="T19" fmla="*/ 31 h 34"/>
                <a:gd name="T20" fmla="*/ 108 w 137"/>
                <a:gd name="T21" fmla="*/ 27 h 34"/>
                <a:gd name="T22" fmla="*/ 86 w 137"/>
                <a:gd name="T23" fmla="*/ 25 h 34"/>
                <a:gd name="T24" fmla="*/ 62 w 137"/>
                <a:gd name="T25" fmla="*/ 20 h 34"/>
                <a:gd name="T26" fmla="*/ 39 w 137"/>
                <a:gd name="T27" fmla="*/ 16 h 34"/>
                <a:gd name="T28" fmla="*/ 19 w 137"/>
                <a:gd name="T29" fmla="*/ 12 h 34"/>
                <a:gd name="T30" fmla="*/ 6 w 137"/>
                <a:gd name="T31" fmla="*/ 7 h 34"/>
                <a:gd name="T32" fmla="*/ 0 w 137"/>
                <a:gd name="T3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7" h="34">
                  <a:moveTo>
                    <a:pt x="0" y="4"/>
                  </a:moveTo>
                  <a:lnTo>
                    <a:pt x="6" y="1"/>
                  </a:lnTo>
                  <a:lnTo>
                    <a:pt x="17" y="0"/>
                  </a:lnTo>
                  <a:lnTo>
                    <a:pt x="36" y="1"/>
                  </a:lnTo>
                  <a:lnTo>
                    <a:pt x="58" y="5"/>
                  </a:lnTo>
                  <a:lnTo>
                    <a:pt x="81" y="10"/>
                  </a:lnTo>
                  <a:lnTo>
                    <a:pt x="103" y="17"/>
                  </a:lnTo>
                  <a:lnTo>
                    <a:pt x="123" y="25"/>
                  </a:lnTo>
                  <a:lnTo>
                    <a:pt x="137" y="34"/>
                  </a:lnTo>
                  <a:lnTo>
                    <a:pt x="127" y="31"/>
                  </a:lnTo>
                  <a:lnTo>
                    <a:pt x="108" y="27"/>
                  </a:lnTo>
                  <a:lnTo>
                    <a:pt x="86" y="25"/>
                  </a:lnTo>
                  <a:lnTo>
                    <a:pt x="62" y="20"/>
                  </a:lnTo>
                  <a:lnTo>
                    <a:pt x="39" y="16"/>
                  </a:lnTo>
                  <a:lnTo>
                    <a:pt x="19" y="12"/>
                  </a:lnTo>
                  <a:lnTo>
                    <a:pt x="6" y="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4" name="Freeform 22">
              <a:extLst>
                <a:ext uri="{FF2B5EF4-FFF2-40B4-BE49-F238E27FC236}">
                  <a16:creationId xmlns:a16="http://schemas.microsoft.com/office/drawing/2014/main" xmlns="" id="{C867419C-E83D-7D82-0D00-8D4C3E01AC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394"/>
              <a:ext cx="49" cy="9"/>
            </a:xfrm>
            <a:custGeom>
              <a:avLst/>
              <a:gdLst>
                <a:gd name="T0" fmla="*/ 0 w 143"/>
                <a:gd name="T1" fmla="*/ 5 h 26"/>
                <a:gd name="T2" fmla="*/ 6 w 143"/>
                <a:gd name="T3" fmla="*/ 1 h 26"/>
                <a:gd name="T4" fmla="*/ 20 w 143"/>
                <a:gd name="T5" fmla="*/ 0 h 26"/>
                <a:gd name="T6" fmla="*/ 40 w 143"/>
                <a:gd name="T7" fmla="*/ 0 h 26"/>
                <a:gd name="T8" fmla="*/ 64 w 143"/>
                <a:gd name="T9" fmla="*/ 2 h 26"/>
                <a:gd name="T10" fmla="*/ 87 w 143"/>
                <a:gd name="T11" fmla="*/ 6 h 26"/>
                <a:gd name="T12" fmla="*/ 111 w 143"/>
                <a:gd name="T13" fmla="*/ 11 h 26"/>
                <a:gd name="T14" fmla="*/ 130 w 143"/>
                <a:gd name="T15" fmla="*/ 17 h 26"/>
                <a:gd name="T16" fmla="*/ 143 w 143"/>
                <a:gd name="T17" fmla="*/ 26 h 26"/>
                <a:gd name="T18" fmla="*/ 132 w 143"/>
                <a:gd name="T19" fmla="*/ 25 h 26"/>
                <a:gd name="T20" fmla="*/ 114 w 143"/>
                <a:gd name="T21" fmla="*/ 23 h 26"/>
                <a:gd name="T22" fmla="*/ 90 w 143"/>
                <a:gd name="T23" fmla="*/ 21 h 26"/>
                <a:gd name="T24" fmla="*/ 65 w 143"/>
                <a:gd name="T25" fmla="*/ 19 h 26"/>
                <a:gd name="T26" fmla="*/ 41 w 143"/>
                <a:gd name="T27" fmla="*/ 15 h 26"/>
                <a:gd name="T28" fmla="*/ 20 w 143"/>
                <a:gd name="T29" fmla="*/ 11 h 26"/>
                <a:gd name="T30" fmla="*/ 6 w 143"/>
                <a:gd name="T31" fmla="*/ 9 h 26"/>
                <a:gd name="T32" fmla="*/ 0 w 143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3" h="26">
                  <a:moveTo>
                    <a:pt x="0" y="5"/>
                  </a:moveTo>
                  <a:lnTo>
                    <a:pt x="6" y="1"/>
                  </a:lnTo>
                  <a:lnTo>
                    <a:pt x="20" y="0"/>
                  </a:lnTo>
                  <a:lnTo>
                    <a:pt x="40" y="0"/>
                  </a:lnTo>
                  <a:lnTo>
                    <a:pt x="64" y="2"/>
                  </a:lnTo>
                  <a:lnTo>
                    <a:pt x="87" y="6"/>
                  </a:lnTo>
                  <a:lnTo>
                    <a:pt x="111" y="11"/>
                  </a:lnTo>
                  <a:lnTo>
                    <a:pt x="130" y="17"/>
                  </a:lnTo>
                  <a:lnTo>
                    <a:pt x="143" y="26"/>
                  </a:lnTo>
                  <a:lnTo>
                    <a:pt x="132" y="25"/>
                  </a:lnTo>
                  <a:lnTo>
                    <a:pt x="114" y="23"/>
                  </a:lnTo>
                  <a:lnTo>
                    <a:pt x="90" y="21"/>
                  </a:lnTo>
                  <a:lnTo>
                    <a:pt x="65" y="19"/>
                  </a:lnTo>
                  <a:lnTo>
                    <a:pt x="41" y="15"/>
                  </a:lnTo>
                  <a:lnTo>
                    <a:pt x="20" y="11"/>
                  </a:lnTo>
                  <a:lnTo>
                    <a:pt x="6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5" name="Freeform 23">
              <a:extLst>
                <a:ext uri="{FF2B5EF4-FFF2-40B4-BE49-F238E27FC236}">
                  <a16:creationId xmlns:a16="http://schemas.microsoft.com/office/drawing/2014/main" xmlns="" id="{0F0E96F0-C014-1F67-3473-42C3E09F2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2406"/>
              <a:ext cx="44" cy="7"/>
            </a:xfrm>
            <a:custGeom>
              <a:avLst/>
              <a:gdLst>
                <a:gd name="T0" fmla="*/ 0 w 128"/>
                <a:gd name="T1" fmla="*/ 3 h 21"/>
                <a:gd name="T2" fmla="*/ 4 w 128"/>
                <a:gd name="T3" fmla="*/ 1 h 21"/>
                <a:gd name="T4" fmla="*/ 17 w 128"/>
                <a:gd name="T5" fmla="*/ 0 h 21"/>
                <a:gd name="T6" fmla="*/ 35 w 128"/>
                <a:gd name="T7" fmla="*/ 0 h 21"/>
                <a:gd name="T8" fmla="*/ 58 w 128"/>
                <a:gd name="T9" fmla="*/ 2 h 21"/>
                <a:gd name="T10" fmla="*/ 80 w 128"/>
                <a:gd name="T11" fmla="*/ 5 h 21"/>
                <a:gd name="T12" fmla="*/ 101 w 128"/>
                <a:gd name="T13" fmla="*/ 8 h 21"/>
                <a:gd name="T14" fmla="*/ 117 w 128"/>
                <a:gd name="T15" fmla="*/ 15 h 21"/>
                <a:gd name="T16" fmla="*/ 128 w 128"/>
                <a:gd name="T17" fmla="*/ 21 h 21"/>
                <a:gd name="T18" fmla="*/ 116 w 128"/>
                <a:gd name="T19" fmla="*/ 20 h 21"/>
                <a:gd name="T20" fmla="*/ 99 w 128"/>
                <a:gd name="T21" fmla="*/ 18 h 21"/>
                <a:gd name="T22" fmla="*/ 78 w 128"/>
                <a:gd name="T23" fmla="*/ 17 h 21"/>
                <a:gd name="T24" fmla="*/ 55 w 128"/>
                <a:gd name="T25" fmla="*/ 16 h 21"/>
                <a:gd name="T26" fmla="*/ 34 w 128"/>
                <a:gd name="T27" fmla="*/ 13 h 21"/>
                <a:gd name="T28" fmla="*/ 16 w 128"/>
                <a:gd name="T29" fmla="*/ 11 h 21"/>
                <a:gd name="T30" fmla="*/ 4 w 128"/>
                <a:gd name="T31" fmla="*/ 8 h 21"/>
                <a:gd name="T32" fmla="*/ 0 w 128"/>
                <a:gd name="T3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21">
                  <a:moveTo>
                    <a:pt x="0" y="3"/>
                  </a:moveTo>
                  <a:lnTo>
                    <a:pt x="4" y="1"/>
                  </a:lnTo>
                  <a:lnTo>
                    <a:pt x="17" y="0"/>
                  </a:lnTo>
                  <a:lnTo>
                    <a:pt x="35" y="0"/>
                  </a:lnTo>
                  <a:lnTo>
                    <a:pt x="58" y="2"/>
                  </a:lnTo>
                  <a:lnTo>
                    <a:pt x="80" y="5"/>
                  </a:lnTo>
                  <a:lnTo>
                    <a:pt x="101" y="8"/>
                  </a:lnTo>
                  <a:lnTo>
                    <a:pt x="117" y="15"/>
                  </a:lnTo>
                  <a:lnTo>
                    <a:pt x="128" y="21"/>
                  </a:lnTo>
                  <a:lnTo>
                    <a:pt x="116" y="20"/>
                  </a:lnTo>
                  <a:lnTo>
                    <a:pt x="99" y="18"/>
                  </a:lnTo>
                  <a:lnTo>
                    <a:pt x="78" y="17"/>
                  </a:lnTo>
                  <a:lnTo>
                    <a:pt x="55" y="16"/>
                  </a:lnTo>
                  <a:lnTo>
                    <a:pt x="34" y="13"/>
                  </a:lnTo>
                  <a:lnTo>
                    <a:pt x="16" y="11"/>
                  </a:lnTo>
                  <a:lnTo>
                    <a:pt x="4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6" name="Freeform 24">
              <a:extLst>
                <a:ext uri="{FF2B5EF4-FFF2-40B4-BE49-F238E27FC236}">
                  <a16:creationId xmlns:a16="http://schemas.microsoft.com/office/drawing/2014/main" xmlns="" id="{F1ABE6C9-8E66-FBCE-4100-7DBBF2261F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2425"/>
              <a:ext cx="37" cy="6"/>
            </a:xfrm>
            <a:custGeom>
              <a:avLst/>
              <a:gdLst>
                <a:gd name="T0" fmla="*/ 0 w 108"/>
                <a:gd name="T1" fmla="*/ 10 h 16"/>
                <a:gd name="T2" fmla="*/ 3 w 108"/>
                <a:gd name="T3" fmla="*/ 6 h 16"/>
                <a:gd name="T4" fmla="*/ 13 w 108"/>
                <a:gd name="T5" fmla="*/ 4 h 16"/>
                <a:gd name="T6" fmla="*/ 27 w 108"/>
                <a:gd name="T7" fmla="*/ 1 h 16"/>
                <a:gd name="T8" fmla="*/ 43 w 108"/>
                <a:gd name="T9" fmla="*/ 0 h 16"/>
                <a:gd name="T10" fmla="*/ 61 w 108"/>
                <a:gd name="T11" fmla="*/ 1 h 16"/>
                <a:gd name="T12" fmla="*/ 79 w 108"/>
                <a:gd name="T13" fmla="*/ 4 h 16"/>
                <a:gd name="T14" fmla="*/ 94 w 108"/>
                <a:gd name="T15" fmla="*/ 9 h 16"/>
                <a:gd name="T16" fmla="*/ 108 w 108"/>
                <a:gd name="T17" fmla="*/ 16 h 16"/>
                <a:gd name="T18" fmla="*/ 97 w 108"/>
                <a:gd name="T19" fmla="*/ 15 h 16"/>
                <a:gd name="T20" fmla="*/ 81 w 108"/>
                <a:gd name="T21" fmla="*/ 15 h 16"/>
                <a:gd name="T22" fmla="*/ 63 w 108"/>
                <a:gd name="T23" fmla="*/ 15 h 16"/>
                <a:gd name="T24" fmla="*/ 44 w 108"/>
                <a:gd name="T25" fmla="*/ 15 h 16"/>
                <a:gd name="T26" fmla="*/ 27 w 108"/>
                <a:gd name="T27" fmla="*/ 15 h 16"/>
                <a:gd name="T28" fmla="*/ 13 w 108"/>
                <a:gd name="T29" fmla="*/ 15 h 16"/>
                <a:gd name="T30" fmla="*/ 3 w 108"/>
                <a:gd name="T31" fmla="*/ 13 h 16"/>
                <a:gd name="T32" fmla="*/ 0 w 108"/>
                <a:gd name="T3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8" h="16">
                  <a:moveTo>
                    <a:pt x="0" y="10"/>
                  </a:moveTo>
                  <a:lnTo>
                    <a:pt x="3" y="6"/>
                  </a:lnTo>
                  <a:lnTo>
                    <a:pt x="13" y="4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61" y="1"/>
                  </a:lnTo>
                  <a:lnTo>
                    <a:pt x="79" y="4"/>
                  </a:lnTo>
                  <a:lnTo>
                    <a:pt x="94" y="9"/>
                  </a:lnTo>
                  <a:lnTo>
                    <a:pt x="108" y="16"/>
                  </a:lnTo>
                  <a:lnTo>
                    <a:pt x="97" y="15"/>
                  </a:lnTo>
                  <a:lnTo>
                    <a:pt x="81" y="15"/>
                  </a:lnTo>
                  <a:lnTo>
                    <a:pt x="63" y="15"/>
                  </a:lnTo>
                  <a:lnTo>
                    <a:pt x="44" y="15"/>
                  </a:lnTo>
                  <a:lnTo>
                    <a:pt x="27" y="15"/>
                  </a:lnTo>
                  <a:lnTo>
                    <a:pt x="13" y="15"/>
                  </a:lnTo>
                  <a:lnTo>
                    <a:pt x="3" y="1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7" name="Freeform 25">
              <a:extLst>
                <a:ext uri="{FF2B5EF4-FFF2-40B4-BE49-F238E27FC236}">
                  <a16:creationId xmlns:a16="http://schemas.microsoft.com/office/drawing/2014/main" xmlns="" id="{7B5074BD-3DE3-4EC6-90D0-7A2F3A794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453"/>
              <a:ext cx="18" cy="6"/>
            </a:xfrm>
            <a:custGeom>
              <a:avLst/>
              <a:gdLst>
                <a:gd name="T0" fmla="*/ 0 w 53"/>
                <a:gd name="T1" fmla="*/ 18 h 20"/>
                <a:gd name="T2" fmla="*/ 2 w 53"/>
                <a:gd name="T3" fmla="*/ 14 h 20"/>
                <a:gd name="T4" fmla="*/ 7 w 53"/>
                <a:gd name="T5" fmla="*/ 10 h 20"/>
                <a:gd name="T6" fmla="*/ 14 w 53"/>
                <a:gd name="T7" fmla="*/ 7 h 20"/>
                <a:gd name="T8" fmla="*/ 23 w 53"/>
                <a:gd name="T9" fmla="*/ 4 h 20"/>
                <a:gd name="T10" fmla="*/ 32 w 53"/>
                <a:gd name="T11" fmla="*/ 2 h 20"/>
                <a:gd name="T12" fmla="*/ 41 w 53"/>
                <a:gd name="T13" fmla="*/ 0 h 20"/>
                <a:gd name="T14" fmla="*/ 48 w 53"/>
                <a:gd name="T15" fmla="*/ 3 h 20"/>
                <a:gd name="T16" fmla="*/ 53 w 53"/>
                <a:gd name="T17" fmla="*/ 7 h 20"/>
                <a:gd name="T18" fmla="*/ 45 w 53"/>
                <a:gd name="T19" fmla="*/ 5 h 20"/>
                <a:gd name="T20" fmla="*/ 37 w 53"/>
                <a:gd name="T21" fmla="*/ 7 h 20"/>
                <a:gd name="T22" fmla="*/ 28 w 53"/>
                <a:gd name="T23" fmla="*/ 10 h 20"/>
                <a:gd name="T24" fmla="*/ 19 w 53"/>
                <a:gd name="T25" fmla="*/ 14 h 20"/>
                <a:gd name="T26" fmla="*/ 12 w 53"/>
                <a:gd name="T27" fmla="*/ 18 h 20"/>
                <a:gd name="T28" fmla="*/ 6 w 53"/>
                <a:gd name="T29" fmla="*/ 20 h 20"/>
                <a:gd name="T30" fmla="*/ 2 w 53"/>
                <a:gd name="T31" fmla="*/ 20 h 20"/>
                <a:gd name="T32" fmla="*/ 0 w 53"/>
                <a:gd name="T3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20">
                  <a:moveTo>
                    <a:pt x="0" y="18"/>
                  </a:moveTo>
                  <a:lnTo>
                    <a:pt x="2" y="14"/>
                  </a:lnTo>
                  <a:lnTo>
                    <a:pt x="7" y="10"/>
                  </a:lnTo>
                  <a:lnTo>
                    <a:pt x="14" y="7"/>
                  </a:lnTo>
                  <a:lnTo>
                    <a:pt x="23" y="4"/>
                  </a:lnTo>
                  <a:lnTo>
                    <a:pt x="32" y="2"/>
                  </a:lnTo>
                  <a:lnTo>
                    <a:pt x="41" y="0"/>
                  </a:lnTo>
                  <a:lnTo>
                    <a:pt x="48" y="3"/>
                  </a:lnTo>
                  <a:lnTo>
                    <a:pt x="53" y="7"/>
                  </a:lnTo>
                  <a:lnTo>
                    <a:pt x="45" y="5"/>
                  </a:lnTo>
                  <a:lnTo>
                    <a:pt x="37" y="7"/>
                  </a:lnTo>
                  <a:lnTo>
                    <a:pt x="28" y="10"/>
                  </a:lnTo>
                  <a:lnTo>
                    <a:pt x="19" y="14"/>
                  </a:lnTo>
                  <a:lnTo>
                    <a:pt x="12" y="18"/>
                  </a:lnTo>
                  <a:lnTo>
                    <a:pt x="6" y="20"/>
                  </a:lnTo>
                  <a:lnTo>
                    <a:pt x="2" y="2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8" name="Freeform 26">
              <a:extLst>
                <a:ext uri="{FF2B5EF4-FFF2-40B4-BE49-F238E27FC236}">
                  <a16:creationId xmlns:a16="http://schemas.microsoft.com/office/drawing/2014/main" xmlns="" id="{0DB6B03F-599B-63E4-B2BF-F19264778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7" y="2359"/>
              <a:ext cx="33" cy="8"/>
            </a:xfrm>
            <a:custGeom>
              <a:avLst/>
              <a:gdLst>
                <a:gd name="T0" fmla="*/ 0 w 98"/>
                <a:gd name="T1" fmla="*/ 3 h 24"/>
                <a:gd name="T2" fmla="*/ 4 w 98"/>
                <a:gd name="T3" fmla="*/ 1 h 24"/>
                <a:gd name="T4" fmla="*/ 12 w 98"/>
                <a:gd name="T5" fmla="*/ 0 h 24"/>
                <a:gd name="T6" fmla="*/ 24 w 98"/>
                <a:gd name="T7" fmla="*/ 0 h 24"/>
                <a:gd name="T8" fmla="*/ 40 w 98"/>
                <a:gd name="T9" fmla="*/ 1 h 24"/>
                <a:gd name="T10" fmla="*/ 56 w 98"/>
                <a:gd name="T11" fmla="*/ 3 h 24"/>
                <a:gd name="T12" fmla="*/ 72 w 98"/>
                <a:gd name="T13" fmla="*/ 8 h 24"/>
                <a:gd name="T14" fmla="*/ 86 w 98"/>
                <a:gd name="T15" fmla="*/ 16 h 24"/>
                <a:gd name="T16" fmla="*/ 98 w 98"/>
                <a:gd name="T17" fmla="*/ 24 h 24"/>
                <a:gd name="T18" fmla="*/ 86 w 98"/>
                <a:gd name="T19" fmla="*/ 22 h 24"/>
                <a:gd name="T20" fmla="*/ 72 w 98"/>
                <a:gd name="T21" fmla="*/ 20 h 24"/>
                <a:gd name="T22" fmla="*/ 56 w 98"/>
                <a:gd name="T23" fmla="*/ 17 h 24"/>
                <a:gd name="T24" fmla="*/ 40 w 98"/>
                <a:gd name="T25" fmla="*/ 13 h 24"/>
                <a:gd name="T26" fmla="*/ 24 w 98"/>
                <a:gd name="T27" fmla="*/ 11 h 24"/>
                <a:gd name="T28" fmla="*/ 12 w 98"/>
                <a:gd name="T29" fmla="*/ 8 h 24"/>
                <a:gd name="T30" fmla="*/ 3 w 98"/>
                <a:gd name="T31" fmla="*/ 6 h 24"/>
                <a:gd name="T32" fmla="*/ 0 w 98"/>
                <a:gd name="T33" fmla="*/ 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24">
                  <a:moveTo>
                    <a:pt x="0" y="3"/>
                  </a:moveTo>
                  <a:lnTo>
                    <a:pt x="4" y="1"/>
                  </a:lnTo>
                  <a:lnTo>
                    <a:pt x="12" y="0"/>
                  </a:lnTo>
                  <a:lnTo>
                    <a:pt x="24" y="0"/>
                  </a:lnTo>
                  <a:lnTo>
                    <a:pt x="40" y="1"/>
                  </a:lnTo>
                  <a:lnTo>
                    <a:pt x="56" y="3"/>
                  </a:lnTo>
                  <a:lnTo>
                    <a:pt x="72" y="8"/>
                  </a:lnTo>
                  <a:lnTo>
                    <a:pt x="86" y="16"/>
                  </a:lnTo>
                  <a:lnTo>
                    <a:pt x="98" y="24"/>
                  </a:lnTo>
                  <a:lnTo>
                    <a:pt x="86" y="22"/>
                  </a:lnTo>
                  <a:lnTo>
                    <a:pt x="72" y="20"/>
                  </a:lnTo>
                  <a:lnTo>
                    <a:pt x="56" y="17"/>
                  </a:lnTo>
                  <a:lnTo>
                    <a:pt x="40" y="13"/>
                  </a:lnTo>
                  <a:lnTo>
                    <a:pt x="24" y="11"/>
                  </a:lnTo>
                  <a:lnTo>
                    <a:pt x="12" y="8"/>
                  </a:lnTo>
                  <a:lnTo>
                    <a:pt x="3" y="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39" name="Freeform 27">
              <a:extLst>
                <a:ext uri="{FF2B5EF4-FFF2-40B4-BE49-F238E27FC236}">
                  <a16:creationId xmlns:a16="http://schemas.microsoft.com/office/drawing/2014/main" xmlns="" id="{B5DB6754-CFAB-C284-64D9-0CAFBDF79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1" y="2385"/>
              <a:ext cx="48" cy="9"/>
            </a:xfrm>
            <a:custGeom>
              <a:avLst/>
              <a:gdLst>
                <a:gd name="T0" fmla="*/ 0 w 138"/>
                <a:gd name="T1" fmla="*/ 5 h 26"/>
                <a:gd name="T2" fmla="*/ 5 w 138"/>
                <a:gd name="T3" fmla="*/ 1 h 26"/>
                <a:gd name="T4" fmla="*/ 19 w 138"/>
                <a:gd name="T5" fmla="*/ 0 h 26"/>
                <a:gd name="T6" fmla="*/ 38 w 138"/>
                <a:gd name="T7" fmla="*/ 0 h 26"/>
                <a:gd name="T8" fmla="*/ 61 w 138"/>
                <a:gd name="T9" fmla="*/ 2 h 26"/>
                <a:gd name="T10" fmla="*/ 84 w 138"/>
                <a:gd name="T11" fmla="*/ 6 h 26"/>
                <a:gd name="T12" fmla="*/ 106 w 138"/>
                <a:gd name="T13" fmla="*/ 11 h 26"/>
                <a:gd name="T14" fmla="*/ 125 w 138"/>
                <a:gd name="T15" fmla="*/ 17 h 26"/>
                <a:gd name="T16" fmla="*/ 138 w 138"/>
                <a:gd name="T17" fmla="*/ 26 h 26"/>
                <a:gd name="T18" fmla="*/ 127 w 138"/>
                <a:gd name="T19" fmla="*/ 25 h 26"/>
                <a:gd name="T20" fmla="*/ 109 w 138"/>
                <a:gd name="T21" fmla="*/ 23 h 26"/>
                <a:gd name="T22" fmla="*/ 87 w 138"/>
                <a:gd name="T23" fmla="*/ 21 h 26"/>
                <a:gd name="T24" fmla="*/ 63 w 138"/>
                <a:gd name="T25" fmla="*/ 18 h 26"/>
                <a:gd name="T26" fmla="*/ 39 w 138"/>
                <a:gd name="T27" fmla="*/ 15 h 26"/>
                <a:gd name="T28" fmla="*/ 18 w 138"/>
                <a:gd name="T29" fmla="*/ 11 h 26"/>
                <a:gd name="T30" fmla="*/ 5 w 138"/>
                <a:gd name="T31" fmla="*/ 8 h 26"/>
                <a:gd name="T32" fmla="*/ 0 w 138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8" h="26">
                  <a:moveTo>
                    <a:pt x="0" y="5"/>
                  </a:moveTo>
                  <a:lnTo>
                    <a:pt x="5" y="1"/>
                  </a:lnTo>
                  <a:lnTo>
                    <a:pt x="19" y="0"/>
                  </a:lnTo>
                  <a:lnTo>
                    <a:pt x="38" y="0"/>
                  </a:lnTo>
                  <a:lnTo>
                    <a:pt x="61" y="2"/>
                  </a:lnTo>
                  <a:lnTo>
                    <a:pt x="84" y="6"/>
                  </a:lnTo>
                  <a:lnTo>
                    <a:pt x="106" y="11"/>
                  </a:lnTo>
                  <a:lnTo>
                    <a:pt x="125" y="17"/>
                  </a:lnTo>
                  <a:lnTo>
                    <a:pt x="138" y="26"/>
                  </a:lnTo>
                  <a:lnTo>
                    <a:pt x="127" y="25"/>
                  </a:lnTo>
                  <a:lnTo>
                    <a:pt x="109" y="23"/>
                  </a:lnTo>
                  <a:lnTo>
                    <a:pt x="87" y="21"/>
                  </a:lnTo>
                  <a:lnTo>
                    <a:pt x="63" y="18"/>
                  </a:lnTo>
                  <a:lnTo>
                    <a:pt x="39" y="15"/>
                  </a:lnTo>
                  <a:lnTo>
                    <a:pt x="18" y="11"/>
                  </a:lnTo>
                  <a:lnTo>
                    <a:pt x="5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0" name="Freeform 28">
              <a:extLst>
                <a:ext uri="{FF2B5EF4-FFF2-40B4-BE49-F238E27FC236}">
                  <a16:creationId xmlns:a16="http://schemas.microsoft.com/office/drawing/2014/main" xmlns="" id="{605634AC-F58E-9146-E16D-C7427053F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4" y="2417"/>
              <a:ext cx="44" cy="5"/>
            </a:xfrm>
            <a:custGeom>
              <a:avLst/>
              <a:gdLst>
                <a:gd name="T0" fmla="*/ 0 w 125"/>
                <a:gd name="T1" fmla="*/ 10 h 15"/>
                <a:gd name="T2" fmla="*/ 5 w 125"/>
                <a:gd name="T3" fmla="*/ 7 h 15"/>
                <a:gd name="T4" fmla="*/ 16 w 125"/>
                <a:gd name="T5" fmla="*/ 4 h 15"/>
                <a:gd name="T6" fmla="*/ 33 w 125"/>
                <a:gd name="T7" fmla="*/ 2 h 15"/>
                <a:gd name="T8" fmla="*/ 52 w 125"/>
                <a:gd name="T9" fmla="*/ 0 h 15"/>
                <a:gd name="T10" fmla="*/ 74 w 125"/>
                <a:gd name="T11" fmla="*/ 0 h 15"/>
                <a:gd name="T12" fmla="*/ 93 w 125"/>
                <a:gd name="T13" fmla="*/ 3 h 15"/>
                <a:gd name="T14" fmla="*/ 112 w 125"/>
                <a:gd name="T15" fmla="*/ 8 h 15"/>
                <a:gd name="T16" fmla="*/ 125 w 125"/>
                <a:gd name="T17" fmla="*/ 15 h 15"/>
                <a:gd name="T18" fmla="*/ 113 w 125"/>
                <a:gd name="T19" fmla="*/ 14 h 15"/>
                <a:gd name="T20" fmla="*/ 96 w 125"/>
                <a:gd name="T21" fmla="*/ 14 h 15"/>
                <a:gd name="T22" fmla="*/ 75 w 125"/>
                <a:gd name="T23" fmla="*/ 15 h 15"/>
                <a:gd name="T24" fmla="*/ 54 w 125"/>
                <a:gd name="T25" fmla="*/ 15 h 15"/>
                <a:gd name="T26" fmla="*/ 34 w 125"/>
                <a:gd name="T27" fmla="*/ 15 h 15"/>
                <a:gd name="T28" fmla="*/ 16 w 125"/>
                <a:gd name="T29" fmla="*/ 15 h 15"/>
                <a:gd name="T30" fmla="*/ 4 w 125"/>
                <a:gd name="T31" fmla="*/ 13 h 15"/>
                <a:gd name="T32" fmla="*/ 0 w 125"/>
                <a:gd name="T33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15">
                  <a:moveTo>
                    <a:pt x="0" y="10"/>
                  </a:moveTo>
                  <a:lnTo>
                    <a:pt x="5" y="7"/>
                  </a:lnTo>
                  <a:lnTo>
                    <a:pt x="16" y="4"/>
                  </a:lnTo>
                  <a:lnTo>
                    <a:pt x="33" y="2"/>
                  </a:lnTo>
                  <a:lnTo>
                    <a:pt x="52" y="0"/>
                  </a:lnTo>
                  <a:lnTo>
                    <a:pt x="74" y="0"/>
                  </a:lnTo>
                  <a:lnTo>
                    <a:pt x="93" y="3"/>
                  </a:lnTo>
                  <a:lnTo>
                    <a:pt x="112" y="8"/>
                  </a:lnTo>
                  <a:lnTo>
                    <a:pt x="125" y="15"/>
                  </a:lnTo>
                  <a:lnTo>
                    <a:pt x="113" y="14"/>
                  </a:lnTo>
                  <a:lnTo>
                    <a:pt x="96" y="14"/>
                  </a:lnTo>
                  <a:lnTo>
                    <a:pt x="75" y="15"/>
                  </a:lnTo>
                  <a:lnTo>
                    <a:pt x="54" y="15"/>
                  </a:lnTo>
                  <a:lnTo>
                    <a:pt x="34" y="15"/>
                  </a:lnTo>
                  <a:lnTo>
                    <a:pt x="16" y="15"/>
                  </a:lnTo>
                  <a:lnTo>
                    <a:pt x="4" y="1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1" name="Freeform 29">
              <a:extLst>
                <a:ext uri="{FF2B5EF4-FFF2-40B4-BE49-F238E27FC236}">
                  <a16:creationId xmlns:a16="http://schemas.microsoft.com/office/drawing/2014/main" xmlns="" id="{C7AE968A-B1BD-32EC-1278-596DF666B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434"/>
              <a:ext cx="35" cy="5"/>
            </a:xfrm>
            <a:custGeom>
              <a:avLst/>
              <a:gdLst>
                <a:gd name="T0" fmla="*/ 0 w 102"/>
                <a:gd name="T1" fmla="*/ 5 h 15"/>
                <a:gd name="T2" fmla="*/ 4 w 102"/>
                <a:gd name="T3" fmla="*/ 3 h 15"/>
                <a:gd name="T4" fmla="*/ 15 w 102"/>
                <a:gd name="T5" fmla="*/ 0 h 15"/>
                <a:gd name="T6" fmla="*/ 31 w 102"/>
                <a:gd name="T7" fmla="*/ 0 h 15"/>
                <a:gd name="T8" fmla="*/ 49 w 102"/>
                <a:gd name="T9" fmla="*/ 2 h 15"/>
                <a:gd name="T10" fmla="*/ 66 w 102"/>
                <a:gd name="T11" fmla="*/ 4 h 15"/>
                <a:gd name="T12" fmla="*/ 83 w 102"/>
                <a:gd name="T13" fmla="*/ 7 h 15"/>
                <a:gd name="T14" fmla="*/ 95 w 102"/>
                <a:gd name="T15" fmla="*/ 10 h 15"/>
                <a:gd name="T16" fmla="*/ 102 w 102"/>
                <a:gd name="T17" fmla="*/ 15 h 15"/>
                <a:gd name="T18" fmla="*/ 93 w 102"/>
                <a:gd name="T19" fmla="*/ 14 h 15"/>
                <a:gd name="T20" fmla="*/ 79 w 102"/>
                <a:gd name="T21" fmla="*/ 14 h 15"/>
                <a:gd name="T22" fmla="*/ 64 w 102"/>
                <a:gd name="T23" fmla="*/ 13 h 15"/>
                <a:gd name="T24" fmla="*/ 47 w 102"/>
                <a:gd name="T25" fmla="*/ 12 h 15"/>
                <a:gd name="T26" fmla="*/ 31 w 102"/>
                <a:gd name="T27" fmla="*/ 12 h 15"/>
                <a:gd name="T28" fmla="*/ 16 w 102"/>
                <a:gd name="T29" fmla="*/ 9 h 15"/>
                <a:gd name="T30" fmla="*/ 6 w 102"/>
                <a:gd name="T31" fmla="*/ 8 h 15"/>
                <a:gd name="T32" fmla="*/ 0 w 102"/>
                <a:gd name="T33" fmla="*/ 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15">
                  <a:moveTo>
                    <a:pt x="0" y="5"/>
                  </a:moveTo>
                  <a:lnTo>
                    <a:pt x="4" y="3"/>
                  </a:lnTo>
                  <a:lnTo>
                    <a:pt x="15" y="0"/>
                  </a:lnTo>
                  <a:lnTo>
                    <a:pt x="31" y="0"/>
                  </a:lnTo>
                  <a:lnTo>
                    <a:pt x="49" y="2"/>
                  </a:lnTo>
                  <a:lnTo>
                    <a:pt x="66" y="4"/>
                  </a:lnTo>
                  <a:lnTo>
                    <a:pt x="83" y="7"/>
                  </a:lnTo>
                  <a:lnTo>
                    <a:pt x="95" y="10"/>
                  </a:lnTo>
                  <a:lnTo>
                    <a:pt x="102" y="15"/>
                  </a:lnTo>
                  <a:lnTo>
                    <a:pt x="93" y="14"/>
                  </a:lnTo>
                  <a:lnTo>
                    <a:pt x="79" y="14"/>
                  </a:lnTo>
                  <a:lnTo>
                    <a:pt x="64" y="13"/>
                  </a:lnTo>
                  <a:lnTo>
                    <a:pt x="47" y="12"/>
                  </a:lnTo>
                  <a:lnTo>
                    <a:pt x="31" y="12"/>
                  </a:lnTo>
                  <a:lnTo>
                    <a:pt x="16" y="9"/>
                  </a:lnTo>
                  <a:lnTo>
                    <a:pt x="6" y="8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2" name="Freeform 30">
              <a:extLst>
                <a:ext uri="{FF2B5EF4-FFF2-40B4-BE49-F238E27FC236}">
                  <a16:creationId xmlns:a16="http://schemas.microsoft.com/office/drawing/2014/main" xmlns="" id="{A3DB1041-0AFF-E039-F216-342A4A265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4" y="2444"/>
              <a:ext cx="22" cy="5"/>
            </a:xfrm>
            <a:custGeom>
              <a:avLst/>
              <a:gdLst>
                <a:gd name="T0" fmla="*/ 0 w 63"/>
                <a:gd name="T1" fmla="*/ 13 h 16"/>
                <a:gd name="T2" fmla="*/ 2 w 63"/>
                <a:gd name="T3" fmla="*/ 10 h 16"/>
                <a:gd name="T4" fmla="*/ 9 w 63"/>
                <a:gd name="T5" fmla="*/ 6 h 16"/>
                <a:gd name="T6" fmla="*/ 17 w 63"/>
                <a:gd name="T7" fmla="*/ 4 h 16"/>
                <a:gd name="T8" fmla="*/ 27 w 63"/>
                <a:gd name="T9" fmla="*/ 1 h 16"/>
                <a:gd name="T10" fmla="*/ 39 w 63"/>
                <a:gd name="T11" fmla="*/ 0 h 16"/>
                <a:gd name="T12" fmla="*/ 50 w 63"/>
                <a:gd name="T13" fmla="*/ 1 h 16"/>
                <a:gd name="T14" fmla="*/ 58 w 63"/>
                <a:gd name="T15" fmla="*/ 3 h 16"/>
                <a:gd name="T16" fmla="*/ 63 w 63"/>
                <a:gd name="T17" fmla="*/ 8 h 16"/>
                <a:gd name="T18" fmla="*/ 55 w 63"/>
                <a:gd name="T19" fmla="*/ 6 h 16"/>
                <a:gd name="T20" fmla="*/ 44 w 63"/>
                <a:gd name="T21" fmla="*/ 6 h 16"/>
                <a:gd name="T22" fmla="*/ 34 w 63"/>
                <a:gd name="T23" fmla="*/ 9 h 16"/>
                <a:gd name="T24" fmla="*/ 23 w 63"/>
                <a:gd name="T25" fmla="*/ 11 h 16"/>
                <a:gd name="T26" fmla="*/ 14 w 63"/>
                <a:gd name="T27" fmla="*/ 15 h 16"/>
                <a:gd name="T28" fmla="*/ 6 w 63"/>
                <a:gd name="T29" fmla="*/ 16 h 16"/>
                <a:gd name="T30" fmla="*/ 1 w 63"/>
                <a:gd name="T31" fmla="*/ 16 h 16"/>
                <a:gd name="T32" fmla="*/ 0 w 63"/>
                <a:gd name="T3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6">
                  <a:moveTo>
                    <a:pt x="0" y="13"/>
                  </a:moveTo>
                  <a:lnTo>
                    <a:pt x="2" y="10"/>
                  </a:lnTo>
                  <a:lnTo>
                    <a:pt x="9" y="6"/>
                  </a:lnTo>
                  <a:lnTo>
                    <a:pt x="17" y="4"/>
                  </a:lnTo>
                  <a:lnTo>
                    <a:pt x="27" y="1"/>
                  </a:lnTo>
                  <a:lnTo>
                    <a:pt x="39" y="0"/>
                  </a:lnTo>
                  <a:lnTo>
                    <a:pt x="50" y="1"/>
                  </a:lnTo>
                  <a:lnTo>
                    <a:pt x="58" y="3"/>
                  </a:lnTo>
                  <a:lnTo>
                    <a:pt x="63" y="8"/>
                  </a:lnTo>
                  <a:lnTo>
                    <a:pt x="55" y="6"/>
                  </a:lnTo>
                  <a:lnTo>
                    <a:pt x="44" y="6"/>
                  </a:lnTo>
                  <a:lnTo>
                    <a:pt x="34" y="9"/>
                  </a:lnTo>
                  <a:lnTo>
                    <a:pt x="23" y="11"/>
                  </a:lnTo>
                  <a:lnTo>
                    <a:pt x="14" y="15"/>
                  </a:lnTo>
                  <a:lnTo>
                    <a:pt x="6" y="16"/>
                  </a:lnTo>
                  <a:lnTo>
                    <a:pt x="1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3" name="Freeform 31">
              <a:extLst>
                <a:ext uri="{FF2B5EF4-FFF2-40B4-BE49-F238E27FC236}">
                  <a16:creationId xmlns:a16="http://schemas.microsoft.com/office/drawing/2014/main" xmlns="" id="{4CEB5B90-1692-B9CD-198F-3F0BDAF2D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3" y="2350"/>
              <a:ext cx="21" cy="8"/>
            </a:xfrm>
            <a:custGeom>
              <a:avLst/>
              <a:gdLst>
                <a:gd name="T0" fmla="*/ 62 w 62"/>
                <a:gd name="T1" fmla="*/ 25 h 25"/>
                <a:gd name="T2" fmla="*/ 57 w 62"/>
                <a:gd name="T3" fmla="*/ 24 h 25"/>
                <a:gd name="T4" fmla="*/ 48 w 62"/>
                <a:gd name="T5" fmla="*/ 23 h 25"/>
                <a:gd name="T6" fmla="*/ 37 w 62"/>
                <a:gd name="T7" fmla="*/ 22 h 25"/>
                <a:gd name="T8" fmla="*/ 25 w 62"/>
                <a:gd name="T9" fmla="*/ 19 h 25"/>
                <a:gd name="T10" fmla="*/ 15 w 62"/>
                <a:gd name="T11" fmla="*/ 17 h 25"/>
                <a:gd name="T12" fmla="*/ 5 w 62"/>
                <a:gd name="T13" fmla="*/ 13 h 25"/>
                <a:gd name="T14" fmla="*/ 0 w 62"/>
                <a:gd name="T15" fmla="*/ 9 h 25"/>
                <a:gd name="T16" fmla="*/ 0 w 62"/>
                <a:gd name="T17" fmla="*/ 4 h 25"/>
                <a:gd name="T18" fmla="*/ 4 w 62"/>
                <a:gd name="T19" fmla="*/ 0 h 25"/>
                <a:gd name="T20" fmla="*/ 11 w 62"/>
                <a:gd name="T21" fmla="*/ 0 h 25"/>
                <a:gd name="T22" fmla="*/ 19 w 62"/>
                <a:gd name="T23" fmla="*/ 3 h 25"/>
                <a:gd name="T24" fmla="*/ 29 w 62"/>
                <a:gd name="T25" fmla="*/ 8 h 25"/>
                <a:gd name="T26" fmla="*/ 38 w 62"/>
                <a:gd name="T27" fmla="*/ 13 h 25"/>
                <a:gd name="T28" fmla="*/ 48 w 62"/>
                <a:gd name="T29" fmla="*/ 18 h 25"/>
                <a:gd name="T30" fmla="*/ 57 w 62"/>
                <a:gd name="T31" fmla="*/ 23 h 25"/>
                <a:gd name="T32" fmla="*/ 62 w 62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25">
                  <a:moveTo>
                    <a:pt x="62" y="25"/>
                  </a:moveTo>
                  <a:lnTo>
                    <a:pt x="57" y="24"/>
                  </a:lnTo>
                  <a:lnTo>
                    <a:pt x="48" y="23"/>
                  </a:lnTo>
                  <a:lnTo>
                    <a:pt x="37" y="22"/>
                  </a:lnTo>
                  <a:lnTo>
                    <a:pt x="25" y="19"/>
                  </a:lnTo>
                  <a:lnTo>
                    <a:pt x="15" y="17"/>
                  </a:lnTo>
                  <a:lnTo>
                    <a:pt x="5" y="13"/>
                  </a:lnTo>
                  <a:lnTo>
                    <a:pt x="0" y="9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29" y="8"/>
                  </a:lnTo>
                  <a:lnTo>
                    <a:pt x="38" y="13"/>
                  </a:lnTo>
                  <a:lnTo>
                    <a:pt x="48" y="18"/>
                  </a:lnTo>
                  <a:lnTo>
                    <a:pt x="57" y="23"/>
                  </a:lnTo>
                  <a:lnTo>
                    <a:pt x="62" y="2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4" name="Freeform 32">
              <a:extLst>
                <a:ext uri="{FF2B5EF4-FFF2-40B4-BE49-F238E27FC236}">
                  <a16:creationId xmlns:a16="http://schemas.microsoft.com/office/drawing/2014/main" xmlns="" id="{943ACFCE-D9CD-B9FD-6565-45FFAEAA4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1" y="2341"/>
              <a:ext cx="4" cy="18"/>
            </a:xfrm>
            <a:custGeom>
              <a:avLst/>
              <a:gdLst>
                <a:gd name="T0" fmla="*/ 7 w 11"/>
                <a:gd name="T1" fmla="*/ 56 h 56"/>
                <a:gd name="T2" fmla="*/ 9 w 11"/>
                <a:gd name="T3" fmla="*/ 45 h 56"/>
                <a:gd name="T4" fmla="*/ 11 w 11"/>
                <a:gd name="T5" fmla="*/ 26 h 56"/>
                <a:gd name="T6" fmla="*/ 11 w 11"/>
                <a:gd name="T7" fmla="*/ 9 h 56"/>
                <a:gd name="T8" fmla="*/ 5 w 11"/>
                <a:gd name="T9" fmla="*/ 0 h 56"/>
                <a:gd name="T10" fmla="*/ 0 w 11"/>
                <a:gd name="T11" fmla="*/ 6 h 56"/>
                <a:gd name="T12" fmla="*/ 1 w 11"/>
                <a:gd name="T13" fmla="*/ 22 h 56"/>
                <a:gd name="T14" fmla="*/ 5 w 11"/>
                <a:gd name="T15" fmla="*/ 41 h 56"/>
                <a:gd name="T16" fmla="*/ 7 w 11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6">
                  <a:moveTo>
                    <a:pt x="7" y="56"/>
                  </a:moveTo>
                  <a:lnTo>
                    <a:pt x="9" y="45"/>
                  </a:lnTo>
                  <a:lnTo>
                    <a:pt x="11" y="26"/>
                  </a:lnTo>
                  <a:lnTo>
                    <a:pt x="11" y="9"/>
                  </a:lnTo>
                  <a:lnTo>
                    <a:pt x="5" y="0"/>
                  </a:lnTo>
                  <a:lnTo>
                    <a:pt x="0" y="6"/>
                  </a:lnTo>
                  <a:lnTo>
                    <a:pt x="1" y="22"/>
                  </a:lnTo>
                  <a:lnTo>
                    <a:pt x="5" y="41"/>
                  </a:lnTo>
                  <a:lnTo>
                    <a:pt x="7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5" name="Freeform 33">
              <a:extLst>
                <a:ext uri="{FF2B5EF4-FFF2-40B4-BE49-F238E27FC236}">
                  <a16:creationId xmlns:a16="http://schemas.microsoft.com/office/drawing/2014/main" xmlns="" id="{C4796734-095E-16AB-3DA3-457E7A69B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6" y="2337"/>
              <a:ext cx="11" cy="16"/>
            </a:xfrm>
            <a:custGeom>
              <a:avLst/>
              <a:gdLst>
                <a:gd name="T0" fmla="*/ 36 w 36"/>
                <a:gd name="T1" fmla="*/ 49 h 49"/>
                <a:gd name="T2" fmla="*/ 30 w 36"/>
                <a:gd name="T3" fmla="*/ 39 h 49"/>
                <a:gd name="T4" fmla="*/ 23 w 36"/>
                <a:gd name="T5" fmla="*/ 20 h 49"/>
                <a:gd name="T6" fmla="*/ 12 w 36"/>
                <a:gd name="T7" fmla="*/ 5 h 49"/>
                <a:gd name="T8" fmla="*/ 3 w 36"/>
                <a:gd name="T9" fmla="*/ 0 h 49"/>
                <a:gd name="T10" fmla="*/ 0 w 36"/>
                <a:gd name="T11" fmla="*/ 4 h 49"/>
                <a:gd name="T12" fmla="*/ 1 w 36"/>
                <a:gd name="T13" fmla="*/ 9 h 49"/>
                <a:gd name="T14" fmla="*/ 5 w 36"/>
                <a:gd name="T15" fmla="*/ 15 h 49"/>
                <a:gd name="T16" fmla="*/ 11 w 36"/>
                <a:gd name="T17" fmla="*/ 22 h 49"/>
                <a:gd name="T18" fmla="*/ 17 w 36"/>
                <a:gd name="T19" fmla="*/ 31 h 49"/>
                <a:gd name="T20" fmla="*/ 25 w 36"/>
                <a:gd name="T21" fmla="*/ 39 h 49"/>
                <a:gd name="T22" fmla="*/ 32 w 36"/>
                <a:gd name="T23" fmla="*/ 44 h 49"/>
                <a:gd name="T24" fmla="*/ 36 w 36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49">
                  <a:moveTo>
                    <a:pt x="36" y="49"/>
                  </a:moveTo>
                  <a:lnTo>
                    <a:pt x="30" y="39"/>
                  </a:lnTo>
                  <a:lnTo>
                    <a:pt x="23" y="20"/>
                  </a:lnTo>
                  <a:lnTo>
                    <a:pt x="12" y="5"/>
                  </a:lnTo>
                  <a:lnTo>
                    <a:pt x="3" y="0"/>
                  </a:lnTo>
                  <a:lnTo>
                    <a:pt x="0" y="4"/>
                  </a:lnTo>
                  <a:lnTo>
                    <a:pt x="1" y="9"/>
                  </a:lnTo>
                  <a:lnTo>
                    <a:pt x="5" y="15"/>
                  </a:lnTo>
                  <a:lnTo>
                    <a:pt x="11" y="22"/>
                  </a:lnTo>
                  <a:lnTo>
                    <a:pt x="17" y="31"/>
                  </a:lnTo>
                  <a:lnTo>
                    <a:pt x="25" y="39"/>
                  </a:lnTo>
                  <a:lnTo>
                    <a:pt x="32" y="44"/>
                  </a:lnTo>
                  <a:lnTo>
                    <a:pt x="36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6" name="Freeform 34">
              <a:extLst>
                <a:ext uri="{FF2B5EF4-FFF2-40B4-BE49-F238E27FC236}">
                  <a16:creationId xmlns:a16="http://schemas.microsoft.com/office/drawing/2014/main" xmlns="" id="{833C794A-31DE-EC33-8A87-AB37A4E1B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443"/>
              <a:ext cx="27" cy="5"/>
            </a:xfrm>
            <a:custGeom>
              <a:avLst/>
              <a:gdLst>
                <a:gd name="T0" fmla="*/ 0 w 79"/>
                <a:gd name="T1" fmla="*/ 12 h 17"/>
                <a:gd name="T2" fmla="*/ 8 w 79"/>
                <a:gd name="T3" fmla="*/ 7 h 17"/>
                <a:gd name="T4" fmla="*/ 20 w 79"/>
                <a:gd name="T5" fmla="*/ 4 h 17"/>
                <a:gd name="T6" fmla="*/ 32 w 79"/>
                <a:gd name="T7" fmla="*/ 2 h 17"/>
                <a:gd name="T8" fmla="*/ 45 w 79"/>
                <a:gd name="T9" fmla="*/ 0 h 17"/>
                <a:gd name="T10" fmla="*/ 57 w 79"/>
                <a:gd name="T11" fmla="*/ 0 h 17"/>
                <a:gd name="T12" fmla="*/ 68 w 79"/>
                <a:gd name="T13" fmla="*/ 3 h 17"/>
                <a:gd name="T14" fmla="*/ 75 w 79"/>
                <a:gd name="T15" fmla="*/ 5 h 17"/>
                <a:gd name="T16" fmla="*/ 79 w 79"/>
                <a:gd name="T17" fmla="*/ 10 h 17"/>
                <a:gd name="T18" fmla="*/ 78 w 79"/>
                <a:gd name="T19" fmla="*/ 14 h 17"/>
                <a:gd name="T20" fmla="*/ 71 w 79"/>
                <a:gd name="T21" fmla="*/ 17 h 17"/>
                <a:gd name="T22" fmla="*/ 61 w 79"/>
                <a:gd name="T23" fmla="*/ 17 h 17"/>
                <a:gd name="T24" fmla="*/ 48 w 79"/>
                <a:gd name="T25" fmla="*/ 17 h 17"/>
                <a:gd name="T26" fmla="*/ 35 w 79"/>
                <a:gd name="T27" fmla="*/ 14 h 17"/>
                <a:gd name="T28" fmla="*/ 21 w 79"/>
                <a:gd name="T29" fmla="*/ 13 h 17"/>
                <a:gd name="T30" fmla="*/ 10 w 79"/>
                <a:gd name="T31" fmla="*/ 12 h 17"/>
                <a:gd name="T32" fmla="*/ 0 w 79"/>
                <a:gd name="T33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17">
                  <a:moveTo>
                    <a:pt x="0" y="12"/>
                  </a:moveTo>
                  <a:lnTo>
                    <a:pt x="8" y="7"/>
                  </a:lnTo>
                  <a:lnTo>
                    <a:pt x="20" y="4"/>
                  </a:lnTo>
                  <a:lnTo>
                    <a:pt x="32" y="2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8" y="3"/>
                  </a:lnTo>
                  <a:lnTo>
                    <a:pt x="75" y="5"/>
                  </a:lnTo>
                  <a:lnTo>
                    <a:pt x="79" y="10"/>
                  </a:lnTo>
                  <a:lnTo>
                    <a:pt x="78" y="14"/>
                  </a:lnTo>
                  <a:lnTo>
                    <a:pt x="71" y="17"/>
                  </a:lnTo>
                  <a:lnTo>
                    <a:pt x="61" y="17"/>
                  </a:lnTo>
                  <a:lnTo>
                    <a:pt x="48" y="17"/>
                  </a:lnTo>
                  <a:lnTo>
                    <a:pt x="35" y="14"/>
                  </a:lnTo>
                  <a:lnTo>
                    <a:pt x="21" y="13"/>
                  </a:lnTo>
                  <a:lnTo>
                    <a:pt x="1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7" name="Freeform 35">
              <a:extLst>
                <a:ext uri="{FF2B5EF4-FFF2-40B4-BE49-F238E27FC236}">
                  <a16:creationId xmlns:a16="http://schemas.microsoft.com/office/drawing/2014/main" xmlns="" id="{728F72DE-5E28-BE14-1163-87040B1E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2456"/>
              <a:ext cx="24" cy="10"/>
            </a:xfrm>
            <a:custGeom>
              <a:avLst/>
              <a:gdLst>
                <a:gd name="T0" fmla="*/ 0 w 73"/>
                <a:gd name="T1" fmla="*/ 0 h 30"/>
                <a:gd name="T2" fmla="*/ 8 w 73"/>
                <a:gd name="T3" fmla="*/ 1 h 30"/>
                <a:gd name="T4" fmla="*/ 17 w 73"/>
                <a:gd name="T5" fmla="*/ 2 h 30"/>
                <a:gd name="T6" fmla="*/ 29 w 73"/>
                <a:gd name="T7" fmla="*/ 5 h 30"/>
                <a:gd name="T8" fmla="*/ 42 w 73"/>
                <a:gd name="T9" fmla="*/ 8 h 30"/>
                <a:gd name="T10" fmla="*/ 53 w 73"/>
                <a:gd name="T11" fmla="*/ 12 h 30"/>
                <a:gd name="T12" fmla="*/ 63 w 73"/>
                <a:gd name="T13" fmla="*/ 17 h 30"/>
                <a:gd name="T14" fmla="*/ 70 w 73"/>
                <a:gd name="T15" fmla="*/ 22 h 30"/>
                <a:gd name="T16" fmla="*/ 73 w 73"/>
                <a:gd name="T17" fmla="*/ 27 h 30"/>
                <a:gd name="T18" fmla="*/ 70 w 73"/>
                <a:gd name="T19" fmla="*/ 30 h 30"/>
                <a:gd name="T20" fmla="*/ 63 w 73"/>
                <a:gd name="T21" fmla="*/ 30 h 30"/>
                <a:gd name="T22" fmla="*/ 53 w 73"/>
                <a:gd name="T23" fmla="*/ 26 h 30"/>
                <a:gd name="T24" fmla="*/ 40 w 73"/>
                <a:gd name="T25" fmla="*/ 21 h 30"/>
                <a:gd name="T26" fmla="*/ 27 w 73"/>
                <a:gd name="T27" fmla="*/ 15 h 30"/>
                <a:gd name="T28" fmla="*/ 15 w 73"/>
                <a:gd name="T29" fmla="*/ 8 h 30"/>
                <a:gd name="T30" fmla="*/ 5 w 73"/>
                <a:gd name="T31" fmla="*/ 3 h 30"/>
                <a:gd name="T32" fmla="*/ 0 w 73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0">
                  <a:moveTo>
                    <a:pt x="0" y="0"/>
                  </a:moveTo>
                  <a:lnTo>
                    <a:pt x="8" y="1"/>
                  </a:lnTo>
                  <a:lnTo>
                    <a:pt x="17" y="2"/>
                  </a:lnTo>
                  <a:lnTo>
                    <a:pt x="29" y="5"/>
                  </a:lnTo>
                  <a:lnTo>
                    <a:pt x="42" y="8"/>
                  </a:lnTo>
                  <a:lnTo>
                    <a:pt x="53" y="12"/>
                  </a:lnTo>
                  <a:lnTo>
                    <a:pt x="63" y="17"/>
                  </a:lnTo>
                  <a:lnTo>
                    <a:pt x="70" y="22"/>
                  </a:lnTo>
                  <a:lnTo>
                    <a:pt x="73" y="27"/>
                  </a:lnTo>
                  <a:lnTo>
                    <a:pt x="70" y="30"/>
                  </a:lnTo>
                  <a:lnTo>
                    <a:pt x="63" y="30"/>
                  </a:lnTo>
                  <a:lnTo>
                    <a:pt x="53" y="26"/>
                  </a:lnTo>
                  <a:lnTo>
                    <a:pt x="40" y="21"/>
                  </a:lnTo>
                  <a:lnTo>
                    <a:pt x="27" y="15"/>
                  </a:lnTo>
                  <a:lnTo>
                    <a:pt x="15" y="8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8" name="Freeform 36">
              <a:extLst>
                <a:ext uri="{FF2B5EF4-FFF2-40B4-BE49-F238E27FC236}">
                  <a16:creationId xmlns:a16="http://schemas.microsoft.com/office/drawing/2014/main" xmlns="" id="{177DE014-0F04-983F-FCBF-AFA0C382FB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433"/>
              <a:ext cx="25" cy="6"/>
            </a:xfrm>
            <a:custGeom>
              <a:avLst/>
              <a:gdLst>
                <a:gd name="T0" fmla="*/ 0 w 73"/>
                <a:gd name="T1" fmla="*/ 16 h 16"/>
                <a:gd name="T2" fmla="*/ 3 w 73"/>
                <a:gd name="T3" fmla="*/ 11 h 16"/>
                <a:gd name="T4" fmla="*/ 11 w 73"/>
                <a:gd name="T5" fmla="*/ 6 h 16"/>
                <a:gd name="T6" fmla="*/ 21 w 73"/>
                <a:gd name="T7" fmla="*/ 3 h 16"/>
                <a:gd name="T8" fmla="*/ 33 w 73"/>
                <a:gd name="T9" fmla="*/ 0 h 16"/>
                <a:gd name="T10" fmla="*/ 46 w 73"/>
                <a:gd name="T11" fmla="*/ 0 h 16"/>
                <a:gd name="T12" fmla="*/ 58 w 73"/>
                <a:gd name="T13" fmla="*/ 1 h 16"/>
                <a:gd name="T14" fmla="*/ 67 w 73"/>
                <a:gd name="T15" fmla="*/ 4 h 16"/>
                <a:gd name="T16" fmla="*/ 73 w 73"/>
                <a:gd name="T17" fmla="*/ 8 h 16"/>
                <a:gd name="T18" fmla="*/ 73 w 73"/>
                <a:gd name="T19" fmla="*/ 11 h 16"/>
                <a:gd name="T20" fmla="*/ 67 w 73"/>
                <a:gd name="T21" fmla="*/ 14 h 16"/>
                <a:gd name="T22" fmla="*/ 60 w 73"/>
                <a:gd name="T23" fmla="*/ 15 h 16"/>
                <a:gd name="T24" fmla="*/ 48 w 73"/>
                <a:gd name="T25" fmla="*/ 15 h 16"/>
                <a:gd name="T26" fmla="*/ 34 w 73"/>
                <a:gd name="T27" fmla="*/ 15 h 16"/>
                <a:gd name="T28" fmla="*/ 21 w 73"/>
                <a:gd name="T29" fmla="*/ 15 h 16"/>
                <a:gd name="T30" fmla="*/ 9 w 73"/>
                <a:gd name="T31" fmla="*/ 15 h 16"/>
                <a:gd name="T32" fmla="*/ 0 w 73"/>
                <a:gd name="T3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6">
                  <a:moveTo>
                    <a:pt x="0" y="16"/>
                  </a:moveTo>
                  <a:lnTo>
                    <a:pt x="3" y="11"/>
                  </a:lnTo>
                  <a:lnTo>
                    <a:pt x="11" y="6"/>
                  </a:lnTo>
                  <a:lnTo>
                    <a:pt x="21" y="3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7" y="4"/>
                  </a:lnTo>
                  <a:lnTo>
                    <a:pt x="73" y="8"/>
                  </a:lnTo>
                  <a:lnTo>
                    <a:pt x="73" y="11"/>
                  </a:lnTo>
                  <a:lnTo>
                    <a:pt x="67" y="14"/>
                  </a:lnTo>
                  <a:lnTo>
                    <a:pt x="60" y="15"/>
                  </a:lnTo>
                  <a:lnTo>
                    <a:pt x="48" y="15"/>
                  </a:lnTo>
                  <a:lnTo>
                    <a:pt x="34" y="15"/>
                  </a:lnTo>
                  <a:lnTo>
                    <a:pt x="21" y="15"/>
                  </a:lnTo>
                  <a:lnTo>
                    <a:pt x="9" y="15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49" name="Freeform 37">
              <a:extLst>
                <a:ext uri="{FF2B5EF4-FFF2-40B4-BE49-F238E27FC236}">
                  <a16:creationId xmlns:a16="http://schemas.microsoft.com/office/drawing/2014/main" xmlns="" id="{2821BD66-C2C7-16F9-1C11-3E6CCE79A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423"/>
              <a:ext cx="26" cy="8"/>
            </a:xfrm>
            <a:custGeom>
              <a:avLst/>
              <a:gdLst>
                <a:gd name="T0" fmla="*/ 0 w 76"/>
                <a:gd name="T1" fmla="*/ 21 h 21"/>
                <a:gd name="T2" fmla="*/ 5 w 76"/>
                <a:gd name="T3" fmla="*/ 15 h 21"/>
                <a:gd name="T4" fmla="*/ 13 w 76"/>
                <a:gd name="T5" fmla="*/ 10 h 21"/>
                <a:gd name="T6" fmla="*/ 25 w 76"/>
                <a:gd name="T7" fmla="*/ 5 h 21"/>
                <a:gd name="T8" fmla="*/ 38 w 76"/>
                <a:gd name="T9" fmla="*/ 3 h 21"/>
                <a:gd name="T10" fmla="*/ 50 w 76"/>
                <a:gd name="T11" fmla="*/ 0 h 21"/>
                <a:gd name="T12" fmla="*/ 61 w 76"/>
                <a:gd name="T13" fmla="*/ 0 h 21"/>
                <a:gd name="T14" fmla="*/ 71 w 76"/>
                <a:gd name="T15" fmla="*/ 1 h 21"/>
                <a:gd name="T16" fmla="*/ 76 w 76"/>
                <a:gd name="T17" fmla="*/ 5 h 21"/>
                <a:gd name="T18" fmla="*/ 76 w 76"/>
                <a:gd name="T19" fmla="*/ 9 h 21"/>
                <a:gd name="T20" fmla="*/ 71 w 76"/>
                <a:gd name="T21" fmla="*/ 10 h 21"/>
                <a:gd name="T22" fmla="*/ 63 w 76"/>
                <a:gd name="T23" fmla="*/ 13 h 21"/>
                <a:gd name="T24" fmla="*/ 51 w 76"/>
                <a:gd name="T25" fmla="*/ 14 h 21"/>
                <a:gd name="T26" fmla="*/ 38 w 76"/>
                <a:gd name="T27" fmla="*/ 15 h 21"/>
                <a:gd name="T28" fmla="*/ 23 w 76"/>
                <a:gd name="T29" fmla="*/ 16 h 21"/>
                <a:gd name="T30" fmla="*/ 10 w 76"/>
                <a:gd name="T31" fmla="*/ 19 h 21"/>
                <a:gd name="T32" fmla="*/ 0 w 76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21">
                  <a:moveTo>
                    <a:pt x="0" y="21"/>
                  </a:moveTo>
                  <a:lnTo>
                    <a:pt x="5" y="15"/>
                  </a:lnTo>
                  <a:lnTo>
                    <a:pt x="13" y="10"/>
                  </a:lnTo>
                  <a:lnTo>
                    <a:pt x="25" y="5"/>
                  </a:lnTo>
                  <a:lnTo>
                    <a:pt x="38" y="3"/>
                  </a:lnTo>
                  <a:lnTo>
                    <a:pt x="50" y="0"/>
                  </a:lnTo>
                  <a:lnTo>
                    <a:pt x="61" y="0"/>
                  </a:lnTo>
                  <a:lnTo>
                    <a:pt x="71" y="1"/>
                  </a:lnTo>
                  <a:lnTo>
                    <a:pt x="76" y="5"/>
                  </a:lnTo>
                  <a:lnTo>
                    <a:pt x="76" y="9"/>
                  </a:lnTo>
                  <a:lnTo>
                    <a:pt x="71" y="10"/>
                  </a:lnTo>
                  <a:lnTo>
                    <a:pt x="63" y="13"/>
                  </a:lnTo>
                  <a:lnTo>
                    <a:pt x="51" y="14"/>
                  </a:lnTo>
                  <a:lnTo>
                    <a:pt x="38" y="15"/>
                  </a:lnTo>
                  <a:lnTo>
                    <a:pt x="23" y="16"/>
                  </a:lnTo>
                  <a:lnTo>
                    <a:pt x="10" y="1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0" name="Freeform 38">
              <a:extLst>
                <a:ext uri="{FF2B5EF4-FFF2-40B4-BE49-F238E27FC236}">
                  <a16:creationId xmlns:a16="http://schemas.microsoft.com/office/drawing/2014/main" xmlns="" id="{F25887F7-ABEB-6AD6-CC02-984E3AA57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414"/>
              <a:ext cx="26" cy="9"/>
            </a:xfrm>
            <a:custGeom>
              <a:avLst/>
              <a:gdLst>
                <a:gd name="T0" fmla="*/ 0 w 74"/>
                <a:gd name="T1" fmla="*/ 29 h 29"/>
                <a:gd name="T2" fmla="*/ 7 w 74"/>
                <a:gd name="T3" fmla="*/ 22 h 29"/>
                <a:gd name="T4" fmla="*/ 16 w 74"/>
                <a:gd name="T5" fmla="*/ 15 h 29"/>
                <a:gd name="T6" fmla="*/ 28 w 74"/>
                <a:gd name="T7" fmla="*/ 9 h 29"/>
                <a:gd name="T8" fmla="*/ 39 w 74"/>
                <a:gd name="T9" fmla="*/ 5 h 29"/>
                <a:gd name="T10" fmla="*/ 51 w 74"/>
                <a:gd name="T11" fmla="*/ 2 h 29"/>
                <a:gd name="T12" fmla="*/ 62 w 74"/>
                <a:gd name="T13" fmla="*/ 0 h 29"/>
                <a:gd name="T14" fmla="*/ 70 w 74"/>
                <a:gd name="T15" fmla="*/ 2 h 29"/>
                <a:gd name="T16" fmla="*/ 74 w 74"/>
                <a:gd name="T17" fmla="*/ 4 h 29"/>
                <a:gd name="T18" fmla="*/ 72 w 74"/>
                <a:gd name="T19" fmla="*/ 8 h 29"/>
                <a:gd name="T20" fmla="*/ 67 w 74"/>
                <a:gd name="T21" fmla="*/ 12 h 29"/>
                <a:gd name="T22" fmla="*/ 58 w 74"/>
                <a:gd name="T23" fmla="*/ 15 h 29"/>
                <a:gd name="T24" fmla="*/ 46 w 74"/>
                <a:gd name="T25" fmla="*/ 18 h 29"/>
                <a:gd name="T26" fmla="*/ 34 w 74"/>
                <a:gd name="T27" fmla="*/ 20 h 29"/>
                <a:gd name="T28" fmla="*/ 21 w 74"/>
                <a:gd name="T29" fmla="*/ 23 h 29"/>
                <a:gd name="T30" fmla="*/ 9 w 74"/>
                <a:gd name="T31" fmla="*/ 25 h 29"/>
                <a:gd name="T32" fmla="*/ 0 w 74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29">
                  <a:moveTo>
                    <a:pt x="0" y="29"/>
                  </a:moveTo>
                  <a:lnTo>
                    <a:pt x="7" y="22"/>
                  </a:lnTo>
                  <a:lnTo>
                    <a:pt x="16" y="15"/>
                  </a:lnTo>
                  <a:lnTo>
                    <a:pt x="28" y="9"/>
                  </a:lnTo>
                  <a:lnTo>
                    <a:pt x="39" y="5"/>
                  </a:lnTo>
                  <a:lnTo>
                    <a:pt x="51" y="2"/>
                  </a:lnTo>
                  <a:lnTo>
                    <a:pt x="62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2" y="8"/>
                  </a:lnTo>
                  <a:lnTo>
                    <a:pt x="67" y="12"/>
                  </a:lnTo>
                  <a:lnTo>
                    <a:pt x="58" y="15"/>
                  </a:lnTo>
                  <a:lnTo>
                    <a:pt x="46" y="18"/>
                  </a:lnTo>
                  <a:lnTo>
                    <a:pt x="34" y="20"/>
                  </a:lnTo>
                  <a:lnTo>
                    <a:pt x="21" y="23"/>
                  </a:lnTo>
                  <a:lnTo>
                    <a:pt x="9" y="25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1" name="Freeform 39">
              <a:extLst>
                <a:ext uri="{FF2B5EF4-FFF2-40B4-BE49-F238E27FC236}">
                  <a16:creationId xmlns:a16="http://schemas.microsoft.com/office/drawing/2014/main" xmlns="" id="{DBEBFD4E-D06F-82C1-21F8-3575058647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400"/>
              <a:ext cx="27" cy="15"/>
            </a:xfrm>
            <a:custGeom>
              <a:avLst/>
              <a:gdLst>
                <a:gd name="T0" fmla="*/ 0 w 76"/>
                <a:gd name="T1" fmla="*/ 44 h 44"/>
                <a:gd name="T2" fmla="*/ 8 w 76"/>
                <a:gd name="T3" fmla="*/ 36 h 44"/>
                <a:gd name="T4" fmla="*/ 18 w 76"/>
                <a:gd name="T5" fmla="*/ 29 h 44"/>
                <a:gd name="T6" fmla="*/ 29 w 76"/>
                <a:gd name="T7" fmla="*/ 20 h 44"/>
                <a:gd name="T8" fmla="*/ 42 w 76"/>
                <a:gd name="T9" fmla="*/ 13 h 44"/>
                <a:gd name="T10" fmla="*/ 52 w 76"/>
                <a:gd name="T11" fmla="*/ 5 h 44"/>
                <a:gd name="T12" fmla="*/ 63 w 76"/>
                <a:gd name="T13" fmla="*/ 2 h 44"/>
                <a:gd name="T14" fmla="*/ 71 w 76"/>
                <a:gd name="T15" fmla="*/ 0 h 44"/>
                <a:gd name="T16" fmla="*/ 76 w 76"/>
                <a:gd name="T17" fmla="*/ 4 h 44"/>
                <a:gd name="T18" fmla="*/ 76 w 76"/>
                <a:gd name="T19" fmla="*/ 10 h 44"/>
                <a:gd name="T20" fmla="*/ 69 w 76"/>
                <a:gd name="T21" fmla="*/ 15 h 44"/>
                <a:gd name="T22" fmla="*/ 59 w 76"/>
                <a:gd name="T23" fmla="*/ 20 h 44"/>
                <a:gd name="T24" fmla="*/ 46 w 76"/>
                <a:gd name="T25" fmla="*/ 25 h 44"/>
                <a:gd name="T26" fmla="*/ 33 w 76"/>
                <a:gd name="T27" fmla="*/ 30 h 44"/>
                <a:gd name="T28" fmla="*/ 19 w 76"/>
                <a:gd name="T29" fmla="*/ 35 h 44"/>
                <a:gd name="T30" fmla="*/ 8 w 76"/>
                <a:gd name="T31" fmla="*/ 40 h 44"/>
                <a:gd name="T32" fmla="*/ 0 w 76"/>
                <a:gd name="T3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44">
                  <a:moveTo>
                    <a:pt x="0" y="44"/>
                  </a:moveTo>
                  <a:lnTo>
                    <a:pt x="8" y="36"/>
                  </a:lnTo>
                  <a:lnTo>
                    <a:pt x="18" y="29"/>
                  </a:lnTo>
                  <a:lnTo>
                    <a:pt x="29" y="20"/>
                  </a:lnTo>
                  <a:lnTo>
                    <a:pt x="42" y="13"/>
                  </a:lnTo>
                  <a:lnTo>
                    <a:pt x="52" y="5"/>
                  </a:lnTo>
                  <a:lnTo>
                    <a:pt x="63" y="2"/>
                  </a:lnTo>
                  <a:lnTo>
                    <a:pt x="71" y="0"/>
                  </a:lnTo>
                  <a:lnTo>
                    <a:pt x="76" y="4"/>
                  </a:lnTo>
                  <a:lnTo>
                    <a:pt x="76" y="10"/>
                  </a:lnTo>
                  <a:lnTo>
                    <a:pt x="69" y="15"/>
                  </a:lnTo>
                  <a:lnTo>
                    <a:pt x="59" y="20"/>
                  </a:lnTo>
                  <a:lnTo>
                    <a:pt x="46" y="25"/>
                  </a:lnTo>
                  <a:lnTo>
                    <a:pt x="33" y="30"/>
                  </a:lnTo>
                  <a:lnTo>
                    <a:pt x="19" y="35"/>
                  </a:lnTo>
                  <a:lnTo>
                    <a:pt x="8" y="4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2" name="Freeform 40">
              <a:extLst>
                <a:ext uri="{FF2B5EF4-FFF2-40B4-BE49-F238E27FC236}">
                  <a16:creationId xmlns:a16="http://schemas.microsoft.com/office/drawing/2014/main" xmlns="" id="{C47EAAE4-EC67-7968-9DB6-C2A8D735F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2385"/>
              <a:ext cx="27" cy="20"/>
            </a:xfrm>
            <a:custGeom>
              <a:avLst/>
              <a:gdLst>
                <a:gd name="T0" fmla="*/ 0 w 76"/>
                <a:gd name="T1" fmla="*/ 59 h 59"/>
                <a:gd name="T2" fmla="*/ 6 w 76"/>
                <a:gd name="T3" fmla="*/ 51 h 59"/>
                <a:gd name="T4" fmla="*/ 16 w 76"/>
                <a:gd name="T5" fmla="*/ 42 h 59"/>
                <a:gd name="T6" fmla="*/ 27 w 76"/>
                <a:gd name="T7" fmla="*/ 30 h 59"/>
                <a:gd name="T8" fmla="*/ 41 w 76"/>
                <a:gd name="T9" fmla="*/ 19 h 59"/>
                <a:gd name="T10" fmla="*/ 52 w 76"/>
                <a:gd name="T11" fmla="*/ 10 h 59"/>
                <a:gd name="T12" fmla="*/ 64 w 76"/>
                <a:gd name="T13" fmla="*/ 3 h 59"/>
                <a:gd name="T14" fmla="*/ 72 w 76"/>
                <a:gd name="T15" fmla="*/ 0 h 59"/>
                <a:gd name="T16" fmla="*/ 76 w 76"/>
                <a:gd name="T17" fmla="*/ 3 h 59"/>
                <a:gd name="T18" fmla="*/ 75 w 76"/>
                <a:gd name="T19" fmla="*/ 9 h 59"/>
                <a:gd name="T20" fmla="*/ 67 w 76"/>
                <a:gd name="T21" fmla="*/ 18 h 59"/>
                <a:gd name="T22" fmla="*/ 56 w 76"/>
                <a:gd name="T23" fmla="*/ 25 h 59"/>
                <a:gd name="T24" fmla="*/ 43 w 76"/>
                <a:gd name="T25" fmla="*/ 34 h 59"/>
                <a:gd name="T26" fmla="*/ 29 w 76"/>
                <a:gd name="T27" fmla="*/ 42 h 59"/>
                <a:gd name="T28" fmla="*/ 16 w 76"/>
                <a:gd name="T29" fmla="*/ 49 h 59"/>
                <a:gd name="T30" fmla="*/ 6 w 76"/>
                <a:gd name="T31" fmla="*/ 55 h 59"/>
                <a:gd name="T32" fmla="*/ 0 w 76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59">
                  <a:moveTo>
                    <a:pt x="0" y="59"/>
                  </a:moveTo>
                  <a:lnTo>
                    <a:pt x="6" y="51"/>
                  </a:lnTo>
                  <a:lnTo>
                    <a:pt x="16" y="42"/>
                  </a:lnTo>
                  <a:lnTo>
                    <a:pt x="27" y="30"/>
                  </a:lnTo>
                  <a:lnTo>
                    <a:pt x="41" y="19"/>
                  </a:lnTo>
                  <a:lnTo>
                    <a:pt x="52" y="10"/>
                  </a:lnTo>
                  <a:lnTo>
                    <a:pt x="64" y="3"/>
                  </a:lnTo>
                  <a:lnTo>
                    <a:pt x="72" y="0"/>
                  </a:lnTo>
                  <a:lnTo>
                    <a:pt x="76" y="3"/>
                  </a:lnTo>
                  <a:lnTo>
                    <a:pt x="75" y="9"/>
                  </a:lnTo>
                  <a:lnTo>
                    <a:pt x="67" y="18"/>
                  </a:lnTo>
                  <a:lnTo>
                    <a:pt x="56" y="25"/>
                  </a:lnTo>
                  <a:lnTo>
                    <a:pt x="43" y="34"/>
                  </a:lnTo>
                  <a:lnTo>
                    <a:pt x="29" y="42"/>
                  </a:lnTo>
                  <a:lnTo>
                    <a:pt x="16" y="49"/>
                  </a:lnTo>
                  <a:lnTo>
                    <a:pt x="6" y="55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3" name="Freeform 41">
              <a:extLst>
                <a:ext uri="{FF2B5EF4-FFF2-40B4-BE49-F238E27FC236}">
                  <a16:creationId xmlns:a16="http://schemas.microsoft.com/office/drawing/2014/main" xmlns="" id="{8A7849C3-64DD-1B8A-6077-BDD533596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371"/>
              <a:ext cx="28" cy="22"/>
            </a:xfrm>
            <a:custGeom>
              <a:avLst/>
              <a:gdLst>
                <a:gd name="T0" fmla="*/ 0 w 79"/>
                <a:gd name="T1" fmla="*/ 66 h 66"/>
                <a:gd name="T2" fmla="*/ 5 w 79"/>
                <a:gd name="T3" fmla="*/ 58 h 66"/>
                <a:gd name="T4" fmla="*/ 14 w 79"/>
                <a:gd name="T5" fmla="*/ 47 h 66"/>
                <a:gd name="T6" fmla="*/ 26 w 79"/>
                <a:gd name="T7" fmla="*/ 35 h 66"/>
                <a:gd name="T8" fmla="*/ 38 w 79"/>
                <a:gd name="T9" fmla="*/ 22 h 66"/>
                <a:gd name="T10" fmla="*/ 51 w 79"/>
                <a:gd name="T11" fmla="*/ 11 h 66"/>
                <a:gd name="T12" fmla="*/ 63 w 79"/>
                <a:gd name="T13" fmla="*/ 3 h 66"/>
                <a:gd name="T14" fmla="*/ 72 w 79"/>
                <a:gd name="T15" fmla="*/ 0 h 66"/>
                <a:gd name="T16" fmla="*/ 79 w 79"/>
                <a:gd name="T17" fmla="*/ 2 h 66"/>
                <a:gd name="T18" fmla="*/ 79 w 79"/>
                <a:gd name="T19" fmla="*/ 8 h 66"/>
                <a:gd name="T20" fmla="*/ 72 w 79"/>
                <a:gd name="T21" fmla="*/ 16 h 66"/>
                <a:gd name="T22" fmla="*/ 62 w 79"/>
                <a:gd name="T23" fmla="*/ 25 h 66"/>
                <a:gd name="T24" fmla="*/ 47 w 79"/>
                <a:gd name="T25" fmla="*/ 33 h 66"/>
                <a:gd name="T26" fmla="*/ 33 w 79"/>
                <a:gd name="T27" fmla="*/ 43 h 66"/>
                <a:gd name="T28" fmla="*/ 18 w 79"/>
                <a:gd name="T29" fmla="*/ 52 h 66"/>
                <a:gd name="T30" fmla="*/ 7 w 79"/>
                <a:gd name="T31" fmla="*/ 60 h 66"/>
                <a:gd name="T32" fmla="*/ 0 w 79"/>
                <a:gd name="T33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66">
                  <a:moveTo>
                    <a:pt x="0" y="66"/>
                  </a:moveTo>
                  <a:lnTo>
                    <a:pt x="5" y="58"/>
                  </a:lnTo>
                  <a:lnTo>
                    <a:pt x="14" y="47"/>
                  </a:lnTo>
                  <a:lnTo>
                    <a:pt x="26" y="35"/>
                  </a:lnTo>
                  <a:lnTo>
                    <a:pt x="38" y="22"/>
                  </a:lnTo>
                  <a:lnTo>
                    <a:pt x="51" y="11"/>
                  </a:lnTo>
                  <a:lnTo>
                    <a:pt x="63" y="3"/>
                  </a:lnTo>
                  <a:lnTo>
                    <a:pt x="72" y="0"/>
                  </a:lnTo>
                  <a:lnTo>
                    <a:pt x="79" y="2"/>
                  </a:lnTo>
                  <a:lnTo>
                    <a:pt x="79" y="8"/>
                  </a:lnTo>
                  <a:lnTo>
                    <a:pt x="72" y="16"/>
                  </a:lnTo>
                  <a:lnTo>
                    <a:pt x="62" y="25"/>
                  </a:lnTo>
                  <a:lnTo>
                    <a:pt x="47" y="33"/>
                  </a:lnTo>
                  <a:lnTo>
                    <a:pt x="33" y="43"/>
                  </a:lnTo>
                  <a:lnTo>
                    <a:pt x="18" y="52"/>
                  </a:lnTo>
                  <a:lnTo>
                    <a:pt x="7" y="60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4" name="Freeform 42">
              <a:extLst>
                <a:ext uri="{FF2B5EF4-FFF2-40B4-BE49-F238E27FC236}">
                  <a16:creationId xmlns:a16="http://schemas.microsoft.com/office/drawing/2014/main" xmlns="" id="{DE16F767-9A87-864F-34B0-E1C1EB16E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2358"/>
              <a:ext cx="25" cy="26"/>
            </a:xfrm>
            <a:custGeom>
              <a:avLst/>
              <a:gdLst>
                <a:gd name="T0" fmla="*/ 0 w 74"/>
                <a:gd name="T1" fmla="*/ 79 h 79"/>
                <a:gd name="T2" fmla="*/ 4 w 74"/>
                <a:gd name="T3" fmla="*/ 69 h 79"/>
                <a:gd name="T4" fmla="*/ 11 w 74"/>
                <a:gd name="T5" fmla="*/ 56 h 79"/>
                <a:gd name="T6" fmla="*/ 19 w 74"/>
                <a:gd name="T7" fmla="*/ 43 h 79"/>
                <a:gd name="T8" fmla="*/ 28 w 74"/>
                <a:gd name="T9" fmla="*/ 30 h 79"/>
                <a:gd name="T10" fmla="*/ 38 w 74"/>
                <a:gd name="T11" fmla="*/ 19 h 79"/>
                <a:gd name="T12" fmla="*/ 50 w 74"/>
                <a:gd name="T13" fmla="*/ 9 h 79"/>
                <a:gd name="T14" fmla="*/ 61 w 74"/>
                <a:gd name="T15" fmla="*/ 3 h 79"/>
                <a:gd name="T16" fmla="*/ 73 w 74"/>
                <a:gd name="T17" fmla="*/ 0 h 79"/>
                <a:gd name="T18" fmla="*/ 74 w 74"/>
                <a:gd name="T19" fmla="*/ 4 h 79"/>
                <a:gd name="T20" fmla="*/ 70 w 74"/>
                <a:gd name="T21" fmla="*/ 12 h 79"/>
                <a:gd name="T22" fmla="*/ 59 w 74"/>
                <a:gd name="T23" fmla="*/ 23 h 79"/>
                <a:gd name="T24" fmla="*/ 48 w 74"/>
                <a:gd name="T25" fmla="*/ 35 h 79"/>
                <a:gd name="T26" fmla="*/ 33 w 74"/>
                <a:gd name="T27" fmla="*/ 49 h 79"/>
                <a:gd name="T28" fmla="*/ 20 w 74"/>
                <a:gd name="T29" fmla="*/ 61 h 79"/>
                <a:gd name="T30" fmla="*/ 8 w 74"/>
                <a:gd name="T31" fmla="*/ 73 h 79"/>
                <a:gd name="T32" fmla="*/ 0 w 74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9">
                  <a:moveTo>
                    <a:pt x="0" y="79"/>
                  </a:moveTo>
                  <a:lnTo>
                    <a:pt x="4" y="69"/>
                  </a:lnTo>
                  <a:lnTo>
                    <a:pt x="11" y="56"/>
                  </a:lnTo>
                  <a:lnTo>
                    <a:pt x="19" y="43"/>
                  </a:lnTo>
                  <a:lnTo>
                    <a:pt x="28" y="30"/>
                  </a:lnTo>
                  <a:lnTo>
                    <a:pt x="38" y="19"/>
                  </a:lnTo>
                  <a:lnTo>
                    <a:pt x="50" y="9"/>
                  </a:lnTo>
                  <a:lnTo>
                    <a:pt x="61" y="3"/>
                  </a:lnTo>
                  <a:lnTo>
                    <a:pt x="73" y="0"/>
                  </a:lnTo>
                  <a:lnTo>
                    <a:pt x="74" y="4"/>
                  </a:lnTo>
                  <a:lnTo>
                    <a:pt x="70" y="12"/>
                  </a:lnTo>
                  <a:lnTo>
                    <a:pt x="59" y="23"/>
                  </a:lnTo>
                  <a:lnTo>
                    <a:pt x="48" y="35"/>
                  </a:lnTo>
                  <a:lnTo>
                    <a:pt x="33" y="49"/>
                  </a:lnTo>
                  <a:lnTo>
                    <a:pt x="20" y="61"/>
                  </a:lnTo>
                  <a:lnTo>
                    <a:pt x="8" y="73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5" name="Freeform 43">
              <a:extLst>
                <a:ext uri="{FF2B5EF4-FFF2-40B4-BE49-F238E27FC236}">
                  <a16:creationId xmlns:a16="http://schemas.microsoft.com/office/drawing/2014/main" xmlns="" id="{6490A90B-982B-7897-7B97-60F907EA5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349"/>
              <a:ext cx="12" cy="28"/>
            </a:xfrm>
            <a:custGeom>
              <a:avLst/>
              <a:gdLst>
                <a:gd name="T0" fmla="*/ 37 w 37"/>
                <a:gd name="T1" fmla="*/ 1 h 86"/>
                <a:gd name="T2" fmla="*/ 37 w 37"/>
                <a:gd name="T3" fmla="*/ 5 h 86"/>
                <a:gd name="T4" fmla="*/ 34 w 37"/>
                <a:gd name="T5" fmla="*/ 13 h 86"/>
                <a:gd name="T6" fmla="*/ 31 w 37"/>
                <a:gd name="T7" fmla="*/ 26 h 86"/>
                <a:gd name="T8" fmla="*/ 24 w 37"/>
                <a:gd name="T9" fmla="*/ 38 h 86"/>
                <a:gd name="T10" fmla="*/ 17 w 37"/>
                <a:gd name="T11" fmla="*/ 52 h 86"/>
                <a:gd name="T12" fmla="*/ 11 w 37"/>
                <a:gd name="T13" fmla="*/ 66 h 86"/>
                <a:gd name="T14" fmla="*/ 6 w 37"/>
                <a:gd name="T15" fmla="*/ 77 h 86"/>
                <a:gd name="T16" fmla="*/ 3 w 37"/>
                <a:gd name="T17" fmla="*/ 86 h 86"/>
                <a:gd name="T18" fmla="*/ 0 w 37"/>
                <a:gd name="T19" fmla="*/ 74 h 86"/>
                <a:gd name="T20" fmla="*/ 2 w 37"/>
                <a:gd name="T21" fmla="*/ 59 h 86"/>
                <a:gd name="T22" fmla="*/ 4 w 37"/>
                <a:gd name="T23" fmla="*/ 45 h 86"/>
                <a:gd name="T24" fmla="*/ 8 w 37"/>
                <a:gd name="T25" fmla="*/ 30 h 86"/>
                <a:gd name="T26" fmla="*/ 15 w 37"/>
                <a:gd name="T27" fmla="*/ 16 h 86"/>
                <a:gd name="T28" fmla="*/ 21 w 37"/>
                <a:gd name="T29" fmla="*/ 6 h 86"/>
                <a:gd name="T30" fmla="*/ 29 w 37"/>
                <a:gd name="T31" fmla="*/ 0 h 86"/>
                <a:gd name="T32" fmla="*/ 37 w 37"/>
                <a:gd name="T33" fmla="*/ 1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86">
                  <a:moveTo>
                    <a:pt x="37" y="1"/>
                  </a:moveTo>
                  <a:lnTo>
                    <a:pt x="37" y="5"/>
                  </a:lnTo>
                  <a:lnTo>
                    <a:pt x="34" y="13"/>
                  </a:lnTo>
                  <a:lnTo>
                    <a:pt x="31" y="26"/>
                  </a:lnTo>
                  <a:lnTo>
                    <a:pt x="24" y="38"/>
                  </a:lnTo>
                  <a:lnTo>
                    <a:pt x="17" y="52"/>
                  </a:lnTo>
                  <a:lnTo>
                    <a:pt x="11" y="66"/>
                  </a:lnTo>
                  <a:lnTo>
                    <a:pt x="6" y="77"/>
                  </a:lnTo>
                  <a:lnTo>
                    <a:pt x="3" y="86"/>
                  </a:lnTo>
                  <a:lnTo>
                    <a:pt x="0" y="74"/>
                  </a:lnTo>
                  <a:lnTo>
                    <a:pt x="2" y="59"/>
                  </a:lnTo>
                  <a:lnTo>
                    <a:pt x="4" y="45"/>
                  </a:lnTo>
                  <a:lnTo>
                    <a:pt x="8" y="30"/>
                  </a:lnTo>
                  <a:lnTo>
                    <a:pt x="15" y="16"/>
                  </a:lnTo>
                  <a:lnTo>
                    <a:pt x="21" y="6"/>
                  </a:lnTo>
                  <a:lnTo>
                    <a:pt x="29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6" name="Freeform 44">
              <a:extLst>
                <a:ext uri="{FF2B5EF4-FFF2-40B4-BE49-F238E27FC236}">
                  <a16:creationId xmlns:a16="http://schemas.microsoft.com/office/drawing/2014/main" xmlns="" id="{A9DFBAB1-675C-AB58-7428-71CD6566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2339"/>
              <a:ext cx="12" cy="28"/>
            </a:xfrm>
            <a:custGeom>
              <a:avLst/>
              <a:gdLst>
                <a:gd name="T0" fmla="*/ 36 w 36"/>
                <a:gd name="T1" fmla="*/ 0 h 85"/>
                <a:gd name="T2" fmla="*/ 36 w 36"/>
                <a:gd name="T3" fmla="*/ 5 h 85"/>
                <a:gd name="T4" fmla="*/ 33 w 36"/>
                <a:gd name="T5" fmla="*/ 14 h 85"/>
                <a:gd name="T6" fmla="*/ 29 w 36"/>
                <a:gd name="T7" fmla="*/ 25 h 85"/>
                <a:gd name="T8" fmla="*/ 23 w 36"/>
                <a:gd name="T9" fmla="*/ 39 h 85"/>
                <a:gd name="T10" fmla="*/ 16 w 36"/>
                <a:gd name="T11" fmla="*/ 54 h 85"/>
                <a:gd name="T12" fmla="*/ 11 w 36"/>
                <a:gd name="T13" fmla="*/ 66 h 85"/>
                <a:gd name="T14" fmla="*/ 6 w 36"/>
                <a:gd name="T15" fmla="*/ 78 h 85"/>
                <a:gd name="T16" fmla="*/ 2 w 36"/>
                <a:gd name="T17" fmla="*/ 85 h 85"/>
                <a:gd name="T18" fmla="*/ 0 w 36"/>
                <a:gd name="T19" fmla="*/ 73 h 85"/>
                <a:gd name="T20" fmla="*/ 0 w 36"/>
                <a:gd name="T21" fmla="*/ 59 h 85"/>
                <a:gd name="T22" fmla="*/ 3 w 36"/>
                <a:gd name="T23" fmla="*/ 44 h 85"/>
                <a:gd name="T24" fmla="*/ 8 w 36"/>
                <a:gd name="T25" fmla="*/ 29 h 85"/>
                <a:gd name="T26" fmla="*/ 13 w 36"/>
                <a:gd name="T27" fmla="*/ 15 h 85"/>
                <a:gd name="T28" fmla="*/ 20 w 36"/>
                <a:gd name="T29" fmla="*/ 5 h 85"/>
                <a:gd name="T30" fmla="*/ 28 w 36"/>
                <a:gd name="T31" fmla="*/ 0 h 85"/>
                <a:gd name="T32" fmla="*/ 36 w 36"/>
                <a:gd name="T3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85">
                  <a:moveTo>
                    <a:pt x="36" y="0"/>
                  </a:moveTo>
                  <a:lnTo>
                    <a:pt x="36" y="5"/>
                  </a:lnTo>
                  <a:lnTo>
                    <a:pt x="33" y="14"/>
                  </a:lnTo>
                  <a:lnTo>
                    <a:pt x="29" y="25"/>
                  </a:lnTo>
                  <a:lnTo>
                    <a:pt x="23" y="39"/>
                  </a:lnTo>
                  <a:lnTo>
                    <a:pt x="16" y="54"/>
                  </a:lnTo>
                  <a:lnTo>
                    <a:pt x="11" y="66"/>
                  </a:lnTo>
                  <a:lnTo>
                    <a:pt x="6" y="78"/>
                  </a:lnTo>
                  <a:lnTo>
                    <a:pt x="2" y="85"/>
                  </a:lnTo>
                  <a:lnTo>
                    <a:pt x="0" y="73"/>
                  </a:lnTo>
                  <a:lnTo>
                    <a:pt x="0" y="59"/>
                  </a:lnTo>
                  <a:lnTo>
                    <a:pt x="3" y="44"/>
                  </a:lnTo>
                  <a:lnTo>
                    <a:pt x="8" y="29"/>
                  </a:lnTo>
                  <a:lnTo>
                    <a:pt x="13" y="15"/>
                  </a:lnTo>
                  <a:lnTo>
                    <a:pt x="20" y="5"/>
                  </a:lnTo>
                  <a:lnTo>
                    <a:pt x="28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7" name="Freeform 45">
              <a:extLst>
                <a:ext uri="{FF2B5EF4-FFF2-40B4-BE49-F238E27FC236}">
                  <a16:creationId xmlns:a16="http://schemas.microsoft.com/office/drawing/2014/main" xmlns="" id="{661DDC01-9ACE-69CC-BD5C-429A6FE4D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255"/>
              <a:ext cx="31" cy="142"/>
            </a:xfrm>
            <a:custGeom>
              <a:avLst/>
              <a:gdLst>
                <a:gd name="T0" fmla="*/ 77 w 92"/>
                <a:gd name="T1" fmla="*/ 421 h 428"/>
                <a:gd name="T2" fmla="*/ 81 w 92"/>
                <a:gd name="T3" fmla="*/ 424 h 428"/>
                <a:gd name="T4" fmla="*/ 85 w 92"/>
                <a:gd name="T5" fmla="*/ 425 h 428"/>
                <a:gd name="T6" fmla="*/ 88 w 92"/>
                <a:gd name="T7" fmla="*/ 426 h 428"/>
                <a:gd name="T8" fmla="*/ 92 w 92"/>
                <a:gd name="T9" fmla="*/ 428 h 428"/>
                <a:gd name="T10" fmla="*/ 60 w 92"/>
                <a:gd name="T11" fmla="*/ 364 h 428"/>
                <a:gd name="T12" fmla="*/ 38 w 92"/>
                <a:gd name="T13" fmla="*/ 303 h 428"/>
                <a:gd name="T14" fmla="*/ 23 w 92"/>
                <a:gd name="T15" fmla="*/ 243 h 428"/>
                <a:gd name="T16" fmla="*/ 15 w 92"/>
                <a:gd name="T17" fmla="*/ 187 h 428"/>
                <a:gd name="T18" fmla="*/ 11 w 92"/>
                <a:gd name="T19" fmla="*/ 134 h 428"/>
                <a:gd name="T20" fmla="*/ 11 w 92"/>
                <a:gd name="T21" fmla="*/ 85 h 428"/>
                <a:gd name="T22" fmla="*/ 14 w 92"/>
                <a:gd name="T23" fmla="*/ 40 h 428"/>
                <a:gd name="T24" fmla="*/ 15 w 92"/>
                <a:gd name="T25" fmla="*/ 0 h 428"/>
                <a:gd name="T26" fmla="*/ 8 w 92"/>
                <a:gd name="T27" fmla="*/ 30 h 428"/>
                <a:gd name="T28" fmla="*/ 2 w 92"/>
                <a:gd name="T29" fmla="*/ 76 h 428"/>
                <a:gd name="T30" fmla="*/ 0 w 92"/>
                <a:gd name="T31" fmla="*/ 132 h 428"/>
                <a:gd name="T32" fmla="*/ 4 w 92"/>
                <a:gd name="T33" fmla="*/ 194 h 428"/>
                <a:gd name="T34" fmla="*/ 11 w 92"/>
                <a:gd name="T35" fmla="*/ 259 h 428"/>
                <a:gd name="T36" fmla="*/ 26 w 92"/>
                <a:gd name="T37" fmla="*/ 322 h 428"/>
                <a:gd name="T38" fmla="*/ 47 w 92"/>
                <a:gd name="T39" fmla="*/ 376 h 428"/>
                <a:gd name="T40" fmla="*/ 77 w 92"/>
                <a:gd name="T41" fmla="*/ 421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2" h="428">
                  <a:moveTo>
                    <a:pt x="77" y="421"/>
                  </a:moveTo>
                  <a:lnTo>
                    <a:pt x="81" y="424"/>
                  </a:lnTo>
                  <a:lnTo>
                    <a:pt x="85" y="425"/>
                  </a:lnTo>
                  <a:lnTo>
                    <a:pt x="88" y="426"/>
                  </a:lnTo>
                  <a:lnTo>
                    <a:pt x="92" y="428"/>
                  </a:lnTo>
                  <a:lnTo>
                    <a:pt x="60" y="364"/>
                  </a:lnTo>
                  <a:lnTo>
                    <a:pt x="38" y="303"/>
                  </a:lnTo>
                  <a:lnTo>
                    <a:pt x="23" y="243"/>
                  </a:lnTo>
                  <a:lnTo>
                    <a:pt x="15" y="187"/>
                  </a:lnTo>
                  <a:lnTo>
                    <a:pt x="11" y="134"/>
                  </a:lnTo>
                  <a:lnTo>
                    <a:pt x="11" y="85"/>
                  </a:lnTo>
                  <a:lnTo>
                    <a:pt x="14" y="40"/>
                  </a:lnTo>
                  <a:lnTo>
                    <a:pt x="15" y="0"/>
                  </a:lnTo>
                  <a:lnTo>
                    <a:pt x="8" y="30"/>
                  </a:lnTo>
                  <a:lnTo>
                    <a:pt x="2" y="76"/>
                  </a:lnTo>
                  <a:lnTo>
                    <a:pt x="0" y="132"/>
                  </a:lnTo>
                  <a:lnTo>
                    <a:pt x="4" y="194"/>
                  </a:lnTo>
                  <a:lnTo>
                    <a:pt x="11" y="259"/>
                  </a:lnTo>
                  <a:lnTo>
                    <a:pt x="26" y="322"/>
                  </a:lnTo>
                  <a:lnTo>
                    <a:pt x="47" y="376"/>
                  </a:lnTo>
                  <a:lnTo>
                    <a:pt x="77" y="4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8" name="Freeform 46">
              <a:extLst>
                <a:ext uri="{FF2B5EF4-FFF2-40B4-BE49-F238E27FC236}">
                  <a16:creationId xmlns:a16="http://schemas.microsoft.com/office/drawing/2014/main" xmlns="" id="{EEFFBBA1-52A6-5EBA-3508-4F7827519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264"/>
              <a:ext cx="24" cy="20"/>
            </a:xfrm>
            <a:custGeom>
              <a:avLst/>
              <a:gdLst>
                <a:gd name="T0" fmla="*/ 68 w 68"/>
                <a:gd name="T1" fmla="*/ 2 h 59"/>
                <a:gd name="T2" fmla="*/ 64 w 68"/>
                <a:gd name="T3" fmla="*/ 0 h 59"/>
                <a:gd name="T4" fmla="*/ 56 w 68"/>
                <a:gd name="T5" fmla="*/ 2 h 59"/>
                <a:gd name="T6" fmla="*/ 47 w 68"/>
                <a:gd name="T7" fmla="*/ 5 h 59"/>
                <a:gd name="T8" fmla="*/ 35 w 68"/>
                <a:gd name="T9" fmla="*/ 12 h 59"/>
                <a:gd name="T10" fmla="*/ 23 w 68"/>
                <a:gd name="T11" fmla="*/ 22 h 59"/>
                <a:gd name="T12" fmla="*/ 13 w 68"/>
                <a:gd name="T13" fmla="*/ 32 h 59"/>
                <a:gd name="T14" fmla="*/ 5 w 68"/>
                <a:gd name="T15" fmla="*/ 45 h 59"/>
                <a:gd name="T16" fmla="*/ 0 w 68"/>
                <a:gd name="T17" fmla="*/ 59 h 59"/>
                <a:gd name="T18" fmla="*/ 7 w 68"/>
                <a:gd name="T19" fmla="*/ 53 h 59"/>
                <a:gd name="T20" fmla="*/ 17 w 68"/>
                <a:gd name="T21" fmla="*/ 44 h 59"/>
                <a:gd name="T22" fmla="*/ 28 w 68"/>
                <a:gd name="T23" fmla="*/ 37 h 59"/>
                <a:gd name="T24" fmla="*/ 40 w 68"/>
                <a:gd name="T25" fmla="*/ 28 h 59"/>
                <a:gd name="T26" fmla="*/ 52 w 68"/>
                <a:gd name="T27" fmla="*/ 19 h 59"/>
                <a:gd name="T28" fmla="*/ 61 w 68"/>
                <a:gd name="T29" fmla="*/ 12 h 59"/>
                <a:gd name="T30" fmla="*/ 67 w 68"/>
                <a:gd name="T31" fmla="*/ 5 h 59"/>
                <a:gd name="T32" fmla="*/ 68 w 68"/>
                <a:gd name="T33" fmla="*/ 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59">
                  <a:moveTo>
                    <a:pt x="68" y="2"/>
                  </a:moveTo>
                  <a:lnTo>
                    <a:pt x="64" y="0"/>
                  </a:lnTo>
                  <a:lnTo>
                    <a:pt x="56" y="2"/>
                  </a:lnTo>
                  <a:lnTo>
                    <a:pt x="47" y="5"/>
                  </a:lnTo>
                  <a:lnTo>
                    <a:pt x="35" y="12"/>
                  </a:lnTo>
                  <a:lnTo>
                    <a:pt x="23" y="22"/>
                  </a:lnTo>
                  <a:lnTo>
                    <a:pt x="13" y="32"/>
                  </a:lnTo>
                  <a:lnTo>
                    <a:pt x="5" y="45"/>
                  </a:lnTo>
                  <a:lnTo>
                    <a:pt x="0" y="59"/>
                  </a:lnTo>
                  <a:lnTo>
                    <a:pt x="7" y="53"/>
                  </a:lnTo>
                  <a:lnTo>
                    <a:pt x="17" y="44"/>
                  </a:lnTo>
                  <a:lnTo>
                    <a:pt x="28" y="37"/>
                  </a:lnTo>
                  <a:lnTo>
                    <a:pt x="40" y="28"/>
                  </a:lnTo>
                  <a:lnTo>
                    <a:pt x="52" y="19"/>
                  </a:lnTo>
                  <a:lnTo>
                    <a:pt x="61" y="12"/>
                  </a:lnTo>
                  <a:lnTo>
                    <a:pt x="67" y="5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59" name="Freeform 47">
              <a:extLst>
                <a:ext uri="{FF2B5EF4-FFF2-40B4-BE49-F238E27FC236}">
                  <a16:creationId xmlns:a16="http://schemas.microsoft.com/office/drawing/2014/main" xmlns="" id="{19278405-A152-4A8C-2BA3-7D352B433D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283"/>
              <a:ext cx="27" cy="26"/>
            </a:xfrm>
            <a:custGeom>
              <a:avLst/>
              <a:gdLst>
                <a:gd name="T0" fmla="*/ 79 w 79"/>
                <a:gd name="T1" fmla="*/ 2 h 77"/>
                <a:gd name="T2" fmla="*/ 75 w 79"/>
                <a:gd name="T3" fmla="*/ 0 h 77"/>
                <a:gd name="T4" fmla="*/ 66 w 79"/>
                <a:gd name="T5" fmla="*/ 2 h 77"/>
                <a:gd name="T6" fmla="*/ 54 w 79"/>
                <a:gd name="T7" fmla="*/ 10 h 77"/>
                <a:gd name="T8" fmla="*/ 42 w 79"/>
                <a:gd name="T9" fmla="*/ 20 h 77"/>
                <a:gd name="T10" fmla="*/ 28 w 79"/>
                <a:gd name="T11" fmla="*/ 32 h 77"/>
                <a:gd name="T12" fmla="*/ 16 w 79"/>
                <a:gd name="T13" fmla="*/ 47 h 77"/>
                <a:gd name="T14" fmla="*/ 7 w 79"/>
                <a:gd name="T15" fmla="*/ 62 h 77"/>
                <a:gd name="T16" fmla="*/ 0 w 79"/>
                <a:gd name="T17" fmla="*/ 77 h 77"/>
                <a:gd name="T18" fmla="*/ 7 w 79"/>
                <a:gd name="T19" fmla="*/ 71 h 77"/>
                <a:gd name="T20" fmla="*/ 17 w 79"/>
                <a:gd name="T21" fmla="*/ 62 h 77"/>
                <a:gd name="T22" fmla="*/ 31 w 79"/>
                <a:gd name="T23" fmla="*/ 52 h 77"/>
                <a:gd name="T24" fmla="*/ 46 w 79"/>
                <a:gd name="T25" fmla="*/ 41 h 77"/>
                <a:gd name="T26" fmla="*/ 60 w 79"/>
                <a:gd name="T27" fmla="*/ 29 h 77"/>
                <a:gd name="T28" fmla="*/ 71 w 79"/>
                <a:gd name="T29" fmla="*/ 19 h 77"/>
                <a:gd name="T30" fmla="*/ 78 w 79"/>
                <a:gd name="T31" fmla="*/ 9 h 77"/>
                <a:gd name="T32" fmla="*/ 79 w 79"/>
                <a:gd name="T33" fmla="*/ 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77">
                  <a:moveTo>
                    <a:pt x="79" y="2"/>
                  </a:moveTo>
                  <a:lnTo>
                    <a:pt x="75" y="0"/>
                  </a:lnTo>
                  <a:lnTo>
                    <a:pt x="66" y="2"/>
                  </a:lnTo>
                  <a:lnTo>
                    <a:pt x="54" y="10"/>
                  </a:lnTo>
                  <a:lnTo>
                    <a:pt x="42" y="20"/>
                  </a:lnTo>
                  <a:lnTo>
                    <a:pt x="28" y="32"/>
                  </a:lnTo>
                  <a:lnTo>
                    <a:pt x="16" y="47"/>
                  </a:lnTo>
                  <a:lnTo>
                    <a:pt x="7" y="62"/>
                  </a:lnTo>
                  <a:lnTo>
                    <a:pt x="0" y="77"/>
                  </a:lnTo>
                  <a:lnTo>
                    <a:pt x="7" y="71"/>
                  </a:lnTo>
                  <a:lnTo>
                    <a:pt x="17" y="62"/>
                  </a:lnTo>
                  <a:lnTo>
                    <a:pt x="31" y="52"/>
                  </a:lnTo>
                  <a:lnTo>
                    <a:pt x="46" y="41"/>
                  </a:lnTo>
                  <a:lnTo>
                    <a:pt x="60" y="29"/>
                  </a:lnTo>
                  <a:lnTo>
                    <a:pt x="71" y="19"/>
                  </a:lnTo>
                  <a:lnTo>
                    <a:pt x="78" y="9"/>
                  </a:lnTo>
                  <a:lnTo>
                    <a:pt x="79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0" name="Freeform 48">
              <a:extLst>
                <a:ext uri="{FF2B5EF4-FFF2-40B4-BE49-F238E27FC236}">
                  <a16:creationId xmlns:a16="http://schemas.microsoft.com/office/drawing/2014/main" xmlns="" id="{EC1C58B2-A37F-4F1F-9A64-F2B5C5B80A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299"/>
              <a:ext cx="31" cy="23"/>
            </a:xfrm>
            <a:custGeom>
              <a:avLst/>
              <a:gdLst>
                <a:gd name="T0" fmla="*/ 88 w 88"/>
                <a:gd name="T1" fmla="*/ 3 h 68"/>
                <a:gd name="T2" fmla="*/ 82 w 88"/>
                <a:gd name="T3" fmla="*/ 0 h 68"/>
                <a:gd name="T4" fmla="*/ 72 w 88"/>
                <a:gd name="T5" fmla="*/ 2 h 68"/>
                <a:gd name="T6" fmla="*/ 59 w 88"/>
                <a:gd name="T7" fmla="*/ 8 h 68"/>
                <a:gd name="T8" fmla="*/ 44 w 88"/>
                <a:gd name="T9" fmla="*/ 17 h 68"/>
                <a:gd name="T10" fmla="*/ 28 w 88"/>
                <a:gd name="T11" fmla="*/ 28 h 68"/>
                <a:gd name="T12" fmla="*/ 15 w 88"/>
                <a:gd name="T13" fmla="*/ 40 h 68"/>
                <a:gd name="T14" fmla="*/ 5 w 88"/>
                <a:gd name="T15" fmla="*/ 54 h 68"/>
                <a:gd name="T16" fmla="*/ 0 w 88"/>
                <a:gd name="T17" fmla="*/ 68 h 68"/>
                <a:gd name="T18" fmla="*/ 6 w 88"/>
                <a:gd name="T19" fmla="*/ 64 h 68"/>
                <a:gd name="T20" fmla="*/ 18 w 88"/>
                <a:gd name="T21" fmla="*/ 57 h 68"/>
                <a:gd name="T22" fmla="*/ 34 w 88"/>
                <a:gd name="T23" fmla="*/ 47 h 68"/>
                <a:gd name="T24" fmla="*/ 50 w 88"/>
                <a:gd name="T25" fmla="*/ 37 h 68"/>
                <a:gd name="T26" fmla="*/ 64 w 88"/>
                <a:gd name="T27" fmla="*/ 27 h 68"/>
                <a:gd name="T28" fmla="*/ 77 w 88"/>
                <a:gd name="T29" fmla="*/ 17 h 68"/>
                <a:gd name="T30" fmla="*/ 85 w 88"/>
                <a:gd name="T31" fmla="*/ 8 h 68"/>
                <a:gd name="T32" fmla="*/ 88 w 88"/>
                <a:gd name="T33" fmla="*/ 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68">
                  <a:moveTo>
                    <a:pt x="88" y="3"/>
                  </a:moveTo>
                  <a:lnTo>
                    <a:pt x="82" y="0"/>
                  </a:lnTo>
                  <a:lnTo>
                    <a:pt x="72" y="2"/>
                  </a:lnTo>
                  <a:lnTo>
                    <a:pt x="59" y="8"/>
                  </a:lnTo>
                  <a:lnTo>
                    <a:pt x="44" y="17"/>
                  </a:lnTo>
                  <a:lnTo>
                    <a:pt x="28" y="28"/>
                  </a:lnTo>
                  <a:lnTo>
                    <a:pt x="15" y="40"/>
                  </a:lnTo>
                  <a:lnTo>
                    <a:pt x="5" y="54"/>
                  </a:lnTo>
                  <a:lnTo>
                    <a:pt x="0" y="68"/>
                  </a:lnTo>
                  <a:lnTo>
                    <a:pt x="6" y="64"/>
                  </a:lnTo>
                  <a:lnTo>
                    <a:pt x="18" y="57"/>
                  </a:lnTo>
                  <a:lnTo>
                    <a:pt x="34" y="47"/>
                  </a:lnTo>
                  <a:lnTo>
                    <a:pt x="50" y="37"/>
                  </a:lnTo>
                  <a:lnTo>
                    <a:pt x="64" y="27"/>
                  </a:lnTo>
                  <a:lnTo>
                    <a:pt x="77" y="17"/>
                  </a:lnTo>
                  <a:lnTo>
                    <a:pt x="85" y="8"/>
                  </a:lnTo>
                  <a:lnTo>
                    <a:pt x="88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1" name="Freeform 49">
              <a:extLst>
                <a:ext uri="{FF2B5EF4-FFF2-40B4-BE49-F238E27FC236}">
                  <a16:creationId xmlns:a16="http://schemas.microsoft.com/office/drawing/2014/main" xmlns="" id="{577CAED9-D07E-BBBB-AAA7-4CE19B2FE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2327"/>
              <a:ext cx="28" cy="19"/>
            </a:xfrm>
            <a:custGeom>
              <a:avLst/>
              <a:gdLst>
                <a:gd name="T0" fmla="*/ 82 w 82"/>
                <a:gd name="T1" fmla="*/ 2 h 58"/>
                <a:gd name="T2" fmla="*/ 78 w 82"/>
                <a:gd name="T3" fmla="*/ 0 h 58"/>
                <a:gd name="T4" fmla="*/ 68 w 82"/>
                <a:gd name="T5" fmla="*/ 2 h 58"/>
                <a:gd name="T6" fmla="*/ 56 w 82"/>
                <a:gd name="T7" fmla="*/ 7 h 58"/>
                <a:gd name="T8" fmla="*/ 41 w 82"/>
                <a:gd name="T9" fmla="*/ 16 h 58"/>
                <a:gd name="T10" fmla="*/ 27 w 82"/>
                <a:gd name="T11" fmla="*/ 26 h 58"/>
                <a:gd name="T12" fmla="*/ 15 w 82"/>
                <a:gd name="T13" fmla="*/ 36 h 58"/>
                <a:gd name="T14" fmla="*/ 4 w 82"/>
                <a:gd name="T15" fmla="*/ 47 h 58"/>
                <a:gd name="T16" fmla="*/ 0 w 82"/>
                <a:gd name="T17" fmla="*/ 58 h 58"/>
                <a:gd name="T18" fmla="*/ 8 w 82"/>
                <a:gd name="T19" fmla="*/ 53 h 58"/>
                <a:gd name="T20" fmla="*/ 20 w 82"/>
                <a:gd name="T21" fmla="*/ 48 h 58"/>
                <a:gd name="T22" fmla="*/ 35 w 82"/>
                <a:gd name="T23" fmla="*/ 41 h 58"/>
                <a:gd name="T24" fmla="*/ 49 w 82"/>
                <a:gd name="T25" fmla="*/ 33 h 58"/>
                <a:gd name="T26" fmla="*/ 62 w 82"/>
                <a:gd name="T27" fmla="*/ 24 h 58"/>
                <a:gd name="T28" fmla="*/ 74 w 82"/>
                <a:gd name="T29" fmla="*/ 17 h 58"/>
                <a:gd name="T30" fmla="*/ 81 w 82"/>
                <a:gd name="T31" fmla="*/ 9 h 58"/>
                <a:gd name="T32" fmla="*/ 82 w 82"/>
                <a:gd name="T33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58">
                  <a:moveTo>
                    <a:pt x="82" y="2"/>
                  </a:moveTo>
                  <a:lnTo>
                    <a:pt x="78" y="0"/>
                  </a:lnTo>
                  <a:lnTo>
                    <a:pt x="68" y="2"/>
                  </a:lnTo>
                  <a:lnTo>
                    <a:pt x="56" y="7"/>
                  </a:lnTo>
                  <a:lnTo>
                    <a:pt x="41" y="16"/>
                  </a:lnTo>
                  <a:lnTo>
                    <a:pt x="27" y="26"/>
                  </a:lnTo>
                  <a:lnTo>
                    <a:pt x="15" y="36"/>
                  </a:lnTo>
                  <a:lnTo>
                    <a:pt x="4" y="47"/>
                  </a:lnTo>
                  <a:lnTo>
                    <a:pt x="0" y="58"/>
                  </a:lnTo>
                  <a:lnTo>
                    <a:pt x="8" y="53"/>
                  </a:lnTo>
                  <a:lnTo>
                    <a:pt x="20" y="48"/>
                  </a:lnTo>
                  <a:lnTo>
                    <a:pt x="35" y="41"/>
                  </a:lnTo>
                  <a:lnTo>
                    <a:pt x="49" y="33"/>
                  </a:lnTo>
                  <a:lnTo>
                    <a:pt x="62" y="24"/>
                  </a:lnTo>
                  <a:lnTo>
                    <a:pt x="74" y="17"/>
                  </a:lnTo>
                  <a:lnTo>
                    <a:pt x="81" y="9"/>
                  </a:lnTo>
                  <a:lnTo>
                    <a:pt x="82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2" name="Freeform 50">
              <a:extLst>
                <a:ext uri="{FF2B5EF4-FFF2-40B4-BE49-F238E27FC236}">
                  <a16:creationId xmlns:a16="http://schemas.microsoft.com/office/drawing/2014/main" xmlns="" id="{BB8F84C9-D190-1C54-FB04-77DCA20020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2342"/>
              <a:ext cx="25" cy="14"/>
            </a:xfrm>
            <a:custGeom>
              <a:avLst/>
              <a:gdLst>
                <a:gd name="T0" fmla="*/ 72 w 72"/>
                <a:gd name="T1" fmla="*/ 4 h 41"/>
                <a:gd name="T2" fmla="*/ 68 w 72"/>
                <a:gd name="T3" fmla="*/ 0 h 41"/>
                <a:gd name="T4" fmla="*/ 61 w 72"/>
                <a:gd name="T5" fmla="*/ 0 h 41"/>
                <a:gd name="T6" fmla="*/ 50 w 72"/>
                <a:gd name="T7" fmla="*/ 1 h 41"/>
                <a:gd name="T8" fmla="*/ 38 w 72"/>
                <a:gd name="T9" fmla="*/ 4 h 41"/>
                <a:gd name="T10" fmla="*/ 25 w 72"/>
                <a:gd name="T11" fmla="*/ 10 h 41"/>
                <a:gd name="T12" fmla="*/ 14 w 72"/>
                <a:gd name="T13" fmla="*/ 17 h 41"/>
                <a:gd name="T14" fmla="*/ 5 w 72"/>
                <a:gd name="T15" fmla="*/ 29 h 41"/>
                <a:gd name="T16" fmla="*/ 0 w 72"/>
                <a:gd name="T17" fmla="*/ 41 h 41"/>
                <a:gd name="T18" fmla="*/ 8 w 72"/>
                <a:gd name="T19" fmla="*/ 37 h 41"/>
                <a:gd name="T20" fmla="*/ 18 w 72"/>
                <a:gd name="T21" fmla="*/ 32 h 41"/>
                <a:gd name="T22" fmla="*/ 30 w 72"/>
                <a:gd name="T23" fmla="*/ 29 h 41"/>
                <a:gd name="T24" fmla="*/ 43 w 72"/>
                <a:gd name="T25" fmla="*/ 24 h 41"/>
                <a:gd name="T26" fmla="*/ 55 w 72"/>
                <a:gd name="T27" fmla="*/ 19 h 41"/>
                <a:gd name="T28" fmla="*/ 66 w 72"/>
                <a:gd name="T29" fmla="*/ 14 h 41"/>
                <a:gd name="T30" fmla="*/ 71 w 72"/>
                <a:gd name="T31" fmla="*/ 9 h 41"/>
                <a:gd name="T32" fmla="*/ 72 w 72"/>
                <a:gd name="T33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41">
                  <a:moveTo>
                    <a:pt x="72" y="4"/>
                  </a:moveTo>
                  <a:lnTo>
                    <a:pt x="68" y="0"/>
                  </a:lnTo>
                  <a:lnTo>
                    <a:pt x="61" y="0"/>
                  </a:lnTo>
                  <a:lnTo>
                    <a:pt x="50" y="1"/>
                  </a:lnTo>
                  <a:lnTo>
                    <a:pt x="38" y="4"/>
                  </a:lnTo>
                  <a:lnTo>
                    <a:pt x="25" y="10"/>
                  </a:lnTo>
                  <a:lnTo>
                    <a:pt x="14" y="17"/>
                  </a:lnTo>
                  <a:lnTo>
                    <a:pt x="5" y="29"/>
                  </a:lnTo>
                  <a:lnTo>
                    <a:pt x="0" y="41"/>
                  </a:lnTo>
                  <a:lnTo>
                    <a:pt x="8" y="37"/>
                  </a:lnTo>
                  <a:lnTo>
                    <a:pt x="18" y="32"/>
                  </a:lnTo>
                  <a:lnTo>
                    <a:pt x="30" y="29"/>
                  </a:lnTo>
                  <a:lnTo>
                    <a:pt x="43" y="24"/>
                  </a:lnTo>
                  <a:lnTo>
                    <a:pt x="55" y="19"/>
                  </a:lnTo>
                  <a:lnTo>
                    <a:pt x="66" y="14"/>
                  </a:lnTo>
                  <a:lnTo>
                    <a:pt x="71" y="9"/>
                  </a:lnTo>
                  <a:lnTo>
                    <a:pt x="72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3" name="Freeform 51">
              <a:extLst>
                <a:ext uri="{FF2B5EF4-FFF2-40B4-BE49-F238E27FC236}">
                  <a16:creationId xmlns:a16="http://schemas.microsoft.com/office/drawing/2014/main" xmlns="" id="{5B5FDB08-0627-7E73-1AFA-328B25F1C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4" y="2367"/>
              <a:ext cx="19" cy="11"/>
            </a:xfrm>
            <a:custGeom>
              <a:avLst/>
              <a:gdLst>
                <a:gd name="T0" fmla="*/ 56 w 56"/>
                <a:gd name="T1" fmla="*/ 2 h 31"/>
                <a:gd name="T2" fmla="*/ 52 w 56"/>
                <a:gd name="T3" fmla="*/ 0 h 31"/>
                <a:gd name="T4" fmla="*/ 45 w 56"/>
                <a:gd name="T5" fmla="*/ 0 h 31"/>
                <a:gd name="T6" fmla="*/ 36 w 56"/>
                <a:gd name="T7" fmla="*/ 1 h 31"/>
                <a:gd name="T8" fmla="*/ 27 w 56"/>
                <a:gd name="T9" fmla="*/ 6 h 31"/>
                <a:gd name="T10" fmla="*/ 16 w 56"/>
                <a:gd name="T11" fmla="*/ 11 h 31"/>
                <a:gd name="T12" fmla="*/ 8 w 56"/>
                <a:gd name="T13" fmla="*/ 19 h 31"/>
                <a:gd name="T14" fmla="*/ 2 w 56"/>
                <a:gd name="T15" fmla="*/ 25 h 31"/>
                <a:gd name="T16" fmla="*/ 0 w 56"/>
                <a:gd name="T17" fmla="*/ 31 h 31"/>
                <a:gd name="T18" fmla="*/ 6 w 56"/>
                <a:gd name="T19" fmla="*/ 29 h 31"/>
                <a:gd name="T20" fmla="*/ 13 w 56"/>
                <a:gd name="T21" fmla="*/ 26 h 31"/>
                <a:gd name="T22" fmla="*/ 23 w 56"/>
                <a:gd name="T23" fmla="*/ 22 h 31"/>
                <a:gd name="T24" fmla="*/ 32 w 56"/>
                <a:gd name="T25" fmla="*/ 19 h 31"/>
                <a:gd name="T26" fmla="*/ 41 w 56"/>
                <a:gd name="T27" fmla="*/ 15 h 31"/>
                <a:gd name="T28" fmla="*/ 48 w 56"/>
                <a:gd name="T29" fmla="*/ 11 h 31"/>
                <a:gd name="T30" fmla="*/ 53 w 56"/>
                <a:gd name="T31" fmla="*/ 6 h 31"/>
                <a:gd name="T32" fmla="*/ 56 w 56"/>
                <a:gd name="T33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31">
                  <a:moveTo>
                    <a:pt x="56" y="2"/>
                  </a:moveTo>
                  <a:lnTo>
                    <a:pt x="52" y="0"/>
                  </a:lnTo>
                  <a:lnTo>
                    <a:pt x="45" y="0"/>
                  </a:lnTo>
                  <a:lnTo>
                    <a:pt x="36" y="1"/>
                  </a:lnTo>
                  <a:lnTo>
                    <a:pt x="27" y="6"/>
                  </a:lnTo>
                  <a:lnTo>
                    <a:pt x="16" y="11"/>
                  </a:lnTo>
                  <a:lnTo>
                    <a:pt x="8" y="19"/>
                  </a:lnTo>
                  <a:lnTo>
                    <a:pt x="2" y="25"/>
                  </a:lnTo>
                  <a:lnTo>
                    <a:pt x="0" y="31"/>
                  </a:lnTo>
                  <a:lnTo>
                    <a:pt x="6" y="29"/>
                  </a:lnTo>
                  <a:lnTo>
                    <a:pt x="13" y="26"/>
                  </a:lnTo>
                  <a:lnTo>
                    <a:pt x="23" y="22"/>
                  </a:lnTo>
                  <a:lnTo>
                    <a:pt x="32" y="19"/>
                  </a:lnTo>
                  <a:lnTo>
                    <a:pt x="41" y="15"/>
                  </a:lnTo>
                  <a:lnTo>
                    <a:pt x="48" y="11"/>
                  </a:lnTo>
                  <a:lnTo>
                    <a:pt x="53" y="6"/>
                  </a:lnTo>
                  <a:lnTo>
                    <a:pt x="56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4" name="Freeform 52">
              <a:extLst>
                <a:ext uri="{FF2B5EF4-FFF2-40B4-BE49-F238E27FC236}">
                  <a16:creationId xmlns:a16="http://schemas.microsoft.com/office/drawing/2014/main" xmlns="" id="{50FAF57F-EE5E-DC70-55F4-8F54F5DD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380"/>
              <a:ext cx="13" cy="8"/>
            </a:xfrm>
            <a:custGeom>
              <a:avLst/>
              <a:gdLst>
                <a:gd name="T0" fmla="*/ 36 w 38"/>
                <a:gd name="T1" fmla="*/ 2 h 24"/>
                <a:gd name="T2" fmla="*/ 32 w 38"/>
                <a:gd name="T3" fmla="*/ 0 h 24"/>
                <a:gd name="T4" fmla="*/ 26 w 38"/>
                <a:gd name="T5" fmla="*/ 0 h 24"/>
                <a:gd name="T6" fmla="*/ 20 w 38"/>
                <a:gd name="T7" fmla="*/ 2 h 24"/>
                <a:gd name="T8" fmla="*/ 12 w 38"/>
                <a:gd name="T9" fmla="*/ 3 h 24"/>
                <a:gd name="T10" fmla="*/ 7 w 38"/>
                <a:gd name="T11" fmla="*/ 7 h 24"/>
                <a:gd name="T12" fmla="*/ 1 w 38"/>
                <a:gd name="T13" fmla="*/ 12 h 24"/>
                <a:gd name="T14" fmla="*/ 0 w 38"/>
                <a:gd name="T15" fmla="*/ 18 h 24"/>
                <a:gd name="T16" fmla="*/ 3 w 38"/>
                <a:gd name="T17" fmla="*/ 24 h 24"/>
                <a:gd name="T18" fmla="*/ 4 w 38"/>
                <a:gd name="T19" fmla="*/ 18 h 24"/>
                <a:gd name="T20" fmla="*/ 9 w 38"/>
                <a:gd name="T21" fmla="*/ 14 h 24"/>
                <a:gd name="T22" fmla="*/ 17 w 38"/>
                <a:gd name="T23" fmla="*/ 12 h 24"/>
                <a:gd name="T24" fmla="*/ 25 w 38"/>
                <a:gd name="T25" fmla="*/ 10 h 24"/>
                <a:gd name="T26" fmla="*/ 32 w 38"/>
                <a:gd name="T27" fmla="*/ 9 h 24"/>
                <a:gd name="T28" fmla="*/ 37 w 38"/>
                <a:gd name="T29" fmla="*/ 7 h 24"/>
                <a:gd name="T30" fmla="*/ 38 w 38"/>
                <a:gd name="T31" fmla="*/ 5 h 24"/>
                <a:gd name="T32" fmla="*/ 36 w 38"/>
                <a:gd name="T3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" h="24">
                  <a:moveTo>
                    <a:pt x="36" y="2"/>
                  </a:moveTo>
                  <a:lnTo>
                    <a:pt x="32" y="0"/>
                  </a:lnTo>
                  <a:lnTo>
                    <a:pt x="26" y="0"/>
                  </a:lnTo>
                  <a:lnTo>
                    <a:pt x="20" y="2"/>
                  </a:lnTo>
                  <a:lnTo>
                    <a:pt x="12" y="3"/>
                  </a:lnTo>
                  <a:lnTo>
                    <a:pt x="7" y="7"/>
                  </a:lnTo>
                  <a:lnTo>
                    <a:pt x="1" y="12"/>
                  </a:lnTo>
                  <a:lnTo>
                    <a:pt x="0" y="18"/>
                  </a:lnTo>
                  <a:lnTo>
                    <a:pt x="3" y="24"/>
                  </a:lnTo>
                  <a:lnTo>
                    <a:pt x="4" y="18"/>
                  </a:lnTo>
                  <a:lnTo>
                    <a:pt x="9" y="14"/>
                  </a:lnTo>
                  <a:lnTo>
                    <a:pt x="17" y="12"/>
                  </a:lnTo>
                  <a:lnTo>
                    <a:pt x="25" y="10"/>
                  </a:lnTo>
                  <a:lnTo>
                    <a:pt x="32" y="9"/>
                  </a:lnTo>
                  <a:lnTo>
                    <a:pt x="37" y="7"/>
                  </a:lnTo>
                  <a:lnTo>
                    <a:pt x="38" y="5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5" name="Freeform 53">
              <a:extLst>
                <a:ext uri="{FF2B5EF4-FFF2-40B4-BE49-F238E27FC236}">
                  <a16:creationId xmlns:a16="http://schemas.microsoft.com/office/drawing/2014/main" xmlns="" id="{E7EE12E4-53F2-EB03-4E5D-52049BAD9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274"/>
              <a:ext cx="26" cy="23"/>
            </a:xfrm>
            <a:custGeom>
              <a:avLst/>
              <a:gdLst>
                <a:gd name="T0" fmla="*/ 75 w 75"/>
                <a:gd name="T1" fmla="*/ 3 h 69"/>
                <a:gd name="T2" fmla="*/ 71 w 75"/>
                <a:gd name="T3" fmla="*/ 0 h 69"/>
                <a:gd name="T4" fmla="*/ 63 w 75"/>
                <a:gd name="T5" fmla="*/ 2 h 69"/>
                <a:gd name="T6" fmla="*/ 51 w 75"/>
                <a:gd name="T7" fmla="*/ 7 h 69"/>
                <a:gd name="T8" fmla="*/ 39 w 75"/>
                <a:gd name="T9" fmla="*/ 15 h 69"/>
                <a:gd name="T10" fmla="*/ 26 w 75"/>
                <a:gd name="T11" fmla="*/ 27 h 69"/>
                <a:gd name="T12" fmla="*/ 15 w 75"/>
                <a:gd name="T13" fmla="*/ 40 h 69"/>
                <a:gd name="T14" fmla="*/ 6 w 75"/>
                <a:gd name="T15" fmla="*/ 54 h 69"/>
                <a:gd name="T16" fmla="*/ 0 w 75"/>
                <a:gd name="T17" fmla="*/ 69 h 69"/>
                <a:gd name="T18" fmla="*/ 6 w 75"/>
                <a:gd name="T19" fmla="*/ 64 h 69"/>
                <a:gd name="T20" fmla="*/ 15 w 75"/>
                <a:gd name="T21" fmla="*/ 55 h 69"/>
                <a:gd name="T22" fmla="*/ 29 w 75"/>
                <a:gd name="T23" fmla="*/ 47 h 69"/>
                <a:gd name="T24" fmla="*/ 43 w 75"/>
                <a:gd name="T25" fmla="*/ 37 h 69"/>
                <a:gd name="T26" fmla="*/ 56 w 75"/>
                <a:gd name="T27" fmla="*/ 27 h 69"/>
                <a:gd name="T28" fmla="*/ 67 w 75"/>
                <a:gd name="T29" fmla="*/ 18 h 69"/>
                <a:gd name="T30" fmla="*/ 73 w 75"/>
                <a:gd name="T31" fmla="*/ 9 h 69"/>
                <a:gd name="T32" fmla="*/ 75 w 75"/>
                <a:gd name="T33" fmla="*/ 3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69">
                  <a:moveTo>
                    <a:pt x="75" y="3"/>
                  </a:moveTo>
                  <a:lnTo>
                    <a:pt x="71" y="0"/>
                  </a:lnTo>
                  <a:lnTo>
                    <a:pt x="63" y="2"/>
                  </a:lnTo>
                  <a:lnTo>
                    <a:pt x="51" y="7"/>
                  </a:lnTo>
                  <a:lnTo>
                    <a:pt x="39" y="15"/>
                  </a:lnTo>
                  <a:lnTo>
                    <a:pt x="26" y="27"/>
                  </a:lnTo>
                  <a:lnTo>
                    <a:pt x="15" y="40"/>
                  </a:lnTo>
                  <a:lnTo>
                    <a:pt x="6" y="54"/>
                  </a:lnTo>
                  <a:lnTo>
                    <a:pt x="0" y="69"/>
                  </a:lnTo>
                  <a:lnTo>
                    <a:pt x="6" y="64"/>
                  </a:lnTo>
                  <a:lnTo>
                    <a:pt x="15" y="55"/>
                  </a:lnTo>
                  <a:lnTo>
                    <a:pt x="29" y="47"/>
                  </a:lnTo>
                  <a:lnTo>
                    <a:pt x="43" y="37"/>
                  </a:lnTo>
                  <a:lnTo>
                    <a:pt x="56" y="27"/>
                  </a:lnTo>
                  <a:lnTo>
                    <a:pt x="67" y="18"/>
                  </a:lnTo>
                  <a:lnTo>
                    <a:pt x="73" y="9"/>
                  </a:lnTo>
                  <a:lnTo>
                    <a:pt x="75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6" name="Freeform 54">
              <a:extLst>
                <a:ext uri="{FF2B5EF4-FFF2-40B4-BE49-F238E27FC236}">
                  <a16:creationId xmlns:a16="http://schemas.microsoft.com/office/drawing/2014/main" xmlns="" id="{D0941B9B-3949-544F-A42D-7F7D06BC8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253"/>
              <a:ext cx="21" cy="18"/>
            </a:xfrm>
            <a:custGeom>
              <a:avLst/>
              <a:gdLst>
                <a:gd name="T0" fmla="*/ 59 w 59"/>
                <a:gd name="T1" fmla="*/ 3 h 55"/>
                <a:gd name="T2" fmla="*/ 56 w 59"/>
                <a:gd name="T3" fmla="*/ 0 h 55"/>
                <a:gd name="T4" fmla="*/ 50 w 59"/>
                <a:gd name="T5" fmla="*/ 1 h 55"/>
                <a:gd name="T6" fmla="*/ 42 w 59"/>
                <a:gd name="T7" fmla="*/ 5 h 55"/>
                <a:gd name="T8" fmla="*/ 31 w 59"/>
                <a:gd name="T9" fmla="*/ 10 h 55"/>
                <a:gd name="T10" fmla="*/ 22 w 59"/>
                <a:gd name="T11" fmla="*/ 17 h 55"/>
                <a:gd name="T12" fmla="*/ 13 w 59"/>
                <a:gd name="T13" fmla="*/ 29 h 55"/>
                <a:gd name="T14" fmla="*/ 5 w 59"/>
                <a:gd name="T15" fmla="*/ 40 h 55"/>
                <a:gd name="T16" fmla="*/ 0 w 59"/>
                <a:gd name="T17" fmla="*/ 55 h 55"/>
                <a:gd name="T18" fmla="*/ 7 w 59"/>
                <a:gd name="T19" fmla="*/ 47 h 55"/>
                <a:gd name="T20" fmla="*/ 17 w 59"/>
                <a:gd name="T21" fmla="*/ 41 h 55"/>
                <a:gd name="T22" fmla="*/ 26 w 59"/>
                <a:gd name="T23" fmla="*/ 32 h 55"/>
                <a:gd name="T24" fmla="*/ 36 w 59"/>
                <a:gd name="T25" fmla="*/ 25 h 55"/>
                <a:gd name="T26" fmla="*/ 46 w 59"/>
                <a:gd name="T27" fmla="*/ 19 h 55"/>
                <a:gd name="T28" fmla="*/ 54 w 59"/>
                <a:gd name="T29" fmla="*/ 12 h 55"/>
                <a:gd name="T30" fmla="*/ 57 w 59"/>
                <a:gd name="T31" fmla="*/ 6 h 55"/>
                <a:gd name="T32" fmla="*/ 59 w 59"/>
                <a:gd name="T33" fmla="*/ 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55">
                  <a:moveTo>
                    <a:pt x="59" y="3"/>
                  </a:moveTo>
                  <a:lnTo>
                    <a:pt x="56" y="0"/>
                  </a:lnTo>
                  <a:lnTo>
                    <a:pt x="50" y="1"/>
                  </a:lnTo>
                  <a:lnTo>
                    <a:pt x="42" y="5"/>
                  </a:lnTo>
                  <a:lnTo>
                    <a:pt x="31" y="10"/>
                  </a:lnTo>
                  <a:lnTo>
                    <a:pt x="22" y="17"/>
                  </a:lnTo>
                  <a:lnTo>
                    <a:pt x="13" y="29"/>
                  </a:lnTo>
                  <a:lnTo>
                    <a:pt x="5" y="40"/>
                  </a:lnTo>
                  <a:lnTo>
                    <a:pt x="0" y="55"/>
                  </a:lnTo>
                  <a:lnTo>
                    <a:pt x="7" y="47"/>
                  </a:lnTo>
                  <a:lnTo>
                    <a:pt x="17" y="41"/>
                  </a:lnTo>
                  <a:lnTo>
                    <a:pt x="26" y="32"/>
                  </a:lnTo>
                  <a:lnTo>
                    <a:pt x="36" y="25"/>
                  </a:lnTo>
                  <a:lnTo>
                    <a:pt x="46" y="19"/>
                  </a:lnTo>
                  <a:lnTo>
                    <a:pt x="54" y="12"/>
                  </a:lnTo>
                  <a:lnTo>
                    <a:pt x="57" y="6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7" name="Freeform 55">
              <a:extLst>
                <a:ext uri="{FF2B5EF4-FFF2-40B4-BE49-F238E27FC236}">
                  <a16:creationId xmlns:a16="http://schemas.microsoft.com/office/drawing/2014/main" xmlns="" id="{AE9B8630-E5BC-1FA5-C706-78830C1C4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8" y="2317"/>
              <a:ext cx="29" cy="18"/>
            </a:xfrm>
            <a:custGeom>
              <a:avLst/>
              <a:gdLst>
                <a:gd name="T0" fmla="*/ 81 w 81"/>
                <a:gd name="T1" fmla="*/ 1 h 57"/>
                <a:gd name="T2" fmla="*/ 77 w 81"/>
                <a:gd name="T3" fmla="*/ 0 h 57"/>
                <a:gd name="T4" fmla="*/ 67 w 81"/>
                <a:gd name="T5" fmla="*/ 2 h 57"/>
                <a:gd name="T6" fmla="*/ 55 w 81"/>
                <a:gd name="T7" fmla="*/ 7 h 57"/>
                <a:gd name="T8" fmla="*/ 40 w 81"/>
                <a:gd name="T9" fmla="*/ 16 h 57"/>
                <a:gd name="T10" fmla="*/ 26 w 81"/>
                <a:gd name="T11" fmla="*/ 25 h 57"/>
                <a:gd name="T12" fmla="*/ 14 w 81"/>
                <a:gd name="T13" fmla="*/ 36 h 57"/>
                <a:gd name="T14" fmla="*/ 3 w 81"/>
                <a:gd name="T15" fmla="*/ 47 h 57"/>
                <a:gd name="T16" fmla="*/ 0 w 81"/>
                <a:gd name="T17" fmla="*/ 57 h 57"/>
                <a:gd name="T18" fmla="*/ 7 w 81"/>
                <a:gd name="T19" fmla="*/ 53 h 57"/>
                <a:gd name="T20" fmla="*/ 19 w 81"/>
                <a:gd name="T21" fmla="*/ 47 h 57"/>
                <a:gd name="T22" fmla="*/ 34 w 81"/>
                <a:gd name="T23" fmla="*/ 39 h 57"/>
                <a:gd name="T24" fmla="*/ 48 w 81"/>
                <a:gd name="T25" fmla="*/ 32 h 57"/>
                <a:gd name="T26" fmla="*/ 61 w 81"/>
                <a:gd name="T27" fmla="*/ 25 h 57"/>
                <a:gd name="T28" fmla="*/ 73 w 81"/>
                <a:gd name="T29" fmla="*/ 16 h 57"/>
                <a:gd name="T30" fmla="*/ 80 w 81"/>
                <a:gd name="T31" fmla="*/ 8 h 57"/>
                <a:gd name="T32" fmla="*/ 81 w 81"/>
                <a:gd name="T3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57">
                  <a:moveTo>
                    <a:pt x="81" y="1"/>
                  </a:moveTo>
                  <a:lnTo>
                    <a:pt x="77" y="0"/>
                  </a:lnTo>
                  <a:lnTo>
                    <a:pt x="67" y="2"/>
                  </a:lnTo>
                  <a:lnTo>
                    <a:pt x="55" y="7"/>
                  </a:lnTo>
                  <a:lnTo>
                    <a:pt x="40" y="16"/>
                  </a:lnTo>
                  <a:lnTo>
                    <a:pt x="26" y="25"/>
                  </a:lnTo>
                  <a:lnTo>
                    <a:pt x="14" y="36"/>
                  </a:lnTo>
                  <a:lnTo>
                    <a:pt x="3" y="47"/>
                  </a:lnTo>
                  <a:lnTo>
                    <a:pt x="0" y="57"/>
                  </a:lnTo>
                  <a:lnTo>
                    <a:pt x="7" y="53"/>
                  </a:lnTo>
                  <a:lnTo>
                    <a:pt x="19" y="47"/>
                  </a:lnTo>
                  <a:lnTo>
                    <a:pt x="34" y="39"/>
                  </a:lnTo>
                  <a:lnTo>
                    <a:pt x="48" y="32"/>
                  </a:lnTo>
                  <a:lnTo>
                    <a:pt x="61" y="25"/>
                  </a:lnTo>
                  <a:lnTo>
                    <a:pt x="73" y="16"/>
                  </a:lnTo>
                  <a:lnTo>
                    <a:pt x="80" y="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8" name="Freeform 56">
              <a:extLst>
                <a:ext uri="{FF2B5EF4-FFF2-40B4-BE49-F238E27FC236}">
                  <a16:creationId xmlns:a16="http://schemas.microsoft.com/office/drawing/2014/main" xmlns="" id="{7048B909-14F9-AD9D-8E9F-AD7A99E73D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8" y="2353"/>
              <a:ext cx="23" cy="14"/>
            </a:xfrm>
            <a:custGeom>
              <a:avLst/>
              <a:gdLst>
                <a:gd name="T0" fmla="*/ 69 w 69"/>
                <a:gd name="T1" fmla="*/ 3 h 44"/>
                <a:gd name="T2" fmla="*/ 65 w 69"/>
                <a:gd name="T3" fmla="*/ 0 h 44"/>
                <a:gd name="T4" fmla="*/ 57 w 69"/>
                <a:gd name="T5" fmla="*/ 2 h 44"/>
                <a:gd name="T6" fmla="*/ 45 w 69"/>
                <a:gd name="T7" fmla="*/ 5 h 44"/>
                <a:gd name="T8" fmla="*/ 33 w 69"/>
                <a:gd name="T9" fmla="*/ 12 h 44"/>
                <a:gd name="T10" fmla="*/ 21 w 69"/>
                <a:gd name="T11" fmla="*/ 20 h 44"/>
                <a:gd name="T12" fmla="*/ 11 w 69"/>
                <a:gd name="T13" fmla="*/ 29 h 44"/>
                <a:gd name="T14" fmla="*/ 3 w 69"/>
                <a:gd name="T15" fmla="*/ 37 h 44"/>
                <a:gd name="T16" fmla="*/ 0 w 69"/>
                <a:gd name="T17" fmla="*/ 44 h 44"/>
                <a:gd name="T18" fmla="*/ 7 w 69"/>
                <a:gd name="T19" fmla="*/ 40 h 44"/>
                <a:gd name="T20" fmla="*/ 16 w 69"/>
                <a:gd name="T21" fmla="*/ 37 h 44"/>
                <a:gd name="T22" fmla="*/ 27 w 69"/>
                <a:gd name="T23" fmla="*/ 32 h 44"/>
                <a:gd name="T24" fmla="*/ 38 w 69"/>
                <a:gd name="T25" fmla="*/ 25 h 44"/>
                <a:gd name="T26" fmla="*/ 49 w 69"/>
                <a:gd name="T27" fmla="*/ 19 h 44"/>
                <a:gd name="T28" fmla="*/ 58 w 69"/>
                <a:gd name="T29" fmla="*/ 14 h 44"/>
                <a:gd name="T30" fmla="*/ 66 w 69"/>
                <a:gd name="T31" fmla="*/ 8 h 44"/>
                <a:gd name="T32" fmla="*/ 69 w 69"/>
                <a:gd name="T3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9" h="44">
                  <a:moveTo>
                    <a:pt x="69" y="3"/>
                  </a:moveTo>
                  <a:lnTo>
                    <a:pt x="65" y="0"/>
                  </a:lnTo>
                  <a:lnTo>
                    <a:pt x="57" y="2"/>
                  </a:lnTo>
                  <a:lnTo>
                    <a:pt x="45" y="5"/>
                  </a:lnTo>
                  <a:lnTo>
                    <a:pt x="33" y="12"/>
                  </a:lnTo>
                  <a:lnTo>
                    <a:pt x="21" y="20"/>
                  </a:lnTo>
                  <a:lnTo>
                    <a:pt x="11" y="29"/>
                  </a:lnTo>
                  <a:lnTo>
                    <a:pt x="3" y="37"/>
                  </a:lnTo>
                  <a:lnTo>
                    <a:pt x="0" y="44"/>
                  </a:lnTo>
                  <a:lnTo>
                    <a:pt x="7" y="40"/>
                  </a:lnTo>
                  <a:lnTo>
                    <a:pt x="16" y="37"/>
                  </a:lnTo>
                  <a:lnTo>
                    <a:pt x="27" y="32"/>
                  </a:lnTo>
                  <a:lnTo>
                    <a:pt x="38" y="25"/>
                  </a:lnTo>
                  <a:lnTo>
                    <a:pt x="49" y="19"/>
                  </a:lnTo>
                  <a:lnTo>
                    <a:pt x="58" y="14"/>
                  </a:lnTo>
                  <a:lnTo>
                    <a:pt x="66" y="8"/>
                  </a:lnTo>
                  <a:lnTo>
                    <a:pt x="69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69" name="Freeform 57">
              <a:extLst>
                <a:ext uri="{FF2B5EF4-FFF2-40B4-BE49-F238E27FC236}">
                  <a16:creationId xmlns:a16="http://schemas.microsoft.com/office/drawing/2014/main" xmlns="" id="{6F838CE8-EB7B-E08D-A7DA-EB82E7BE47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241"/>
              <a:ext cx="3" cy="22"/>
            </a:xfrm>
            <a:custGeom>
              <a:avLst/>
              <a:gdLst>
                <a:gd name="T0" fmla="*/ 4 w 9"/>
                <a:gd name="T1" fmla="*/ 66 h 66"/>
                <a:gd name="T2" fmla="*/ 3 w 9"/>
                <a:gd name="T3" fmla="*/ 53 h 66"/>
                <a:gd name="T4" fmla="*/ 0 w 9"/>
                <a:gd name="T5" fmla="*/ 29 h 66"/>
                <a:gd name="T6" fmla="*/ 0 w 9"/>
                <a:gd name="T7" fmla="*/ 9 h 66"/>
                <a:gd name="T8" fmla="*/ 4 w 9"/>
                <a:gd name="T9" fmla="*/ 0 h 66"/>
                <a:gd name="T10" fmla="*/ 9 w 9"/>
                <a:gd name="T11" fmla="*/ 10 h 66"/>
                <a:gd name="T12" fmla="*/ 9 w 9"/>
                <a:gd name="T13" fmla="*/ 29 h 66"/>
                <a:gd name="T14" fmla="*/ 7 w 9"/>
                <a:gd name="T15" fmla="*/ 50 h 66"/>
                <a:gd name="T16" fmla="*/ 4 w 9"/>
                <a:gd name="T17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66">
                  <a:moveTo>
                    <a:pt x="4" y="66"/>
                  </a:moveTo>
                  <a:lnTo>
                    <a:pt x="3" y="53"/>
                  </a:lnTo>
                  <a:lnTo>
                    <a:pt x="0" y="29"/>
                  </a:lnTo>
                  <a:lnTo>
                    <a:pt x="0" y="9"/>
                  </a:lnTo>
                  <a:lnTo>
                    <a:pt x="4" y="0"/>
                  </a:lnTo>
                  <a:lnTo>
                    <a:pt x="9" y="10"/>
                  </a:lnTo>
                  <a:lnTo>
                    <a:pt x="9" y="29"/>
                  </a:lnTo>
                  <a:lnTo>
                    <a:pt x="7" y="50"/>
                  </a:lnTo>
                  <a:lnTo>
                    <a:pt x="4" y="6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0" name="Freeform 58">
              <a:extLst>
                <a:ext uri="{FF2B5EF4-FFF2-40B4-BE49-F238E27FC236}">
                  <a16:creationId xmlns:a16="http://schemas.microsoft.com/office/drawing/2014/main" xmlns="" id="{F583E0E8-8A71-2617-07D4-4CBB3B152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256"/>
              <a:ext cx="26" cy="31"/>
            </a:xfrm>
            <a:custGeom>
              <a:avLst/>
              <a:gdLst>
                <a:gd name="T0" fmla="*/ 74 w 74"/>
                <a:gd name="T1" fmla="*/ 92 h 92"/>
                <a:gd name="T2" fmla="*/ 69 w 74"/>
                <a:gd name="T3" fmla="*/ 81 h 92"/>
                <a:gd name="T4" fmla="*/ 61 w 74"/>
                <a:gd name="T5" fmla="*/ 67 h 92"/>
                <a:gd name="T6" fmla="*/ 50 w 74"/>
                <a:gd name="T7" fmla="*/ 50 h 92"/>
                <a:gd name="T8" fmla="*/ 38 w 74"/>
                <a:gd name="T9" fmla="*/ 33 h 92"/>
                <a:gd name="T10" fmla="*/ 26 w 74"/>
                <a:gd name="T11" fmla="*/ 17 h 92"/>
                <a:gd name="T12" fmla="*/ 16 w 74"/>
                <a:gd name="T13" fmla="*/ 6 h 92"/>
                <a:gd name="T14" fmla="*/ 7 w 74"/>
                <a:gd name="T15" fmla="*/ 0 h 92"/>
                <a:gd name="T16" fmla="*/ 1 w 74"/>
                <a:gd name="T17" fmla="*/ 1 h 92"/>
                <a:gd name="T18" fmla="*/ 0 w 74"/>
                <a:gd name="T19" fmla="*/ 8 h 92"/>
                <a:gd name="T20" fmla="*/ 7 w 74"/>
                <a:gd name="T21" fmla="*/ 18 h 92"/>
                <a:gd name="T22" fmla="*/ 17 w 74"/>
                <a:gd name="T23" fmla="*/ 31 h 92"/>
                <a:gd name="T24" fmla="*/ 30 w 74"/>
                <a:gd name="T25" fmla="*/ 45 h 92"/>
                <a:gd name="T26" fmla="*/ 44 w 74"/>
                <a:gd name="T27" fmla="*/ 58 h 92"/>
                <a:gd name="T28" fmla="*/ 57 w 74"/>
                <a:gd name="T29" fmla="*/ 71 h 92"/>
                <a:gd name="T30" fmla="*/ 67 w 74"/>
                <a:gd name="T31" fmla="*/ 82 h 92"/>
                <a:gd name="T32" fmla="*/ 74 w 74"/>
                <a:gd name="T3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92">
                  <a:moveTo>
                    <a:pt x="74" y="92"/>
                  </a:moveTo>
                  <a:lnTo>
                    <a:pt x="69" y="81"/>
                  </a:lnTo>
                  <a:lnTo>
                    <a:pt x="61" y="67"/>
                  </a:lnTo>
                  <a:lnTo>
                    <a:pt x="50" y="50"/>
                  </a:lnTo>
                  <a:lnTo>
                    <a:pt x="38" y="33"/>
                  </a:lnTo>
                  <a:lnTo>
                    <a:pt x="26" y="17"/>
                  </a:lnTo>
                  <a:lnTo>
                    <a:pt x="16" y="6"/>
                  </a:lnTo>
                  <a:lnTo>
                    <a:pt x="7" y="0"/>
                  </a:lnTo>
                  <a:lnTo>
                    <a:pt x="1" y="1"/>
                  </a:lnTo>
                  <a:lnTo>
                    <a:pt x="0" y="8"/>
                  </a:lnTo>
                  <a:lnTo>
                    <a:pt x="7" y="18"/>
                  </a:lnTo>
                  <a:lnTo>
                    <a:pt x="17" y="31"/>
                  </a:lnTo>
                  <a:lnTo>
                    <a:pt x="30" y="45"/>
                  </a:lnTo>
                  <a:lnTo>
                    <a:pt x="44" y="58"/>
                  </a:lnTo>
                  <a:lnTo>
                    <a:pt x="57" y="71"/>
                  </a:lnTo>
                  <a:lnTo>
                    <a:pt x="67" y="82"/>
                  </a:lnTo>
                  <a:lnTo>
                    <a:pt x="74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1" name="Freeform 59">
              <a:extLst>
                <a:ext uri="{FF2B5EF4-FFF2-40B4-BE49-F238E27FC236}">
                  <a16:creationId xmlns:a16="http://schemas.microsoft.com/office/drawing/2014/main" xmlns="" id="{C87F9D40-280B-3A0F-F062-CEF88F122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2" y="2269"/>
              <a:ext cx="26" cy="28"/>
            </a:xfrm>
            <a:custGeom>
              <a:avLst/>
              <a:gdLst>
                <a:gd name="T0" fmla="*/ 77 w 77"/>
                <a:gd name="T1" fmla="*/ 84 h 84"/>
                <a:gd name="T2" fmla="*/ 71 w 77"/>
                <a:gd name="T3" fmla="*/ 74 h 84"/>
                <a:gd name="T4" fmla="*/ 60 w 77"/>
                <a:gd name="T5" fmla="*/ 60 h 84"/>
                <a:gd name="T6" fmla="*/ 48 w 77"/>
                <a:gd name="T7" fmla="*/ 45 h 84"/>
                <a:gd name="T8" fmla="*/ 35 w 77"/>
                <a:gd name="T9" fmla="*/ 29 h 84"/>
                <a:gd name="T10" fmla="*/ 23 w 77"/>
                <a:gd name="T11" fmla="*/ 15 h 84"/>
                <a:gd name="T12" fmla="*/ 11 w 77"/>
                <a:gd name="T13" fmla="*/ 5 h 84"/>
                <a:gd name="T14" fmla="*/ 3 w 77"/>
                <a:gd name="T15" fmla="*/ 0 h 84"/>
                <a:gd name="T16" fmla="*/ 0 w 77"/>
                <a:gd name="T17" fmla="*/ 3 h 84"/>
                <a:gd name="T18" fmla="*/ 1 w 77"/>
                <a:gd name="T19" fmla="*/ 10 h 84"/>
                <a:gd name="T20" fmla="*/ 9 w 77"/>
                <a:gd name="T21" fmla="*/ 22 h 84"/>
                <a:gd name="T22" fmla="*/ 21 w 77"/>
                <a:gd name="T23" fmla="*/ 33 h 84"/>
                <a:gd name="T24" fmla="*/ 35 w 77"/>
                <a:gd name="T25" fmla="*/ 45 h 84"/>
                <a:gd name="T26" fmla="*/ 48 w 77"/>
                <a:gd name="T27" fmla="*/ 58 h 84"/>
                <a:gd name="T28" fmla="*/ 61 w 77"/>
                <a:gd name="T29" fmla="*/ 69 h 84"/>
                <a:gd name="T30" fmla="*/ 72 w 77"/>
                <a:gd name="T31" fmla="*/ 78 h 84"/>
                <a:gd name="T32" fmla="*/ 77 w 77"/>
                <a:gd name="T3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84">
                  <a:moveTo>
                    <a:pt x="77" y="84"/>
                  </a:moveTo>
                  <a:lnTo>
                    <a:pt x="71" y="74"/>
                  </a:lnTo>
                  <a:lnTo>
                    <a:pt x="60" y="60"/>
                  </a:lnTo>
                  <a:lnTo>
                    <a:pt x="48" y="45"/>
                  </a:lnTo>
                  <a:lnTo>
                    <a:pt x="35" y="29"/>
                  </a:lnTo>
                  <a:lnTo>
                    <a:pt x="23" y="15"/>
                  </a:lnTo>
                  <a:lnTo>
                    <a:pt x="11" y="5"/>
                  </a:lnTo>
                  <a:lnTo>
                    <a:pt x="3" y="0"/>
                  </a:lnTo>
                  <a:lnTo>
                    <a:pt x="0" y="3"/>
                  </a:lnTo>
                  <a:lnTo>
                    <a:pt x="1" y="10"/>
                  </a:lnTo>
                  <a:lnTo>
                    <a:pt x="9" y="22"/>
                  </a:lnTo>
                  <a:lnTo>
                    <a:pt x="21" y="33"/>
                  </a:lnTo>
                  <a:lnTo>
                    <a:pt x="35" y="45"/>
                  </a:lnTo>
                  <a:lnTo>
                    <a:pt x="48" y="58"/>
                  </a:lnTo>
                  <a:lnTo>
                    <a:pt x="61" y="69"/>
                  </a:lnTo>
                  <a:lnTo>
                    <a:pt x="72" y="78"/>
                  </a:lnTo>
                  <a:lnTo>
                    <a:pt x="77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2" name="Freeform 60">
              <a:extLst>
                <a:ext uri="{FF2B5EF4-FFF2-40B4-BE49-F238E27FC236}">
                  <a16:creationId xmlns:a16="http://schemas.microsoft.com/office/drawing/2014/main" xmlns="" id="{953B9BDA-8876-8A77-95FB-EC6AB67485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" y="2284"/>
              <a:ext cx="28" cy="25"/>
            </a:xfrm>
            <a:custGeom>
              <a:avLst/>
              <a:gdLst>
                <a:gd name="T0" fmla="*/ 83 w 83"/>
                <a:gd name="T1" fmla="*/ 76 h 76"/>
                <a:gd name="T2" fmla="*/ 75 w 83"/>
                <a:gd name="T3" fmla="*/ 65 h 76"/>
                <a:gd name="T4" fmla="*/ 65 w 83"/>
                <a:gd name="T5" fmla="*/ 51 h 76"/>
                <a:gd name="T6" fmla="*/ 52 w 83"/>
                <a:gd name="T7" fmla="*/ 36 h 76"/>
                <a:gd name="T8" fmla="*/ 37 w 83"/>
                <a:gd name="T9" fmla="*/ 24 h 76"/>
                <a:gd name="T10" fmla="*/ 24 w 83"/>
                <a:gd name="T11" fmla="*/ 13 h 76"/>
                <a:gd name="T12" fmla="*/ 12 w 83"/>
                <a:gd name="T13" fmla="*/ 4 h 76"/>
                <a:gd name="T14" fmla="*/ 4 w 83"/>
                <a:gd name="T15" fmla="*/ 0 h 76"/>
                <a:gd name="T16" fmla="*/ 0 w 83"/>
                <a:gd name="T17" fmla="*/ 3 h 76"/>
                <a:gd name="T18" fmla="*/ 3 w 83"/>
                <a:gd name="T19" fmla="*/ 9 h 76"/>
                <a:gd name="T20" fmla="*/ 11 w 83"/>
                <a:gd name="T21" fmla="*/ 18 h 76"/>
                <a:gd name="T22" fmla="*/ 23 w 83"/>
                <a:gd name="T23" fmla="*/ 28 h 76"/>
                <a:gd name="T24" fmla="*/ 37 w 83"/>
                <a:gd name="T25" fmla="*/ 38 h 76"/>
                <a:gd name="T26" fmla="*/ 52 w 83"/>
                <a:gd name="T27" fmla="*/ 49 h 76"/>
                <a:gd name="T28" fmla="*/ 66 w 83"/>
                <a:gd name="T29" fmla="*/ 59 h 76"/>
                <a:gd name="T30" fmla="*/ 77 w 83"/>
                <a:gd name="T31" fmla="*/ 69 h 76"/>
                <a:gd name="T32" fmla="*/ 83 w 83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76">
                  <a:moveTo>
                    <a:pt x="83" y="76"/>
                  </a:moveTo>
                  <a:lnTo>
                    <a:pt x="75" y="65"/>
                  </a:lnTo>
                  <a:lnTo>
                    <a:pt x="65" y="51"/>
                  </a:lnTo>
                  <a:lnTo>
                    <a:pt x="52" y="36"/>
                  </a:lnTo>
                  <a:lnTo>
                    <a:pt x="37" y="24"/>
                  </a:lnTo>
                  <a:lnTo>
                    <a:pt x="24" y="13"/>
                  </a:lnTo>
                  <a:lnTo>
                    <a:pt x="12" y="4"/>
                  </a:lnTo>
                  <a:lnTo>
                    <a:pt x="4" y="0"/>
                  </a:lnTo>
                  <a:lnTo>
                    <a:pt x="0" y="3"/>
                  </a:lnTo>
                  <a:lnTo>
                    <a:pt x="3" y="9"/>
                  </a:lnTo>
                  <a:lnTo>
                    <a:pt x="11" y="18"/>
                  </a:lnTo>
                  <a:lnTo>
                    <a:pt x="23" y="28"/>
                  </a:lnTo>
                  <a:lnTo>
                    <a:pt x="37" y="38"/>
                  </a:lnTo>
                  <a:lnTo>
                    <a:pt x="52" y="49"/>
                  </a:lnTo>
                  <a:lnTo>
                    <a:pt x="66" y="59"/>
                  </a:lnTo>
                  <a:lnTo>
                    <a:pt x="77" y="69"/>
                  </a:lnTo>
                  <a:lnTo>
                    <a:pt x="83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3" name="Freeform 61">
              <a:extLst>
                <a:ext uri="{FF2B5EF4-FFF2-40B4-BE49-F238E27FC236}">
                  <a16:creationId xmlns:a16="http://schemas.microsoft.com/office/drawing/2014/main" xmlns="" id="{7D1E3AB3-80FE-C1D0-F24C-B8F792AFE8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3" y="2303"/>
              <a:ext cx="28" cy="18"/>
            </a:xfrm>
            <a:custGeom>
              <a:avLst/>
              <a:gdLst>
                <a:gd name="T0" fmla="*/ 79 w 79"/>
                <a:gd name="T1" fmla="*/ 58 h 58"/>
                <a:gd name="T2" fmla="*/ 71 w 79"/>
                <a:gd name="T3" fmla="*/ 49 h 58"/>
                <a:gd name="T4" fmla="*/ 60 w 79"/>
                <a:gd name="T5" fmla="*/ 39 h 58"/>
                <a:gd name="T6" fmla="*/ 47 w 79"/>
                <a:gd name="T7" fmla="*/ 26 h 58"/>
                <a:gd name="T8" fmla="*/ 34 w 79"/>
                <a:gd name="T9" fmla="*/ 16 h 58"/>
                <a:gd name="T10" fmla="*/ 22 w 79"/>
                <a:gd name="T11" fmla="*/ 6 h 58"/>
                <a:gd name="T12" fmla="*/ 10 w 79"/>
                <a:gd name="T13" fmla="*/ 1 h 58"/>
                <a:gd name="T14" fmla="*/ 2 w 79"/>
                <a:gd name="T15" fmla="*/ 0 h 58"/>
                <a:gd name="T16" fmla="*/ 0 w 79"/>
                <a:gd name="T17" fmla="*/ 5 h 58"/>
                <a:gd name="T18" fmla="*/ 2 w 79"/>
                <a:gd name="T19" fmla="*/ 13 h 58"/>
                <a:gd name="T20" fmla="*/ 9 w 79"/>
                <a:gd name="T21" fmla="*/ 20 h 58"/>
                <a:gd name="T22" fmla="*/ 21 w 79"/>
                <a:gd name="T23" fmla="*/ 26 h 58"/>
                <a:gd name="T24" fmla="*/ 34 w 79"/>
                <a:gd name="T25" fmla="*/ 33 h 58"/>
                <a:gd name="T26" fmla="*/ 47 w 79"/>
                <a:gd name="T27" fmla="*/ 39 h 58"/>
                <a:gd name="T28" fmla="*/ 60 w 79"/>
                <a:gd name="T29" fmla="*/ 45 h 58"/>
                <a:gd name="T30" fmla="*/ 71 w 79"/>
                <a:gd name="T31" fmla="*/ 51 h 58"/>
                <a:gd name="T32" fmla="*/ 79 w 79"/>
                <a:gd name="T3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8">
                  <a:moveTo>
                    <a:pt x="79" y="58"/>
                  </a:moveTo>
                  <a:lnTo>
                    <a:pt x="71" y="49"/>
                  </a:lnTo>
                  <a:lnTo>
                    <a:pt x="60" y="39"/>
                  </a:lnTo>
                  <a:lnTo>
                    <a:pt x="47" y="26"/>
                  </a:lnTo>
                  <a:lnTo>
                    <a:pt x="34" y="16"/>
                  </a:lnTo>
                  <a:lnTo>
                    <a:pt x="22" y="6"/>
                  </a:lnTo>
                  <a:lnTo>
                    <a:pt x="10" y="1"/>
                  </a:lnTo>
                  <a:lnTo>
                    <a:pt x="2" y="0"/>
                  </a:lnTo>
                  <a:lnTo>
                    <a:pt x="0" y="5"/>
                  </a:lnTo>
                  <a:lnTo>
                    <a:pt x="2" y="13"/>
                  </a:lnTo>
                  <a:lnTo>
                    <a:pt x="9" y="20"/>
                  </a:lnTo>
                  <a:lnTo>
                    <a:pt x="21" y="26"/>
                  </a:lnTo>
                  <a:lnTo>
                    <a:pt x="34" y="33"/>
                  </a:lnTo>
                  <a:lnTo>
                    <a:pt x="47" y="39"/>
                  </a:lnTo>
                  <a:lnTo>
                    <a:pt x="60" y="45"/>
                  </a:lnTo>
                  <a:lnTo>
                    <a:pt x="71" y="51"/>
                  </a:lnTo>
                  <a:lnTo>
                    <a:pt x="79" y="5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4" name="Freeform 62">
              <a:extLst>
                <a:ext uri="{FF2B5EF4-FFF2-40B4-BE49-F238E27FC236}">
                  <a16:creationId xmlns:a16="http://schemas.microsoft.com/office/drawing/2014/main" xmlns="" id="{860DE6D2-C544-17E7-233D-4BF1DFE124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5" y="2318"/>
              <a:ext cx="26" cy="17"/>
            </a:xfrm>
            <a:custGeom>
              <a:avLst/>
              <a:gdLst>
                <a:gd name="T0" fmla="*/ 76 w 76"/>
                <a:gd name="T1" fmla="*/ 53 h 53"/>
                <a:gd name="T2" fmla="*/ 70 w 76"/>
                <a:gd name="T3" fmla="*/ 46 h 53"/>
                <a:gd name="T4" fmla="*/ 58 w 76"/>
                <a:gd name="T5" fmla="*/ 36 h 53"/>
                <a:gd name="T6" fmla="*/ 45 w 76"/>
                <a:gd name="T7" fmla="*/ 27 h 53"/>
                <a:gd name="T8" fmla="*/ 32 w 76"/>
                <a:gd name="T9" fmla="*/ 15 h 53"/>
                <a:gd name="T10" fmla="*/ 18 w 76"/>
                <a:gd name="T11" fmla="*/ 8 h 53"/>
                <a:gd name="T12" fmla="*/ 8 w 76"/>
                <a:gd name="T13" fmla="*/ 2 h 53"/>
                <a:gd name="T14" fmla="*/ 1 w 76"/>
                <a:gd name="T15" fmla="*/ 0 h 53"/>
                <a:gd name="T16" fmla="*/ 0 w 76"/>
                <a:gd name="T17" fmla="*/ 5 h 53"/>
                <a:gd name="T18" fmla="*/ 4 w 76"/>
                <a:gd name="T19" fmla="*/ 13 h 53"/>
                <a:gd name="T20" fmla="*/ 12 w 76"/>
                <a:gd name="T21" fmla="*/ 20 h 53"/>
                <a:gd name="T22" fmla="*/ 22 w 76"/>
                <a:gd name="T23" fmla="*/ 28 h 53"/>
                <a:gd name="T24" fmla="*/ 36 w 76"/>
                <a:gd name="T25" fmla="*/ 34 h 53"/>
                <a:gd name="T26" fmla="*/ 49 w 76"/>
                <a:gd name="T27" fmla="*/ 40 h 53"/>
                <a:gd name="T28" fmla="*/ 61 w 76"/>
                <a:gd name="T29" fmla="*/ 45 h 53"/>
                <a:gd name="T30" fmla="*/ 71 w 76"/>
                <a:gd name="T31" fmla="*/ 49 h 53"/>
                <a:gd name="T32" fmla="*/ 76 w 76"/>
                <a:gd name="T3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53">
                  <a:moveTo>
                    <a:pt x="76" y="53"/>
                  </a:moveTo>
                  <a:lnTo>
                    <a:pt x="70" y="46"/>
                  </a:lnTo>
                  <a:lnTo>
                    <a:pt x="58" y="36"/>
                  </a:lnTo>
                  <a:lnTo>
                    <a:pt x="45" y="27"/>
                  </a:lnTo>
                  <a:lnTo>
                    <a:pt x="32" y="15"/>
                  </a:lnTo>
                  <a:lnTo>
                    <a:pt x="18" y="8"/>
                  </a:lnTo>
                  <a:lnTo>
                    <a:pt x="8" y="2"/>
                  </a:lnTo>
                  <a:lnTo>
                    <a:pt x="1" y="0"/>
                  </a:lnTo>
                  <a:lnTo>
                    <a:pt x="0" y="5"/>
                  </a:lnTo>
                  <a:lnTo>
                    <a:pt x="4" y="13"/>
                  </a:lnTo>
                  <a:lnTo>
                    <a:pt x="12" y="20"/>
                  </a:lnTo>
                  <a:lnTo>
                    <a:pt x="22" y="28"/>
                  </a:lnTo>
                  <a:lnTo>
                    <a:pt x="36" y="34"/>
                  </a:lnTo>
                  <a:lnTo>
                    <a:pt x="49" y="40"/>
                  </a:lnTo>
                  <a:lnTo>
                    <a:pt x="61" y="45"/>
                  </a:lnTo>
                  <a:lnTo>
                    <a:pt x="71" y="49"/>
                  </a:lnTo>
                  <a:lnTo>
                    <a:pt x="76" y="5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5" name="Freeform 63">
              <a:extLst>
                <a:ext uri="{FF2B5EF4-FFF2-40B4-BE49-F238E27FC236}">
                  <a16:creationId xmlns:a16="http://schemas.microsoft.com/office/drawing/2014/main" xmlns="" id="{F771393D-160F-DA7B-4FB1-680CA1ACC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1" y="2339"/>
              <a:ext cx="23" cy="9"/>
            </a:xfrm>
            <a:custGeom>
              <a:avLst/>
              <a:gdLst>
                <a:gd name="T0" fmla="*/ 67 w 67"/>
                <a:gd name="T1" fmla="*/ 27 h 27"/>
                <a:gd name="T2" fmla="*/ 59 w 67"/>
                <a:gd name="T3" fmla="*/ 21 h 27"/>
                <a:gd name="T4" fmla="*/ 49 w 67"/>
                <a:gd name="T5" fmla="*/ 15 h 27"/>
                <a:gd name="T6" fmla="*/ 37 w 67"/>
                <a:gd name="T7" fmla="*/ 8 h 27"/>
                <a:gd name="T8" fmla="*/ 26 w 67"/>
                <a:gd name="T9" fmla="*/ 3 h 27"/>
                <a:gd name="T10" fmla="*/ 16 w 67"/>
                <a:gd name="T11" fmla="*/ 0 h 27"/>
                <a:gd name="T12" fmla="*/ 8 w 67"/>
                <a:gd name="T13" fmla="*/ 0 h 27"/>
                <a:gd name="T14" fmla="*/ 1 w 67"/>
                <a:gd name="T15" fmla="*/ 1 h 27"/>
                <a:gd name="T16" fmla="*/ 0 w 67"/>
                <a:gd name="T17" fmla="*/ 7 h 27"/>
                <a:gd name="T18" fmla="*/ 2 w 67"/>
                <a:gd name="T19" fmla="*/ 13 h 27"/>
                <a:gd name="T20" fmla="*/ 9 w 67"/>
                <a:gd name="T21" fmla="*/ 18 h 27"/>
                <a:gd name="T22" fmla="*/ 18 w 67"/>
                <a:gd name="T23" fmla="*/ 21 h 27"/>
                <a:gd name="T24" fmla="*/ 29 w 67"/>
                <a:gd name="T25" fmla="*/ 22 h 27"/>
                <a:gd name="T26" fmla="*/ 39 w 67"/>
                <a:gd name="T27" fmla="*/ 22 h 27"/>
                <a:gd name="T28" fmla="*/ 51 w 67"/>
                <a:gd name="T29" fmla="*/ 23 h 27"/>
                <a:gd name="T30" fmla="*/ 60 w 67"/>
                <a:gd name="T31" fmla="*/ 25 h 27"/>
                <a:gd name="T32" fmla="*/ 67 w 67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7" h="27">
                  <a:moveTo>
                    <a:pt x="67" y="27"/>
                  </a:moveTo>
                  <a:lnTo>
                    <a:pt x="59" y="21"/>
                  </a:lnTo>
                  <a:lnTo>
                    <a:pt x="49" y="15"/>
                  </a:lnTo>
                  <a:lnTo>
                    <a:pt x="37" y="8"/>
                  </a:lnTo>
                  <a:lnTo>
                    <a:pt x="26" y="3"/>
                  </a:lnTo>
                  <a:lnTo>
                    <a:pt x="16" y="0"/>
                  </a:lnTo>
                  <a:lnTo>
                    <a:pt x="8" y="0"/>
                  </a:lnTo>
                  <a:lnTo>
                    <a:pt x="1" y="1"/>
                  </a:lnTo>
                  <a:lnTo>
                    <a:pt x="0" y="7"/>
                  </a:lnTo>
                  <a:lnTo>
                    <a:pt x="2" y="13"/>
                  </a:lnTo>
                  <a:lnTo>
                    <a:pt x="9" y="18"/>
                  </a:lnTo>
                  <a:lnTo>
                    <a:pt x="18" y="21"/>
                  </a:lnTo>
                  <a:lnTo>
                    <a:pt x="29" y="22"/>
                  </a:lnTo>
                  <a:lnTo>
                    <a:pt x="39" y="22"/>
                  </a:lnTo>
                  <a:lnTo>
                    <a:pt x="51" y="23"/>
                  </a:lnTo>
                  <a:lnTo>
                    <a:pt x="60" y="25"/>
                  </a:lnTo>
                  <a:lnTo>
                    <a:pt x="67" y="2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6" name="Freeform 64">
              <a:extLst>
                <a:ext uri="{FF2B5EF4-FFF2-40B4-BE49-F238E27FC236}">
                  <a16:creationId xmlns:a16="http://schemas.microsoft.com/office/drawing/2014/main" xmlns="" id="{4AEDF064-F3DA-8321-2A9C-72EFE227C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353"/>
              <a:ext cx="20" cy="5"/>
            </a:xfrm>
            <a:custGeom>
              <a:avLst/>
              <a:gdLst>
                <a:gd name="T0" fmla="*/ 59 w 59"/>
                <a:gd name="T1" fmla="*/ 14 h 14"/>
                <a:gd name="T2" fmla="*/ 52 w 59"/>
                <a:gd name="T3" fmla="*/ 12 h 14"/>
                <a:gd name="T4" fmla="*/ 43 w 59"/>
                <a:gd name="T5" fmla="*/ 8 h 14"/>
                <a:gd name="T6" fmla="*/ 34 w 59"/>
                <a:gd name="T7" fmla="*/ 4 h 14"/>
                <a:gd name="T8" fmla="*/ 23 w 59"/>
                <a:gd name="T9" fmla="*/ 2 h 14"/>
                <a:gd name="T10" fmla="*/ 14 w 59"/>
                <a:gd name="T11" fmla="*/ 0 h 14"/>
                <a:gd name="T12" fmla="*/ 6 w 59"/>
                <a:gd name="T13" fmla="*/ 0 h 14"/>
                <a:gd name="T14" fmla="*/ 1 w 59"/>
                <a:gd name="T15" fmla="*/ 2 h 14"/>
                <a:gd name="T16" fmla="*/ 0 w 59"/>
                <a:gd name="T17" fmla="*/ 7 h 14"/>
                <a:gd name="T18" fmla="*/ 2 w 59"/>
                <a:gd name="T19" fmla="*/ 10 h 14"/>
                <a:gd name="T20" fmla="*/ 8 w 59"/>
                <a:gd name="T21" fmla="*/ 13 h 14"/>
                <a:gd name="T22" fmla="*/ 14 w 59"/>
                <a:gd name="T23" fmla="*/ 14 h 14"/>
                <a:gd name="T24" fmla="*/ 23 w 59"/>
                <a:gd name="T25" fmla="*/ 14 h 14"/>
                <a:gd name="T26" fmla="*/ 33 w 59"/>
                <a:gd name="T27" fmla="*/ 13 h 14"/>
                <a:gd name="T28" fmla="*/ 42 w 59"/>
                <a:gd name="T29" fmla="*/ 13 h 14"/>
                <a:gd name="T30" fmla="*/ 51 w 59"/>
                <a:gd name="T31" fmla="*/ 13 h 14"/>
                <a:gd name="T32" fmla="*/ 59 w 59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4">
                  <a:moveTo>
                    <a:pt x="59" y="14"/>
                  </a:moveTo>
                  <a:lnTo>
                    <a:pt x="52" y="12"/>
                  </a:lnTo>
                  <a:lnTo>
                    <a:pt x="43" y="8"/>
                  </a:lnTo>
                  <a:lnTo>
                    <a:pt x="34" y="4"/>
                  </a:lnTo>
                  <a:lnTo>
                    <a:pt x="23" y="2"/>
                  </a:lnTo>
                  <a:lnTo>
                    <a:pt x="14" y="0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2" y="10"/>
                  </a:lnTo>
                  <a:lnTo>
                    <a:pt x="8" y="13"/>
                  </a:lnTo>
                  <a:lnTo>
                    <a:pt x="14" y="14"/>
                  </a:lnTo>
                  <a:lnTo>
                    <a:pt x="23" y="14"/>
                  </a:lnTo>
                  <a:lnTo>
                    <a:pt x="33" y="13"/>
                  </a:lnTo>
                  <a:lnTo>
                    <a:pt x="42" y="13"/>
                  </a:lnTo>
                  <a:lnTo>
                    <a:pt x="51" y="13"/>
                  </a:lnTo>
                  <a:lnTo>
                    <a:pt x="59" y="1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7" name="Freeform 65">
              <a:extLst>
                <a:ext uri="{FF2B5EF4-FFF2-40B4-BE49-F238E27FC236}">
                  <a16:creationId xmlns:a16="http://schemas.microsoft.com/office/drawing/2014/main" xmlns="" id="{728B9E1D-8C19-AD2C-341D-F5B51025D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2365"/>
              <a:ext cx="20" cy="4"/>
            </a:xfrm>
            <a:custGeom>
              <a:avLst/>
              <a:gdLst>
                <a:gd name="T0" fmla="*/ 58 w 58"/>
                <a:gd name="T1" fmla="*/ 7 h 15"/>
                <a:gd name="T2" fmla="*/ 53 w 58"/>
                <a:gd name="T3" fmla="*/ 5 h 15"/>
                <a:gd name="T4" fmla="*/ 45 w 58"/>
                <a:gd name="T5" fmla="*/ 3 h 15"/>
                <a:gd name="T6" fmla="*/ 35 w 58"/>
                <a:gd name="T7" fmla="*/ 1 h 15"/>
                <a:gd name="T8" fmla="*/ 25 w 58"/>
                <a:gd name="T9" fmla="*/ 0 h 15"/>
                <a:gd name="T10" fmla="*/ 16 w 58"/>
                <a:gd name="T11" fmla="*/ 0 h 15"/>
                <a:gd name="T12" fmla="*/ 8 w 58"/>
                <a:gd name="T13" fmla="*/ 1 h 15"/>
                <a:gd name="T14" fmla="*/ 2 w 58"/>
                <a:gd name="T15" fmla="*/ 5 h 15"/>
                <a:gd name="T16" fmla="*/ 0 w 58"/>
                <a:gd name="T17" fmla="*/ 10 h 15"/>
                <a:gd name="T18" fmla="*/ 1 w 58"/>
                <a:gd name="T19" fmla="*/ 14 h 15"/>
                <a:gd name="T20" fmla="*/ 5 w 58"/>
                <a:gd name="T21" fmla="*/ 15 h 15"/>
                <a:gd name="T22" fmla="*/ 12 w 58"/>
                <a:gd name="T23" fmla="*/ 15 h 15"/>
                <a:gd name="T24" fmla="*/ 20 w 58"/>
                <a:gd name="T25" fmla="*/ 14 h 15"/>
                <a:gd name="T26" fmla="*/ 29 w 58"/>
                <a:gd name="T27" fmla="*/ 11 h 15"/>
                <a:gd name="T28" fmla="*/ 39 w 58"/>
                <a:gd name="T29" fmla="*/ 9 h 15"/>
                <a:gd name="T30" fmla="*/ 49 w 58"/>
                <a:gd name="T31" fmla="*/ 7 h 15"/>
                <a:gd name="T32" fmla="*/ 58 w 58"/>
                <a:gd name="T3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15">
                  <a:moveTo>
                    <a:pt x="58" y="7"/>
                  </a:moveTo>
                  <a:lnTo>
                    <a:pt x="53" y="5"/>
                  </a:lnTo>
                  <a:lnTo>
                    <a:pt x="45" y="3"/>
                  </a:lnTo>
                  <a:lnTo>
                    <a:pt x="35" y="1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2" y="5"/>
                  </a:lnTo>
                  <a:lnTo>
                    <a:pt x="0" y="10"/>
                  </a:lnTo>
                  <a:lnTo>
                    <a:pt x="1" y="14"/>
                  </a:lnTo>
                  <a:lnTo>
                    <a:pt x="5" y="15"/>
                  </a:lnTo>
                  <a:lnTo>
                    <a:pt x="12" y="15"/>
                  </a:lnTo>
                  <a:lnTo>
                    <a:pt x="20" y="14"/>
                  </a:lnTo>
                  <a:lnTo>
                    <a:pt x="29" y="11"/>
                  </a:lnTo>
                  <a:lnTo>
                    <a:pt x="39" y="9"/>
                  </a:lnTo>
                  <a:lnTo>
                    <a:pt x="49" y="7"/>
                  </a:lnTo>
                  <a:lnTo>
                    <a:pt x="58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8" name="Freeform 66">
              <a:extLst>
                <a:ext uri="{FF2B5EF4-FFF2-40B4-BE49-F238E27FC236}">
                  <a16:creationId xmlns:a16="http://schemas.microsoft.com/office/drawing/2014/main" xmlns="" id="{124AA84E-72EF-017E-9FCA-B7C9304708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373"/>
              <a:ext cx="19" cy="6"/>
            </a:xfrm>
            <a:custGeom>
              <a:avLst/>
              <a:gdLst>
                <a:gd name="T0" fmla="*/ 57 w 57"/>
                <a:gd name="T1" fmla="*/ 18 h 18"/>
                <a:gd name="T2" fmla="*/ 54 w 57"/>
                <a:gd name="T3" fmla="*/ 13 h 18"/>
                <a:gd name="T4" fmla="*/ 49 w 57"/>
                <a:gd name="T5" fmla="*/ 9 h 18"/>
                <a:gd name="T6" fmla="*/ 41 w 57"/>
                <a:gd name="T7" fmla="*/ 5 h 18"/>
                <a:gd name="T8" fmla="*/ 32 w 57"/>
                <a:gd name="T9" fmla="*/ 2 h 18"/>
                <a:gd name="T10" fmla="*/ 21 w 57"/>
                <a:gd name="T11" fmla="*/ 0 h 18"/>
                <a:gd name="T12" fmla="*/ 12 w 57"/>
                <a:gd name="T13" fmla="*/ 0 h 18"/>
                <a:gd name="T14" fmla="*/ 6 w 57"/>
                <a:gd name="T15" fmla="*/ 3 h 18"/>
                <a:gd name="T16" fmla="*/ 0 w 57"/>
                <a:gd name="T17" fmla="*/ 8 h 18"/>
                <a:gd name="T18" fmla="*/ 0 w 57"/>
                <a:gd name="T19" fmla="*/ 13 h 18"/>
                <a:gd name="T20" fmla="*/ 4 w 57"/>
                <a:gd name="T21" fmla="*/ 17 h 18"/>
                <a:gd name="T22" fmla="*/ 11 w 57"/>
                <a:gd name="T23" fmla="*/ 18 h 18"/>
                <a:gd name="T24" fmla="*/ 20 w 57"/>
                <a:gd name="T25" fmla="*/ 18 h 18"/>
                <a:gd name="T26" fmla="*/ 31 w 57"/>
                <a:gd name="T27" fmla="*/ 17 h 18"/>
                <a:gd name="T28" fmla="*/ 40 w 57"/>
                <a:gd name="T29" fmla="*/ 17 h 18"/>
                <a:gd name="T30" fmla="*/ 49 w 57"/>
                <a:gd name="T31" fmla="*/ 17 h 18"/>
                <a:gd name="T32" fmla="*/ 57 w 57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18">
                  <a:moveTo>
                    <a:pt x="57" y="18"/>
                  </a:moveTo>
                  <a:lnTo>
                    <a:pt x="54" y="13"/>
                  </a:lnTo>
                  <a:lnTo>
                    <a:pt x="49" y="9"/>
                  </a:lnTo>
                  <a:lnTo>
                    <a:pt x="41" y="5"/>
                  </a:lnTo>
                  <a:lnTo>
                    <a:pt x="32" y="2"/>
                  </a:lnTo>
                  <a:lnTo>
                    <a:pt x="21" y="0"/>
                  </a:lnTo>
                  <a:lnTo>
                    <a:pt x="12" y="0"/>
                  </a:lnTo>
                  <a:lnTo>
                    <a:pt x="6" y="3"/>
                  </a:lnTo>
                  <a:lnTo>
                    <a:pt x="0" y="8"/>
                  </a:lnTo>
                  <a:lnTo>
                    <a:pt x="0" y="13"/>
                  </a:lnTo>
                  <a:lnTo>
                    <a:pt x="4" y="17"/>
                  </a:lnTo>
                  <a:lnTo>
                    <a:pt x="11" y="18"/>
                  </a:lnTo>
                  <a:lnTo>
                    <a:pt x="20" y="18"/>
                  </a:lnTo>
                  <a:lnTo>
                    <a:pt x="31" y="17"/>
                  </a:lnTo>
                  <a:lnTo>
                    <a:pt x="40" y="17"/>
                  </a:lnTo>
                  <a:lnTo>
                    <a:pt x="49" y="17"/>
                  </a:lnTo>
                  <a:lnTo>
                    <a:pt x="57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79" name="Freeform 67">
              <a:extLst>
                <a:ext uri="{FF2B5EF4-FFF2-40B4-BE49-F238E27FC236}">
                  <a16:creationId xmlns:a16="http://schemas.microsoft.com/office/drawing/2014/main" xmlns="" id="{9840F583-2080-5D66-2035-85B65EEA4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381"/>
              <a:ext cx="21" cy="5"/>
            </a:xfrm>
            <a:custGeom>
              <a:avLst/>
              <a:gdLst>
                <a:gd name="T0" fmla="*/ 63 w 63"/>
                <a:gd name="T1" fmla="*/ 13 h 16"/>
                <a:gd name="T2" fmla="*/ 58 w 63"/>
                <a:gd name="T3" fmla="*/ 11 h 16"/>
                <a:gd name="T4" fmla="*/ 50 w 63"/>
                <a:gd name="T5" fmla="*/ 8 h 16"/>
                <a:gd name="T6" fmla="*/ 42 w 63"/>
                <a:gd name="T7" fmla="*/ 5 h 16"/>
                <a:gd name="T8" fmla="*/ 33 w 63"/>
                <a:gd name="T9" fmla="*/ 2 h 16"/>
                <a:gd name="T10" fmla="*/ 23 w 63"/>
                <a:gd name="T11" fmla="*/ 0 h 16"/>
                <a:gd name="T12" fmla="*/ 15 w 63"/>
                <a:gd name="T13" fmla="*/ 0 h 16"/>
                <a:gd name="T14" fmla="*/ 7 w 63"/>
                <a:gd name="T15" fmla="*/ 1 h 16"/>
                <a:gd name="T16" fmla="*/ 2 w 63"/>
                <a:gd name="T17" fmla="*/ 6 h 16"/>
                <a:gd name="T18" fmla="*/ 0 w 63"/>
                <a:gd name="T19" fmla="*/ 11 h 16"/>
                <a:gd name="T20" fmla="*/ 6 w 63"/>
                <a:gd name="T21" fmla="*/ 13 h 16"/>
                <a:gd name="T22" fmla="*/ 13 w 63"/>
                <a:gd name="T23" fmla="*/ 16 h 16"/>
                <a:gd name="T24" fmla="*/ 25 w 63"/>
                <a:gd name="T25" fmla="*/ 16 h 16"/>
                <a:gd name="T26" fmla="*/ 37 w 63"/>
                <a:gd name="T27" fmla="*/ 16 h 16"/>
                <a:gd name="T28" fmla="*/ 48 w 63"/>
                <a:gd name="T29" fmla="*/ 16 h 16"/>
                <a:gd name="T30" fmla="*/ 58 w 63"/>
                <a:gd name="T31" fmla="*/ 15 h 16"/>
                <a:gd name="T32" fmla="*/ 63 w 63"/>
                <a:gd name="T33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16">
                  <a:moveTo>
                    <a:pt x="63" y="13"/>
                  </a:moveTo>
                  <a:lnTo>
                    <a:pt x="58" y="11"/>
                  </a:lnTo>
                  <a:lnTo>
                    <a:pt x="50" y="8"/>
                  </a:lnTo>
                  <a:lnTo>
                    <a:pt x="42" y="5"/>
                  </a:lnTo>
                  <a:lnTo>
                    <a:pt x="33" y="2"/>
                  </a:lnTo>
                  <a:lnTo>
                    <a:pt x="23" y="0"/>
                  </a:lnTo>
                  <a:lnTo>
                    <a:pt x="15" y="0"/>
                  </a:lnTo>
                  <a:lnTo>
                    <a:pt x="7" y="1"/>
                  </a:lnTo>
                  <a:lnTo>
                    <a:pt x="2" y="6"/>
                  </a:lnTo>
                  <a:lnTo>
                    <a:pt x="0" y="11"/>
                  </a:lnTo>
                  <a:lnTo>
                    <a:pt x="6" y="13"/>
                  </a:lnTo>
                  <a:lnTo>
                    <a:pt x="13" y="16"/>
                  </a:lnTo>
                  <a:lnTo>
                    <a:pt x="25" y="16"/>
                  </a:lnTo>
                  <a:lnTo>
                    <a:pt x="37" y="16"/>
                  </a:lnTo>
                  <a:lnTo>
                    <a:pt x="48" y="16"/>
                  </a:lnTo>
                  <a:lnTo>
                    <a:pt x="58" y="15"/>
                  </a:lnTo>
                  <a:lnTo>
                    <a:pt x="63" y="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0" name="Freeform 68">
              <a:extLst>
                <a:ext uri="{FF2B5EF4-FFF2-40B4-BE49-F238E27FC236}">
                  <a16:creationId xmlns:a16="http://schemas.microsoft.com/office/drawing/2014/main" xmlns="" id="{9B27598F-6F94-C841-CFF8-29187144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244"/>
              <a:ext cx="19" cy="31"/>
            </a:xfrm>
            <a:custGeom>
              <a:avLst/>
              <a:gdLst>
                <a:gd name="T0" fmla="*/ 0 w 60"/>
                <a:gd name="T1" fmla="*/ 2 h 92"/>
                <a:gd name="T2" fmla="*/ 3 w 60"/>
                <a:gd name="T3" fmla="*/ 7 h 92"/>
                <a:gd name="T4" fmla="*/ 8 w 60"/>
                <a:gd name="T5" fmla="*/ 16 h 92"/>
                <a:gd name="T6" fmla="*/ 17 w 60"/>
                <a:gd name="T7" fmla="*/ 27 h 92"/>
                <a:gd name="T8" fmla="*/ 28 w 60"/>
                <a:gd name="T9" fmla="*/ 39 h 92"/>
                <a:gd name="T10" fmla="*/ 40 w 60"/>
                <a:gd name="T11" fmla="*/ 53 h 92"/>
                <a:gd name="T12" fmla="*/ 49 w 60"/>
                <a:gd name="T13" fmla="*/ 67 h 92"/>
                <a:gd name="T14" fmla="*/ 56 w 60"/>
                <a:gd name="T15" fmla="*/ 81 h 92"/>
                <a:gd name="T16" fmla="*/ 60 w 60"/>
                <a:gd name="T17" fmla="*/ 92 h 92"/>
                <a:gd name="T18" fmla="*/ 56 w 60"/>
                <a:gd name="T19" fmla="*/ 77 h 92"/>
                <a:gd name="T20" fmla="*/ 49 w 60"/>
                <a:gd name="T21" fmla="*/ 61 h 92"/>
                <a:gd name="T22" fmla="*/ 41 w 60"/>
                <a:gd name="T23" fmla="*/ 43 h 92"/>
                <a:gd name="T24" fmla="*/ 32 w 60"/>
                <a:gd name="T25" fmla="*/ 27 h 92"/>
                <a:gd name="T26" fmla="*/ 23 w 60"/>
                <a:gd name="T27" fmla="*/ 13 h 92"/>
                <a:gd name="T28" fmla="*/ 13 w 60"/>
                <a:gd name="T29" fmla="*/ 3 h 92"/>
                <a:gd name="T30" fmla="*/ 6 w 60"/>
                <a:gd name="T31" fmla="*/ 0 h 92"/>
                <a:gd name="T32" fmla="*/ 0 w 60"/>
                <a:gd name="T33" fmla="*/ 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92">
                  <a:moveTo>
                    <a:pt x="0" y="2"/>
                  </a:moveTo>
                  <a:lnTo>
                    <a:pt x="3" y="7"/>
                  </a:lnTo>
                  <a:lnTo>
                    <a:pt x="8" y="16"/>
                  </a:lnTo>
                  <a:lnTo>
                    <a:pt x="17" y="27"/>
                  </a:lnTo>
                  <a:lnTo>
                    <a:pt x="28" y="39"/>
                  </a:lnTo>
                  <a:lnTo>
                    <a:pt x="40" y="53"/>
                  </a:lnTo>
                  <a:lnTo>
                    <a:pt x="49" y="67"/>
                  </a:lnTo>
                  <a:lnTo>
                    <a:pt x="56" y="81"/>
                  </a:lnTo>
                  <a:lnTo>
                    <a:pt x="60" y="92"/>
                  </a:lnTo>
                  <a:lnTo>
                    <a:pt x="56" y="77"/>
                  </a:lnTo>
                  <a:lnTo>
                    <a:pt x="49" y="61"/>
                  </a:lnTo>
                  <a:lnTo>
                    <a:pt x="41" y="43"/>
                  </a:lnTo>
                  <a:lnTo>
                    <a:pt x="32" y="27"/>
                  </a:lnTo>
                  <a:lnTo>
                    <a:pt x="23" y="13"/>
                  </a:lnTo>
                  <a:lnTo>
                    <a:pt x="13" y="3"/>
                  </a:lnTo>
                  <a:lnTo>
                    <a:pt x="6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1" name="Freeform 69">
              <a:extLst>
                <a:ext uri="{FF2B5EF4-FFF2-40B4-BE49-F238E27FC236}">
                  <a16:creationId xmlns:a16="http://schemas.microsoft.com/office/drawing/2014/main" xmlns="" id="{F783BCD3-8F5B-656F-2D09-747CA35C5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2239"/>
              <a:ext cx="14" cy="23"/>
            </a:xfrm>
            <a:custGeom>
              <a:avLst/>
              <a:gdLst>
                <a:gd name="T0" fmla="*/ 38 w 38"/>
                <a:gd name="T1" fmla="*/ 67 h 67"/>
                <a:gd name="T2" fmla="*/ 30 w 38"/>
                <a:gd name="T3" fmla="*/ 46 h 67"/>
                <a:gd name="T4" fmla="*/ 18 w 38"/>
                <a:gd name="T5" fmla="*/ 22 h 67"/>
                <a:gd name="T6" fmla="*/ 6 w 38"/>
                <a:gd name="T7" fmla="*/ 4 h 67"/>
                <a:gd name="T8" fmla="*/ 0 w 38"/>
                <a:gd name="T9" fmla="*/ 0 h 67"/>
                <a:gd name="T10" fmla="*/ 0 w 38"/>
                <a:gd name="T11" fmla="*/ 5 h 67"/>
                <a:gd name="T12" fmla="*/ 4 w 38"/>
                <a:gd name="T13" fmla="*/ 12 h 67"/>
                <a:gd name="T14" fmla="*/ 9 w 38"/>
                <a:gd name="T15" fmla="*/ 22 h 67"/>
                <a:gd name="T16" fmla="*/ 16 w 38"/>
                <a:gd name="T17" fmla="*/ 32 h 67"/>
                <a:gd name="T18" fmla="*/ 22 w 38"/>
                <a:gd name="T19" fmla="*/ 44 h 67"/>
                <a:gd name="T20" fmla="*/ 29 w 38"/>
                <a:gd name="T21" fmla="*/ 53 h 67"/>
                <a:gd name="T22" fmla="*/ 34 w 38"/>
                <a:gd name="T23" fmla="*/ 61 h 67"/>
                <a:gd name="T24" fmla="*/ 38 w 38"/>
                <a:gd name="T2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67">
                  <a:moveTo>
                    <a:pt x="38" y="67"/>
                  </a:moveTo>
                  <a:lnTo>
                    <a:pt x="30" y="46"/>
                  </a:lnTo>
                  <a:lnTo>
                    <a:pt x="18" y="22"/>
                  </a:lnTo>
                  <a:lnTo>
                    <a:pt x="6" y="4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12"/>
                  </a:lnTo>
                  <a:lnTo>
                    <a:pt x="9" y="22"/>
                  </a:lnTo>
                  <a:lnTo>
                    <a:pt x="16" y="32"/>
                  </a:lnTo>
                  <a:lnTo>
                    <a:pt x="22" y="44"/>
                  </a:lnTo>
                  <a:lnTo>
                    <a:pt x="29" y="53"/>
                  </a:lnTo>
                  <a:lnTo>
                    <a:pt x="34" y="61"/>
                  </a:lnTo>
                  <a:lnTo>
                    <a:pt x="38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2" name="Freeform 70">
              <a:extLst>
                <a:ext uri="{FF2B5EF4-FFF2-40B4-BE49-F238E27FC236}">
                  <a16:creationId xmlns:a16="http://schemas.microsoft.com/office/drawing/2014/main" xmlns="" id="{1FABE076-4979-645A-C18B-689EC407E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324"/>
              <a:ext cx="37" cy="119"/>
            </a:xfrm>
            <a:custGeom>
              <a:avLst/>
              <a:gdLst>
                <a:gd name="T0" fmla="*/ 16 w 109"/>
                <a:gd name="T1" fmla="*/ 357 h 358"/>
                <a:gd name="T2" fmla="*/ 12 w 109"/>
                <a:gd name="T3" fmla="*/ 358 h 358"/>
                <a:gd name="T4" fmla="*/ 8 w 109"/>
                <a:gd name="T5" fmla="*/ 357 h 358"/>
                <a:gd name="T6" fmla="*/ 4 w 109"/>
                <a:gd name="T7" fmla="*/ 355 h 358"/>
                <a:gd name="T8" fmla="*/ 0 w 109"/>
                <a:gd name="T9" fmla="*/ 355 h 358"/>
                <a:gd name="T10" fmla="*/ 41 w 109"/>
                <a:gd name="T11" fmla="*/ 312 h 358"/>
                <a:gd name="T12" fmla="*/ 68 w 109"/>
                <a:gd name="T13" fmla="*/ 266 h 358"/>
                <a:gd name="T14" fmla="*/ 87 w 109"/>
                <a:gd name="T15" fmla="*/ 217 h 358"/>
                <a:gd name="T16" fmla="*/ 95 w 109"/>
                <a:gd name="T17" fmla="*/ 167 h 358"/>
                <a:gd name="T18" fmla="*/ 97 w 109"/>
                <a:gd name="T19" fmla="*/ 120 h 358"/>
                <a:gd name="T20" fmla="*/ 95 w 109"/>
                <a:gd name="T21" fmla="*/ 75 h 358"/>
                <a:gd name="T22" fmla="*/ 91 w 109"/>
                <a:gd name="T23" fmla="*/ 35 h 358"/>
                <a:gd name="T24" fmla="*/ 85 w 109"/>
                <a:gd name="T25" fmla="*/ 0 h 358"/>
                <a:gd name="T26" fmla="*/ 98 w 109"/>
                <a:gd name="T27" fmla="*/ 27 h 358"/>
                <a:gd name="T28" fmla="*/ 108 w 109"/>
                <a:gd name="T29" fmla="*/ 70 h 358"/>
                <a:gd name="T30" fmla="*/ 109 w 109"/>
                <a:gd name="T31" fmla="*/ 121 h 358"/>
                <a:gd name="T32" fmla="*/ 105 w 109"/>
                <a:gd name="T33" fmla="*/ 176 h 358"/>
                <a:gd name="T34" fmla="*/ 95 w 109"/>
                <a:gd name="T35" fmla="*/ 232 h 358"/>
                <a:gd name="T36" fmla="*/ 76 w 109"/>
                <a:gd name="T37" fmla="*/ 284 h 358"/>
                <a:gd name="T38" fmla="*/ 50 w 109"/>
                <a:gd name="T39" fmla="*/ 327 h 358"/>
                <a:gd name="T40" fmla="*/ 16 w 109"/>
                <a:gd name="T41" fmla="*/ 357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9" h="358">
                  <a:moveTo>
                    <a:pt x="16" y="357"/>
                  </a:moveTo>
                  <a:lnTo>
                    <a:pt x="12" y="358"/>
                  </a:lnTo>
                  <a:lnTo>
                    <a:pt x="8" y="357"/>
                  </a:lnTo>
                  <a:lnTo>
                    <a:pt x="4" y="355"/>
                  </a:lnTo>
                  <a:lnTo>
                    <a:pt x="0" y="355"/>
                  </a:lnTo>
                  <a:lnTo>
                    <a:pt x="41" y="312"/>
                  </a:lnTo>
                  <a:lnTo>
                    <a:pt x="68" y="266"/>
                  </a:lnTo>
                  <a:lnTo>
                    <a:pt x="87" y="217"/>
                  </a:lnTo>
                  <a:lnTo>
                    <a:pt x="95" y="167"/>
                  </a:lnTo>
                  <a:lnTo>
                    <a:pt x="97" y="120"/>
                  </a:lnTo>
                  <a:lnTo>
                    <a:pt x="95" y="75"/>
                  </a:lnTo>
                  <a:lnTo>
                    <a:pt x="91" y="35"/>
                  </a:lnTo>
                  <a:lnTo>
                    <a:pt x="85" y="0"/>
                  </a:lnTo>
                  <a:lnTo>
                    <a:pt x="98" y="27"/>
                  </a:lnTo>
                  <a:lnTo>
                    <a:pt x="108" y="70"/>
                  </a:lnTo>
                  <a:lnTo>
                    <a:pt x="109" y="121"/>
                  </a:lnTo>
                  <a:lnTo>
                    <a:pt x="105" y="176"/>
                  </a:lnTo>
                  <a:lnTo>
                    <a:pt x="95" y="232"/>
                  </a:lnTo>
                  <a:lnTo>
                    <a:pt x="76" y="284"/>
                  </a:lnTo>
                  <a:lnTo>
                    <a:pt x="50" y="327"/>
                  </a:lnTo>
                  <a:lnTo>
                    <a:pt x="16" y="3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3" name="Freeform 71">
              <a:extLst>
                <a:ext uri="{FF2B5EF4-FFF2-40B4-BE49-F238E27FC236}">
                  <a16:creationId xmlns:a16="http://schemas.microsoft.com/office/drawing/2014/main" xmlns="" id="{F1335CD5-378F-E8B3-9567-F67704A442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7" y="2327"/>
              <a:ext cx="25" cy="16"/>
            </a:xfrm>
            <a:custGeom>
              <a:avLst/>
              <a:gdLst>
                <a:gd name="T0" fmla="*/ 74 w 74"/>
                <a:gd name="T1" fmla="*/ 50 h 50"/>
                <a:gd name="T2" fmla="*/ 67 w 74"/>
                <a:gd name="T3" fmla="*/ 40 h 50"/>
                <a:gd name="T4" fmla="*/ 57 w 74"/>
                <a:gd name="T5" fmla="*/ 30 h 50"/>
                <a:gd name="T6" fmla="*/ 46 w 74"/>
                <a:gd name="T7" fmla="*/ 21 h 50"/>
                <a:gd name="T8" fmla="*/ 33 w 74"/>
                <a:gd name="T9" fmla="*/ 12 h 50"/>
                <a:gd name="T10" fmla="*/ 22 w 74"/>
                <a:gd name="T11" fmla="*/ 6 h 50"/>
                <a:gd name="T12" fmla="*/ 12 w 74"/>
                <a:gd name="T13" fmla="*/ 1 h 50"/>
                <a:gd name="T14" fmla="*/ 4 w 74"/>
                <a:gd name="T15" fmla="*/ 0 h 50"/>
                <a:gd name="T16" fmla="*/ 0 w 74"/>
                <a:gd name="T17" fmla="*/ 1 h 50"/>
                <a:gd name="T18" fmla="*/ 0 w 74"/>
                <a:gd name="T19" fmla="*/ 5 h 50"/>
                <a:gd name="T20" fmla="*/ 5 w 74"/>
                <a:gd name="T21" fmla="*/ 10 h 50"/>
                <a:gd name="T22" fmla="*/ 15 w 74"/>
                <a:gd name="T23" fmla="*/ 15 h 50"/>
                <a:gd name="T24" fmla="*/ 25 w 74"/>
                <a:gd name="T25" fmla="*/ 21 h 50"/>
                <a:gd name="T26" fmla="*/ 38 w 74"/>
                <a:gd name="T27" fmla="*/ 27 h 50"/>
                <a:gd name="T28" fmla="*/ 51 w 74"/>
                <a:gd name="T29" fmla="*/ 33 h 50"/>
                <a:gd name="T30" fmla="*/ 63 w 74"/>
                <a:gd name="T31" fmla="*/ 41 h 50"/>
                <a:gd name="T32" fmla="*/ 74 w 74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50">
                  <a:moveTo>
                    <a:pt x="74" y="50"/>
                  </a:moveTo>
                  <a:lnTo>
                    <a:pt x="67" y="40"/>
                  </a:lnTo>
                  <a:lnTo>
                    <a:pt x="57" y="30"/>
                  </a:lnTo>
                  <a:lnTo>
                    <a:pt x="46" y="21"/>
                  </a:lnTo>
                  <a:lnTo>
                    <a:pt x="33" y="12"/>
                  </a:lnTo>
                  <a:lnTo>
                    <a:pt x="22" y="6"/>
                  </a:lnTo>
                  <a:lnTo>
                    <a:pt x="12" y="1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5" y="10"/>
                  </a:lnTo>
                  <a:lnTo>
                    <a:pt x="15" y="15"/>
                  </a:lnTo>
                  <a:lnTo>
                    <a:pt x="25" y="21"/>
                  </a:lnTo>
                  <a:lnTo>
                    <a:pt x="38" y="27"/>
                  </a:lnTo>
                  <a:lnTo>
                    <a:pt x="51" y="33"/>
                  </a:lnTo>
                  <a:lnTo>
                    <a:pt x="63" y="41"/>
                  </a:lnTo>
                  <a:lnTo>
                    <a:pt x="74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4" name="Freeform 72">
              <a:extLst>
                <a:ext uri="{FF2B5EF4-FFF2-40B4-BE49-F238E27FC236}">
                  <a16:creationId xmlns:a16="http://schemas.microsoft.com/office/drawing/2014/main" xmlns="" id="{B13E5DC7-D992-4AE4-D0E3-9FDDE46D8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2331"/>
              <a:ext cx="31" cy="24"/>
            </a:xfrm>
            <a:custGeom>
              <a:avLst/>
              <a:gdLst>
                <a:gd name="T0" fmla="*/ 0 w 88"/>
                <a:gd name="T1" fmla="*/ 1 h 74"/>
                <a:gd name="T2" fmla="*/ 4 w 88"/>
                <a:gd name="T3" fmla="*/ 0 h 74"/>
                <a:gd name="T4" fmla="*/ 15 w 88"/>
                <a:gd name="T5" fmla="*/ 4 h 74"/>
                <a:gd name="T6" fmla="*/ 27 w 88"/>
                <a:gd name="T7" fmla="*/ 10 h 74"/>
                <a:gd name="T8" fmla="*/ 42 w 88"/>
                <a:gd name="T9" fmla="*/ 20 h 74"/>
                <a:gd name="T10" fmla="*/ 57 w 88"/>
                <a:gd name="T11" fmla="*/ 31 h 74"/>
                <a:gd name="T12" fmla="*/ 71 w 88"/>
                <a:gd name="T13" fmla="*/ 45 h 74"/>
                <a:gd name="T14" fmla="*/ 82 w 88"/>
                <a:gd name="T15" fmla="*/ 59 h 74"/>
                <a:gd name="T16" fmla="*/ 88 w 88"/>
                <a:gd name="T17" fmla="*/ 74 h 74"/>
                <a:gd name="T18" fmla="*/ 79 w 88"/>
                <a:gd name="T19" fmla="*/ 65 h 74"/>
                <a:gd name="T20" fmla="*/ 66 w 88"/>
                <a:gd name="T21" fmla="*/ 55 h 74"/>
                <a:gd name="T22" fmla="*/ 50 w 88"/>
                <a:gd name="T23" fmla="*/ 44 h 74"/>
                <a:gd name="T24" fmla="*/ 34 w 88"/>
                <a:gd name="T25" fmla="*/ 32 h 74"/>
                <a:gd name="T26" fmla="*/ 20 w 88"/>
                <a:gd name="T27" fmla="*/ 21 h 74"/>
                <a:gd name="T28" fmla="*/ 9 w 88"/>
                <a:gd name="T29" fmla="*/ 12 h 74"/>
                <a:gd name="T30" fmla="*/ 2 w 88"/>
                <a:gd name="T31" fmla="*/ 5 h 74"/>
                <a:gd name="T32" fmla="*/ 0 w 88"/>
                <a:gd name="T33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74">
                  <a:moveTo>
                    <a:pt x="0" y="1"/>
                  </a:moveTo>
                  <a:lnTo>
                    <a:pt x="4" y="0"/>
                  </a:lnTo>
                  <a:lnTo>
                    <a:pt x="15" y="4"/>
                  </a:lnTo>
                  <a:lnTo>
                    <a:pt x="27" y="10"/>
                  </a:lnTo>
                  <a:lnTo>
                    <a:pt x="42" y="20"/>
                  </a:lnTo>
                  <a:lnTo>
                    <a:pt x="57" y="31"/>
                  </a:lnTo>
                  <a:lnTo>
                    <a:pt x="71" y="45"/>
                  </a:lnTo>
                  <a:lnTo>
                    <a:pt x="82" y="59"/>
                  </a:lnTo>
                  <a:lnTo>
                    <a:pt x="88" y="74"/>
                  </a:lnTo>
                  <a:lnTo>
                    <a:pt x="79" y="65"/>
                  </a:lnTo>
                  <a:lnTo>
                    <a:pt x="66" y="55"/>
                  </a:lnTo>
                  <a:lnTo>
                    <a:pt x="50" y="44"/>
                  </a:lnTo>
                  <a:lnTo>
                    <a:pt x="34" y="32"/>
                  </a:lnTo>
                  <a:lnTo>
                    <a:pt x="20" y="21"/>
                  </a:lnTo>
                  <a:lnTo>
                    <a:pt x="9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5" name="Freeform 73">
              <a:extLst>
                <a:ext uri="{FF2B5EF4-FFF2-40B4-BE49-F238E27FC236}">
                  <a16:creationId xmlns:a16="http://schemas.microsoft.com/office/drawing/2014/main" xmlns="" id="{F1C4330B-FC42-B845-5CDE-E6E296EEB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347"/>
              <a:ext cx="35" cy="30"/>
            </a:xfrm>
            <a:custGeom>
              <a:avLst/>
              <a:gdLst>
                <a:gd name="T0" fmla="*/ 0 w 104"/>
                <a:gd name="T1" fmla="*/ 0 h 93"/>
                <a:gd name="T2" fmla="*/ 5 w 104"/>
                <a:gd name="T3" fmla="*/ 0 h 93"/>
                <a:gd name="T4" fmla="*/ 17 w 104"/>
                <a:gd name="T5" fmla="*/ 5 h 93"/>
                <a:gd name="T6" fmla="*/ 33 w 104"/>
                <a:gd name="T7" fmla="*/ 15 h 93"/>
                <a:gd name="T8" fmla="*/ 50 w 104"/>
                <a:gd name="T9" fmla="*/ 29 h 93"/>
                <a:gd name="T10" fmla="*/ 67 w 104"/>
                <a:gd name="T11" fmla="*/ 44 h 93"/>
                <a:gd name="T12" fmla="*/ 83 w 104"/>
                <a:gd name="T13" fmla="*/ 61 h 93"/>
                <a:gd name="T14" fmla="*/ 96 w 104"/>
                <a:gd name="T15" fmla="*/ 78 h 93"/>
                <a:gd name="T16" fmla="*/ 104 w 104"/>
                <a:gd name="T17" fmla="*/ 93 h 93"/>
                <a:gd name="T18" fmla="*/ 96 w 104"/>
                <a:gd name="T19" fmla="*/ 85 h 93"/>
                <a:gd name="T20" fmla="*/ 81 w 104"/>
                <a:gd name="T21" fmla="*/ 74 h 93"/>
                <a:gd name="T22" fmla="*/ 64 w 104"/>
                <a:gd name="T23" fmla="*/ 61 h 93"/>
                <a:gd name="T24" fmla="*/ 44 w 104"/>
                <a:gd name="T25" fmla="*/ 47 h 93"/>
                <a:gd name="T26" fmla="*/ 26 w 104"/>
                <a:gd name="T27" fmla="*/ 32 h 93"/>
                <a:gd name="T28" fmla="*/ 12 w 104"/>
                <a:gd name="T29" fmla="*/ 18 h 93"/>
                <a:gd name="T30" fmla="*/ 2 w 104"/>
                <a:gd name="T31" fmla="*/ 7 h 93"/>
                <a:gd name="T32" fmla="*/ 0 w 104"/>
                <a:gd name="T3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93">
                  <a:moveTo>
                    <a:pt x="0" y="0"/>
                  </a:moveTo>
                  <a:lnTo>
                    <a:pt x="5" y="0"/>
                  </a:lnTo>
                  <a:lnTo>
                    <a:pt x="17" y="5"/>
                  </a:lnTo>
                  <a:lnTo>
                    <a:pt x="33" y="15"/>
                  </a:lnTo>
                  <a:lnTo>
                    <a:pt x="50" y="29"/>
                  </a:lnTo>
                  <a:lnTo>
                    <a:pt x="67" y="44"/>
                  </a:lnTo>
                  <a:lnTo>
                    <a:pt x="83" y="61"/>
                  </a:lnTo>
                  <a:lnTo>
                    <a:pt x="96" y="78"/>
                  </a:lnTo>
                  <a:lnTo>
                    <a:pt x="104" y="93"/>
                  </a:lnTo>
                  <a:lnTo>
                    <a:pt x="96" y="85"/>
                  </a:lnTo>
                  <a:lnTo>
                    <a:pt x="81" y="74"/>
                  </a:lnTo>
                  <a:lnTo>
                    <a:pt x="64" y="61"/>
                  </a:lnTo>
                  <a:lnTo>
                    <a:pt x="44" y="47"/>
                  </a:lnTo>
                  <a:lnTo>
                    <a:pt x="26" y="32"/>
                  </a:lnTo>
                  <a:lnTo>
                    <a:pt x="12" y="18"/>
                  </a:lnTo>
                  <a:lnTo>
                    <a:pt x="2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6" name="Freeform 74">
              <a:extLst>
                <a:ext uri="{FF2B5EF4-FFF2-40B4-BE49-F238E27FC236}">
                  <a16:creationId xmlns:a16="http://schemas.microsoft.com/office/drawing/2014/main" xmlns="" id="{949DA6DE-07B9-F0E7-ABD2-0AF450BE3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2371"/>
              <a:ext cx="39" cy="28"/>
            </a:xfrm>
            <a:custGeom>
              <a:avLst/>
              <a:gdLst>
                <a:gd name="T0" fmla="*/ 0 w 115"/>
                <a:gd name="T1" fmla="*/ 1 h 85"/>
                <a:gd name="T2" fmla="*/ 7 w 115"/>
                <a:gd name="T3" fmla="*/ 0 h 85"/>
                <a:gd name="T4" fmla="*/ 21 w 115"/>
                <a:gd name="T5" fmla="*/ 5 h 85"/>
                <a:gd name="T6" fmla="*/ 38 w 115"/>
                <a:gd name="T7" fmla="*/ 13 h 85"/>
                <a:gd name="T8" fmla="*/ 58 w 115"/>
                <a:gd name="T9" fmla="*/ 26 h 85"/>
                <a:gd name="T10" fmla="*/ 76 w 115"/>
                <a:gd name="T11" fmla="*/ 41 h 85"/>
                <a:gd name="T12" fmla="*/ 93 w 115"/>
                <a:gd name="T13" fmla="*/ 56 h 85"/>
                <a:gd name="T14" fmla="*/ 108 w 115"/>
                <a:gd name="T15" fmla="*/ 71 h 85"/>
                <a:gd name="T16" fmla="*/ 115 w 115"/>
                <a:gd name="T17" fmla="*/ 85 h 85"/>
                <a:gd name="T18" fmla="*/ 105 w 115"/>
                <a:gd name="T19" fmla="*/ 80 h 85"/>
                <a:gd name="T20" fmla="*/ 91 w 115"/>
                <a:gd name="T21" fmla="*/ 70 h 85"/>
                <a:gd name="T22" fmla="*/ 71 w 115"/>
                <a:gd name="T23" fmla="*/ 57 h 85"/>
                <a:gd name="T24" fmla="*/ 50 w 115"/>
                <a:gd name="T25" fmla="*/ 42 h 85"/>
                <a:gd name="T26" fmla="*/ 30 w 115"/>
                <a:gd name="T27" fmla="*/ 28 h 85"/>
                <a:gd name="T28" fmla="*/ 14 w 115"/>
                <a:gd name="T29" fmla="*/ 16 h 85"/>
                <a:gd name="T30" fmla="*/ 3 w 115"/>
                <a:gd name="T31" fmla="*/ 6 h 85"/>
                <a:gd name="T32" fmla="*/ 0 w 115"/>
                <a:gd name="T33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5" h="85">
                  <a:moveTo>
                    <a:pt x="0" y="1"/>
                  </a:moveTo>
                  <a:lnTo>
                    <a:pt x="7" y="0"/>
                  </a:lnTo>
                  <a:lnTo>
                    <a:pt x="21" y="5"/>
                  </a:lnTo>
                  <a:lnTo>
                    <a:pt x="38" y="13"/>
                  </a:lnTo>
                  <a:lnTo>
                    <a:pt x="58" y="26"/>
                  </a:lnTo>
                  <a:lnTo>
                    <a:pt x="76" y="41"/>
                  </a:lnTo>
                  <a:lnTo>
                    <a:pt x="93" y="56"/>
                  </a:lnTo>
                  <a:lnTo>
                    <a:pt x="108" y="71"/>
                  </a:lnTo>
                  <a:lnTo>
                    <a:pt x="115" y="85"/>
                  </a:lnTo>
                  <a:lnTo>
                    <a:pt x="105" y="80"/>
                  </a:lnTo>
                  <a:lnTo>
                    <a:pt x="91" y="70"/>
                  </a:lnTo>
                  <a:lnTo>
                    <a:pt x="71" y="57"/>
                  </a:lnTo>
                  <a:lnTo>
                    <a:pt x="50" y="42"/>
                  </a:lnTo>
                  <a:lnTo>
                    <a:pt x="30" y="28"/>
                  </a:lnTo>
                  <a:lnTo>
                    <a:pt x="14" y="16"/>
                  </a:lnTo>
                  <a:lnTo>
                    <a:pt x="3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7" name="Freeform 75">
              <a:extLst>
                <a:ext uri="{FF2B5EF4-FFF2-40B4-BE49-F238E27FC236}">
                  <a16:creationId xmlns:a16="http://schemas.microsoft.com/office/drawing/2014/main" xmlns="" id="{4C0B28A3-5D95-FA9B-02FC-91AD73318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9" y="2383"/>
              <a:ext cx="36" cy="24"/>
            </a:xfrm>
            <a:custGeom>
              <a:avLst/>
              <a:gdLst>
                <a:gd name="T0" fmla="*/ 0 w 104"/>
                <a:gd name="T1" fmla="*/ 1 h 75"/>
                <a:gd name="T2" fmla="*/ 5 w 104"/>
                <a:gd name="T3" fmla="*/ 0 h 75"/>
                <a:gd name="T4" fmla="*/ 17 w 104"/>
                <a:gd name="T5" fmla="*/ 5 h 75"/>
                <a:gd name="T6" fmla="*/ 34 w 104"/>
                <a:gd name="T7" fmla="*/ 14 h 75"/>
                <a:gd name="T8" fmla="*/ 53 w 104"/>
                <a:gd name="T9" fmla="*/ 25 h 75"/>
                <a:gd name="T10" fmla="*/ 70 w 104"/>
                <a:gd name="T11" fmla="*/ 37 h 75"/>
                <a:gd name="T12" fmla="*/ 87 w 104"/>
                <a:gd name="T13" fmla="*/ 51 h 75"/>
                <a:gd name="T14" fmla="*/ 99 w 104"/>
                <a:gd name="T15" fmla="*/ 63 h 75"/>
                <a:gd name="T16" fmla="*/ 104 w 104"/>
                <a:gd name="T17" fmla="*/ 75 h 75"/>
                <a:gd name="T18" fmla="*/ 95 w 104"/>
                <a:gd name="T19" fmla="*/ 68 h 75"/>
                <a:gd name="T20" fmla="*/ 79 w 104"/>
                <a:gd name="T21" fmla="*/ 60 h 75"/>
                <a:gd name="T22" fmla="*/ 61 w 104"/>
                <a:gd name="T23" fmla="*/ 50 h 75"/>
                <a:gd name="T24" fmla="*/ 42 w 104"/>
                <a:gd name="T25" fmla="*/ 37 h 75"/>
                <a:gd name="T26" fmla="*/ 24 w 104"/>
                <a:gd name="T27" fmla="*/ 26 h 75"/>
                <a:gd name="T28" fmla="*/ 11 w 104"/>
                <a:gd name="T29" fmla="*/ 16 h 75"/>
                <a:gd name="T30" fmla="*/ 1 w 104"/>
                <a:gd name="T31" fmla="*/ 7 h 75"/>
                <a:gd name="T32" fmla="*/ 0 w 104"/>
                <a:gd name="T33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4" h="75">
                  <a:moveTo>
                    <a:pt x="0" y="1"/>
                  </a:moveTo>
                  <a:lnTo>
                    <a:pt x="5" y="0"/>
                  </a:lnTo>
                  <a:lnTo>
                    <a:pt x="17" y="5"/>
                  </a:lnTo>
                  <a:lnTo>
                    <a:pt x="34" y="14"/>
                  </a:lnTo>
                  <a:lnTo>
                    <a:pt x="53" y="25"/>
                  </a:lnTo>
                  <a:lnTo>
                    <a:pt x="70" y="37"/>
                  </a:lnTo>
                  <a:lnTo>
                    <a:pt x="87" y="51"/>
                  </a:lnTo>
                  <a:lnTo>
                    <a:pt x="99" y="63"/>
                  </a:lnTo>
                  <a:lnTo>
                    <a:pt x="104" y="75"/>
                  </a:lnTo>
                  <a:lnTo>
                    <a:pt x="95" y="68"/>
                  </a:lnTo>
                  <a:lnTo>
                    <a:pt x="79" y="60"/>
                  </a:lnTo>
                  <a:lnTo>
                    <a:pt x="61" y="50"/>
                  </a:lnTo>
                  <a:lnTo>
                    <a:pt x="42" y="37"/>
                  </a:lnTo>
                  <a:lnTo>
                    <a:pt x="24" y="26"/>
                  </a:lnTo>
                  <a:lnTo>
                    <a:pt x="11" y="16"/>
                  </a:lnTo>
                  <a:lnTo>
                    <a:pt x="1" y="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8" name="Freeform 76">
              <a:extLst>
                <a:ext uri="{FF2B5EF4-FFF2-40B4-BE49-F238E27FC236}">
                  <a16:creationId xmlns:a16="http://schemas.microsoft.com/office/drawing/2014/main" xmlns="" id="{F8D3ABED-7F89-E39E-B758-8EEAC0D96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0" y="2404"/>
              <a:ext cx="29" cy="21"/>
            </a:xfrm>
            <a:custGeom>
              <a:avLst/>
              <a:gdLst>
                <a:gd name="T0" fmla="*/ 0 w 86"/>
                <a:gd name="T1" fmla="*/ 2 h 63"/>
                <a:gd name="T2" fmla="*/ 6 w 86"/>
                <a:gd name="T3" fmla="*/ 0 h 63"/>
                <a:gd name="T4" fmla="*/ 15 w 86"/>
                <a:gd name="T5" fmla="*/ 2 h 63"/>
                <a:gd name="T6" fmla="*/ 28 w 86"/>
                <a:gd name="T7" fmla="*/ 7 h 63"/>
                <a:gd name="T8" fmla="*/ 42 w 86"/>
                <a:gd name="T9" fmla="*/ 14 h 63"/>
                <a:gd name="T10" fmla="*/ 57 w 86"/>
                <a:gd name="T11" fmla="*/ 24 h 63"/>
                <a:gd name="T12" fmla="*/ 70 w 86"/>
                <a:gd name="T13" fmla="*/ 37 h 63"/>
                <a:gd name="T14" fmla="*/ 81 w 86"/>
                <a:gd name="T15" fmla="*/ 49 h 63"/>
                <a:gd name="T16" fmla="*/ 86 w 86"/>
                <a:gd name="T17" fmla="*/ 63 h 63"/>
                <a:gd name="T18" fmla="*/ 77 w 86"/>
                <a:gd name="T19" fmla="*/ 57 h 63"/>
                <a:gd name="T20" fmla="*/ 65 w 86"/>
                <a:gd name="T21" fmla="*/ 48 h 63"/>
                <a:gd name="T22" fmla="*/ 49 w 86"/>
                <a:gd name="T23" fmla="*/ 39 h 63"/>
                <a:gd name="T24" fmla="*/ 33 w 86"/>
                <a:gd name="T25" fmla="*/ 30 h 63"/>
                <a:gd name="T26" fmla="*/ 20 w 86"/>
                <a:gd name="T27" fmla="*/ 20 h 63"/>
                <a:gd name="T28" fmla="*/ 8 w 86"/>
                <a:gd name="T29" fmla="*/ 13 h 63"/>
                <a:gd name="T30" fmla="*/ 2 w 86"/>
                <a:gd name="T31" fmla="*/ 7 h 63"/>
                <a:gd name="T32" fmla="*/ 0 w 86"/>
                <a:gd name="T33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6" h="63">
                  <a:moveTo>
                    <a:pt x="0" y="2"/>
                  </a:moveTo>
                  <a:lnTo>
                    <a:pt x="6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2" y="14"/>
                  </a:lnTo>
                  <a:lnTo>
                    <a:pt x="57" y="24"/>
                  </a:lnTo>
                  <a:lnTo>
                    <a:pt x="70" y="37"/>
                  </a:lnTo>
                  <a:lnTo>
                    <a:pt x="81" y="49"/>
                  </a:lnTo>
                  <a:lnTo>
                    <a:pt x="86" y="63"/>
                  </a:lnTo>
                  <a:lnTo>
                    <a:pt x="77" y="57"/>
                  </a:lnTo>
                  <a:lnTo>
                    <a:pt x="65" y="48"/>
                  </a:lnTo>
                  <a:lnTo>
                    <a:pt x="49" y="39"/>
                  </a:lnTo>
                  <a:lnTo>
                    <a:pt x="33" y="30"/>
                  </a:lnTo>
                  <a:lnTo>
                    <a:pt x="20" y="20"/>
                  </a:lnTo>
                  <a:lnTo>
                    <a:pt x="8" y="13"/>
                  </a:lnTo>
                  <a:lnTo>
                    <a:pt x="2" y="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89" name="Freeform 77">
              <a:extLst>
                <a:ext uri="{FF2B5EF4-FFF2-40B4-BE49-F238E27FC236}">
                  <a16:creationId xmlns:a16="http://schemas.microsoft.com/office/drawing/2014/main" xmlns="" id="{FE71A0A9-4A35-5008-EF1E-904D4FA51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" y="2433"/>
              <a:ext cx="18" cy="6"/>
            </a:xfrm>
            <a:custGeom>
              <a:avLst/>
              <a:gdLst>
                <a:gd name="T0" fmla="*/ 0 w 52"/>
                <a:gd name="T1" fmla="*/ 4 h 16"/>
                <a:gd name="T2" fmla="*/ 4 w 52"/>
                <a:gd name="T3" fmla="*/ 1 h 16"/>
                <a:gd name="T4" fmla="*/ 10 w 52"/>
                <a:gd name="T5" fmla="*/ 0 h 16"/>
                <a:gd name="T6" fmla="*/ 18 w 52"/>
                <a:gd name="T7" fmla="*/ 0 h 16"/>
                <a:gd name="T8" fmla="*/ 27 w 52"/>
                <a:gd name="T9" fmla="*/ 0 h 16"/>
                <a:gd name="T10" fmla="*/ 36 w 52"/>
                <a:gd name="T11" fmla="*/ 3 h 16"/>
                <a:gd name="T12" fmla="*/ 44 w 52"/>
                <a:gd name="T13" fmla="*/ 5 h 16"/>
                <a:gd name="T14" fmla="*/ 50 w 52"/>
                <a:gd name="T15" fmla="*/ 10 h 16"/>
                <a:gd name="T16" fmla="*/ 52 w 52"/>
                <a:gd name="T17" fmla="*/ 16 h 16"/>
                <a:gd name="T18" fmla="*/ 46 w 52"/>
                <a:gd name="T19" fmla="*/ 11 h 16"/>
                <a:gd name="T20" fmla="*/ 38 w 52"/>
                <a:gd name="T21" fmla="*/ 9 h 16"/>
                <a:gd name="T22" fmla="*/ 27 w 52"/>
                <a:gd name="T23" fmla="*/ 9 h 16"/>
                <a:gd name="T24" fmla="*/ 18 w 52"/>
                <a:gd name="T25" fmla="*/ 9 h 16"/>
                <a:gd name="T26" fmla="*/ 9 w 52"/>
                <a:gd name="T27" fmla="*/ 9 h 16"/>
                <a:gd name="T28" fmla="*/ 2 w 52"/>
                <a:gd name="T29" fmla="*/ 9 h 16"/>
                <a:gd name="T30" fmla="*/ 0 w 52"/>
                <a:gd name="T31" fmla="*/ 8 h 16"/>
                <a:gd name="T32" fmla="*/ 0 w 52"/>
                <a:gd name="T3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16">
                  <a:moveTo>
                    <a:pt x="0" y="4"/>
                  </a:moveTo>
                  <a:lnTo>
                    <a:pt x="4" y="1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3"/>
                  </a:lnTo>
                  <a:lnTo>
                    <a:pt x="44" y="5"/>
                  </a:lnTo>
                  <a:lnTo>
                    <a:pt x="50" y="10"/>
                  </a:lnTo>
                  <a:lnTo>
                    <a:pt x="52" y="16"/>
                  </a:lnTo>
                  <a:lnTo>
                    <a:pt x="46" y="11"/>
                  </a:lnTo>
                  <a:lnTo>
                    <a:pt x="38" y="9"/>
                  </a:lnTo>
                  <a:lnTo>
                    <a:pt x="27" y="9"/>
                  </a:lnTo>
                  <a:lnTo>
                    <a:pt x="18" y="9"/>
                  </a:lnTo>
                  <a:lnTo>
                    <a:pt x="9" y="9"/>
                  </a:lnTo>
                  <a:lnTo>
                    <a:pt x="2" y="9"/>
                  </a:lnTo>
                  <a:lnTo>
                    <a:pt x="0" y="8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0" name="Freeform 78">
              <a:extLst>
                <a:ext uri="{FF2B5EF4-FFF2-40B4-BE49-F238E27FC236}">
                  <a16:creationId xmlns:a16="http://schemas.microsoft.com/office/drawing/2014/main" xmlns="" id="{87DDADDC-20EE-7BA3-A05C-42D9774C6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40"/>
              <a:ext cx="34" cy="27"/>
            </a:xfrm>
            <a:custGeom>
              <a:avLst/>
              <a:gdLst>
                <a:gd name="T0" fmla="*/ 0 w 96"/>
                <a:gd name="T1" fmla="*/ 2 h 83"/>
                <a:gd name="T2" fmla="*/ 5 w 96"/>
                <a:gd name="T3" fmla="*/ 0 h 83"/>
                <a:gd name="T4" fmla="*/ 17 w 96"/>
                <a:gd name="T5" fmla="*/ 4 h 83"/>
                <a:gd name="T6" fmla="*/ 30 w 96"/>
                <a:gd name="T7" fmla="*/ 13 h 83"/>
                <a:gd name="T8" fmla="*/ 46 w 96"/>
                <a:gd name="T9" fmla="*/ 24 h 83"/>
                <a:gd name="T10" fmla="*/ 62 w 96"/>
                <a:gd name="T11" fmla="*/ 38 h 83"/>
                <a:gd name="T12" fmla="*/ 76 w 96"/>
                <a:gd name="T13" fmla="*/ 53 h 83"/>
                <a:gd name="T14" fmla="*/ 88 w 96"/>
                <a:gd name="T15" fmla="*/ 68 h 83"/>
                <a:gd name="T16" fmla="*/ 96 w 96"/>
                <a:gd name="T17" fmla="*/ 83 h 83"/>
                <a:gd name="T18" fmla="*/ 88 w 96"/>
                <a:gd name="T19" fmla="*/ 77 h 83"/>
                <a:gd name="T20" fmla="*/ 76 w 96"/>
                <a:gd name="T21" fmla="*/ 67 h 83"/>
                <a:gd name="T22" fmla="*/ 59 w 96"/>
                <a:gd name="T23" fmla="*/ 54 h 83"/>
                <a:gd name="T24" fmla="*/ 42 w 96"/>
                <a:gd name="T25" fmla="*/ 42 h 83"/>
                <a:gd name="T26" fmla="*/ 25 w 96"/>
                <a:gd name="T27" fmla="*/ 29 h 83"/>
                <a:gd name="T28" fmla="*/ 10 w 96"/>
                <a:gd name="T29" fmla="*/ 18 h 83"/>
                <a:gd name="T30" fmla="*/ 1 w 96"/>
                <a:gd name="T31" fmla="*/ 8 h 83"/>
                <a:gd name="T32" fmla="*/ 0 w 96"/>
                <a:gd name="T33" fmla="*/ 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83">
                  <a:moveTo>
                    <a:pt x="0" y="2"/>
                  </a:moveTo>
                  <a:lnTo>
                    <a:pt x="5" y="0"/>
                  </a:lnTo>
                  <a:lnTo>
                    <a:pt x="17" y="4"/>
                  </a:lnTo>
                  <a:lnTo>
                    <a:pt x="30" y="13"/>
                  </a:lnTo>
                  <a:lnTo>
                    <a:pt x="46" y="24"/>
                  </a:lnTo>
                  <a:lnTo>
                    <a:pt x="62" y="38"/>
                  </a:lnTo>
                  <a:lnTo>
                    <a:pt x="76" y="53"/>
                  </a:lnTo>
                  <a:lnTo>
                    <a:pt x="88" y="68"/>
                  </a:lnTo>
                  <a:lnTo>
                    <a:pt x="96" y="83"/>
                  </a:lnTo>
                  <a:lnTo>
                    <a:pt x="88" y="77"/>
                  </a:lnTo>
                  <a:lnTo>
                    <a:pt x="76" y="67"/>
                  </a:lnTo>
                  <a:lnTo>
                    <a:pt x="59" y="54"/>
                  </a:lnTo>
                  <a:lnTo>
                    <a:pt x="42" y="42"/>
                  </a:lnTo>
                  <a:lnTo>
                    <a:pt x="25" y="29"/>
                  </a:lnTo>
                  <a:lnTo>
                    <a:pt x="10" y="18"/>
                  </a:lnTo>
                  <a:lnTo>
                    <a:pt x="1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1" name="Freeform 79">
              <a:extLst>
                <a:ext uri="{FF2B5EF4-FFF2-40B4-BE49-F238E27FC236}">
                  <a16:creationId xmlns:a16="http://schemas.microsoft.com/office/drawing/2014/main" xmlns="" id="{2F8AAB8C-DE57-A745-DDA0-AECBA8791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2360"/>
              <a:ext cx="39" cy="27"/>
            </a:xfrm>
            <a:custGeom>
              <a:avLst/>
              <a:gdLst>
                <a:gd name="T0" fmla="*/ 0 w 111"/>
                <a:gd name="T1" fmla="*/ 2 h 84"/>
                <a:gd name="T2" fmla="*/ 7 w 111"/>
                <a:gd name="T3" fmla="*/ 0 h 84"/>
                <a:gd name="T4" fmla="*/ 20 w 111"/>
                <a:gd name="T5" fmla="*/ 5 h 84"/>
                <a:gd name="T6" fmla="*/ 37 w 111"/>
                <a:gd name="T7" fmla="*/ 14 h 84"/>
                <a:gd name="T8" fmla="*/ 56 w 111"/>
                <a:gd name="T9" fmla="*/ 25 h 84"/>
                <a:gd name="T10" fmla="*/ 74 w 111"/>
                <a:gd name="T11" fmla="*/ 40 h 84"/>
                <a:gd name="T12" fmla="*/ 91 w 111"/>
                <a:gd name="T13" fmla="*/ 55 h 84"/>
                <a:gd name="T14" fmla="*/ 105 w 111"/>
                <a:gd name="T15" fmla="*/ 70 h 84"/>
                <a:gd name="T16" fmla="*/ 111 w 111"/>
                <a:gd name="T17" fmla="*/ 84 h 84"/>
                <a:gd name="T18" fmla="*/ 103 w 111"/>
                <a:gd name="T19" fmla="*/ 79 h 84"/>
                <a:gd name="T20" fmla="*/ 89 w 111"/>
                <a:gd name="T21" fmla="*/ 69 h 84"/>
                <a:gd name="T22" fmla="*/ 69 w 111"/>
                <a:gd name="T23" fmla="*/ 56 h 84"/>
                <a:gd name="T24" fmla="*/ 49 w 111"/>
                <a:gd name="T25" fmla="*/ 43 h 84"/>
                <a:gd name="T26" fmla="*/ 29 w 111"/>
                <a:gd name="T27" fmla="*/ 29 h 84"/>
                <a:gd name="T28" fmla="*/ 14 w 111"/>
                <a:gd name="T29" fmla="*/ 17 h 84"/>
                <a:gd name="T30" fmla="*/ 3 w 111"/>
                <a:gd name="T31" fmla="*/ 8 h 84"/>
                <a:gd name="T32" fmla="*/ 0 w 111"/>
                <a:gd name="T33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" h="84">
                  <a:moveTo>
                    <a:pt x="0" y="2"/>
                  </a:moveTo>
                  <a:lnTo>
                    <a:pt x="7" y="0"/>
                  </a:lnTo>
                  <a:lnTo>
                    <a:pt x="20" y="5"/>
                  </a:lnTo>
                  <a:lnTo>
                    <a:pt x="37" y="14"/>
                  </a:lnTo>
                  <a:lnTo>
                    <a:pt x="56" y="25"/>
                  </a:lnTo>
                  <a:lnTo>
                    <a:pt x="74" y="40"/>
                  </a:lnTo>
                  <a:lnTo>
                    <a:pt x="91" y="55"/>
                  </a:lnTo>
                  <a:lnTo>
                    <a:pt x="105" y="70"/>
                  </a:lnTo>
                  <a:lnTo>
                    <a:pt x="111" y="84"/>
                  </a:lnTo>
                  <a:lnTo>
                    <a:pt x="103" y="79"/>
                  </a:lnTo>
                  <a:lnTo>
                    <a:pt x="89" y="69"/>
                  </a:lnTo>
                  <a:lnTo>
                    <a:pt x="69" y="56"/>
                  </a:lnTo>
                  <a:lnTo>
                    <a:pt x="49" y="43"/>
                  </a:lnTo>
                  <a:lnTo>
                    <a:pt x="29" y="29"/>
                  </a:lnTo>
                  <a:lnTo>
                    <a:pt x="14" y="17"/>
                  </a:lnTo>
                  <a:lnTo>
                    <a:pt x="3" y="8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2" name="Freeform 80">
              <a:extLst>
                <a:ext uri="{FF2B5EF4-FFF2-40B4-BE49-F238E27FC236}">
                  <a16:creationId xmlns:a16="http://schemas.microsoft.com/office/drawing/2014/main" xmlns="" id="{097B3EAB-1E97-F243-DF73-685968D0B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8" y="2395"/>
              <a:ext cx="36" cy="21"/>
            </a:xfrm>
            <a:custGeom>
              <a:avLst/>
              <a:gdLst>
                <a:gd name="T0" fmla="*/ 0 w 107"/>
                <a:gd name="T1" fmla="*/ 1 h 62"/>
                <a:gd name="T2" fmla="*/ 5 w 107"/>
                <a:gd name="T3" fmla="*/ 0 h 62"/>
                <a:gd name="T4" fmla="*/ 17 w 107"/>
                <a:gd name="T5" fmla="*/ 2 h 62"/>
                <a:gd name="T6" fmla="*/ 33 w 107"/>
                <a:gd name="T7" fmla="*/ 7 h 62"/>
                <a:gd name="T8" fmla="*/ 51 w 107"/>
                <a:gd name="T9" fmla="*/ 15 h 62"/>
                <a:gd name="T10" fmla="*/ 69 w 107"/>
                <a:gd name="T11" fmla="*/ 24 h 62"/>
                <a:gd name="T12" fmla="*/ 86 w 107"/>
                <a:gd name="T13" fmla="*/ 36 h 62"/>
                <a:gd name="T14" fmla="*/ 99 w 107"/>
                <a:gd name="T15" fmla="*/ 48 h 62"/>
                <a:gd name="T16" fmla="*/ 107 w 107"/>
                <a:gd name="T17" fmla="*/ 62 h 62"/>
                <a:gd name="T18" fmla="*/ 96 w 107"/>
                <a:gd name="T19" fmla="*/ 56 h 62"/>
                <a:gd name="T20" fmla="*/ 82 w 107"/>
                <a:gd name="T21" fmla="*/ 48 h 62"/>
                <a:gd name="T22" fmla="*/ 63 w 107"/>
                <a:gd name="T23" fmla="*/ 39 h 62"/>
                <a:gd name="T24" fmla="*/ 44 w 107"/>
                <a:gd name="T25" fmla="*/ 29 h 62"/>
                <a:gd name="T26" fmla="*/ 26 w 107"/>
                <a:gd name="T27" fmla="*/ 21 h 62"/>
                <a:gd name="T28" fmla="*/ 12 w 107"/>
                <a:gd name="T29" fmla="*/ 12 h 62"/>
                <a:gd name="T30" fmla="*/ 1 w 107"/>
                <a:gd name="T31" fmla="*/ 6 h 62"/>
                <a:gd name="T32" fmla="*/ 0 w 107"/>
                <a:gd name="T3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7" h="62">
                  <a:moveTo>
                    <a:pt x="0" y="1"/>
                  </a:moveTo>
                  <a:lnTo>
                    <a:pt x="5" y="0"/>
                  </a:lnTo>
                  <a:lnTo>
                    <a:pt x="17" y="2"/>
                  </a:lnTo>
                  <a:lnTo>
                    <a:pt x="33" y="7"/>
                  </a:lnTo>
                  <a:lnTo>
                    <a:pt x="51" y="15"/>
                  </a:lnTo>
                  <a:lnTo>
                    <a:pt x="69" y="24"/>
                  </a:lnTo>
                  <a:lnTo>
                    <a:pt x="86" y="36"/>
                  </a:lnTo>
                  <a:lnTo>
                    <a:pt x="99" y="48"/>
                  </a:lnTo>
                  <a:lnTo>
                    <a:pt x="107" y="62"/>
                  </a:lnTo>
                  <a:lnTo>
                    <a:pt x="96" y="56"/>
                  </a:lnTo>
                  <a:lnTo>
                    <a:pt x="82" y="48"/>
                  </a:lnTo>
                  <a:lnTo>
                    <a:pt x="63" y="39"/>
                  </a:lnTo>
                  <a:lnTo>
                    <a:pt x="44" y="29"/>
                  </a:lnTo>
                  <a:lnTo>
                    <a:pt x="26" y="21"/>
                  </a:lnTo>
                  <a:lnTo>
                    <a:pt x="12" y="12"/>
                  </a:lnTo>
                  <a:lnTo>
                    <a:pt x="1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3" name="Freeform 81">
              <a:extLst>
                <a:ext uri="{FF2B5EF4-FFF2-40B4-BE49-F238E27FC236}">
                  <a16:creationId xmlns:a16="http://schemas.microsoft.com/office/drawing/2014/main" xmlns="" id="{214C7504-3C9F-AE2C-5245-248B39E98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2410"/>
              <a:ext cx="27" cy="21"/>
            </a:xfrm>
            <a:custGeom>
              <a:avLst/>
              <a:gdLst>
                <a:gd name="T0" fmla="*/ 0 w 77"/>
                <a:gd name="T1" fmla="*/ 0 h 63"/>
                <a:gd name="T2" fmla="*/ 5 w 77"/>
                <a:gd name="T3" fmla="*/ 0 h 63"/>
                <a:gd name="T4" fmla="*/ 16 w 77"/>
                <a:gd name="T5" fmla="*/ 4 h 63"/>
                <a:gd name="T6" fmla="*/ 27 w 77"/>
                <a:gd name="T7" fmla="*/ 13 h 63"/>
                <a:gd name="T8" fmla="*/ 42 w 77"/>
                <a:gd name="T9" fmla="*/ 23 h 63"/>
                <a:gd name="T10" fmla="*/ 56 w 77"/>
                <a:gd name="T11" fmla="*/ 34 h 63"/>
                <a:gd name="T12" fmla="*/ 67 w 77"/>
                <a:gd name="T13" fmla="*/ 46 h 63"/>
                <a:gd name="T14" fmla="*/ 75 w 77"/>
                <a:gd name="T15" fmla="*/ 55 h 63"/>
                <a:gd name="T16" fmla="*/ 77 w 77"/>
                <a:gd name="T17" fmla="*/ 63 h 63"/>
                <a:gd name="T18" fmla="*/ 71 w 77"/>
                <a:gd name="T19" fmla="*/ 58 h 63"/>
                <a:gd name="T20" fmla="*/ 60 w 77"/>
                <a:gd name="T21" fmla="*/ 50 h 63"/>
                <a:gd name="T22" fmla="*/ 47 w 77"/>
                <a:gd name="T23" fmla="*/ 41 h 63"/>
                <a:gd name="T24" fmla="*/ 34 w 77"/>
                <a:gd name="T25" fmla="*/ 31 h 63"/>
                <a:gd name="T26" fmla="*/ 21 w 77"/>
                <a:gd name="T27" fmla="*/ 23 h 63"/>
                <a:gd name="T28" fmla="*/ 10 w 77"/>
                <a:gd name="T29" fmla="*/ 13 h 63"/>
                <a:gd name="T30" fmla="*/ 2 w 77"/>
                <a:gd name="T31" fmla="*/ 5 h 63"/>
                <a:gd name="T32" fmla="*/ 0 w 77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63">
                  <a:moveTo>
                    <a:pt x="0" y="0"/>
                  </a:moveTo>
                  <a:lnTo>
                    <a:pt x="5" y="0"/>
                  </a:lnTo>
                  <a:lnTo>
                    <a:pt x="16" y="4"/>
                  </a:lnTo>
                  <a:lnTo>
                    <a:pt x="27" y="13"/>
                  </a:lnTo>
                  <a:lnTo>
                    <a:pt x="42" y="23"/>
                  </a:lnTo>
                  <a:lnTo>
                    <a:pt x="56" y="34"/>
                  </a:lnTo>
                  <a:lnTo>
                    <a:pt x="67" y="46"/>
                  </a:lnTo>
                  <a:lnTo>
                    <a:pt x="75" y="55"/>
                  </a:lnTo>
                  <a:lnTo>
                    <a:pt x="77" y="63"/>
                  </a:lnTo>
                  <a:lnTo>
                    <a:pt x="71" y="58"/>
                  </a:lnTo>
                  <a:lnTo>
                    <a:pt x="60" y="50"/>
                  </a:lnTo>
                  <a:lnTo>
                    <a:pt x="47" y="41"/>
                  </a:lnTo>
                  <a:lnTo>
                    <a:pt x="34" y="31"/>
                  </a:lnTo>
                  <a:lnTo>
                    <a:pt x="21" y="23"/>
                  </a:lnTo>
                  <a:lnTo>
                    <a:pt x="10" y="13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4" name="Freeform 82">
              <a:extLst>
                <a:ext uri="{FF2B5EF4-FFF2-40B4-BE49-F238E27FC236}">
                  <a16:creationId xmlns:a16="http://schemas.microsoft.com/office/drawing/2014/main" xmlns="" id="{85B6EEAB-9CCF-0B41-EC84-676938D2A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2426"/>
              <a:ext cx="20" cy="8"/>
            </a:xfrm>
            <a:custGeom>
              <a:avLst/>
              <a:gdLst>
                <a:gd name="T0" fmla="*/ 0 w 58"/>
                <a:gd name="T1" fmla="*/ 2 h 25"/>
                <a:gd name="T2" fmla="*/ 3 w 58"/>
                <a:gd name="T3" fmla="*/ 0 h 25"/>
                <a:gd name="T4" fmla="*/ 10 w 58"/>
                <a:gd name="T5" fmla="*/ 0 h 25"/>
                <a:gd name="T6" fmla="*/ 20 w 58"/>
                <a:gd name="T7" fmla="*/ 1 h 25"/>
                <a:gd name="T8" fmla="*/ 30 w 58"/>
                <a:gd name="T9" fmla="*/ 3 h 25"/>
                <a:gd name="T10" fmla="*/ 41 w 58"/>
                <a:gd name="T11" fmla="*/ 7 h 25"/>
                <a:gd name="T12" fmla="*/ 49 w 58"/>
                <a:gd name="T13" fmla="*/ 12 h 25"/>
                <a:gd name="T14" fmla="*/ 55 w 58"/>
                <a:gd name="T15" fmla="*/ 18 h 25"/>
                <a:gd name="T16" fmla="*/ 58 w 58"/>
                <a:gd name="T17" fmla="*/ 25 h 25"/>
                <a:gd name="T18" fmla="*/ 51 w 58"/>
                <a:gd name="T19" fmla="*/ 20 h 25"/>
                <a:gd name="T20" fmla="*/ 42 w 58"/>
                <a:gd name="T21" fmla="*/ 16 h 25"/>
                <a:gd name="T22" fmla="*/ 32 w 58"/>
                <a:gd name="T23" fmla="*/ 13 h 25"/>
                <a:gd name="T24" fmla="*/ 21 w 58"/>
                <a:gd name="T25" fmla="*/ 11 h 25"/>
                <a:gd name="T26" fmla="*/ 10 w 58"/>
                <a:gd name="T27" fmla="*/ 10 h 25"/>
                <a:gd name="T28" fmla="*/ 4 w 58"/>
                <a:gd name="T29" fmla="*/ 8 h 25"/>
                <a:gd name="T30" fmla="*/ 0 w 58"/>
                <a:gd name="T31" fmla="*/ 6 h 25"/>
                <a:gd name="T32" fmla="*/ 0 w 58"/>
                <a:gd name="T33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8" h="25">
                  <a:moveTo>
                    <a:pt x="0" y="2"/>
                  </a:moveTo>
                  <a:lnTo>
                    <a:pt x="3" y="0"/>
                  </a:lnTo>
                  <a:lnTo>
                    <a:pt x="10" y="0"/>
                  </a:lnTo>
                  <a:lnTo>
                    <a:pt x="20" y="1"/>
                  </a:lnTo>
                  <a:lnTo>
                    <a:pt x="30" y="3"/>
                  </a:lnTo>
                  <a:lnTo>
                    <a:pt x="41" y="7"/>
                  </a:lnTo>
                  <a:lnTo>
                    <a:pt x="49" y="12"/>
                  </a:lnTo>
                  <a:lnTo>
                    <a:pt x="55" y="18"/>
                  </a:lnTo>
                  <a:lnTo>
                    <a:pt x="58" y="25"/>
                  </a:lnTo>
                  <a:lnTo>
                    <a:pt x="51" y="20"/>
                  </a:lnTo>
                  <a:lnTo>
                    <a:pt x="42" y="16"/>
                  </a:lnTo>
                  <a:lnTo>
                    <a:pt x="32" y="13"/>
                  </a:lnTo>
                  <a:lnTo>
                    <a:pt x="21" y="11"/>
                  </a:lnTo>
                  <a:lnTo>
                    <a:pt x="10" y="10"/>
                  </a:lnTo>
                  <a:lnTo>
                    <a:pt x="4" y="8"/>
                  </a:lnTo>
                  <a:lnTo>
                    <a:pt x="0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5" name="Freeform 83">
              <a:extLst>
                <a:ext uri="{FF2B5EF4-FFF2-40B4-BE49-F238E27FC236}">
                  <a16:creationId xmlns:a16="http://schemas.microsoft.com/office/drawing/2014/main" xmlns="" id="{8D13903F-7619-3195-903F-7C590991E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3" y="2317"/>
              <a:ext cx="16" cy="17"/>
            </a:xfrm>
            <a:custGeom>
              <a:avLst/>
              <a:gdLst>
                <a:gd name="T0" fmla="*/ 46 w 46"/>
                <a:gd name="T1" fmla="*/ 50 h 50"/>
                <a:gd name="T2" fmla="*/ 42 w 46"/>
                <a:gd name="T3" fmla="*/ 47 h 50"/>
                <a:gd name="T4" fmla="*/ 35 w 46"/>
                <a:gd name="T5" fmla="*/ 41 h 50"/>
                <a:gd name="T6" fmla="*/ 26 w 46"/>
                <a:gd name="T7" fmla="*/ 35 h 50"/>
                <a:gd name="T8" fmla="*/ 17 w 46"/>
                <a:gd name="T9" fmla="*/ 28 h 50"/>
                <a:gd name="T10" fmla="*/ 9 w 46"/>
                <a:gd name="T11" fmla="*/ 20 h 50"/>
                <a:gd name="T12" fmla="*/ 2 w 46"/>
                <a:gd name="T13" fmla="*/ 13 h 50"/>
                <a:gd name="T14" fmla="*/ 0 w 46"/>
                <a:gd name="T15" fmla="*/ 6 h 50"/>
                <a:gd name="T16" fmla="*/ 2 w 46"/>
                <a:gd name="T17" fmla="*/ 1 h 50"/>
                <a:gd name="T18" fmla="*/ 8 w 46"/>
                <a:gd name="T19" fmla="*/ 0 h 50"/>
                <a:gd name="T20" fmla="*/ 13 w 46"/>
                <a:gd name="T21" fmla="*/ 4 h 50"/>
                <a:gd name="T22" fmla="*/ 20 w 46"/>
                <a:gd name="T23" fmla="*/ 10 h 50"/>
                <a:gd name="T24" fmla="*/ 26 w 46"/>
                <a:gd name="T25" fmla="*/ 18 h 50"/>
                <a:gd name="T26" fmla="*/ 31 w 46"/>
                <a:gd name="T27" fmla="*/ 28 h 50"/>
                <a:gd name="T28" fmla="*/ 38 w 46"/>
                <a:gd name="T29" fmla="*/ 36 h 50"/>
                <a:gd name="T30" fmla="*/ 42 w 46"/>
                <a:gd name="T31" fmla="*/ 45 h 50"/>
                <a:gd name="T32" fmla="*/ 46 w 46"/>
                <a:gd name="T3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50">
                  <a:moveTo>
                    <a:pt x="46" y="50"/>
                  </a:moveTo>
                  <a:lnTo>
                    <a:pt x="42" y="47"/>
                  </a:lnTo>
                  <a:lnTo>
                    <a:pt x="35" y="41"/>
                  </a:lnTo>
                  <a:lnTo>
                    <a:pt x="26" y="35"/>
                  </a:lnTo>
                  <a:lnTo>
                    <a:pt x="17" y="28"/>
                  </a:lnTo>
                  <a:lnTo>
                    <a:pt x="9" y="20"/>
                  </a:lnTo>
                  <a:lnTo>
                    <a:pt x="2" y="13"/>
                  </a:lnTo>
                  <a:lnTo>
                    <a:pt x="0" y="6"/>
                  </a:lnTo>
                  <a:lnTo>
                    <a:pt x="2" y="1"/>
                  </a:lnTo>
                  <a:lnTo>
                    <a:pt x="8" y="0"/>
                  </a:lnTo>
                  <a:lnTo>
                    <a:pt x="13" y="4"/>
                  </a:lnTo>
                  <a:lnTo>
                    <a:pt x="20" y="10"/>
                  </a:lnTo>
                  <a:lnTo>
                    <a:pt x="26" y="18"/>
                  </a:lnTo>
                  <a:lnTo>
                    <a:pt x="31" y="28"/>
                  </a:lnTo>
                  <a:lnTo>
                    <a:pt x="38" y="36"/>
                  </a:lnTo>
                  <a:lnTo>
                    <a:pt x="42" y="45"/>
                  </a:lnTo>
                  <a:lnTo>
                    <a:pt x="46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6" name="Freeform 84">
              <a:extLst>
                <a:ext uri="{FF2B5EF4-FFF2-40B4-BE49-F238E27FC236}">
                  <a16:creationId xmlns:a16="http://schemas.microsoft.com/office/drawing/2014/main" xmlns="" id="{6732F194-E8AE-6413-96E8-491B62F2D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311"/>
              <a:ext cx="4" cy="20"/>
            </a:xfrm>
            <a:custGeom>
              <a:avLst/>
              <a:gdLst>
                <a:gd name="T0" fmla="*/ 8 w 12"/>
                <a:gd name="T1" fmla="*/ 59 h 59"/>
                <a:gd name="T2" fmla="*/ 9 w 12"/>
                <a:gd name="T3" fmla="*/ 48 h 59"/>
                <a:gd name="T4" fmla="*/ 12 w 12"/>
                <a:gd name="T5" fmla="*/ 28 h 59"/>
                <a:gd name="T6" fmla="*/ 12 w 12"/>
                <a:gd name="T7" fmla="*/ 9 h 59"/>
                <a:gd name="T8" fmla="*/ 6 w 12"/>
                <a:gd name="T9" fmla="*/ 0 h 59"/>
                <a:gd name="T10" fmla="*/ 0 w 12"/>
                <a:gd name="T11" fmla="*/ 8 h 59"/>
                <a:gd name="T12" fmla="*/ 1 w 12"/>
                <a:gd name="T13" fmla="*/ 24 h 59"/>
                <a:gd name="T14" fmla="*/ 4 w 12"/>
                <a:gd name="T15" fmla="*/ 44 h 59"/>
                <a:gd name="T16" fmla="*/ 8 w 12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9">
                  <a:moveTo>
                    <a:pt x="8" y="59"/>
                  </a:moveTo>
                  <a:lnTo>
                    <a:pt x="9" y="48"/>
                  </a:lnTo>
                  <a:lnTo>
                    <a:pt x="12" y="28"/>
                  </a:lnTo>
                  <a:lnTo>
                    <a:pt x="12" y="9"/>
                  </a:lnTo>
                  <a:lnTo>
                    <a:pt x="6" y="0"/>
                  </a:lnTo>
                  <a:lnTo>
                    <a:pt x="0" y="8"/>
                  </a:lnTo>
                  <a:lnTo>
                    <a:pt x="1" y="24"/>
                  </a:lnTo>
                  <a:lnTo>
                    <a:pt x="4" y="44"/>
                  </a:lnTo>
                  <a:lnTo>
                    <a:pt x="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7" name="Freeform 85">
              <a:extLst>
                <a:ext uri="{FF2B5EF4-FFF2-40B4-BE49-F238E27FC236}">
                  <a16:creationId xmlns:a16="http://schemas.microsoft.com/office/drawing/2014/main" xmlns="" id="{6744B85D-7B41-7058-3AD7-B13F89689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9" y="2316"/>
              <a:ext cx="18" cy="19"/>
            </a:xfrm>
            <a:custGeom>
              <a:avLst/>
              <a:gdLst>
                <a:gd name="T0" fmla="*/ 0 w 52"/>
                <a:gd name="T1" fmla="*/ 55 h 55"/>
                <a:gd name="T2" fmla="*/ 5 w 52"/>
                <a:gd name="T3" fmla="*/ 48 h 55"/>
                <a:gd name="T4" fmla="*/ 11 w 52"/>
                <a:gd name="T5" fmla="*/ 39 h 55"/>
                <a:gd name="T6" fmla="*/ 19 w 52"/>
                <a:gd name="T7" fmla="*/ 29 h 55"/>
                <a:gd name="T8" fmla="*/ 27 w 52"/>
                <a:gd name="T9" fmla="*/ 19 h 55"/>
                <a:gd name="T10" fmla="*/ 35 w 52"/>
                <a:gd name="T11" fmla="*/ 10 h 55"/>
                <a:gd name="T12" fmla="*/ 43 w 52"/>
                <a:gd name="T13" fmla="*/ 4 h 55"/>
                <a:gd name="T14" fmla="*/ 48 w 52"/>
                <a:gd name="T15" fmla="*/ 0 h 55"/>
                <a:gd name="T16" fmla="*/ 52 w 52"/>
                <a:gd name="T17" fmla="*/ 2 h 55"/>
                <a:gd name="T18" fmla="*/ 52 w 52"/>
                <a:gd name="T19" fmla="*/ 7 h 55"/>
                <a:gd name="T20" fmla="*/ 48 w 52"/>
                <a:gd name="T21" fmla="*/ 13 h 55"/>
                <a:gd name="T22" fmla="*/ 40 w 52"/>
                <a:gd name="T23" fmla="*/ 20 h 55"/>
                <a:gd name="T24" fmla="*/ 32 w 52"/>
                <a:gd name="T25" fmla="*/ 29 h 55"/>
                <a:gd name="T26" fmla="*/ 22 w 52"/>
                <a:gd name="T27" fmla="*/ 37 h 55"/>
                <a:gd name="T28" fmla="*/ 13 w 52"/>
                <a:gd name="T29" fmla="*/ 44 h 55"/>
                <a:gd name="T30" fmla="*/ 5 w 52"/>
                <a:gd name="T31" fmla="*/ 50 h 55"/>
                <a:gd name="T32" fmla="*/ 0 w 52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5">
                  <a:moveTo>
                    <a:pt x="0" y="55"/>
                  </a:moveTo>
                  <a:lnTo>
                    <a:pt x="5" y="48"/>
                  </a:lnTo>
                  <a:lnTo>
                    <a:pt x="11" y="39"/>
                  </a:lnTo>
                  <a:lnTo>
                    <a:pt x="19" y="29"/>
                  </a:lnTo>
                  <a:lnTo>
                    <a:pt x="27" y="19"/>
                  </a:lnTo>
                  <a:lnTo>
                    <a:pt x="35" y="10"/>
                  </a:lnTo>
                  <a:lnTo>
                    <a:pt x="43" y="4"/>
                  </a:lnTo>
                  <a:lnTo>
                    <a:pt x="48" y="0"/>
                  </a:lnTo>
                  <a:lnTo>
                    <a:pt x="52" y="2"/>
                  </a:lnTo>
                  <a:lnTo>
                    <a:pt x="52" y="7"/>
                  </a:lnTo>
                  <a:lnTo>
                    <a:pt x="48" y="13"/>
                  </a:lnTo>
                  <a:lnTo>
                    <a:pt x="40" y="20"/>
                  </a:lnTo>
                  <a:lnTo>
                    <a:pt x="32" y="29"/>
                  </a:lnTo>
                  <a:lnTo>
                    <a:pt x="22" y="37"/>
                  </a:lnTo>
                  <a:lnTo>
                    <a:pt x="13" y="44"/>
                  </a:lnTo>
                  <a:lnTo>
                    <a:pt x="5" y="50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8" name="Freeform 86">
              <a:extLst>
                <a:ext uri="{FF2B5EF4-FFF2-40B4-BE49-F238E27FC236}">
                  <a16:creationId xmlns:a16="http://schemas.microsoft.com/office/drawing/2014/main" xmlns="" id="{9CB7F5C2-79CD-91B9-9A34-D83FFFD05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4" y="2429"/>
              <a:ext cx="26" cy="6"/>
            </a:xfrm>
            <a:custGeom>
              <a:avLst/>
              <a:gdLst>
                <a:gd name="T0" fmla="*/ 0 w 76"/>
                <a:gd name="T1" fmla="*/ 2 h 17"/>
                <a:gd name="T2" fmla="*/ 9 w 76"/>
                <a:gd name="T3" fmla="*/ 1 h 17"/>
                <a:gd name="T4" fmla="*/ 20 w 76"/>
                <a:gd name="T5" fmla="*/ 1 h 17"/>
                <a:gd name="T6" fmla="*/ 33 w 76"/>
                <a:gd name="T7" fmla="*/ 0 h 17"/>
                <a:gd name="T8" fmla="*/ 45 w 76"/>
                <a:gd name="T9" fmla="*/ 0 h 17"/>
                <a:gd name="T10" fmla="*/ 57 w 76"/>
                <a:gd name="T11" fmla="*/ 0 h 17"/>
                <a:gd name="T12" fmla="*/ 67 w 76"/>
                <a:gd name="T13" fmla="*/ 2 h 17"/>
                <a:gd name="T14" fmla="*/ 74 w 76"/>
                <a:gd name="T15" fmla="*/ 6 h 17"/>
                <a:gd name="T16" fmla="*/ 76 w 76"/>
                <a:gd name="T17" fmla="*/ 11 h 17"/>
                <a:gd name="T18" fmla="*/ 74 w 76"/>
                <a:gd name="T19" fmla="*/ 16 h 17"/>
                <a:gd name="T20" fmla="*/ 67 w 76"/>
                <a:gd name="T21" fmla="*/ 17 h 17"/>
                <a:gd name="T22" fmla="*/ 58 w 76"/>
                <a:gd name="T23" fmla="*/ 16 h 17"/>
                <a:gd name="T24" fmla="*/ 46 w 76"/>
                <a:gd name="T25" fmla="*/ 13 h 17"/>
                <a:gd name="T26" fmla="*/ 33 w 76"/>
                <a:gd name="T27" fmla="*/ 11 h 17"/>
                <a:gd name="T28" fmla="*/ 21 w 76"/>
                <a:gd name="T29" fmla="*/ 7 h 17"/>
                <a:gd name="T30" fmla="*/ 9 w 76"/>
                <a:gd name="T31" fmla="*/ 3 h 17"/>
                <a:gd name="T32" fmla="*/ 0 w 76"/>
                <a:gd name="T33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7">
                  <a:moveTo>
                    <a:pt x="0" y="2"/>
                  </a:moveTo>
                  <a:lnTo>
                    <a:pt x="9" y="1"/>
                  </a:lnTo>
                  <a:lnTo>
                    <a:pt x="20" y="1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57" y="0"/>
                  </a:lnTo>
                  <a:lnTo>
                    <a:pt x="67" y="2"/>
                  </a:lnTo>
                  <a:lnTo>
                    <a:pt x="74" y="6"/>
                  </a:lnTo>
                  <a:lnTo>
                    <a:pt x="76" y="11"/>
                  </a:lnTo>
                  <a:lnTo>
                    <a:pt x="74" y="16"/>
                  </a:lnTo>
                  <a:lnTo>
                    <a:pt x="67" y="17"/>
                  </a:lnTo>
                  <a:lnTo>
                    <a:pt x="58" y="16"/>
                  </a:lnTo>
                  <a:lnTo>
                    <a:pt x="46" y="13"/>
                  </a:lnTo>
                  <a:lnTo>
                    <a:pt x="33" y="11"/>
                  </a:lnTo>
                  <a:lnTo>
                    <a:pt x="21" y="7"/>
                  </a:lnTo>
                  <a:lnTo>
                    <a:pt x="9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399" name="Freeform 87">
              <a:extLst>
                <a:ext uri="{FF2B5EF4-FFF2-40B4-BE49-F238E27FC236}">
                  <a16:creationId xmlns:a16="http://schemas.microsoft.com/office/drawing/2014/main" xmlns="" id="{6F450633-D8FC-3F08-2B6F-B85DEF084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9" y="2434"/>
              <a:ext cx="25" cy="12"/>
            </a:xfrm>
            <a:custGeom>
              <a:avLst/>
              <a:gdLst>
                <a:gd name="T0" fmla="*/ 0 w 73"/>
                <a:gd name="T1" fmla="*/ 0 h 34"/>
                <a:gd name="T2" fmla="*/ 8 w 73"/>
                <a:gd name="T3" fmla="*/ 1 h 34"/>
                <a:gd name="T4" fmla="*/ 18 w 73"/>
                <a:gd name="T5" fmla="*/ 2 h 34"/>
                <a:gd name="T6" fmla="*/ 30 w 73"/>
                <a:gd name="T7" fmla="*/ 6 h 34"/>
                <a:gd name="T8" fmla="*/ 42 w 73"/>
                <a:gd name="T9" fmla="*/ 10 h 34"/>
                <a:gd name="T10" fmla="*/ 54 w 73"/>
                <a:gd name="T11" fmla="*/ 14 h 34"/>
                <a:gd name="T12" fmla="*/ 64 w 73"/>
                <a:gd name="T13" fmla="*/ 19 h 34"/>
                <a:gd name="T14" fmla="*/ 71 w 73"/>
                <a:gd name="T15" fmla="*/ 24 h 34"/>
                <a:gd name="T16" fmla="*/ 73 w 73"/>
                <a:gd name="T17" fmla="*/ 31 h 34"/>
                <a:gd name="T18" fmla="*/ 71 w 73"/>
                <a:gd name="T19" fmla="*/ 34 h 34"/>
                <a:gd name="T20" fmla="*/ 63 w 73"/>
                <a:gd name="T21" fmla="*/ 33 h 34"/>
                <a:gd name="T22" fmla="*/ 52 w 73"/>
                <a:gd name="T23" fmla="*/ 29 h 34"/>
                <a:gd name="T24" fmla="*/ 40 w 73"/>
                <a:gd name="T25" fmla="*/ 23 h 34"/>
                <a:gd name="T26" fmla="*/ 27 w 73"/>
                <a:gd name="T27" fmla="*/ 17 h 34"/>
                <a:gd name="T28" fmla="*/ 15 w 73"/>
                <a:gd name="T29" fmla="*/ 10 h 34"/>
                <a:gd name="T30" fmla="*/ 5 w 73"/>
                <a:gd name="T31" fmla="*/ 3 h 34"/>
                <a:gd name="T32" fmla="*/ 0 w 7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34">
                  <a:moveTo>
                    <a:pt x="0" y="0"/>
                  </a:moveTo>
                  <a:lnTo>
                    <a:pt x="8" y="1"/>
                  </a:lnTo>
                  <a:lnTo>
                    <a:pt x="18" y="2"/>
                  </a:lnTo>
                  <a:lnTo>
                    <a:pt x="30" y="6"/>
                  </a:lnTo>
                  <a:lnTo>
                    <a:pt x="42" y="10"/>
                  </a:lnTo>
                  <a:lnTo>
                    <a:pt x="54" y="14"/>
                  </a:lnTo>
                  <a:lnTo>
                    <a:pt x="64" y="19"/>
                  </a:lnTo>
                  <a:lnTo>
                    <a:pt x="71" y="24"/>
                  </a:lnTo>
                  <a:lnTo>
                    <a:pt x="73" y="31"/>
                  </a:lnTo>
                  <a:lnTo>
                    <a:pt x="71" y="34"/>
                  </a:lnTo>
                  <a:lnTo>
                    <a:pt x="63" y="33"/>
                  </a:lnTo>
                  <a:lnTo>
                    <a:pt x="52" y="29"/>
                  </a:lnTo>
                  <a:lnTo>
                    <a:pt x="40" y="23"/>
                  </a:lnTo>
                  <a:lnTo>
                    <a:pt x="27" y="17"/>
                  </a:lnTo>
                  <a:lnTo>
                    <a:pt x="15" y="10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0" name="Freeform 88">
              <a:extLst>
                <a:ext uri="{FF2B5EF4-FFF2-40B4-BE49-F238E27FC236}">
                  <a16:creationId xmlns:a16="http://schemas.microsoft.com/office/drawing/2014/main" xmlns="" id="{95F8B903-8B1F-799B-23CF-39BD09E60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5" y="2419"/>
              <a:ext cx="25" cy="6"/>
            </a:xfrm>
            <a:custGeom>
              <a:avLst/>
              <a:gdLst>
                <a:gd name="T0" fmla="*/ 0 w 74"/>
                <a:gd name="T1" fmla="*/ 8 h 17"/>
                <a:gd name="T2" fmla="*/ 4 w 74"/>
                <a:gd name="T3" fmla="*/ 6 h 17"/>
                <a:gd name="T4" fmla="*/ 12 w 74"/>
                <a:gd name="T5" fmla="*/ 2 h 17"/>
                <a:gd name="T6" fmla="*/ 22 w 74"/>
                <a:gd name="T7" fmla="*/ 1 h 17"/>
                <a:gd name="T8" fmla="*/ 36 w 74"/>
                <a:gd name="T9" fmla="*/ 0 h 17"/>
                <a:gd name="T10" fmla="*/ 49 w 74"/>
                <a:gd name="T11" fmla="*/ 0 h 17"/>
                <a:gd name="T12" fmla="*/ 59 w 74"/>
                <a:gd name="T13" fmla="*/ 2 h 17"/>
                <a:gd name="T14" fmla="*/ 69 w 74"/>
                <a:gd name="T15" fmla="*/ 6 h 17"/>
                <a:gd name="T16" fmla="*/ 74 w 74"/>
                <a:gd name="T17" fmla="*/ 11 h 17"/>
                <a:gd name="T18" fmla="*/ 74 w 74"/>
                <a:gd name="T19" fmla="*/ 16 h 17"/>
                <a:gd name="T20" fmla="*/ 69 w 74"/>
                <a:gd name="T21" fmla="*/ 17 h 17"/>
                <a:gd name="T22" fmla="*/ 59 w 74"/>
                <a:gd name="T23" fmla="*/ 17 h 17"/>
                <a:gd name="T24" fmla="*/ 47 w 74"/>
                <a:gd name="T25" fmla="*/ 15 h 17"/>
                <a:gd name="T26" fmla="*/ 34 w 74"/>
                <a:gd name="T27" fmla="*/ 13 h 17"/>
                <a:gd name="T28" fmla="*/ 21 w 74"/>
                <a:gd name="T29" fmla="*/ 11 h 17"/>
                <a:gd name="T30" fmla="*/ 9 w 74"/>
                <a:gd name="T31" fmla="*/ 8 h 17"/>
                <a:gd name="T32" fmla="*/ 0 w 74"/>
                <a:gd name="T33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7">
                  <a:moveTo>
                    <a:pt x="0" y="8"/>
                  </a:moveTo>
                  <a:lnTo>
                    <a:pt x="4" y="6"/>
                  </a:lnTo>
                  <a:lnTo>
                    <a:pt x="12" y="2"/>
                  </a:lnTo>
                  <a:lnTo>
                    <a:pt x="22" y="1"/>
                  </a:lnTo>
                  <a:lnTo>
                    <a:pt x="36" y="0"/>
                  </a:lnTo>
                  <a:lnTo>
                    <a:pt x="49" y="0"/>
                  </a:lnTo>
                  <a:lnTo>
                    <a:pt x="59" y="2"/>
                  </a:lnTo>
                  <a:lnTo>
                    <a:pt x="69" y="6"/>
                  </a:lnTo>
                  <a:lnTo>
                    <a:pt x="74" y="11"/>
                  </a:lnTo>
                  <a:lnTo>
                    <a:pt x="74" y="16"/>
                  </a:lnTo>
                  <a:lnTo>
                    <a:pt x="69" y="17"/>
                  </a:lnTo>
                  <a:lnTo>
                    <a:pt x="59" y="17"/>
                  </a:lnTo>
                  <a:lnTo>
                    <a:pt x="47" y="15"/>
                  </a:lnTo>
                  <a:lnTo>
                    <a:pt x="34" y="13"/>
                  </a:lnTo>
                  <a:lnTo>
                    <a:pt x="21" y="11"/>
                  </a:lnTo>
                  <a:lnTo>
                    <a:pt x="9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1" name="Freeform 89">
              <a:extLst>
                <a:ext uri="{FF2B5EF4-FFF2-40B4-BE49-F238E27FC236}">
                  <a16:creationId xmlns:a16="http://schemas.microsoft.com/office/drawing/2014/main" xmlns="" id="{B14123C8-FD36-8E8A-E406-03393D754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0" y="2411"/>
              <a:ext cx="27" cy="4"/>
            </a:xfrm>
            <a:custGeom>
              <a:avLst/>
              <a:gdLst>
                <a:gd name="T0" fmla="*/ 0 w 78"/>
                <a:gd name="T1" fmla="*/ 11 h 12"/>
                <a:gd name="T2" fmla="*/ 5 w 78"/>
                <a:gd name="T3" fmla="*/ 8 h 12"/>
                <a:gd name="T4" fmla="*/ 16 w 78"/>
                <a:gd name="T5" fmla="*/ 5 h 12"/>
                <a:gd name="T6" fmla="*/ 28 w 78"/>
                <a:gd name="T7" fmla="*/ 2 h 12"/>
                <a:gd name="T8" fmla="*/ 41 w 78"/>
                <a:gd name="T9" fmla="*/ 1 h 12"/>
                <a:gd name="T10" fmla="*/ 53 w 78"/>
                <a:gd name="T11" fmla="*/ 0 h 12"/>
                <a:gd name="T12" fmla="*/ 64 w 78"/>
                <a:gd name="T13" fmla="*/ 0 h 12"/>
                <a:gd name="T14" fmla="*/ 74 w 78"/>
                <a:gd name="T15" fmla="*/ 2 h 12"/>
                <a:gd name="T16" fmla="*/ 78 w 78"/>
                <a:gd name="T17" fmla="*/ 6 h 12"/>
                <a:gd name="T18" fmla="*/ 78 w 78"/>
                <a:gd name="T19" fmla="*/ 10 h 12"/>
                <a:gd name="T20" fmla="*/ 72 w 78"/>
                <a:gd name="T21" fmla="*/ 11 h 12"/>
                <a:gd name="T22" fmla="*/ 63 w 78"/>
                <a:gd name="T23" fmla="*/ 12 h 12"/>
                <a:gd name="T24" fmla="*/ 51 w 78"/>
                <a:gd name="T25" fmla="*/ 12 h 12"/>
                <a:gd name="T26" fmla="*/ 38 w 78"/>
                <a:gd name="T27" fmla="*/ 11 h 12"/>
                <a:gd name="T28" fmla="*/ 25 w 78"/>
                <a:gd name="T29" fmla="*/ 11 h 12"/>
                <a:gd name="T30" fmla="*/ 12 w 78"/>
                <a:gd name="T31" fmla="*/ 10 h 12"/>
                <a:gd name="T32" fmla="*/ 0 w 78"/>
                <a:gd name="T3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12">
                  <a:moveTo>
                    <a:pt x="0" y="11"/>
                  </a:moveTo>
                  <a:lnTo>
                    <a:pt x="5" y="8"/>
                  </a:lnTo>
                  <a:lnTo>
                    <a:pt x="16" y="5"/>
                  </a:lnTo>
                  <a:lnTo>
                    <a:pt x="28" y="2"/>
                  </a:lnTo>
                  <a:lnTo>
                    <a:pt x="41" y="1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4" y="2"/>
                  </a:lnTo>
                  <a:lnTo>
                    <a:pt x="78" y="6"/>
                  </a:lnTo>
                  <a:lnTo>
                    <a:pt x="78" y="10"/>
                  </a:lnTo>
                  <a:lnTo>
                    <a:pt x="72" y="11"/>
                  </a:lnTo>
                  <a:lnTo>
                    <a:pt x="63" y="12"/>
                  </a:lnTo>
                  <a:lnTo>
                    <a:pt x="51" y="12"/>
                  </a:lnTo>
                  <a:lnTo>
                    <a:pt x="38" y="11"/>
                  </a:lnTo>
                  <a:lnTo>
                    <a:pt x="25" y="11"/>
                  </a:lnTo>
                  <a:lnTo>
                    <a:pt x="12" y="1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2" name="Freeform 90">
              <a:extLst>
                <a:ext uri="{FF2B5EF4-FFF2-40B4-BE49-F238E27FC236}">
                  <a16:creationId xmlns:a16="http://schemas.microsoft.com/office/drawing/2014/main" xmlns="" id="{2C7FDFE2-EF6F-50E6-45B3-04D270898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6" y="2402"/>
              <a:ext cx="27" cy="4"/>
            </a:xfrm>
            <a:custGeom>
              <a:avLst/>
              <a:gdLst>
                <a:gd name="T0" fmla="*/ 0 w 78"/>
                <a:gd name="T1" fmla="*/ 14 h 14"/>
                <a:gd name="T2" fmla="*/ 8 w 78"/>
                <a:gd name="T3" fmla="*/ 11 h 14"/>
                <a:gd name="T4" fmla="*/ 19 w 78"/>
                <a:gd name="T5" fmla="*/ 9 h 14"/>
                <a:gd name="T6" fmla="*/ 32 w 78"/>
                <a:gd name="T7" fmla="*/ 5 h 14"/>
                <a:gd name="T8" fmla="*/ 45 w 78"/>
                <a:gd name="T9" fmla="*/ 3 h 14"/>
                <a:gd name="T10" fmla="*/ 57 w 78"/>
                <a:gd name="T11" fmla="*/ 0 h 14"/>
                <a:gd name="T12" fmla="*/ 68 w 78"/>
                <a:gd name="T13" fmla="*/ 0 h 14"/>
                <a:gd name="T14" fmla="*/ 75 w 78"/>
                <a:gd name="T15" fmla="*/ 1 h 14"/>
                <a:gd name="T16" fmla="*/ 78 w 78"/>
                <a:gd name="T17" fmla="*/ 5 h 14"/>
                <a:gd name="T18" fmla="*/ 75 w 78"/>
                <a:gd name="T19" fmla="*/ 9 h 14"/>
                <a:gd name="T20" fmla="*/ 69 w 78"/>
                <a:gd name="T21" fmla="*/ 11 h 14"/>
                <a:gd name="T22" fmla="*/ 60 w 78"/>
                <a:gd name="T23" fmla="*/ 13 h 14"/>
                <a:gd name="T24" fmla="*/ 48 w 78"/>
                <a:gd name="T25" fmla="*/ 13 h 14"/>
                <a:gd name="T26" fmla="*/ 35 w 78"/>
                <a:gd name="T27" fmla="*/ 13 h 14"/>
                <a:gd name="T28" fmla="*/ 21 w 78"/>
                <a:gd name="T29" fmla="*/ 13 h 14"/>
                <a:gd name="T30" fmla="*/ 10 w 78"/>
                <a:gd name="T31" fmla="*/ 13 h 14"/>
                <a:gd name="T32" fmla="*/ 0 w 78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14">
                  <a:moveTo>
                    <a:pt x="0" y="14"/>
                  </a:moveTo>
                  <a:lnTo>
                    <a:pt x="8" y="11"/>
                  </a:lnTo>
                  <a:lnTo>
                    <a:pt x="19" y="9"/>
                  </a:lnTo>
                  <a:lnTo>
                    <a:pt x="32" y="5"/>
                  </a:lnTo>
                  <a:lnTo>
                    <a:pt x="45" y="3"/>
                  </a:lnTo>
                  <a:lnTo>
                    <a:pt x="57" y="0"/>
                  </a:lnTo>
                  <a:lnTo>
                    <a:pt x="68" y="0"/>
                  </a:lnTo>
                  <a:lnTo>
                    <a:pt x="75" y="1"/>
                  </a:lnTo>
                  <a:lnTo>
                    <a:pt x="78" y="5"/>
                  </a:lnTo>
                  <a:lnTo>
                    <a:pt x="75" y="9"/>
                  </a:lnTo>
                  <a:lnTo>
                    <a:pt x="69" y="11"/>
                  </a:lnTo>
                  <a:lnTo>
                    <a:pt x="60" y="13"/>
                  </a:lnTo>
                  <a:lnTo>
                    <a:pt x="48" y="13"/>
                  </a:lnTo>
                  <a:lnTo>
                    <a:pt x="35" y="13"/>
                  </a:lnTo>
                  <a:lnTo>
                    <a:pt x="21" y="13"/>
                  </a:lnTo>
                  <a:lnTo>
                    <a:pt x="10" y="1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3" name="Freeform 91">
              <a:extLst>
                <a:ext uri="{FF2B5EF4-FFF2-40B4-BE49-F238E27FC236}">
                  <a16:creationId xmlns:a16="http://schemas.microsoft.com/office/drawing/2014/main" xmlns="" id="{5C0AD720-5CEC-609E-F817-F7CC1ECBB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8" y="2392"/>
              <a:ext cx="30" cy="5"/>
            </a:xfrm>
            <a:custGeom>
              <a:avLst/>
              <a:gdLst>
                <a:gd name="T0" fmla="*/ 0 w 88"/>
                <a:gd name="T1" fmla="*/ 18 h 18"/>
                <a:gd name="T2" fmla="*/ 10 w 88"/>
                <a:gd name="T3" fmla="*/ 14 h 18"/>
                <a:gd name="T4" fmla="*/ 24 w 88"/>
                <a:gd name="T5" fmla="*/ 9 h 18"/>
                <a:gd name="T6" fmla="*/ 37 w 88"/>
                <a:gd name="T7" fmla="*/ 5 h 18"/>
                <a:gd name="T8" fmla="*/ 53 w 88"/>
                <a:gd name="T9" fmla="*/ 2 h 18"/>
                <a:gd name="T10" fmla="*/ 66 w 88"/>
                <a:gd name="T11" fmla="*/ 0 h 18"/>
                <a:gd name="T12" fmla="*/ 78 w 88"/>
                <a:gd name="T13" fmla="*/ 0 h 18"/>
                <a:gd name="T14" fmla="*/ 86 w 88"/>
                <a:gd name="T15" fmla="*/ 3 h 18"/>
                <a:gd name="T16" fmla="*/ 88 w 88"/>
                <a:gd name="T17" fmla="*/ 8 h 18"/>
                <a:gd name="T18" fmla="*/ 86 w 88"/>
                <a:gd name="T19" fmla="*/ 13 h 18"/>
                <a:gd name="T20" fmla="*/ 78 w 88"/>
                <a:gd name="T21" fmla="*/ 17 h 18"/>
                <a:gd name="T22" fmla="*/ 66 w 88"/>
                <a:gd name="T23" fmla="*/ 18 h 18"/>
                <a:gd name="T24" fmla="*/ 51 w 88"/>
                <a:gd name="T25" fmla="*/ 18 h 18"/>
                <a:gd name="T26" fmla="*/ 37 w 88"/>
                <a:gd name="T27" fmla="*/ 17 h 18"/>
                <a:gd name="T28" fmla="*/ 22 w 88"/>
                <a:gd name="T29" fmla="*/ 17 h 18"/>
                <a:gd name="T30" fmla="*/ 9 w 88"/>
                <a:gd name="T31" fmla="*/ 17 h 18"/>
                <a:gd name="T32" fmla="*/ 0 w 88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8">
                  <a:moveTo>
                    <a:pt x="0" y="18"/>
                  </a:moveTo>
                  <a:lnTo>
                    <a:pt x="10" y="14"/>
                  </a:lnTo>
                  <a:lnTo>
                    <a:pt x="24" y="9"/>
                  </a:lnTo>
                  <a:lnTo>
                    <a:pt x="37" y="5"/>
                  </a:lnTo>
                  <a:lnTo>
                    <a:pt x="53" y="2"/>
                  </a:lnTo>
                  <a:lnTo>
                    <a:pt x="66" y="0"/>
                  </a:lnTo>
                  <a:lnTo>
                    <a:pt x="78" y="0"/>
                  </a:lnTo>
                  <a:lnTo>
                    <a:pt x="86" y="3"/>
                  </a:lnTo>
                  <a:lnTo>
                    <a:pt x="88" y="8"/>
                  </a:lnTo>
                  <a:lnTo>
                    <a:pt x="86" y="13"/>
                  </a:lnTo>
                  <a:lnTo>
                    <a:pt x="78" y="17"/>
                  </a:lnTo>
                  <a:lnTo>
                    <a:pt x="66" y="18"/>
                  </a:lnTo>
                  <a:lnTo>
                    <a:pt x="51" y="18"/>
                  </a:lnTo>
                  <a:lnTo>
                    <a:pt x="37" y="17"/>
                  </a:lnTo>
                  <a:lnTo>
                    <a:pt x="22" y="17"/>
                  </a:lnTo>
                  <a:lnTo>
                    <a:pt x="9" y="1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4" name="Freeform 92">
              <a:extLst>
                <a:ext uri="{FF2B5EF4-FFF2-40B4-BE49-F238E27FC236}">
                  <a16:creationId xmlns:a16="http://schemas.microsoft.com/office/drawing/2014/main" xmlns="" id="{2B00D385-5754-D034-8AAE-946B7D70C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379"/>
              <a:ext cx="33" cy="8"/>
            </a:xfrm>
            <a:custGeom>
              <a:avLst/>
              <a:gdLst>
                <a:gd name="T0" fmla="*/ 0 w 96"/>
                <a:gd name="T1" fmla="*/ 26 h 26"/>
                <a:gd name="T2" fmla="*/ 9 w 96"/>
                <a:gd name="T3" fmla="*/ 22 h 26"/>
                <a:gd name="T4" fmla="*/ 23 w 96"/>
                <a:gd name="T5" fmla="*/ 17 h 26"/>
                <a:gd name="T6" fmla="*/ 39 w 96"/>
                <a:gd name="T7" fmla="*/ 11 h 26"/>
                <a:gd name="T8" fmla="*/ 56 w 96"/>
                <a:gd name="T9" fmla="*/ 6 h 26"/>
                <a:gd name="T10" fmla="*/ 72 w 96"/>
                <a:gd name="T11" fmla="*/ 2 h 26"/>
                <a:gd name="T12" fmla="*/ 85 w 96"/>
                <a:gd name="T13" fmla="*/ 0 h 26"/>
                <a:gd name="T14" fmla="*/ 94 w 96"/>
                <a:gd name="T15" fmla="*/ 0 h 26"/>
                <a:gd name="T16" fmla="*/ 96 w 96"/>
                <a:gd name="T17" fmla="*/ 5 h 26"/>
                <a:gd name="T18" fmla="*/ 90 w 96"/>
                <a:gd name="T19" fmla="*/ 11 h 26"/>
                <a:gd name="T20" fmla="*/ 81 w 96"/>
                <a:gd name="T21" fmla="*/ 16 h 26"/>
                <a:gd name="T22" fmla="*/ 67 w 96"/>
                <a:gd name="T23" fmla="*/ 18 h 26"/>
                <a:gd name="T24" fmla="*/ 51 w 96"/>
                <a:gd name="T25" fmla="*/ 21 h 26"/>
                <a:gd name="T26" fmla="*/ 34 w 96"/>
                <a:gd name="T27" fmla="*/ 22 h 26"/>
                <a:gd name="T28" fmla="*/ 19 w 96"/>
                <a:gd name="T29" fmla="*/ 23 h 26"/>
                <a:gd name="T30" fmla="*/ 7 w 96"/>
                <a:gd name="T31" fmla="*/ 25 h 26"/>
                <a:gd name="T32" fmla="*/ 0 w 96"/>
                <a:gd name="T3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26">
                  <a:moveTo>
                    <a:pt x="0" y="26"/>
                  </a:moveTo>
                  <a:lnTo>
                    <a:pt x="9" y="22"/>
                  </a:lnTo>
                  <a:lnTo>
                    <a:pt x="23" y="17"/>
                  </a:lnTo>
                  <a:lnTo>
                    <a:pt x="39" y="11"/>
                  </a:lnTo>
                  <a:lnTo>
                    <a:pt x="56" y="6"/>
                  </a:lnTo>
                  <a:lnTo>
                    <a:pt x="72" y="2"/>
                  </a:lnTo>
                  <a:lnTo>
                    <a:pt x="85" y="0"/>
                  </a:lnTo>
                  <a:lnTo>
                    <a:pt x="94" y="0"/>
                  </a:lnTo>
                  <a:lnTo>
                    <a:pt x="96" y="5"/>
                  </a:lnTo>
                  <a:lnTo>
                    <a:pt x="90" y="11"/>
                  </a:lnTo>
                  <a:lnTo>
                    <a:pt x="81" y="16"/>
                  </a:lnTo>
                  <a:lnTo>
                    <a:pt x="67" y="18"/>
                  </a:lnTo>
                  <a:lnTo>
                    <a:pt x="51" y="21"/>
                  </a:lnTo>
                  <a:lnTo>
                    <a:pt x="34" y="22"/>
                  </a:lnTo>
                  <a:lnTo>
                    <a:pt x="19" y="23"/>
                  </a:lnTo>
                  <a:lnTo>
                    <a:pt x="7" y="2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5" name="Freeform 93">
              <a:extLst>
                <a:ext uri="{FF2B5EF4-FFF2-40B4-BE49-F238E27FC236}">
                  <a16:creationId xmlns:a16="http://schemas.microsoft.com/office/drawing/2014/main" xmlns="" id="{82D72F29-4259-D766-DC04-F48E38C7B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2368"/>
              <a:ext cx="36" cy="12"/>
            </a:xfrm>
            <a:custGeom>
              <a:avLst/>
              <a:gdLst>
                <a:gd name="T0" fmla="*/ 0 w 105"/>
                <a:gd name="T1" fmla="*/ 36 h 36"/>
                <a:gd name="T2" fmla="*/ 9 w 105"/>
                <a:gd name="T3" fmla="*/ 28 h 36"/>
                <a:gd name="T4" fmla="*/ 24 w 105"/>
                <a:gd name="T5" fmla="*/ 20 h 36"/>
                <a:gd name="T6" fmla="*/ 41 w 105"/>
                <a:gd name="T7" fmla="*/ 13 h 36"/>
                <a:gd name="T8" fmla="*/ 59 w 105"/>
                <a:gd name="T9" fmla="*/ 6 h 36"/>
                <a:gd name="T10" fmla="*/ 76 w 105"/>
                <a:gd name="T11" fmla="*/ 1 h 36"/>
                <a:gd name="T12" fmla="*/ 91 w 105"/>
                <a:gd name="T13" fmla="*/ 0 h 36"/>
                <a:gd name="T14" fmla="*/ 101 w 105"/>
                <a:gd name="T15" fmla="*/ 3 h 36"/>
                <a:gd name="T16" fmla="*/ 105 w 105"/>
                <a:gd name="T17" fmla="*/ 8 h 36"/>
                <a:gd name="T18" fmla="*/ 103 w 105"/>
                <a:gd name="T19" fmla="*/ 14 h 36"/>
                <a:gd name="T20" fmla="*/ 92 w 105"/>
                <a:gd name="T21" fmla="*/ 20 h 36"/>
                <a:gd name="T22" fmla="*/ 79 w 105"/>
                <a:gd name="T23" fmla="*/ 24 h 36"/>
                <a:gd name="T24" fmla="*/ 62 w 105"/>
                <a:gd name="T25" fmla="*/ 28 h 36"/>
                <a:gd name="T26" fmla="*/ 43 w 105"/>
                <a:gd name="T27" fmla="*/ 31 h 36"/>
                <a:gd name="T28" fmla="*/ 26 w 105"/>
                <a:gd name="T29" fmla="*/ 34 h 36"/>
                <a:gd name="T30" fmla="*/ 12 w 105"/>
                <a:gd name="T31" fmla="*/ 35 h 36"/>
                <a:gd name="T32" fmla="*/ 0 w 105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5" h="36">
                  <a:moveTo>
                    <a:pt x="0" y="36"/>
                  </a:moveTo>
                  <a:lnTo>
                    <a:pt x="9" y="28"/>
                  </a:lnTo>
                  <a:lnTo>
                    <a:pt x="24" y="20"/>
                  </a:lnTo>
                  <a:lnTo>
                    <a:pt x="41" y="13"/>
                  </a:lnTo>
                  <a:lnTo>
                    <a:pt x="59" y="6"/>
                  </a:lnTo>
                  <a:lnTo>
                    <a:pt x="76" y="1"/>
                  </a:lnTo>
                  <a:lnTo>
                    <a:pt x="91" y="0"/>
                  </a:lnTo>
                  <a:lnTo>
                    <a:pt x="101" y="3"/>
                  </a:lnTo>
                  <a:lnTo>
                    <a:pt x="105" y="8"/>
                  </a:lnTo>
                  <a:lnTo>
                    <a:pt x="103" y="14"/>
                  </a:lnTo>
                  <a:lnTo>
                    <a:pt x="92" y="20"/>
                  </a:lnTo>
                  <a:lnTo>
                    <a:pt x="79" y="24"/>
                  </a:lnTo>
                  <a:lnTo>
                    <a:pt x="62" y="28"/>
                  </a:lnTo>
                  <a:lnTo>
                    <a:pt x="43" y="31"/>
                  </a:lnTo>
                  <a:lnTo>
                    <a:pt x="26" y="34"/>
                  </a:lnTo>
                  <a:lnTo>
                    <a:pt x="12" y="35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6" name="Freeform 94">
              <a:extLst>
                <a:ext uri="{FF2B5EF4-FFF2-40B4-BE49-F238E27FC236}">
                  <a16:creationId xmlns:a16="http://schemas.microsoft.com/office/drawing/2014/main" xmlns="" id="{64E6E48C-7376-55C5-DF21-4A92208ED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2348"/>
              <a:ext cx="33" cy="19"/>
            </a:xfrm>
            <a:custGeom>
              <a:avLst/>
              <a:gdLst>
                <a:gd name="T0" fmla="*/ 0 w 97"/>
                <a:gd name="T1" fmla="*/ 59 h 59"/>
                <a:gd name="T2" fmla="*/ 9 w 97"/>
                <a:gd name="T3" fmla="*/ 50 h 59"/>
                <a:gd name="T4" fmla="*/ 21 w 97"/>
                <a:gd name="T5" fmla="*/ 39 h 59"/>
                <a:gd name="T6" fmla="*/ 37 w 97"/>
                <a:gd name="T7" fmla="*/ 28 h 59"/>
                <a:gd name="T8" fmla="*/ 53 w 97"/>
                <a:gd name="T9" fmla="*/ 18 h 59"/>
                <a:gd name="T10" fmla="*/ 68 w 97"/>
                <a:gd name="T11" fmla="*/ 9 h 59"/>
                <a:gd name="T12" fmla="*/ 81 w 97"/>
                <a:gd name="T13" fmla="*/ 3 h 59"/>
                <a:gd name="T14" fmla="*/ 92 w 97"/>
                <a:gd name="T15" fmla="*/ 0 h 59"/>
                <a:gd name="T16" fmla="*/ 97 w 97"/>
                <a:gd name="T17" fmla="*/ 3 h 59"/>
                <a:gd name="T18" fmla="*/ 97 w 97"/>
                <a:gd name="T19" fmla="*/ 9 h 59"/>
                <a:gd name="T20" fmla="*/ 89 w 97"/>
                <a:gd name="T21" fmla="*/ 17 h 59"/>
                <a:gd name="T22" fmla="*/ 79 w 97"/>
                <a:gd name="T23" fmla="*/ 25 h 59"/>
                <a:gd name="T24" fmla="*/ 63 w 97"/>
                <a:gd name="T25" fmla="*/ 34 h 59"/>
                <a:gd name="T26" fmla="*/ 47 w 97"/>
                <a:gd name="T27" fmla="*/ 43 h 59"/>
                <a:gd name="T28" fmla="*/ 30 w 97"/>
                <a:gd name="T29" fmla="*/ 50 h 59"/>
                <a:gd name="T30" fmla="*/ 13 w 97"/>
                <a:gd name="T31" fmla="*/ 56 h 59"/>
                <a:gd name="T32" fmla="*/ 0 w 97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59">
                  <a:moveTo>
                    <a:pt x="0" y="59"/>
                  </a:moveTo>
                  <a:lnTo>
                    <a:pt x="9" y="50"/>
                  </a:lnTo>
                  <a:lnTo>
                    <a:pt x="21" y="39"/>
                  </a:lnTo>
                  <a:lnTo>
                    <a:pt x="37" y="28"/>
                  </a:lnTo>
                  <a:lnTo>
                    <a:pt x="53" y="18"/>
                  </a:lnTo>
                  <a:lnTo>
                    <a:pt x="68" y="9"/>
                  </a:lnTo>
                  <a:lnTo>
                    <a:pt x="81" y="3"/>
                  </a:lnTo>
                  <a:lnTo>
                    <a:pt x="92" y="0"/>
                  </a:lnTo>
                  <a:lnTo>
                    <a:pt x="97" y="3"/>
                  </a:lnTo>
                  <a:lnTo>
                    <a:pt x="97" y="9"/>
                  </a:lnTo>
                  <a:lnTo>
                    <a:pt x="89" y="17"/>
                  </a:lnTo>
                  <a:lnTo>
                    <a:pt x="79" y="25"/>
                  </a:lnTo>
                  <a:lnTo>
                    <a:pt x="63" y="34"/>
                  </a:lnTo>
                  <a:lnTo>
                    <a:pt x="47" y="43"/>
                  </a:lnTo>
                  <a:lnTo>
                    <a:pt x="30" y="50"/>
                  </a:lnTo>
                  <a:lnTo>
                    <a:pt x="13" y="56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7" name="Freeform 95">
              <a:extLst>
                <a:ext uri="{FF2B5EF4-FFF2-40B4-BE49-F238E27FC236}">
                  <a16:creationId xmlns:a16="http://schemas.microsoft.com/office/drawing/2014/main" xmlns="" id="{3B0B6491-FABD-BF45-7CF4-6CFDFC342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1" y="2331"/>
              <a:ext cx="28" cy="25"/>
            </a:xfrm>
            <a:custGeom>
              <a:avLst/>
              <a:gdLst>
                <a:gd name="T0" fmla="*/ 0 w 83"/>
                <a:gd name="T1" fmla="*/ 75 h 75"/>
                <a:gd name="T2" fmla="*/ 6 w 83"/>
                <a:gd name="T3" fmla="*/ 66 h 75"/>
                <a:gd name="T4" fmla="*/ 17 w 83"/>
                <a:gd name="T5" fmla="*/ 54 h 75"/>
                <a:gd name="T6" fmla="*/ 29 w 83"/>
                <a:gd name="T7" fmla="*/ 40 h 75"/>
                <a:gd name="T8" fmla="*/ 42 w 83"/>
                <a:gd name="T9" fmla="*/ 26 h 75"/>
                <a:gd name="T10" fmla="*/ 55 w 83"/>
                <a:gd name="T11" fmla="*/ 14 h 75"/>
                <a:gd name="T12" fmla="*/ 67 w 83"/>
                <a:gd name="T13" fmla="*/ 4 h 75"/>
                <a:gd name="T14" fmla="*/ 78 w 83"/>
                <a:gd name="T15" fmla="*/ 0 h 75"/>
                <a:gd name="T16" fmla="*/ 83 w 83"/>
                <a:gd name="T17" fmla="*/ 1 h 75"/>
                <a:gd name="T18" fmla="*/ 83 w 83"/>
                <a:gd name="T19" fmla="*/ 9 h 75"/>
                <a:gd name="T20" fmla="*/ 76 w 83"/>
                <a:gd name="T21" fmla="*/ 19 h 75"/>
                <a:gd name="T22" fmla="*/ 64 w 83"/>
                <a:gd name="T23" fmla="*/ 31 h 75"/>
                <a:gd name="T24" fmla="*/ 51 w 83"/>
                <a:gd name="T25" fmla="*/ 44 h 75"/>
                <a:gd name="T26" fmla="*/ 35 w 83"/>
                <a:gd name="T27" fmla="*/ 56 h 75"/>
                <a:gd name="T28" fmla="*/ 21 w 83"/>
                <a:gd name="T29" fmla="*/ 66 h 75"/>
                <a:gd name="T30" fmla="*/ 8 w 83"/>
                <a:gd name="T31" fmla="*/ 73 h 75"/>
                <a:gd name="T32" fmla="*/ 0 w 83"/>
                <a:gd name="T3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75">
                  <a:moveTo>
                    <a:pt x="0" y="75"/>
                  </a:moveTo>
                  <a:lnTo>
                    <a:pt x="6" y="66"/>
                  </a:lnTo>
                  <a:lnTo>
                    <a:pt x="17" y="54"/>
                  </a:lnTo>
                  <a:lnTo>
                    <a:pt x="29" y="40"/>
                  </a:lnTo>
                  <a:lnTo>
                    <a:pt x="42" y="26"/>
                  </a:lnTo>
                  <a:lnTo>
                    <a:pt x="55" y="14"/>
                  </a:lnTo>
                  <a:lnTo>
                    <a:pt x="67" y="4"/>
                  </a:lnTo>
                  <a:lnTo>
                    <a:pt x="78" y="0"/>
                  </a:lnTo>
                  <a:lnTo>
                    <a:pt x="83" y="1"/>
                  </a:lnTo>
                  <a:lnTo>
                    <a:pt x="83" y="9"/>
                  </a:lnTo>
                  <a:lnTo>
                    <a:pt x="76" y="19"/>
                  </a:lnTo>
                  <a:lnTo>
                    <a:pt x="64" y="31"/>
                  </a:lnTo>
                  <a:lnTo>
                    <a:pt x="51" y="44"/>
                  </a:lnTo>
                  <a:lnTo>
                    <a:pt x="35" y="56"/>
                  </a:lnTo>
                  <a:lnTo>
                    <a:pt x="21" y="66"/>
                  </a:lnTo>
                  <a:lnTo>
                    <a:pt x="8" y="73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8" name="Freeform 96">
              <a:extLst>
                <a:ext uri="{FF2B5EF4-FFF2-40B4-BE49-F238E27FC236}">
                  <a16:creationId xmlns:a16="http://schemas.microsoft.com/office/drawing/2014/main" xmlns="" id="{DA7DAE7F-E231-299B-F4C3-BDBDECEB5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0" y="2323"/>
              <a:ext cx="26" cy="22"/>
            </a:xfrm>
            <a:custGeom>
              <a:avLst/>
              <a:gdLst>
                <a:gd name="T0" fmla="*/ 77 w 77"/>
                <a:gd name="T1" fmla="*/ 4 h 68"/>
                <a:gd name="T2" fmla="*/ 75 w 77"/>
                <a:gd name="T3" fmla="*/ 8 h 68"/>
                <a:gd name="T4" fmla="*/ 67 w 77"/>
                <a:gd name="T5" fmla="*/ 14 h 68"/>
                <a:gd name="T6" fmla="*/ 57 w 77"/>
                <a:gd name="T7" fmla="*/ 21 h 68"/>
                <a:gd name="T8" fmla="*/ 45 w 77"/>
                <a:gd name="T9" fmla="*/ 30 h 68"/>
                <a:gd name="T10" fmla="*/ 32 w 77"/>
                <a:gd name="T11" fmla="*/ 40 h 68"/>
                <a:gd name="T12" fmla="*/ 19 w 77"/>
                <a:gd name="T13" fmla="*/ 50 h 68"/>
                <a:gd name="T14" fmla="*/ 8 w 77"/>
                <a:gd name="T15" fmla="*/ 59 h 68"/>
                <a:gd name="T16" fmla="*/ 0 w 77"/>
                <a:gd name="T17" fmla="*/ 68 h 68"/>
                <a:gd name="T18" fmla="*/ 5 w 77"/>
                <a:gd name="T19" fmla="*/ 55 h 68"/>
                <a:gd name="T20" fmla="*/ 13 w 77"/>
                <a:gd name="T21" fmla="*/ 43 h 68"/>
                <a:gd name="T22" fmla="*/ 24 w 77"/>
                <a:gd name="T23" fmla="*/ 29 h 68"/>
                <a:gd name="T24" fmla="*/ 36 w 77"/>
                <a:gd name="T25" fmla="*/ 17 h 68"/>
                <a:gd name="T26" fmla="*/ 49 w 77"/>
                <a:gd name="T27" fmla="*/ 8 h 68"/>
                <a:gd name="T28" fmla="*/ 59 w 77"/>
                <a:gd name="T29" fmla="*/ 2 h 68"/>
                <a:gd name="T30" fmla="*/ 70 w 77"/>
                <a:gd name="T31" fmla="*/ 0 h 68"/>
                <a:gd name="T32" fmla="*/ 77 w 77"/>
                <a:gd name="T33" fmla="*/ 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68">
                  <a:moveTo>
                    <a:pt x="77" y="4"/>
                  </a:moveTo>
                  <a:lnTo>
                    <a:pt x="75" y="8"/>
                  </a:lnTo>
                  <a:lnTo>
                    <a:pt x="67" y="14"/>
                  </a:lnTo>
                  <a:lnTo>
                    <a:pt x="57" y="21"/>
                  </a:lnTo>
                  <a:lnTo>
                    <a:pt x="45" y="30"/>
                  </a:lnTo>
                  <a:lnTo>
                    <a:pt x="32" y="40"/>
                  </a:lnTo>
                  <a:lnTo>
                    <a:pt x="19" y="50"/>
                  </a:lnTo>
                  <a:lnTo>
                    <a:pt x="8" y="59"/>
                  </a:lnTo>
                  <a:lnTo>
                    <a:pt x="0" y="68"/>
                  </a:lnTo>
                  <a:lnTo>
                    <a:pt x="5" y="55"/>
                  </a:lnTo>
                  <a:lnTo>
                    <a:pt x="13" y="43"/>
                  </a:lnTo>
                  <a:lnTo>
                    <a:pt x="24" y="29"/>
                  </a:lnTo>
                  <a:lnTo>
                    <a:pt x="36" y="17"/>
                  </a:lnTo>
                  <a:lnTo>
                    <a:pt x="49" y="8"/>
                  </a:lnTo>
                  <a:lnTo>
                    <a:pt x="59" y="2"/>
                  </a:lnTo>
                  <a:lnTo>
                    <a:pt x="70" y="0"/>
                  </a:lnTo>
                  <a:lnTo>
                    <a:pt x="77" y="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09" name="Freeform 97">
              <a:extLst>
                <a:ext uri="{FF2B5EF4-FFF2-40B4-BE49-F238E27FC236}">
                  <a16:creationId xmlns:a16="http://schemas.microsoft.com/office/drawing/2014/main" xmlns="" id="{A14B4B09-FC03-0A2A-8CC3-7EA75696D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207"/>
              <a:ext cx="31" cy="113"/>
            </a:xfrm>
            <a:custGeom>
              <a:avLst/>
              <a:gdLst>
                <a:gd name="T0" fmla="*/ 9 w 91"/>
                <a:gd name="T1" fmla="*/ 337 h 337"/>
                <a:gd name="T2" fmla="*/ 5 w 91"/>
                <a:gd name="T3" fmla="*/ 337 h 337"/>
                <a:gd name="T4" fmla="*/ 2 w 91"/>
                <a:gd name="T5" fmla="*/ 334 h 337"/>
                <a:gd name="T6" fmla="*/ 1 w 91"/>
                <a:gd name="T7" fmla="*/ 332 h 337"/>
                <a:gd name="T8" fmla="*/ 0 w 91"/>
                <a:gd name="T9" fmla="*/ 328 h 337"/>
                <a:gd name="T10" fmla="*/ 37 w 91"/>
                <a:gd name="T11" fmla="*/ 287 h 337"/>
                <a:gd name="T12" fmla="*/ 59 w 91"/>
                <a:gd name="T13" fmla="*/ 243 h 337"/>
                <a:gd name="T14" fmla="*/ 72 w 91"/>
                <a:gd name="T15" fmla="*/ 198 h 337"/>
                <a:gd name="T16" fmla="*/ 76 w 91"/>
                <a:gd name="T17" fmla="*/ 153 h 337"/>
                <a:gd name="T18" fmla="*/ 74 w 91"/>
                <a:gd name="T19" fmla="*/ 110 h 337"/>
                <a:gd name="T20" fmla="*/ 67 w 91"/>
                <a:gd name="T21" fmla="*/ 68 h 337"/>
                <a:gd name="T22" fmla="*/ 59 w 91"/>
                <a:gd name="T23" fmla="*/ 31 h 337"/>
                <a:gd name="T24" fmla="*/ 51 w 91"/>
                <a:gd name="T25" fmla="*/ 0 h 337"/>
                <a:gd name="T26" fmla="*/ 70 w 91"/>
                <a:gd name="T27" fmla="*/ 21 h 337"/>
                <a:gd name="T28" fmla="*/ 83 w 91"/>
                <a:gd name="T29" fmla="*/ 57 h 337"/>
                <a:gd name="T30" fmla="*/ 91 w 91"/>
                <a:gd name="T31" fmla="*/ 105 h 337"/>
                <a:gd name="T32" fmla="*/ 91 w 91"/>
                <a:gd name="T33" fmla="*/ 158 h 337"/>
                <a:gd name="T34" fmla="*/ 84 w 91"/>
                <a:gd name="T35" fmla="*/ 212 h 337"/>
                <a:gd name="T36" fmla="*/ 68 w 91"/>
                <a:gd name="T37" fmla="*/ 263 h 337"/>
                <a:gd name="T38" fmla="*/ 43 w 91"/>
                <a:gd name="T39" fmla="*/ 307 h 337"/>
                <a:gd name="T40" fmla="*/ 9 w 91"/>
                <a:gd name="T41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" h="337">
                  <a:moveTo>
                    <a:pt x="9" y="337"/>
                  </a:moveTo>
                  <a:lnTo>
                    <a:pt x="5" y="337"/>
                  </a:lnTo>
                  <a:lnTo>
                    <a:pt x="2" y="334"/>
                  </a:lnTo>
                  <a:lnTo>
                    <a:pt x="1" y="332"/>
                  </a:lnTo>
                  <a:lnTo>
                    <a:pt x="0" y="328"/>
                  </a:lnTo>
                  <a:lnTo>
                    <a:pt x="37" y="287"/>
                  </a:lnTo>
                  <a:lnTo>
                    <a:pt x="59" y="243"/>
                  </a:lnTo>
                  <a:lnTo>
                    <a:pt x="72" y="198"/>
                  </a:lnTo>
                  <a:lnTo>
                    <a:pt x="76" y="153"/>
                  </a:lnTo>
                  <a:lnTo>
                    <a:pt x="74" y="110"/>
                  </a:lnTo>
                  <a:lnTo>
                    <a:pt x="67" y="68"/>
                  </a:lnTo>
                  <a:lnTo>
                    <a:pt x="59" y="31"/>
                  </a:lnTo>
                  <a:lnTo>
                    <a:pt x="51" y="0"/>
                  </a:lnTo>
                  <a:lnTo>
                    <a:pt x="70" y="21"/>
                  </a:lnTo>
                  <a:lnTo>
                    <a:pt x="83" y="57"/>
                  </a:lnTo>
                  <a:lnTo>
                    <a:pt x="91" y="105"/>
                  </a:lnTo>
                  <a:lnTo>
                    <a:pt x="91" y="158"/>
                  </a:lnTo>
                  <a:lnTo>
                    <a:pt x="84" y="212"/>
                  </a:lnTo>
                  <a:lnTo>
                    <a:pt x="68" y="263"/>
                  </a:lnTo>
                  <a:lnTo>
                    <a:pt x="43" y="307"/>
                  </a:lnTo>
                  <a:lnTo>
                    <a:pt x="9" y="33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0" name="Freeform 98">
              <a:extLst>
                <a:ext uri="{FF2B5EF4-FFF2-40B4-BE49-F238E27FC236}">
                  <a16:creationId xmlns:a16="http://schemas.microsoft.com/office/drawing/2014/main" xmlns="" id="{C4CE29F7-E0F3-3B9A-82E5-5D30D545A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6" y="2209"/>
              <a:ext cx="26" cy="14"/>
            </a:xfrm>
            <a:custGeom>
              <a:avLst/>
              <a:gdLst>
                <a:gd name="T0" fmla="*/ 77 w 77"/>
                <a:gd name="T1" fmla="*/ 43 h 43"/>
                <a:gd name="T2" fmla="*/ 69 w 77"/>
                <a:gd name="T3" fmla="*/ 35 h 43"/>
                <a:gd name="T4" fmla="*/ 58 w 77"/>
                <a:gd name="T5" fmla="*/ 26 h 43"/>
                <a:gd name="T6" fmla="*/ 46 w 77"/>
                <a:gd name="T7" fmla="*/ 18 h 43"/>
                <a:gd name="T8" fmla="*/ 34 w 77"/>
                <a:gd name="T9" fmla="*/ 11 h 43"/>
                <a:gd name="T10" fmla="*/ 23 w 77"/>
                <a:gd name="T11" fmla="*/ 5 h 43"/>
                <a:gd name="T12" fmla="*/ 12 w 77"/>
                <a:gd name="T13" fmla="*/ 1 h 43"/>
                <a:gd name="T14" fmla="*/ 4 w 77"/>
                <a:gd name="T15" fmla="*/ 0 h 43"/>
                <a:gd name="T16" fmla="*/ 0 w 77"/>
                <a:gd name="T17" fmla="*/ 2 h 43"/>
                <a:gd name="T18" fmla="*/ 2 w 77"/>
                <a:gd name="T19" fmla="*/ 6 h 43"/>
                <a:gd name="T20" fmla="*/ 7 w 77"/>
                <a:gd name="T21" fmla="*/ 10 h 43"/>
                <a:gd name="T22" fmla="*/ 16 w 77"/>
                <a:gd name="T23" fmla="*/ 13 h 43"/>
                <a:gd name="T24" fmla="*/ 27 w 77"/>
                <a:gd name="T25" fmla="*/ 18 h 43"/>
                <a:gd name="T26" fmla="*/ 40 w 77"/>
                <a:gd name="T27" fmla="*/ 23 h 43"/>
                <a:gd name="T28" fmla="*/ 53 w 77"/>
                <a:gd name="T29" fmla="*/ 30 h 43"/>
                <a:gd name="T30" fmla="*/ 66 w 77"/>
                <a:gd name="T31" fmla="*/ 36 h 43"/>
                <a:gd name="T32" fmla="*/ 77 w 77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7" h="43">
                  <a:moveTo>
                    <a:pt x="77" y="43"/>
                  </a:moveTo>
                  <a:lnTo>
                    <a:pt x="69" y="35"/>
                  </a:lnTo>
                  <a:lnTo>
                    <a:pt x="58" y="26"/>
                  </a:lnTo>
                  <a:lnTo>
                    <a:pt x="46" y="18"/>
                  </a:lnTo>
                  <a:lnTo>
                    <a:pt x="34" y="11"/>
                  </a:lnTo>
                  <a:lnTo>
                    <a:pt x="23" y="5"/>
                  </a:lnTo>
                  <a:lnTo>
                    <a:pt x="12" y="1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6"/>
                  </a:lnTo>
                  <a:lnTo>
                    <a:pt x="7" y="10"/>
                  </a:lnTo>
                  <a:lnTo>
                    <a:pt x="16" y="13"/>
                  </a:lnTo>
                  <a:lnTo>
                    <a:pt x="27" y="18"/>
                  </a:lnTo>
                  <a:lnTo>
                    <a:pt x="40" y="23"/>
                  </a:lnTo>
                  <a:lnTo>
                    <a:pt x="53" y="30"/>
                  </a:lnTo>
                  <a:lnTo>
                    <a:pt x="66" y="3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1" name="Freeform 99">
              <a:extLst>
                <a:ext uri="{FF2B5EF4-FFF2-40B4-BE49-F238E27FC236}">
                  <a16:creationId xmlns:a16="http://schemas.microsoft.com/office/drawing/2014/main" xmlns="" id="{6267E9BB-FF9F-3D2C-862E-24FC37DC6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5" y="2217"/>
              <a:ext cx="29" cy="16"/>
            </a:xfrm>
            <a:custGeom>
              <a:avLst/>
              <a:gdLst>
                <a:gd name="T0" fmla="*/ 0 w 84"/>
                <a:gd name="T1" fmla="*/ 1 h 50"/>
                <a:gd name="T2" fmla="*/ 4 w 84"/>
                <a:gd name="T3" fmla="*/ 0 h 50"/>
                <a:gd name="T4" fmla="*/ 12 w 84"/>
                <a:gd name="T5" fmla="*/ 1 h 50"/>
                <a:gd name="T6" fmla="*/ 22 w 84"/>
                <a:gd name="T7" fmla="*/ 5 h 50"/>
                <a:gd name="T8" fmla="*/ 35 w 84"/>
                <a:gd name="T9" fmla="*/ 11 h 50"/>
                <a:gd name="T10" fmla="*/ 50 w 84"/>
                <a:gd name="T11" fmla="*/ 19 h 50"/>
                <a:gd name="T12" fmla="*/ 63 w 84"/>
                <a:gd name="T13" fmla="*/ 27 h 50"/>
                <a:gd name="T14" fmla="*/ 75 w 84"/>
                <a:gd name="T15" fmla="*/ 39 h 50"/>
                <a:gd name="T16" fmla="*/ 84 w 84"/>
                <a:gd name="T17" fmla="*/ 50 h 50"/>
                <a:gd name="T18" fmla="*/ 74 w 84"/>
                <a:gd name="T19" fmla="*/ 44 h 50"/>
                <a:gd name="T20" fmla="*/ 60 w 84"/>
                <a:gd name="T21" fmla="*/ 37 h 50"/>
                <a:gd name="T22" fmla="*/ 46 w 84"/>
                <a:gd name="T23" fmla="*/ 30 h 50"/>
                <a:gd name="T24" fmla="*/ 33 w 84"/>
                <a:gd name="T25" fmla="*/ 24 h 50"/>
                <a:gd name="T26" fmla="*/ 20 w 84"/>
                <a:gd name="T27" fmla="*/ 16 h 50"/>
                <a:gd name="T28" fmla="*/ 9 w 84"/>
                <a:gd name="T29" fmla="*/ 10 h 50"/>
                <a:gd name="T30" fmla="*/ 1 w 84"/>
                <a:gd name="T31" fmla="*/ 5 h 50"/>
                <a:gd name="T32" fmla="*/ 0 w 84"/>
                <a:gd name="T33" fmla="*/ 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50">
                  <a:moveTo>
                    <a:pt x="0" y="1"/>
                  </a:moveTo>
                  <a:lnTo>
                    <a:pt x="4" y="0"/>
                  </a:lnTo>
                  <a:lnTo>
                    <a:pt x="12" y="1"/>
                  </a:lnTo>
                  <a:lnTo>
                    <a:pt x="22" y="5"/>
                  </a:lnTo>
                  <a:lnTo>
                    <a:pt x="35" y="11"/>
                  </a:lnTo>
                  <a:lnTo>
                    <a:pt x="50" y="19"/>
                  </a:lnTo>
                  <a:lnTo>
                    <a:pt x="63" y="27"/>
                  </a:lnTo>
                  <a:lnTo>
                    <a:pt x="75" y="39"/>
                  </a:lnTo>
                  <a:lnTo>
                    <a:pt x="84" y="50"/>
                  </a:lnTo>
                  <a:lnTo>
                    <a:pt x="74" y="44"/>
                  </a:lnTo>
                  <a:lnTo>
                    <a:pt x="60" y="37"/>
                  </a:lnTo>
                  <a:lnTo>
                    <a:pt x="46" y="30"/>
                  </a:lnTo>
                  <a:lnTo>
                    <a:pt x="33" y="24"/>
                  </a:lnTo>
                  <a:lnTo>
                    <a:pt x="20" y="16"/>
                  </a:lnTo>
                  <a:lnTo>
                    <a:pt x="9" y="10"/>
                  </a:lnTo>
                  <a:lnTo>
                    <a:pt x="1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2" name="Freeform 100">
              <a:extLst>
                <a:ext uri="{FF2B5EF4-FFF2-40B4-BE49-F238E27FC236}">
                  <a16:creationId xmlns:a16="http://schemas.microsoft.com/office/drawing/2014/main" xmlns="" id="{578B698A-A951-9DD4-3D2B-EDA8034CE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233"/>
              <a:ext cx="37" cy="23"/>
            </a:xfrm>
            <a:custGeom>
              <a:avLst/>
              <a:gdLst>
                <a:gd name="T0" fmla="*/ 0 w 110"/>
                <a:gd name="T1" fmla="*/ 1 h 69"/>
                <a:gd name="T2" fmla="*/ 6 w 110"/>
                <a:gd name="T3" fmla="*/ 0 h 69"/>
                <a:gd name="T4" fmla="*/ 18 w 110"/>
                <a:gd name="T5" fmla="*/ 2 h 69"/>
                <a:gd name="T6" fmla="*/ 33 w 110"/>
                <a:gd name="T7" fmla="*/ 9 h 69"/>
                <a:gd name="T8" fmla="*/ 50 w 110"/>
                <a:gd name="T9" fmla="*/ 17 h 69"/>
                <a:gd name="T10" fmla="*/ 69 w 110"/>
                <a:gd name="T11" fmla="*/ 29 h 69"/>
                <a:gd name="T12" fmla="*/ 86 w 110"/>
                <a:gd name="T13" fmla="*/ 42 h 69"/>
                <a:gd name="T14" fmla="*/ 101 w 110"/>
                <a:gd name="T15" fmla="*/ 55 h 69"/>
                <a:gd name="T16" fmla="*/ 110 w 110"/>
                <a:gd name="T17" fmla="*/ 69 h 69"/>
                <a:gd name="T18" fmla="*/ 101 w 110"/>
                <a:gd name="T19" fmla="*/ 62 h 69"/>
                <a:gd name="T20" fmla="*/ 86 w 110"/>
                <a:gd name="T21" fmla="*/ 55 h 69"/>
                <a:gd name="T22" fmla="*/ 68 w 110"/>
                <a:gd name="T23" fmla="*/ 45 h 69"/>
                <a:gd name="T24" fmla="*/ 48 w 110"/>
                <a:gd name="T25" fmla="*/ 35 h 69"/>
                <a:gd name="T26" fmla="*/ 28 w 110"/>
                <a:gd name="T27" fmla="*/ 24 h 69"/>
                <a:gd name="T28" fmla="*/ 12 w 110"/>
                <a:gd name="T29" fmla="*/ 15 h 69"/>
                <a:gd name="T30" fmla="*/ 3 w 110"/>
                <a:gd name="T31" fmla="*/ 6 h 69"/>
                <a:gd name="T32" fmla="*/ 0 w 110"/>
                <a:gd name="T33" fmla="*/ 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69">
                  <a:moveTo>
                    <a:pt x="0" y="1"/>
                  </a:moveTo>
                  <a:lnTo>
                    <a:pt x="6" y="0"/>
                  </a:lnTo>
                  <a:lnTo>
                    <a:pt x="18" y="2"/>
                  </a:lnTo>
                  <a:lnTo>
                    <a:pt x="33" y="9"/>
                  </a:lnTo>
                  <a:lnTo>
                    <a:pt x="50" y="17"/>
                  </a:lnTo>
                  <a:lnTo>
                    <a:pt x="69" y="29"/>
                  </a:lnTo>
                  <a:lnTo>
                    <a:pt x="86" y="42"/>
                  </a:lnTo>
                  <a:lnTo>
                    <a:pt x="101" y="55"/>
                  </a:lnTo>
                  <a:lnTo>
                    <a:pt x="110" y="69"/>
                  </a:lnTo>
                  <a:lnTo>
                    <a:pt x="101" y="62"/>
                  </a:lnTo>
                  <a:lnTo>
                    <a:pt x="86" y="55"/>
                  </a:lnTo>
                  <a:lnTo>
                    <a:pt x="68" y="45"/>
                  </a:lnTo>
                  <a:lnTo>
                    <a:pt x="48" y="35"/>
                  </a:lnTo>
                  <a:lnTo>
                    <a:pt x="28" y="24"/>
                  </a:lnTo>
                  <a:lnTo>
                    <a:pt x="12" y="15"/>
                  </a:lnTo>
                  <a:lnTo>
                    <a:pt x="3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3" name="Freeform 101">
              <a:extLst>
                <a:ext uri="{FF2B5EF4-FFF2-40B4-BE49-F238E27FC236}">
                  <a16:creationId xmlns:a16="http://schemas.microsoft.com/office/drawing/2014/main" xmlns="" id="{85B5EC6A-3507-8AD1-6BE8-1C0F34EC52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3" y="2252"/>
              <a:ext cx="41" cy="24"/>
            </a:xfrm>
            <a:custGeom>
              <a:avLst/>
              <a:gdLst>
                <a:gd name="T0" fmla="*/ 0 w 120"/>
                <a:gd name="T1" fmla="*/ 1 h 74"/>
                <a:gd name="T2" fmla="*/ 7 w 120"/>
                <a:gd name="T3" fmla="*/ 0 h 74"/>
                <a:gd name="T4" fmla="*/ 20 w 120"/>
                <a:gd name="T5" fmla="*/ 4 h 74"/>
                <a:gd name="T6" fmla="*/ 39 w 120"/>
                <a:gd name="T7" fmla="*/ 11 h 74"/>
                <a:gd name="T8" fmla="*/ 58 w 120"/>
                <a:gd name="T9" fmla="*/ 22 h 74"/>
                <a:gd name="T10" fmla="*/ 79 w 120"/>
                <a:gd name="T11" fmla="*/ 35 h 74"/>
                <a:gd name="T12" fmla="*/ 98 w 120"/>
                <a:gd name="T13" fmla="*/ 49 h 74"/>
                <a:gd name="T14" fmla="*/ 112 w 120"/>
                <a:gd name="T15" fmla="*/ 61 h 74"/>
                <a:gd name="T16" fmla="*/ 120 w 120"/>
                <a:gd name="T17" fmla="*/ 74 h 74"/>
                <a:gd name="T18" fmla="*/ 111 w 120"/>
                <a:gd name="T19" fmla="*/ 69 h 74"/>
                <a:gd name="T20" fmla="*/ 95 w 120"/>
                <a:gd name="T21" fmla="*/ 61 h 74"/>
                <a:gd name="T22" fmla="*/ 75 w 120"/>
                <a:gd name="T23" fmla="*/ 50 h 74"/>
                <a:gd name="T24" fmla="*/ 53 w 120"/>
                <a:gd name="T25" fmla="*/ 37 h 74"/>
                <a:gd name="T26" fmla="*/ 33 w 120"/>
                <a:gd name="T27" fmla="*/ 26 h 74"/>
                <a:gd name="T28" fmla="*/ 15 w 120"/>
                <a:gd name="T29" fmla="*/ 15 h 74"/>
                <a:gd name="T30" fmla="*/ 4 w 120"/>
                <a:gd name="T31" fmla="*/ 6 h 74"/>
                <a:gd name="T32" fmla="*/ 0 w 120"/>
                <a:gd name="T33" fmla="*/ 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0" h="74">
                  <a:moveTo>
                    <a:pt x="0" y="1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9" y="11"/>
                  </a:lnTo>
                  <a:lnTo>
                    <a:pt x="58" y="22"/>
                  </a:lnTo>
                  <a:lnTo>
                    <a:pt x="79" y="35"/>
                  </a:lnTo>
                  <a:lnTo>
                    <a:pt x="98" y="49"/>
                  </a:lnTo>
                  <a:lnTo>
                    <a:pt x="112" y="61"/>
                  </a:lnTo>
                  <a:lnTo>
                    <a:pt x="120" y="74"/>
                  </a:lnTo>
                  <a:lnTo>
                    <a:pt x="111" y="69"/>
                  </a:lnTo>
                  <a:lnTo>
                    <a:pt x="95" y="61"/>
                  </a:lnTo>
                  <a:lnTo>
                    <a:pt x="75" y="50"/>
                  </a:lnTo>
                  <a:lnTo>
                    <a:pt x="53" y="37"/>
                  </a:lnTo>
                  <a:lnTo>
                    <a:pt x="33" y="26"/>
                  </a:lnTo>
                  <a:lnTo>
                    <a:pt x="15" y="15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4" name="Freeform 102">
              <a:extLst>
                <a:ext uri="{FF2B5EF4-FFF2-40B4-BE49-F238E27FC236}">
                  <a16:creationId xmlns:a16="http://schemas.microsoft.com/office/drawing/2014/main" xmlns="" id="{465C9624-A950-D9AC-1B7C-A610B559A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6" y="2264"/>
              <a:ext cx="34" cy="26"/>
            </a:xfrm>
            <a:custGeom>
              <a:avLst/>
              <a:gdLst>
                <a:gd name="T0" fmla="*/ 0 w 97"/>
                <a:gd name="T1" fmla="*/ 0 h 79"/>
                <a:gd name="T2" fmla="*/ 5 w 97"/>
                <a:gd name="T3" fmla="*/ 0 h 79"/>
                <a:gd name="T4" fmla="*/ 17 w 97"/>
                <a:gd name="T5" fmla="*/ 6 h 79"/>
                <a:gd name="T6" fmla="*/ 31 w 97"/>
                <a:gd name="T7" fmla="*/ 16 h 79"/>
                <a:gd name="T8" fmla="*/ 49 w 97"/>
                <a:gd name="T9" fmla="*/ 28 h 79"/>
                <a:gd name="T10" fmla="*/ 66 w 97"/>
                <a:gd name="T11" fmla="*/ 43 h 79"/>
                <a:gd name="T12" fmla="*/ 81 w 97"/>
                <a:gd name="T13" fmla="*/ 56 h 79"/>
                <a:gd name="T14" fmla="*/ 92 w 97"/>
                <a:gd name="T15" fmla="*/ 69 h 79"/>
                <a:gd name="T16" fmla="*/ 97 w 97"/>
                <a:gd name="T17" fmla="*/ 79 h 79"/>
                <a:gd name="T18" fmla="*/ 88 w 97"/>
                <a:gd name="T19" fmla="*/ 73 h 79"/>
                <a:gd name="T20" fmla="*/ 74 w 97"/>
                <a:gd name="T21" fmla="*/ 63 h 79"/>
                <a:gd name="T22" fmla="*/ 56 w 97"/>
                <a:gd name="T23" fmla="*/ 51 h 79"/>
                <a:gd name="T24" fmla="*/ 39 w 97"/>
                <a:gd name="T25" fmla="*/ 39 h 79"/>
                <a:gd name="T26" fmla="*/ 22 w 97"/>
                <a:gd name="T27" fmla="*/ 26 h 79"/>
                <a:gd name="T28" fmla="*/ 9 w 97"/>
                <a:gd name="T29" fmla="*/ 15 h 79"/>
                <a:gd name="T30" fmla="*/ 1 w 97"/>
                <a:gd name="T31" fmla="*/ 6 h 79"/>
                <a:gd name="T32" fmla="*/ 0 w 97"/>
                <a:gd name="T33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" h="79">
                  <a:moveTo>
                    <a:pt x="0" y="0"/>
                  </a:moveTo>
                  <a:lnTo>
                    <a:pt x="5" y="0"/>
                  </a:lnTo>
                  <a:lnTo>
                    <a:pt x="17" y="6"/>
                  </a:lnTo>
                  <a:lnTo>
                    <a:pt x="31" y="16"/>
                  </a:lnTo>
                  <a:lnTo>
                    <a:pt x="49" y="28"/>
                  </a:lnTo>
                  <a:lnTo>
                    <a:pt x="66" y="43"/>
                  </a:lnTo>
                  <a:lnTo>
                    <a:pt x="81" y="56"/>
                  </a:lnTo>
                  <a:lnTo>
                    <a:pt x="92" y="69"/>
                  </a:lnTo>
                  <a:lnTo>
                    <a:pt x="97" y="79"/>
                  </a:lnTo>
                  <a:lnTo>
                    <a:pt x="88" y="73"/>
                  </a:lnTo>
                  <a:lnTo>
                    <a:pt x="74" y="63"/>
                  </a:lnTo>
                  <a:lnTo>
                    <a:pt x="56" y="51"/>
                  </a:lnTo>
                  <a:lnTo>
                    <a:pt x="39" y="39"/>
                  </a:lnTo>
                  <a:lnTo>
                    <a:pt x="22" y="26"/>
                  </a:lnTo>
                  <a:lnTo>
                    <a:pt x="9" y="15"/>
                  </a:lnTo>
                  <a:lnTo>
                    <a:pt x="1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5" name="Freeform 103">
              <a:extLst>
                <a:ext uri="{FF2B5EF4-FFF2-40B4-BE49-F238E27FC236}">
                  <a16:creationId xmlns:a16="http://schemas.microsoft.com/office/drawing/2014/main" xmlns="" id="{DF35471C-4677-9D21-CCB7-9B3F1CC02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2278"/>
              <a:ext cx="28" cy="22"/>
            </a:xfrm>
            <a:custGeom>
              <a:avLst/>
              <a:gdLst>
                <a:gd name="T0" fmla="*/ 0 w 81"/>
                <a:gd name="T1" fmla="*/ 0 h 67"/>
                <a:gd name="T2" fmla="*/ 6 w 81"/>
                <a:gd name="T3" fmla="*/ 0 h 67"/>
                <a:gd name="T4" fmla="*/ 15 w 81"/>
                <a:gd name="T5" fmla="*/ 2 h 67"/>
                <a:gd name="T6" fmla="*/ 28 w 81"/>
                <a:gd name="T7" fmla="*/ 10 h 67"/>
                <a:gd name="T8" fmla="*/ 41 w 81"/>
                <a:gd name="T9" fmla="*/ 18 h 67"/>
                <a:gd name="T10" fmla="*/ 54 w 81"/>
                <a:gd name="T11" fmla="*/ 28 h 67"/>
                <a:gd name="T12" fmla="*/ 66 w 81"/>
                <a:gd name="T13" fmla="*/ 41 h 67"/>
                <a:gd name="T14" fmla="*/ 76 w 81"/>
                <a:gd name="T15" fmla="*/ 53 h 67"/>
                <a:gd name="T16" fmla="*/ 81 w 81"/>
                <a:gd name="T17" fmla="*/ 67 h 67"/>
                <a:gd name="T18" fmla="*/ 73 w 81"/>
                <a:gd name="T19" fmla="*/ 59 h 67"/>
                <a:gd name="T20" fmla="*/ 61 w 81"/>
                <a:gd name="T21" fmla="*/ 51 h 67"/>
                <a:gd name="T22" fmla="*/ 47 w 81"/>
                <a:gd name="T23" fmla="*/ 41 h 67"/>
                <a:gd name="T24" fmla="*/ 32 w 81"/>
                <a:gd name="T25" fmla="*/ 30 h 67"/>
                <a:gd name="T26" fmla="*/ 19 w 81"/>
                <a:gd name="T27" fmla="*/ 20 h 67"/>
                <a:gd name="T28" fmla="*/ 8 w 81"/>
                <a:gd name="T29" fmla="*/ 11 h 67"/>
                <a:gd name="T30" fmla="*/ 2 w 81"/>
                <a:gd name="T31" fmla="*/ 5 h 67"/>
                <a:gd name="T32" fmla="*/ 0 w 81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1" h="67">
                  <a:moveTo>
                    <a:pt x="0" y="0"/>
                  </a:moveTo>
                  <a:lnTo>
                    <a:pt x="6" y="0"/>
                  </a:lnTo>
                  <a:lnTo>
                    <a:pt x="15" y="2"/>
                  </a:lnTo>
                  <a:lnTo>
                    <a:pt x="28" y="10"/>
                  </a:lnTo>
                  <a:lnTo>
                    <a:pt x="41" y="18"/>
                  </a:lnTo>
                  <a:lnTo>
                    <a:pt x="54" y="28"/>
                  </a:lnTo>
                  <a:lnTo>
                    <a:pt x="66" y="41"/>
                  </a:lnTo>
                  <a:lnTo>
                    <a:pt x="76" y="53"/>
                  </a:lnTo>
                  <a:lnTo>
                    <a:pt x="81" y="67"/>
                  </a:lnTo>
                  <a:lnTo>
                    <a:pt x="73" y="59"/>
                  </a:lnTo>
                  <a:lnTo>
                    <a:pt x="61" y="51"/>
                  </a:lnTo>
                  <a:lnTo>
                    <a:pt x="47" y="41"/>
                  </a:lnTo>
                  <a:lnTo>
                    <a:pt x="32" y="30"/>
                  </a:lnTo>
                  <a:lnTo>
                    <a:pt x="19" y="20"/>
                  </a:lnTo>
                  <a:lnTo>
                    <a:pt x="8" y="11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6" name="Freeform 104">
              <a:extLst>
                <a:ext uri="{FF2B5EF4-FFF2-40B4-BE49-F238E27FC236}">
                  <a16:creationId xmlns:a16="http://schemas.microsoft.com/office/drawing/2014/main" xmlns="" id="{346E536D-7D8A-C24F-DC03-B7EA7A656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7" y="2291"/>
              <a:ext cx="20" cy="20"/>
            </a:xfrm>
            <a:custGeom>
              <a:avLst/>
              <a:gdLst>
                <a:gd name="T0" fmla="*/ 0 w 57"/>
                <a:gd name="T1" fmla="*/ 0 h 57"/>
                <a:gd name="T2" fmla="*/ 4 w 57"/>
                <a:gd name="T3" fmla="*/ 0 h 57"/>
                <a:gd name="T4" fmla="*/ 12 w 57"/>
                <a:gd name="T5" fmla="*/ 4 h 57"/>
                <a:gd name="T6" fmla="*/ 23 w 57"/>
                <a:gd name="T7" fmla="*/ 11 h 57"/>
                <a:gd name="T8" fmla="*/ 33 w 57"/>
                <a:gd name="T9" fmla="*/ 20 h 57"/>
                <a:gd name="T10" fmla="*/ 43 w 57"/>
                <a:gd name="T11" fmla="*/ 31 h 57"/>
                <a:gd name="T12" fmla="*/ 51 w 57"/>
                <a:gd name="T13" fmla="*/ 41 h 57"/>
                <a:gd name="T14" fmla="*/ 56 w 57"/>
                <a:gd name="T15" fmla="*/ 51 h 57"/>
                <a:gd name="T16" fmla="*/ 57 w 57"/>
                <a:gd name="T17" fmla="*/ 57 h 57"/>
                <a:gd name="T18" fmla="*/ 52 w 57"/>
                <a:gd name="T19" fmla="*/ 51 h 57"/>
                <a:gd name="T20" fmla="*/ 43 w 57"/>
                <a:gd name="T21" fmla="*/ 43 h 57"/>
                <a:gd name="T22" fmla="*/ 33 w 57"/>
                <a:gd name="T23" fmla="*/ 36 h 57"/>
                <a:gd name="T24" fmla="*/ 24 w 57"/>
                <a:gd name="T25" fmla="*/ 27 h 57"/>
                <a:gd name="T26" fmla="*/ 15 w 57"/>
                <a:gd name="T27" fmla="*/ 18 h 57"/>
                <a:gd name="T28" fmla="*/ 7 w 57"/>
                <a:gd name="T29" fmla="*/ 11 h 57"/>
                <a:gd name="T30" fmla="*/ 2 w 57"/>
                <a:gd name="T31" fmla="*/ 5 h 57"/>
                <a:gd name="T32" fmla="*/ 0 w 57"/>
                <a:gd name="T3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4" y="0"/>
                  </a:lnTo>
                  <a:lnTo>
                    <a:pt x="12" y="4"/>
                  </a:lnTo>
                  <a:lnTo>
                    <a:pt x="23" y="11"/>
                  </a:lnTo>
                  <a:lnTo>
                    <a:pt x="33" y="20"/>
                  </a:lnTo>
                  <a:lnTo>
                    <a:pt x="43" y="31"/>
                  </a:lnTo>
                  <a:lnTo>
                    <a:pt x="51" y="41"/>
                  </a:lnTo>
                  <a:lnTo>
                    <a:pt x="56" y="51"/>
                  </a:lnTo>
                  <a:lnTo>
                    <a:pt x="57" y="57"/>
                  </a:lnTo>
                  <a:lnTo>
                    <a:pt x="52" y="51"/>
                  </a:lnTo>
                  <a:lnTo>
                    <a:pt x="43" y="43"/>
                  </a:lnTo>
                  <a:lnTo>
                    <a:pt x="33" y="36"/>
                  </a:lnTo>
                  <a:lnTo>
                    <a:pt x="24" y="27"/>
                  </a:lnTo>
                  <a:lnTo>
                    <a:pt x="15" y="18"/>
                  </a:lnTo>
                  <a:lnTo>
                    <a:pt x="7" y="11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7" name="Freeform 105">
              <a:extLst>
                <a:ext uri="{FF2B5EF4-FFF2-40B4-BE49-F238E27FC236}">
                  <a16:creationId xmlns:a16="http://schemas.microsoft.com/office/drawing/2014/main" xmlns="" id="{9C001989-3872-30BA-E717-1AE4DF82C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2304"/>
              <a:ext cx="13" cy="13"/>
            </a:xfrm>
            <a:custGeom>
              <a:avLst/>
              <a:gdLst>
                <a:gd name="T0" fmla="*/ 3 w 40"/>
                <a:gd name="T1" fmla="*/ 0 h 39"/>
                <a:gd name="T2" fmla="*/ 7 w 40"/>
                <a:gd name="T3" fmla="*/ 0 h 39"/>
                <a:gd name="T4" fmla="*/ 12 w 40"/>
                <a:gd name="T5" fmla="*/ 3 h 39"/>
                <a:gd name="T6" fmla="*/ 20 w 40"/>
                <a:gd name="T7" fmla="*/ 6 h 39"/>
                <a:gd name="T8" fmla="*/ 27 w 40"/>
                <a:gd name="T9" fmla="*/ 13 h 39"/>
                <a:gd name="T10" fmla="*/ 33 w 40"/>
                <a:gd name="T11" fmla="*/ 19 h 39"/>
                <a:gd name="T12" fmla="*/ 37 w 40"/>
                <a:gd name="T13" fmla="*/ 26 h 39"/>
                <a:gd name="T14" fmla="*/ 40 w 40"/>
                <a:gd name="T15" fmla="*/ 33 h 39"/>
                <a:gd name="T16" fmla="*/ 39 w 40"/>
                <a:gd name="T17" fmla="*/ 39 h 39"/>
                <a:gd name="T18" fmla="*/ 36 w 40"/>
                <a:gd name="T19" fmla="*/ 31 h 39"/>
                <a:gd name="T20" fmla="*/ 31 w 40"/>
                <a:gd name="T21" fmla="*/ 25 h 39"/>
                <a:gd name="T22" fmla="*/ 23 w 40"/>
                <a:gd name="T23" fmla="*/ 19 h 39"/>
                <a:gd name="T24" fmla="*/ 15 w 40"/>
                <a:gd name="T25" fmla="*/ 14 h 39"/>
                <a:gd name="T26" fmla="*/ 8 w 40"/>
                <a:gd name="T27" fmla="*/ 10 h 39"/>
                <a:gd name="T28" fmla="*/ 3 w 40"/>
                <a:gd name="T29" fmla="*/ 6 h 39"/>
                <a:gd name="T30" fmla="*/ 0 w 40"/>
                <a:gd name="T31" fmla="*/ 3 h 39"/>
                <a:gd name="T32" fmla="*/ 3 w 40"/>
                <a:gd name="T3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9">
                  <a:moveTo>
                    <a:pt x="3" y="0"/>
                  </a:moveTo>
                  <a:lnTo>
                    <a:pt x="7" y="0"/>
                  </a:lnTo>
                  <a:lnTo>
                    <a:pt x="12" y="3"/>
                  </a:lnTo>
                  <a:lnTo>
                    <a:pt x="20" y="6"/>
                  </a:lnTo>
                  <a:lnTo>
                    <a:pt x="27" y="13"/>
                  </a:lnTo>
                  <a:lnTo>
                    <a:pt x="33" y="19"/>
                  </a:lnTo>
                  <a:lnTo>
                    <a:pt x="37" y="26"/>
                  </a:lnTo>
                  <a:lnTo>
                    <a:pt x="40" y="33"/>
                  </a:lnTo>
                  <a:lnTo>
                    <a:pt x="39" y="39"/>
                  </a:lnTo>
                  <a:lnTo>
                    <a:pt x="36" y="31"/>
                  </a:lnTo>
                  <a:lnTo>
                    <a:pt x="31" y="25"/>
                  </a:lnTo>
                  <a:lnTo>
                    <a:pt x="23" y="19"/>
                  </a:lnTo>
                  <a:lnTo>
                    <a:pt x="15" y="14"/>
                  </a:lnTo>
                  <a:lnTo>
                    <a:pt x="8" y="10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8" name="Freeform 106">
              <a:extLst>
                <a:ext uri="{FF2B5EF4-FFF2-40B4-BE49-F238E27FC236}">
                  <a16:creationId xmlns:a16="http://schemas.microsoft.com/office/drawing/2014/main" xmlns="" id="{3C2E41D8-0E94-6565-057B-037442A73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0" y="2200"/>
              <a:ext cx="17" cy="14"/>
            </a:xfrm>
            <a:custGeom>
              <a:avLst/>
              <a:gdLst>
                <a:gd name="T0" fmla="*/ 48 w 48"/>
                <a:gd name="T1" fmla="*/ 44 h 44"/>
                <a:gd name="T2" fmla="*/ 44 w 48"/>
                <a:gd name="T3" fmla="*/ 41 h 44"/>
                <a:gd name="T4" fmla="*/ 37 w 48"/>
                <a:gd name="T5" fmla="*/ 38 h 44"/>
                <a:gd name="T6" fmla="*/ 27 w 48"/>
                <a:gd name="T7" fmla="*/ 31 h 44"/>
                <a:gd name="T8" fmla="*/ 18 w 48"/>
                <a:gd name="T9" fmla="*/ 25 h 44"/>
                <a:gd name="T10" fmla="*/ 9 w 48"/>
                <a:gd name="T11" fmla="*/ 18 h 44"/>
                <a:gd name="T12" fmla="*/ 2 w 48"/>
                <a:gd name="T13" fmla="*/ 11 h 44"/>
                <a:gd name="T14" fmla="*/ 0 w 48"/>
                <a:gd name="T15" fmla="*/ 6 h 44"/>
                <a:gd name="T16" fmla="*/ 1 w 48"/>
                <a:gd name="T17" fmla="*/ 1 h 44"/>
                <a:gd name="T18" fmla="*/ 6 w 48"/>
                <a:gd name="T19" fmla="*/ 0 h 44"/>
                <a:gd name="T20" fmla="*/ 12 w 48"/>
                <a:gd name="T21" fmla="*/ 3 h 44"/>
                <a:gd name="T22" fmla="*/ 18 w 48"/>
                <a:gd name="T23" fmla="*/ 8 h 44"/>
                <a:gd name="T24" fmla="*/ 26 w 48"/>
                <a:gd name="T25" fmla="*/ 15 h 44"/>
                <a:gd name="T26" fmla="*/ 33 w 48"/>
                <a:gd name="T27" fmla="*/ 24 h 44"/>
                <a:gd name="T28" fmla="*/ 39 w 48"/>
                <a:gd name="T29" fmla="*/ 33 h 44"/>
                <a:gd name="T30" fmla="*/ 44 w 48"/>
                <a:gd name="T31" fmla="*/ 39 h 44"/>
                <a:gd name="T32" fmla="*/ 48 w 48"/>
                <a:gd name="T33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8" h="44">
                  <a:moveTo>
                    <a:pt x="48" y="44"/>
                  </a:moveTo>
                  <a:lnTo>
                    <a:pt x="44" y="41"/>
                  </a:lnTo>
                  <a:lnTo>
                    <a:pt x="37" y="38"/>
                  </a:lnTo>
                  <a:lnTo>
                    <a:pt x="27" y="31"/>
                  </a:lnTo>
                  <a:lnTo>
                    <a:pt x="18" y="25"/>
                  </a:lnTo>
                  <a:lnTo>
                    <a:pt x="9" y="18"/>
                  </a:lnTo>
                  <a:lnTo>
                    <a:pt x="2" y="11"/>
                  </a:lnTo>
                  <a:lnTo>
                    <a:pt x="0" y="6"/>
                  </a:lnTo>
                  <a:lnTo>
                    <a:pt x="1" y="1"/>
                  </a:lnTo>
                  <a:lnTo>
                    <a:pt x="6" y="0"/>
                  </a:lnTo>
                  <a:lnTo>
                    <a:pt x="12" y="3"/>
                  </a:lnTo>
                  <a:lnTo>
                    <a:pt x="18" y="8"/>
                  </a:lnTo>
                  <a:lnTo>
                    <a:pt x="26" y="15"/>
                  </a:lnTo>
                  <a:lnTo>
                    <a:pt x="33" y="24"/>
                  </a:lnTo>
                  <a:lnTo>
                    <a:pt x="39" y="33"/>
                  </a:lnTo>
                  <a:lnTo>
                    <a:pt x="44" y="39"/>
                  </a:lnTo>
                  <a:lnTo>
                    <a:pt x="48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19" name="Freeform 107">
              <a:extLst>
                <a:ext uri="{FF2B5EF4-FFF2-40B4-BE49-F238E27FC236}">
                  <a16:creationId xmlns:a16="http://schemas.microsoft.com/office/drawing/2014/main" xmlns="" id="{2826D960-BA02-4D9C-ED9D-40DE4729FB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199"/>
              <a:ext cx="8" cy="16"/>
            </a:xfrm>
            <a:custGeom>
              <a:avLst/>
              <a:gdLst>
                <a:gd name="T0" fmla="*/ 0 w 25"/>
                <a:gd name="T1" fmla="*/ 50 h 50"/>
                <a:gd name="T2" fmla="*/ 6 w 25"/>
                <a:gd name="T3" fmla="*/ 40 h 50"/>
                <a:gd name="T4" fmla="*/ 17 w 25"/>
                <a:gd name="T5" fmla="*/ 25 h 50"/>
                <a:gd name="T6" fmla="*/ 25 w 25"/>
                <a:gd name="T7" fmla="*/ 10 h 50"/>
                <a:gd name="T8" fmla="*/ 23 w 25"/>
                <a:gd name="T9" fmla="*/ 0 h 50"/>
                <a:gd name="T10" fmla="*/ 16 w 25"/>
                <a:gd name="T11" fmla="*/ 3 h 50"/>
                <a:gd name="T12" fmla="*/ 9 w 25"/>
                <a:gd name="T13" fmla="*/ 18 h 50"/>
                <a:gd name="T14" fmla="*/ 4 w 25"/>
                <a:gd name="T15" fmla="*/ 37 h 50"/>
                <a:gd name="T16" fmla="*/ 0 w 25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0">
                  <a:moveTo>
                    <a:pt x="0" y="50"/>
                  </a:moveTo>
                  <a:lnTo>
                    <a:pt x="6" y="40"/>
                  </a:lnTo>
                  <a:lnTo>
                    <a:pt x="17" y="25"/>
                  </a:lnTo>
                  <a:lnTo>
                    <a:pt x="25" y="10"/>
                  </a:lnTo>
                  <a:lnTo>
                    <a:pt x="23" y="0"/>
                  </a:lnTo>
                  <a:lnTo>
                    <a:pt x="16" y="3"/>
                  </a:lnTo>
                  <a:lnTo>
                    <a:pt x="9" y="18"/>
                  </a:lnTo>
                  <a:lnTo>
                    <a:pt x="4" y="37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0" name="Freeform 108">
              <a:extLst>
                <a:ext uri="{FF2B5EF4-FFF2-40B4-BE49-F238E27FC236}">
                  <a16:creationId xmlns:a16="http://schemas.microsoft.com/office/drawing/2014/main" xmlns="" id="{E12A8733-E05E-2ED5-03AC-B7B3B8BB9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1" y="2192"/>
              <a:ext cx="5" cy="19"/>
            </a:xfrm>
            <a:custGeom>
              <a:avLst/>
              <a:gdLst>
                <a:gd name="T0" fmla="*/ 15 w 15"/>
                <a:gd name="T1" fmla="*/ 57 h 57"/>
                <a:gd name="T2" fmla="*/ 15 w 15"/>
                <a:gd name="T3" fmla="*/ 46 h 57"/>
                <a:gd name="T4" fmla="*/ 15 w 15"/>
                <a:gd name="T5" fmla="*/ 27 h 57"/>
                <a:gd name="T6" fmla="*/ 12 w 15"/>
                <a:gd name="T7" fmla="*/ 8 h 57"/>
                <a:gd name="T8" fmla="*/ 6 w 15"/>
                <a:gd name="T9" fmla="*/ 0 h 57"/>
                <a:gd name="T10" fmla="*/ 0 w 15"/>
                <a:gd name="T11" fmla="*/ 7 h 57"/>
                <a:gd name="T12" fmla="*/ 4 w 15"/>
                <a:gd name="T13" fmla="*/ 25 h 57"/>
                <a:gd name="T14" fmla="*/ 9 w 15"/>
                <a:gd name="T15" fmla="*/ 43 h 57"/>
                <a:gd name="T16" fmla="*/ 15 w 15"/>
                <a:gd name="T17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57">
                  <a:moveTo>
                    <a:pt x="15" y="57"/>
                  </a:moveTo>
                  <a:lnTo>
                    <a:pt x="15" y="46"/>
                  </a:lnTo>
                  <a:lnTo>
                    <a:pt x="15" y="27"/>
                  </a:lnTo>
                  <a:lnTo>
                    <a:pt x="12" y="8"/>
                  </a:lnTo>
                  <a:lnTo>
                    <a:pt x="6" y="0"/>
                  </a:lnTo>
                  <a:lnTo>
                    <a:pt x="0" y="7"/>
                  </a:lnTo>
                  <a:lnTo>
                    <a:pt x="4" y="25"/>
                  </a:lnTo>
                  <a:lnTo>
                    <a:pt x="9" y="43"/>
                  </a:lnTo>
                  <a:lnTo>
                    <a:pt x="15" y="5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1" name="Freeform 109">
              <a:extLst>
                <a:ext uri="{FF2B5EF4-FFF2-40B4-BE49-F238E27FC236}">
                  <a16:creationId xmlns:a16="http://schemas.microsoft.com/office/drawing/2014/main" xmlns="" id="{089B9249-773C-7172-6E91-5A7475B8A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204"/>
              <a:ext cx="17" cy="17"/>
            </a:xfrm>
            <a:custGeom>
              <a:avLst/>
              <a:gdLst>
                <a:gd name="T0" fmla="*/ 0 w 47"/>
                <a:gd name="T1" fmla="*/ 51 h 51"/>
                <a:gd name="T2" fmla="*/ 4 w 47"/>
                <a:gd name="T3" fmla="*/ 45 h 51"/>
                <a:gd name="T4" fmla="*/ 10 w 47"/>
                <a:gd name="T5" fmla="*/ 36 h 51"/>
                <a:gd name="T6" fmla="*/ 17 w 47"/>
                <a:gd name="T7" fmla="*/ 26 h 51"/>
                <a:gd name="T8" fmla="*/ 23 w 47"/>
                <a:gd name="T9" fmla="*/ 17 h 51"/>
                <a:gd name="T10" fmla="*/ 31 w 47"/>
                <a:gd name="T11" fmla="*/ 8 h 51"/>
                <a:gd name="T12" fmla="*/ 38 w 47"/>
                <a:gd name="T13" fmla="*/ 3 h 51"/>
                <a:gd name="T14" fmla="*/ 43 w 47"/>
                <a:gd name="T15" fmla="*/ 0 h 51"/>
                <a:gd name="T16" fmla="*/ 47 w 47"/>
                <a:gd name="T17" fmla="*/ 1 h 51"/>
                <a:gd name="T18" fmla="*/ 47 w 47"/>
                <a:gd name="T19" fmla="*/ 5 h 51"/>
                <a:gd name="T20" fmla="*/ 43 w 47"/>
                <a:gd name="T21" fmla="*/ 11 h 51"/>
                <a:gd name="T22" fmla="*/ 36 w 47"/>
                <a:gd name="T23" fmla="*/ 18 h 51"/>
                <a:gd name="T24" fmla="*/ 29 w 47"/>
                <a:gd name="T25" fmla="*/ 26 h 51"/>
                <a:gd name="T26" fmla="*/ 19 w 47"/>
                <a:gd name="T27" fmla="*/ 35 h 51"/>
                <a:gd name="T28" fmla="*/ 11 w 47"/>
                <a:gd name="T29" fmla="*/ 41 h 51"/>
                <a:gd name="T30" fmla="*/ 4 w 47"/>
                <a:gd name="T31" fmla="*/ 47 h 51"/>
                <a:gd name="T32" fmla="*/ 0 w 47"/>
                <a:gd name="T33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51">
                  <a:moveTo>
                    <a:pt x="0" y="51"/>
                  </a:moveTo>
                  <a:lnTo>
                    <a:pt x="4" y="45"/>
                  </a:lnTo>
                  <a:lnTo>
                    <a:pt x="10" y="36"/>
                  </a:lnTo>
                  <a:lnTo>
                    <a:pt x="17" y="26"/>
                  </a:lnTo>
                  <a:lnTo>
                    <a:pt x="23" y="17"/>
                  </a:lnTo>
                  <a:lnTo>
                    <a:pt x="31" y="8"/>
                  </a:lnTo>
                  <a:lnTo>
                    <a:pt x="38" y="3"/>
                  </a:lnTo>
                  <a:lnTo>
                    <a:pt x="43" y="0"/>
                  </a:lnTo>
                  <a:lnTo>
                    <a:pt x="47" y="1"/>
                  </a:lnTo>
                  <a:lnTo>
                    <a:pt x="47" y="5"/>
                  </a:lnTo>
                  <a:lnTo>
                    <a:pt x="43" y="11"/>
                  </a:lnTo>
                  <a:lnTo>
                    <a:pt x="36" y="18"/>
                  </a:lnTo>
                  <a:lnTo>
                    <a:pt x="29" y="26"/>
                  </a:lnTo>
                  <a:lnTo>
                    <a:pt x="19" y="35"/>
                  </a:lnTo>
                  <a:lnTo>
                    <a:pt x="11" y="41"/>
                  </a:lnTo>
                  <a:lnTo>
                    <a:pt x="4" y="47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2" name="Freeform 110">
              <a:extLst>
                <a:ext uri="{FF2B5EF4-FFF2-40B4-BE49-F238E27FC236}">
                  <a16:creationId xmlns:a16="http://schemas.microsoft.com/office/drawing/2014/main" xmlns="" id="{CFA06D02-94E2-C88B-88E6-B1427AA40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" y="2309"/>
              <a:ext cx="27" cy="5"/>
            </a:xfrm>
            <a:custGeom>
              <a:avLst/>
              <a:gdLst>
                <a:gd name="T0" fmla="*/ 0 w 78"/>
                <a:gd name="T1" fmla="*/ 2 h 16"/>
                <a:gd name="T2" fmla="*/ 9 w 78"/>
                <a:gd name="T3" fmla="*/ 1 h 16"/>
                <a:gd name="T4" fmla="*/ 20 w 78"/>
                <a:gd name="T5" fmla="*/ 1 h 16"/>
                <a:gd name="T6" fmla="*/ 33 w 78"/>
                <a:gd name="T7" fmla="*/ 0 h 16"/>
                <a:gd name="T8" fmla="*/ 46 w 78"/>
                <a:gd name="T9" fmla="*/ 0 h 16"/>
                <a:gd name="T10" fmla="*/ 58 w 78"/>
                <a:gd name="T11" fmla="*/ 1 h 16"/>
                <a:gd name="T12" fmla="*/ 67 w 78"/>
                <a:gd name="T13" fmla="*/ 4 h 16"/>
                <a:gd name="T14" fmla="*/ 75 w 78"/>
                <a:gd name="T15" fmla="*/ 6 h 16"/>
                <a:gd name="T16" fmla="*/ 78 w 78"/>
                <a:gd name="T17" fmla="*/ 11 h 16"/>
                <a:gd name="T18" fmla="*/ 75 w 78"/>
                <a:gd name="T19" fmla="*/ 15 h 16"/>
                <a:gd name="T20" fmla="*/ 69 w 78"/>
                <a:gd name="T21" fmla="*/ 16 h 16"/>
                <a:gd name="T22" fmla="*/ 59 w 78"/>
                <a:gd name="T23" fmla="*/ 15 h 16"/>
                <a:gd name="T24" fmla="*/ 48 w 78"/>
                <a:gd name="T25" fmla="*/ 12 h 16"/>
                <a:gd name="T26" fmla="*/ 34 w 78"/>
                <a:gd name="T27" fmla="*/ 9 h 16"/>
                <a:gd name="T28" fmla="*/ 21 w 78"/>
                <a:gd name="T29" fmla="*/ 6 h 16"/>
                <a:gd name="T30" fmla="*/ 9 w 78"/>
                <a:gd name="T31" fmla="*/ 4 h 16"/>
                <a:gd name="T32" fmla="*/ 0 w 78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16">
                  <a:moveTo>
                    <a:pt x="0" y="2"/>
                  </a:moveTo>
                  <a:lnTo>
                    <a:pt x="9" y="1"/>
                  </a:lnTo>
                  <a:lnTo>
                    <a:pt x="20" y="1"/>
                  </a:lnTo>
                  <a:lnTo>
                    <a:pt x="33" y="0"/>
                  </a:lnTo>
                  <a:lnTo>
                    <a:pt x="46" y="0"/>
                  </a:lnTo>
                  <a:lnTo>
                    <a:pt x="58" y="1"/>
                  </a:lnTo>
                  <a:lnTo>
                    <a:pt x="67" y="4"/>
                  </a:lnTo>
                  <a:lnTo>
                    <a:pt x="75" y="6"/>
                  </a:lnTo>
                  <a:lnTo>
                    <a:pt x="78" y="11"/>
                  </a:lnTo>
                  <a:lnTo>
                    <a:pt x="75" y="15"/>
                  </a:lnTo>
                  <a:lnTo>
                    <a:pt x="69" y="16"/>
                  </a:lnTo>
                  <a:lnTo>
                    <a:pt x="59" y="15"/>
                  </a:lnTo>
                  <a:lnTo>
                    <a:pt x="48" y="12"/>
                  </a:lnTo>
                  <a:lnTo>
                    <a:pt x="34" y="9"/>
                  </a:lnTo>
                  <a:lnTo>
                    <a:pt x="21" y="6"/>
                  </a:lnTo>
                  <a:lnTo>
                    <a:pt x="9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3" name="Freeform 111">
              <a:extLst>
                <a:ext uri="{FF2B5EF4-FFF2-40B4-BE49-F238E27FC236}">
                  <a16:creationId xmlns:a16="http://schemas.microsoft.com/office/drawing/2014/main" xmlns="" id="{D91DB5D1-B9C5-A78D-6E4B-4675A76C8C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2" y="2315"/>
              <a:ext cx="25" cy="8"/>
            </a:xfrm>
            <a:custGeom>
              <a:avLst/>
              <a:gdLst>
                <a:gd name="T0" fmla="*/ 0 w 73"/>
                <a:gd name="T1" fmla="*/ 0 h 26"/>
                <a:gd name="T2" fmla="*/ 8 w 73"/>
                <a:gd name="T3" fmla="*/ 0 h 26"/>
                <a:gd name="T4" fmla="*/ 17 w 73"/>
                <a:gd name="T5" fmla="*/ 1 h 26"/>
                <a:gd name="T6" fmla="*/ 29 w 73"/>
                <a:gd name="T7" fmla="*/ 3 h 26"/>
                <a:gd name="T8" fmla="*/ 42 w 73"/>
                <a:gd name="T9" fmla="*/ 6 h 26"/>
                <a:gd name="T10" fmla="*/ 54 w 73"/>
                <a:gd name="T11" fmla="*/ 8 h 26"/>
                <a:gd name="T12" fmla="*/ 63 w 73"/>
                <a:gd name="T13" fmla="*/ 13 h 26"/>
                <a:gd name="T14" fmla="*/ 71 w 73"/>
                <a:gd name="T15" fmla="*/ 17 h 26"/>
                <a:gd name="T16" fmla="*/ 73 w 73"/>
                <a:gd name="T17" fmla="*/ 22 h 26"/>
                <a:gd name="T18" fmla="*/ 71 w 73"/>
                <a:gd name="T19" fmla="*/ 26 h 26"/>
                <a:gd name="T20" fmla="*/ 64 w 73"/>
                <a:gd name="T21" fmla="*/ 26 h 26"/>
                <a:gd name="T22" fmla="*/ 54 w 73"/>
                <a:gd name="T23" fmla="*/ 23 h 26"/>
                <a:gd name="T24" fmla="*/ 40 w 73"/>
                <a:gd name="T25" fmla="*/ 18 h 26"/>
                <a:gd name="T26" fmla="*/ 27 w 73"/>
                <a:gd name="T27" fmla="*/ 13 h 26"/>
                <a:gd name="T28" fmla="*/ 15 w 73"/>
                <a:gd name="T29" fmla="*/ 7 h 26"/>
                <a:gd name="T30" fmla="*/ 5 w 73"/>
                <a:gd name="T31" fmla="*/ 2 h 26"/>
                <a:gd name="T32" fmla="*/ 0 w 73"/>
                <a:gd name="T33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26">
                  <a:moveTo>
                    <a:pt x="0" y="0"/>
                  </a:moveTo>
                  <a:lnTo>
                    <a:pt x="8" y="0"/>
                  </a:lnTo>
                  <a:lnTo>
                    <a:pt x="17" y="1"/>
                  </a:lnTo>
                  <a:lnTo>
                    <a:pt x="29" y="3"/>
                  </a:lnTo>
                  <a:lnTo>
                    <a:pt x="42" y="6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71" y="17"/>
                  </a:lnTo>
                  <a:lnTo>
                    <a:pt x="73" y="22"/>
                  </a:lnTo>
                  <a:lnTo>
                    <a:pt x="71" y="26"/>
                  </a:lnTo>
                  <a:lnTo>
                    <a:pt x="64" y="26"/>
                  </a:lnTo>
                  <a:lnTo>
                    <a:pt x="54" y="23"/>
                  </a:lnTo>
                  <a:lnTo>
                    <a:pt x="40" y="18"/>
                  </a:lnTo>
                  <a:lnTo>
                    <a:pt x="27" y="13"/>
                  </a:lnTo>
                  <a:lnTo>
                    <a:pt x="15" y="7"/>
                  </a:lnTo>
                  <a:lnTo>
                    <a:pt x="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4" name="Freeform 112">
              <a:extLst>
                <a:ext uri="{FF2B5EF4-FFF2-40B4-BE49-F238E27FC236}">
                  <a16:creationId xmlns:a16="http://schemas.microsoft.com/office/drawing/2014/main" xmlns="" id="{764A6477-105A-9D9C-815F-EE71CD9472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4" y="2297"/>
              <a:ext cx="25" cy="5"/>
            </a:xfrm>
            <a:custGeom>
              <a:avLst/>
              <a:gdLst>
                <a:gd name="T0" fmla="*/ 0 w 73"/>
                <a:gd name="T1" fmla="*/ 7 h 16"/>
                <a:gd name="T2" fmla="*/ 3 w 73"/>
                <a:gd name="T3" fmla="*/ 5 h 16"/>
                <a:gd name="T4" fmla="*/ 11 w 73"/>
                <a:gd name="T5" fmla="*/ 2 h 16"/>
                <a:gd name="T6" fmla="*/ 22 w 73"/>
                <a:gd name="T7" fmla="*/ 1 h 16"/>
                <a:gd name="T8" fmla="*/ 35 w 73"/>
                <a:gd name="T9" fmla="*/ 0 h 16"/>
                <a:gd name="T10" fmla="*/ 47 w 73"/>
                <a:gd name="T11" fmla="*/ 1 h 16"/>
                <a:gd name="T12" fmla="*/ 58 w 73"/>
                <a:gd name="T13" fmla="*/ 2 h 16"/>
                <a:gd name="T14" fmla="*/ 68 w 73"/>
                <a:gd name="T15" fmla="*/ 5 h 16"/>
                <a:gd name="T16" fmla="*/ 73 w 73"/>
                <a:gd name="T17" fmla="*/ 10 h 16"/>
                <a:gd name="T18" fmla="*/ 73 w 73"/>
                <a:gd name="T19" fmla="*/ 13 h 16"/>
                <a:gd name="T20" fmla="*/ 68 w 73"/>
                <a:gd name="T21" fmla="*/ 16 h 16"/>
                <a:gd name="T22" fmla="*/ 58 w 73"/>
                <a:gd name="T23" fmla="*/ 15 h 16"/>
                <a:gd name="T24" fmla="*/ 47 w 73"/>
                <a:gd name="T25" fmla="*/ 13 h 16"/>
                <a:gd name="T26" fmla="*/ 35 w 73"/>
                <a:gd name="T27" fmla="*/ 11 h 16"/>
                <a:gd name="T28" fmla="*/ 22 w 73"/>
                <a:gd name="T29" fmla="*/ 10 h 16"/>
                <a:gd name="T30" fmla="*/ 10 w 73"/>
                <a:gd name="T31" fmla="*/ 7 h 16"/>
                <a:gd name="T32" fmla="*/ 0 w 73"/>
                <a:gd name="T3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6">
                  <a:moveTo>
                    <a:pt x="0" y="7"/>
                  </a:moveTo>
                  <a:lnTo>
                    <a:pt x="3" y="5"/>
                  </a:lnTo>
                  <a:lnTo>
                    <a:pt x="11" y="2"/>
                  </a:lnTo>
                  <a:lnTo>
                    <a:pt x="22" y="1"/>
                  </a:lnTo>
                  <a:lnTo>
                    <a:pt x="35" y="0"/>
                  </a:lnTo>
                  <a:lnTo>
                    <a:pt x="47" y="1"/>
                  </a:lnTo>
                  <a:lnTo>
                    <a:pt x="58" y="2"/>
                  </a:lnTo>
                  <a:lnTo>
                    <a:pt x="68" y="5"/>
                  </a:lnTo>
                  <a:lnTo>
                    <a:pt x="73" y="10"/>
                  </a:lnTo>
                  <a:lnTo>
                    <a:pt x="73" y="13"/>
                  </a:lnTo>
                  <a:lnTo>
                    <a:pt x="68" y="16"/>
                  </a:lnTo>
                  <a:lnTo>
                    <a:pt x="58" y="15"/>
                  </a:lnTo>
                  <a:lnTo>
                    <a:pt x="47" y="13"/>
                  </a:lnTo>
                  <a:lnTo>
                    <a:pt x="35" y="11"/>
                  </a:lnTo>
                  <a:lnTo>
                    <a:pt x="22" y="10"/>
                  </a:lnTo>
                  <a:lnTo>
                    <a:pt x="1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5" name="Freeform 113">
              <a:extLst>
                <a:ext uri="{FF2B5EF4-FFF2-40B4-BE49-F238E27FC236}">
                  <a16:creationId xmlns:a16="http://schemas.microsoft.com/office/drawing/2014/main" xmlns="" id="{108BDFE6-AD55-3E7B-C3D1-E2945A28E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2283"/>
              <a:ext cx="29" cy="8"/>
            </a:xfrm>
            <a:custGeom>
              <a:avLst/>
              <a:gdLst>
                <a:gd name="T0" fmla="*/ 0 w 85"/>
                <a:gd name="T1" fmla="*/ 22 h 22"/>
                <a:gd name="T2" fmla="*/ 9 w 85"/>
                <a:gd name="T3" fmla="*/ 17 h 22"/>
                <a:gd name="T4" fmla="*/ 21 w 85"/>
                <a:gd name="T5" fmla="*/ 12 h 22"/>
                <a:gd name="T6" fmla="*/ 34 w 85"/>
                <a:gd name="T7" fmla="*/ 7 h 22"/>
                <a:gd name="T8" fmla="*/ 48 w 85"/>
                <a:gd name="T9" fmla="*/ 3 h 22"/>
                <a:gd name="T10" fmla="*/ 62 w 85"/>
                <a:gd name="T11" fmla="*/ 1 h 22"/>
                <a:gd name="T12" fmla="*/ 73 w 85"/>
                <a:gd name="T13" fmla="*/ 0 h 22"/>
                <a:gd name="T14" fmla="*/ 81 w 85"/>
                <a:gd name="T15" fmla="*/ 1 h 22"/>
                <a:gd name="T16" fmla="*/ 85 w 85"/>
                <a:gd name="T17" fmla="*/ 6 h 22"/>
                <a:gd name="T18" fmla="*/ 83 w 85"/>
                <a:gd name="T19" fmla="*/ 11 h 22"/>
                <a:gd name="T20" fmla="*/ 76 w 85"/>
                <a:gd name="T21" fmla="*/ 15 h 22"/>
                <a:gd name="T22" fmla="*/ 64 w 85"/>
                <a:gd name="T23" fmla="*/ 17 h 22"/>
                <a:gd name="T24" fmla="*/ 50 w 85"/>
                <a:gd name="T25" fmla="*/ 17 h 22"/>
                <a:gd name="T26" fmla="*/ 35 w 85"/>
                <a:gd name="T27" fmla="*/ 18 h 22"/>
                <a:gd name="T28" fmla="*/ 21 w 85"/>
                <a:gd name="T29" fmla="*/ 20 h 22"/>
                <a:gd name="T30" fmla="*/ 9 w 85"/>
                <a:gd name="T31" fmla="*/ 21 h 22"/>
                <a:gd name="T32" fmla="*/ 0 w 85"/>
                <a:gd name="T3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22">
                  <a:moveTo>
                    <a:pt x="0" y="22"/>
                  </a:moveTo>
                  <a:lnTo>
                    <a:pt x="9" y="17"/>
                  </a:lnTo>
                  <a:lnTo>
                    <a:pt x="21" y="12"/>
                  </a:lnTo>
                  <a:lnTo>
                    <a:pt x="34" y="7"/>
                  </a:lnTo>
                  <a:lnTo>
                    <a:pt x="48" y="3"/>
                  </a:lnTo>
                  <a:lnTo>
                    <a:pt x="62" y="1"/>
                  </a:lnTo>
                  <a:lnTo>
                    <a:pt x="73" y="0"/>
                  </a:lnTo>
                  <a:lnTo>
                    <a:pt x="81" y="1"/>
                  </a:lnTo>
                  <a:lnTo>
                    <a:pt x="85" y="6"/>
                  </a:lnTo>
                  <a:lnTo>
                    <a:pt x="83" y="11"/>
                  </a:lnTo>
                  <a:lnTo>
                    <a:pt x="76" y="15"/>
                  </a:lnTo>
                  <a:lnTo>
                    <a:pt x="64" y="17"/>
                  </a:lnTo>
                  <a:lnTo>
                    <a:pt x="50" y="17"/>
                  </a:lnTo>
                  <a:lnTo>
                    <a:pt x="35" y="18"/>
                  </a:lnTo>
                  <a:lnTo>
                    <a:pt x="21" y="20"/>
                  </a:lnTo>
                  <a:lnTo>
                    <a:pt x="9" y="2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6" name="Freeform 114">
              <a:extLst>
                <a:ext uri="{FF2B5EF4-FFF2-40B4-BE49-F238E27FC236}">
                  <a16:creationId xmlns:a16="http://schemas.microsoft.com/office/drawing/2014/main" xmlns="" id="{8B3C67C4-292E-161B-BEDE-4B54FBB979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2269"/>
              <a:ext cx="33" cy="9"/>
            </a:xfrm>
            <a:custGeom>
              <a:avLst/>
              <a:gdLst>
                <a:gd name="T0" fmla="*/ 0 w 94"/>
                <a:gd name="T1" fmla="*/ 26 h 26"/>
                <a:gd name="T2" fmla="*/ 9 w 94"/>
                <a:gd name="T3" fmla="*/ 22 h 26"/>
                <a:gd name="T4" fmla="*/ 23 w 94"/>
                <a:gd name="T5" fmla="*/ 17 h 26"/>
                <a:gd name="T6" fmla="*/ 38 w 94"/>
                <a:gd name="T7" fmla="*/ 11 h 26"/>
                <a:gd name="T8" fmla="*/ 54 w 94"/>
                <a:gd name="T9" fmla="*/ 6 h 26"/>
                <a:gd name="T10" fmla="*/ 70 w 94"/>
                <a:gd name="T11" fmla="*/ 2 h 26"/>
                <a:gd name="T12" fmla="*/ 83 w 94"/>
                <a:gd name="T13" fmla="*/ 0 h 26"/>
                <a:gd name="T14" fmla="*/ 91 w 94"/>
                <a:gd name="T15" fmla="*/ 1 h 26"/>
                <a:gd name="T16" fmla="*/ 94 w 94"/>
                <a:gd name="T17" fmla="*/ 5 h 26"/>
                <a:gd name="T18" fmla="*/ 90 w 94"/>
                <a:gd name="T19" fmla="*/ 11 h 26"/>
                <a:gd name="T20" fmla="*/ 79 w 94"/>
                <a:gd name="T21" fmla="*/ 15 h 26"/>
                <a:gd name="T22" fmla="*/ 66 w 94"/>
                <a:gd name="T23" fmla="*/ 17 h 26"/>
                <a:gd name="T24" fmla="*/ 50 w 94"/>
                <a:gd name="T25" fmla="*/ 20 h 26"/>
                <a:gd name="T26" fmla="*/ 33 w 94"/>
                <a:gd name="T27" fmla="*/ 22 h 26"/>
                <a:gd name="T28" fmla="*/ 19 w 94"/>
                <a:gd name="T29" fmla="*/ 23 h 26"/>
                <a:gd name="T30" fmla="*/ 7 w 94"/>
                <a:gd name="T31" fmla="*/ 25 h 26"/>
                <a:gd name="T32" fmla="*/ 0 w 94"/>
                <a:gd name="T3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4" h="26">
                  <a:moveTo>
                    <a:pt x="0" y="26"/>
                  </a:moveTo>
                  <a:lnTo>
                    <a:pt x="9" y="22"/>
                  </a:lnTo>
                  <a:lnTo>
                    <a:pt x="23" y="17"/>
                  </a:lnTo>
                  <a:lnTo>
                    <a:pt x="38" y="11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3" y="0"/>
                  </a:lnTo>
                  <a:lnTo>
                    <a:pt x="91" y="1"/>
                  </a:lnTo>
                  <a:lnTo>
                    <a:pt x="94" y="5"/>
                  </a:lnTo>
                  <a:lnTo>
                    <a:pt x="90" y="11"/>
                  </a:lnTo>
                  <a:lnTo>
                    <a:pt x="79" y="15"/>
                  </a:lnTo>
                  <a:lnTo>
                    <a:pt x="66" y="17"/>
                  </a:lnTo>
                  <a:lnTo>
                    <a:pt x="50" y="20"/>
                  </a:lnTo>
                  <a:lnTo>
                    <a:pt x="33" y="22"/>
                  </a:lnTo>
                  <a:lnTo>
                    <a:pt x="19" y="23"/>
                  </a:lnTo>
                  <a:lnTo>
                    <a:pt x="7" y="25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7" name="Freeform 115">
              <a:extLst>
                <a:ext uri="{FF2B5EF4-FFF2-40B4-BE49-F238E27FC236}">
                  <a16:creationId xmlns:a16="http://schemas.microsoft.com/office/drawing/2014/main" xmlns="" id="{F6609F7E-3324-3DC3-9F6C-78BF9A2A1D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2241"/>
              <a:ext cx="34" cy="15"/>
            </a:xfrm>
            <a:custGeom>
              <a:avLst/>
              <a:gdLst>
                <a:gd name="T0" fmla="*/ 0 w 99"/>
                <a:gd name="T1" fmla="*/ 45 h 45"/>
                <a:gd name="T2" fmla="*/ 9 w 99"/>
                <a:gd name="T3" fmla="*/ 37 h 45"/>
                <a:gd name="T4" fmla="*/ 22 w 99"/>
                <a:gd name="T5" fmla="*/ 28 h 45"/>
                <a:gd name="T6" fmla="*/ 37 w 99"/>
                <a:gd name="T7" fmla="*/ 20 h 45"/>
                <a:gd name="T8" fmla="*/ 54 w 99"/>
                <a:gd name="T9" fmla="*/ 11 h 45"/>
                <a:gd name="T10" fmla="*/ 70 w 99"/>
                <a:gd name="T11" fmla="*/ 5 h 45"/>
                <a:gd name="T12" fmla="*/ 83 w 99"/>
                <a:gd name="T13" fmla="*/ 1 h 45"/>
                <a:gd name="T14" fmla="*/ 93 w 99"/>
                <a:gd name="T15" fmla="*/ 0 h 45"/>
                <a:gd name="T16" fmla="*/ 99 w 99"/>
                <a:gd name="T17" fmla="*/ 2 h 45"/>
                <a:gd name="T18" fmla="*/ 97 w 99"/>
                <a:gd name="T19" fmla="*/ 7 h 45"/>
                <a:gd name="T20" fmla="*/ 87 w 99"/>
                <a:gd name="T21" fmla="*/ 12 h 45"/>
                <a:gd name="T22" fmla="*/ 72 w 99"/>
                <a:gd name="T23" fmla="*/ 18 h 45"/>
                <a:gd name="T24" fmla="*/ 55 w 99"/>
                <a:gd name="T25" fmla="*/ 23 h 45"/>
                <a:gd name="T26" fmla="*/ 37 w 99"/>
                <a:gd name="T27" fmla="*/ 28 h 45"/>
                <a:gd name="T28" fmla="*/ 20 w 99"/>
                <a:gd name="T29" fmla="*/ 35 h 45"/>
                <a:gd name="T30" fmla="*/ 6 w 99"/>
                <a:gd name="T31" fmla="*/ 40 h 45"/>
                <a:gd name="T32" fmla="*/ 0 w 99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9" h="45">
                  <a:moveTo>
                    <a:pt x="0" y="45"/>
                  </a:moveTo>
                  <a:lnTo>
                    <a:pt x="9" y="37"/>
                  </a:lnTo>
                  <a:lnTo>
                    <a:pt x="22" y="28"/>
                  </a:lnTo>
                  <a:lnTo>
                    <a:pt x="37" y="20"/>
                  </a:lnTo>
                  <a:lnTo>
                    <a:pt x="54" y="11"/>
                  </a:lnTo>
                  <a:lnTo>
                    <a:pt x="70" y="5"/>
                  </a:lnTo>
                  <a:lnTo>
                    <a:pt x="83" y="1"/>
                  </a:lnTo>
                  <a:lnTo>
                    <a:pt x="93" y="0"/>
                  </a:lnTo>
                  <a:lnTo>
                    <a:pt x="99" y="2"/>
                  </a:lnTo>
                  <a:lnTo>
                    <a:pt x="97" y="7"/>
                  </a:lnTo>
                  <a:lnTo>
                    <a:pt x="87" y="12"/>
                  </a:lnTo>
                  <a:lnTo>
                    <a:pt x="72" y="18"/>
                  </a:lnTo>
                  <a:lnTo>
                    <a:pt x="55" y="23"/>
                  </a:lnTo>
                  <a:lnTo>
                    <a:pt x="37" y="28"/>
                  </a:lnTo>
                  <a:lnTo>
                    <a:pt x="20" y="35"/>
                  </a:lnTo>
                  <a:lnTo>
                    <a:pt x="6" y="4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8" name="Freeform 116">
              <a:extLst>
                <a:ext uri="{FF2B5EF4-FFF2-40B4-BE49-F238E27FC236}">
                  <a16:creationId xmlns:a16="http://schemas.microsoft.com/office/drawing/2014/main" xmlns="" id="{49901F47-8DD9-0C73-934E-A5EDD6E45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213"/>
              <a:ext cx="33" cy="18"/>
            </a:xfrm>
            <a:custGeom>
              <a:avLst/>
              <a:gdLst>
                <a:gd name="T0" fmla="*/ 0 w 92"/>
                <a:gd name="T1" fmla="*/ 54 h 54"/>
                <a:gd name="T2" fmla="*/ 8 w 92"/>
                <a:gd name="T3" fmla="*/ 46 h 54"/>
                <a:gd name="T4" fmla="*/ 20 w 92"/>
                <a:gd name="T5" fmla="*/ 38 h 54"/>
                <a:gd name="T6" fmla="*/ 34 w 92"/>
                <a:gd name="T7" fmla="*/ 28 h 54"/>
                <a:gd name="T8" fmla="*/ 49 w 92"/>
                <a:gd name="T9" fmla="*/ 17 h 54"/>
                <a:gd name="T10" fmla="*/ 64 w 92"/>
                <a:gd name="T11" fmla="*/ 9 h 54"/>
                <a:gd name="T12" fmla="*/ 78 w 92"/>
                <a:gd name="T13" fmla="*/ 3 h 54"/>
                <a:gd name="T14" fmla="*/ 87 w 92"/>
                <a:gd name="T15" fmla="*/ 0 h 54"/>
                <a:gd name="T16" fmla="*/ 92 w 92"/>
                <a:gd name="T17" fmla="*/ 3 h 54"/>
                <a:gd name="T18" fmla="*/ 91 w 92"/>
                <a:gd name="T19" fmla="*/ 9 h 54"/>
                <a:gd name="T20" fmla="*/ 82 w 92"/>
                <a:gd name="T21" fmla="*/ 15 h 54"/>
                <a:gd name="T22" fmla="*/ 68 w 92"/>
                <a:gd name="T23" fmla="*/ 23 h 54"/>
                <a:gd name="T24" fmla="*/ 53 w 92"/>
                <a:gd name="T25" fmla="*/ 30 h 54"/>
                <a:gd name="T26" fmla="*/ 34 w 92"/>
                <a:gd name="T27" fmla="*/ 38 h 54"/>
                <a:gd name="T28" fmla="*/ 18 w 92"/>
                <a:gd name="T29" fmla="*/ 44 h 54"/>
                <a:gd name="T30" fmla="*/ 7 w 92"/>
                <a:gd name="T31" fmla="*/ 49 h 54"/>
                <a:gd name="T32" fmla="*/ 0 w 92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54">
                  <a:moveTo>
                    <a:pt x="0" y="54"/>
                  </a:moveTo>
                  <a:lnTo>
                    <a:pt x="8" y="46"/>
                  </a:lnTo>
                  <a:lnTo>
                    <a:pt x="20" y="38"/>
                  </a:lnTo>
                  <a:lnTo>
                    <a:pt x="34" y="28"/>
                  </a:lnTo>
                  <a:lnTo>
                    <a:pt x="49" y="17"/>
                  </a:lnTo>
                  <a:lnTo>
                    <a:pt x="64" y="9"/>
                  </a:lnTo>
                  <a:lnTo>
                    <a:pt x="78" y="3"/>
                  </a:lnTo>
                  <a:lnTo>
                    <a:pt x="87" y="0"/>
                  </a:lnTo>
                  <a:lnTo>
                    <a:pt x="92" y="3"/>
                  </a:lnTo>
                  <a:lnTo>
                    <a:pt x="91" y="9"/>
                  </a:lnTo>
                  <a:lnTo>
                    <a:pt x="82" y="15"/>
                  </a:lnTo>
                  <a:lnTo>
                    <a:pt x="68" y="23"/>
                  </a:lnTo>
                  <a:lnTo>
                    <a:pt x="53" y="30"/>
                  </a:lnTo>
                  <a:lnTo>
                    <a:pt x="34" y="38"/>
                  </a:lnTo>
                  <a:lnTo>
                    <a:pt x="18" y="44"/>
                  </a:lnTo>
                  <a:lnTo>
                    <a:pt x="7" y="49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29" name="Freeform 117">
              <a:extLst>
                <a:ext uri="{FF2B5EF4-FFF2-40B4-BE49-F238E27FC236}">
                  <a16:creationId xmlns:a16="http://schemas.microsoft.com/office/drawing/2014/main" xmlns="" id="{A6A83842-00EE-12D9-EA0F-36F6252F5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4" y="2252"/>
              <a:ext cx="29" cy="15"/>
            </a:xfrm>
            <a:custGeom>
              <a:avLst/>
              <a:gdLst>
                <a:gd name="T0" fmla="*/ 0 w 85"/>
                <a:gd name="T1" fmla="*/ 46 h 46"/>
                <a:gd name="T2" fmla="*/ 8 w 85"/>
                <a:gd name="T3" fmla="*/ 40 h 46"/>
                <a:gd name="T4" fmla="*/ 19 w 85"/>
                <a:gd name="T5" fmla="*/ 31 h 46"/>
                <a:gd name="T6" fmla="*/ 32 w 85"/>
                <a:gd name="T7" fmla="*/ 23 h 46"/>
                <a:gd name="T8" fmla="*/ 47 w 85"/>
                <a:gd name="T9" fmla="*/ 14 h 46"/>
                <a:gd name="T10" fmla="*/ 61 w 85"/>
                <a:gd name="T11" fmla="*/ 7 h 46"/>
                <a:gd name="T12" fmla="*/ 73 w 85"/>
                <a:gd name="T13" fmla="*/ 2 h 46"/>
                <a:gd name="T14" fmla="*/ 81 w 85"/>
                <a:gd name="T15" fmla="*/ 0 h 46"/>
                <a:gd name="T16" fmla="*/ 85 w 85"/>
                <a:gd name="T17" fmla="*/ 4 h 46"/>
                <a:gd name="T18" fmla="*/ 82 w 85"/>
                <a:gd name="T19" fmla="*/ 10 h 46"/>
                <a:gd name="T20" fmla="*/ 73 w 85"/>
                <a:gd name="T21" fmla="*/ 16 h 46"/>
                <a:gd name="T22" fmla="*/ 61 w 85"/>
                <a:gd name="T23" fmla="*/ 23 h 46"/>
                <a:gd name="T24" fmla="*/ 47 w 85"/>
                <a:gd name="T25" fmla="*/ 29 h 46"/>
                <a:gd name="T26" fmla="*/ 32 w 85"/>
                <a:gd name="T27" fmla="*/ 34 h 46"/>
                <a:gd name="T28" fmla="*/ 18 w 85"/>
                <a:gd name="T29" fmla="*/ 39 h 46"/>
                <a:gd name="T30" fmla="*/ 7 w 85"/>
                <a:gd name="T31" fmla="*/ 43 h 46"/>
                <a:gd name="T32" fmla="*/ 0 w 85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46">
                  <a:moveTo>
                    <a:pt x="0" y="46"/>
                  </a:moveTo>
                  <a:lnTo>
                    <a:pt x="8" y="40"/>
                  </a:lnTo>
                  <a:lnTo>
                    <a:pt x="19" y="31"/>
                  </a:lnTo>
                  <a:lnTo>
                    <a:pt x="32" y="23"/>
                  </a:lnTo>
                  <a:lnTo>
                    <a:pt x="47" y="14"/>
                  </a:lnTo>
                  <a:lnTo>
                    <a:pt x="61" y="7"/>
                  </a:lnTo>
                  <a:lnTo>
                    <a:pt x="73" y="2"/>
                  </a:lnTo>
                  <a:lnTo>
                    <a:pt x="81" y="0"/>
                  </a:lnTo>
                  <a:lnTo>
                    <a:pt x="85" y="4"/>
                  </a:lnTo>
                  <a:lnTo>
                    <a:pt x="82" y="10"/>
                  </a:lnTo>
                  <a:lnTo>
                    <a:pt x="73" y="16"/>
                  </a:lnTo>
                  <a:lnTo>
                    <a:pt x="61" y="23"/>
                  </a:lnTo>
                  <a:lnTo>
                    <a:pt x="47" y="29"/>
                  </a:lnTo>
                  <a:lnTo>
                    <a:pt x="32" y="34"/>
                  </a:lnTo>
                  <a:lnTo>
                    <a:pt x="18" y="39"/>
                  </a:lnTo>
                  <a:lnTo>
                    <a:pt x="7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0" name="Freeform 118">
              <a:extLst>
                <a:ext uri="{FF2B5EF4-FFF2-40B4-BE49-F238E27FC236}">
                  <a16:creationId xmlns:a16="http://schemas.microsoft.com/office/drawing/2014/main" xmlns="" id="{98FA8D01-573D-D416-18D2-47FFF93F8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5" y="2241"/>
              <a:ext cx="41" cy="25"/>
            </a:xfrm>
            <a:custGeom>
              <a:avLst/>
              <a:gdLst>
                <a:gd name="T0" fmla="*/ 0 w 119"/>
                <a:gd name="T1" fmla="*/ 1 h 73"/>
                <a:gd name="T2" fmla="*/ 7 w 119"/>
                <a:gd name="T3" fmla="*/ 0 h 73"/>
                <a:gd name="T4" fmla="*/ 20 w 119"/>
                <a:gd name="T5" fmla="*/ 4 h 73"/>
                <a:gd name="T6" fmla="*/ 38 w 119"/>
                <a:gd name="T7" fmla="*/ 11 h 73"/>
                <a:gd name="T8" fmla="*/ 58 w 119"/>
                <a:gd name="T9" fmla="*/ 22 h 73"/>
                <a:gd name="T10" fmla="*/ 79 w 119"/>
                <a:gd name="T11" fmla="*/ 35 h 73"/>
                <a:gd name="T12" fmla="*/ 96 w 119"/>
                <a:gd name="T13" fmla="*/ 48 h 73"/>
                <a:gd name="T14" fmla="*/ 111 w 119"/>
                <a:gd name="T15" fmla="*/ 61 h 73"/>
                <a:gd name="T16" fmla="*/ 119 w 119"/>
                <a:gd name="T17" fmla="*/ 73 h 73"/>
                <a:gd name="T18" fmla="*/ 110 w 119"/>
                <a:gd name="T19" fmla="*/ 68 h 73"/>
                <a:gd name="T20" fmla="*/ 94 w 119"/>
                <a:gd name="T21" fmla="*/ 61 h 73"/>
                <a:gd name="T22" fmla="*/ 74 w 119"/>
                <a:gd name="T23" fmla="*/ 50 h 73"/>
                <a:gd name="T24" fmla="*/ 53 w 119"/>
                <a:gd name="T25" fmla="*/ 37 h 73"/>
                <a:gd name="T26" fmla="*/ 33 w 119"/>
                <a:gd name="T27" fmla="*/ 26 h 73"/>
                <a:gd name="T28" fmla="*/ 15 w 119"/>
                <a:gd name="T29" fmla="*/ 15 h 73"/>
                <a:gd name="T30" fmla="*/ 4 w 119"/>
                <a:gd name="T31" fmla="*/ 6 h 73"/>
                <a:gd name="T32" fmla="*/ 0 w 119"/>
                <a:gd name="T33" fmla="*/ 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9" h="73">
                  <a:moveTo>
                    <a:pt x="0" y="1"/>
                  </a:moveTo>
                  <a:lnTo>
                    <a:pt x="7" y="0"/>
                  </a:lnTo>
                  <a:lnTo>
                    <a:pt x="20" y="4"/>
                  </a:lnTo>
                  <a:lnTo>
                    <a:pt x="38" y="11"/>
                  </a:lnTo>
                  <a:lnTo>
                    <a:pt x="58" y="22"/>
                  </a:lnTo>
                  <a:lnTo>
                    <a:pt x="79" y="35"/>
                  </a:lnTo>
                  <a:lnTo>
                    <a:pt x="96" y="48"/>
                  </a:lnTo>
                  <a:lnTo>
                    <a:pt x="111" y="61"/>
                  </a:lnTo>
                  <a:lnTo>
                    <a:pt x="119" y="73"/>
                  </a:lnTo>
                  <a:lnTo>
                    <a:pt x="110" y="68"/>
                  </a:lnTo>
                  <a:lnTo>
                    <a:pt x="94" y="61"/>
                  </a:lnTo>
                  <a:lnTo>
                    <a:pt x="74" y="50"/>
                  </a:lnTo>
                  <a:lnTo>
                    <a:pt x="53" y="37"/>
                  </a:lnTo>
                  <a:lnTo>
                    <a:pt x="33" y="26"/>
                  </a:lnTo>
                  <a:lnTo>
                    <a:pt x="15" y="15"/>
                  </a:lnTo>
                  <a:lnTo>
                    <a:pt x="4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1" name="Freeform 119">
              <a:extLst>
                <a:ext uri="{FF2B5EF4-FFF2-40B4-BE49-F238E27FC236}">
                  <a16:creationId xmlns:a16="http://schemas.microsoft.com/office/drawing/2014/main" xmlns="" id="{EF1A239D-E442-39B0-019D-BEACB92EA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3" y="2225"/>
              <a:ext cx="32" cy="21"/>
            </a:xfrm>
            <a:custGeom>
              <a:avLst/>
              <a:gdLst>
                <a:gd name="T0" fmla="*/ 0 w 93"/>
                <a:gd name="T1" fmla="*/ 0 h 64"/>
                <a:gd name="T2" fmla="*/ 4 w 93"/>
                <a:gd name="T3" fmla="*/ 0 h 64"/>
                <a:gd name="T4" fmla="*/ 13 w 93"/>
                <a:gd name="T5" fmla="*/ 3 h 64"/>
                <a:gd name="T6" fmla="*/ 26 w 93"/>
                <a:gd name="T7" fmla="*/ 8 h 64"/>
                <a:gd name="T8" fmla="*/ 42 w 93"/>
                <a:gd name="T9" fmla="*/ 16 h 64"/>
                <a:gd name="T10" fmla="*/ 58 w 93"/>
                <a:gd name="T11" fmla="*/ 26 h 64"/>
                <a:gd name="T12" fmla="*/ 73 w 93"/>
                <a:gd name="T13" fmla="*/ 38 h 64"/>
                <a:gd name="T14" fmla="*/ 85 w 93"/>
                <a:gd name="T15" fmla="*/ 50 h 64"/>
                <a:gd name="T16" fmla="*/ 93 w 93"/>
                <a:gd name="T17" fmla="*/ 64 h 64"/>
                <a:gd name="T18" fmla="*/ 83 w 93"/>
                <a:gd name="T19" fmla="*/ 56 h 64"/>
                <a:gd name="T20" fmla="*/ 69 w 93"/>
                <a:gd name="T21" fmla="*/ 48 h 64"/>
                <a:gd name="T22" fmla="*/ 54 w 93"/>
                <a:gd name="T23" fmla="*/ 38 h 64"/>
                <a:gd name="T24" fmla="*/ 36 w 93"/>
                <a:gd name="T25" fmla="*/ 28 h 64"/>
                <a:gd name="T26" fmla="*/ 22 w 93"/>
                <a:gd name="T27" fmla="*/ 19 h 64"/>
                <a:gd name="T28" fmla="*/ 10 w 93"/>
                <a:gd name="T29" fmla="*/ 10 h 64"/>
                <a:gd name="T30" fmla="*/ 2 w 93"/>
                <a:gd name="T31" fmla="*/ 4 h 64"/>
                <a:gd name="T32" fmla="*/ 0 w 93"/>
                <a:gd name="T3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3" h="64">
                  <a:moveTo>
                    <a:pt x="0" y="0"/>
                  </a:moveTo>
                  <a:lnTo>
                    <a:pt x="4" y="0"/>
                  </a:lnTo>
                  <a:lnTo>
                    <a:pt x="13" y="3"/>
                  </a:lnTo>
                  <a:lnTo>
                    <a:pt x="26" y="8"/>
                  </a:lnTo>
                  <a:lnTo>
                    <a:pt x="42" y="16"/>
                  </a:lnTo>
                  <a:lnTo>
                    <a:pt x="58" y="26"/>
                  </a:lnTo>
                  <a:lnTo>
                    <a:pt x="73" y="38"/>
                  </a:lnTo>
                  <a:lnTo>
                    <a:pt x="85" y="50"/>
                  </a:lnTo>
                  <a:lnTo>
                    <a:pt x="93" y="64"/>
                  </a:lnTo>
                  <a:lnTo>
                    <a:pt x="83" y="56"/>
                  </a:lnTo>
                  <a:lnTo>
                    <a:pt x="69" y="48"/>
                  </a:lnTo>
                  <a:lnTo>
                    <a:pt x="54" y="38"/>
                  </a:lnTo>
                  <a:lnTo>
                    <a:pt x="36" y="28"/>
                  </a:lnTo>
                  <a:lnTo>
                    <a:pt x="22" y="19"/>
                  </a:lnTo>
                  <a:lnTo>
                    <a:pt x="10" y="10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2" name="Freeform 120">
              <a:extLst>
                <a:ext uri="{FF2B5EF4-FFF2-40B4-BE49-F238E27FC236}">
                  <a16:creationId xmlns:a16="http://schemas.microsoft.com/office/drawing/2014/main" xmlns="" id="{82F5F458-6339-2AE8-E2AD-B9F6C12EA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2225"/>
              <a:ext cx="32" cy="18"/>
            </a:xfrm>
            <a:custGeom>
              <a:avLst/>
              <a:gdLst>
                <a:gd name="T0" fmla="*/ 0 w 92"/>
                <a:gd name="T1" fmla="*/ 54 h 54"/>
                <a:gd name="T2" fmla="*/ 7 w 92"/>
                <a:gd name="T3" fmla="*/ 48 h 54"/>
                <a:gd name="T4" fmla="*/ 18 w 92"/>
                <a:gd name="T5" fmla="*/ 38 h 54"/>
                <a:gd name="T6" fmla="*/ 32 w 92"/>
                <a:gd name="T7" fmla="*/ 28 h 54"/>
                <a:gd name="T8" fmla="*/ 48 w 92"/>
                <a:gd name="T9" fmla="*/ 18 h 54"/>
                <a:gd name="T10" fmla="*/ 63 w 92"/>
                <a:gd name="T11" fmla="*/ 9 h 54"/>
                <a:gd name="T12" fmla="*/ 76 w 92"/>
                <a:gd name="T13" fmla="*/ 3 h 54"/>
                <a:gd name="T14" fmla="*/ 86 w 92"/>
                <a:gd name="T15" fmla="*/ 0 h 54"/>
                <a:gd name="T16" fmla="*/ 92 w 92"/>
                <a:gd name="T17" fmla="*/ 3 h 54"/>
                <a:gd name="T18" fmla="*/ 90 w 92"/>
                <a:gd name="T19" fmla="*/ 9 h 54"/>
                <a:gd name="T20" fmla="*/ 81 w 92"/>
                <a:gd name="T21" fmla="*/ 17 h 54"/>
                <a:gd name="T22" fmla="*/ 67 w 92"/>
                <a:gd name="T23" fmla="*/ 24 h 54"/>
                <a:gd name="T24" fmla="*/ 51 w 92"/>
                <a:gd name="T25" fmla="*/ 32 h 54"/>
                <a:gd name="T26" fmla="*/ 34 w 92"/>
                <a:gd name="T27" fmla="*/ 38 h 54"/>
                <a:gd name="T28" fmla="*/ 18 w 92"/>
                <a:gd name="T29" fmla="*/ 44 h 54"/>
                <a:gd name="T30" fmla="*/ 6 w 92"/>
                <a:gd name="T31" fmla="*/ 50 h 54"/>
                <a:gd name="T32" fmla="*/ 0 w 92"/>
                <a:gd name="T3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54">
                  <a:moveTo>
                    <a:pt x="0" y="54"/>
                  </a:moveTo>
                  <a:lnTo>
                    <a:pt x="7" y="48"/>
                  </a:lnTo>
                  <a:lnTo>
                    <a:pt x="18" y="38"/>
                  </a:lnTo>
                  <a:lnTo>
                    <a:pt x="32" y="28"/>
                  </a:lnTo>
                  <a:lnTo>
                    <a:pt x="48" y="18"/>
                  </a:lnTo>
                  <a:lnTo>
                    <a:pt x="63" y="9"/>
                  </a:lnTo>
                  <a:lnTo>
                    <a:pt x="76" y="3"/>
                  </a:lnTo>
                  <a:lnTo>
                    <a:pt x="86" y="0"/>
                  </a:lnTo>
                  <a:lnTo>
                    <a:pt x="92" y="3"/>
                  </a:lnTo>
                  <a:lnTo>
                    <a:pt x="90" y="9"/>
                  </a:lnTo>
                  <a:lnTo>
                    <a:pt x="81" y="17"/>
                  </a:lnTo>
                  <a:lnTo>
                    <a:pt x="67" y="24"/>
                  </a:lnTo>
                  <a:lnTo>
                    <a:pt x="51" y="32"/>
                  </a:lnTo>
                  <a:lnTo>
                    <a:pt x="34" y="38"/>
                  </a:lnTo>
                  <a:lnTo>
                    <a:pt x="18" y="44"/>
                  </a:lnTo>
                  <a:lnTo>
                    <a:pt x="6" y="50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3" name="Freeform 121">
              <a:extLst>
                <a:ext uri="{FF2B5EF4-FFF2-40B4-BE49-F238E27FC236}">
                  <a16:creationId xmlns:a16="http://schemas.microsoft.com/office/drawing/2014/main" xmlns="" id="{1C4801E7-483A-706C-82DE-F53106366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125"/>
              <a:ext cx="27" cy="96"/>
            </a:xfrm>
            <a:custGeom>
              <a:avLst/>
              <a:gdLst>
                <a:gd name="T0" fmla="*/ 7 w 77"/>
                <a:gd name="T1" fmla="*/ 287 h 287"/>
                <a:gd name="T2" fmla="*/ 5 w 77"/>
                <a:gd name="T3" fmla="*/ 287 h 287"/>
                <a:gd name="T4" fmla="*/ 2 w 77"/>
                <a:gd name="T5" fmla="*/ 284 h 287"/>
                <a:gd name="T6" fmla="*/ 1 w 77"/>
                <a:gd name="T7" fmla="*/ 282 h 287"/>
                <a:gd name="T8" fmla="*/ 0 w 77"/>
                <a:gd name="T9" fmla="*/ 279 h 287"/>
                <a:gd name="T10" fmla="*/ 30 w 77"/>
                <a:gd name="T11" fmla="*/ 244 h 287"/>
                <a:gd name="T12" fmla="*/ 50 w 77"/>
                <a:gd name="T13" fmla="*/ 207 h 287"/>
                <a:gd name="T14" fmla="*/ 61 w 77"/>
                <a:gd name="T15" fmla="*/ 169 h 287"/>
                <a:gd name="T16" fmla="*/ 64 w 77"/>
                <a:gd name="T17" fmla="*/ 131 h 287"/>
                <a:gd name="T18" fmla="*/ 63 w 77"/>
                <a:gd name="T19" fmla="*/ 93 h 287"/>
                <a:gd name="T20" fmla="*/ 56 w 77"/>
                <a:gd name="T21" fmla="*/ 58 h 287"/>
                <a:gd name="T22" fmla="*/ 50 w 77"/>
                <a:gd name="T23" fmla="*/ 27 h 287"/>
                <a:gd name="T24" fmla="*/ 43 w 77"/>
                <a:gd name="T25" fmla="*/ 0 h 287"/>
                <a:gd name="T26" fmla="*/ 59 w 77"/>
                <a:gd name="T27" fmla="*/ 18 h 287"/>
                <a:gd name="T28" fmla="*/ 71 w 77"/>
                <a:gd name="T29" fmla="*/ 48 h 287"/>
                <a:gd name="T30" fmla="*/ 77 w 77"/>
                <a:gd name="T31" fmla="*/ 89 h 287"/>
                <a:gd name="T32" fmla="*/ 77 w 77"/>
                <a:gd name="T33" fmla="*/ 134 h 287"/>
                <a:gd name="T34" fmla="*/ 72 w 77"/>
                <a:gd name="T35" fmla="*/ 180 h 287"/>
                <a:gd name="T36" fmla="*/ 59 w 77"/>
                <a:gd name="T37" fmla="*/ 224 h 287"/>
                <a:gd name="T38" fmla="*/ 38 w 77"/>
                <a:gd name="T39" fmla="*/ 260 h 287"/>
                <a:gd name="T40" fmla="*/ 7 w 77"/>
                <a:gd name="T41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7" h="287">
                  <a:moveTo>
                    <a:pt x="7" y="287"/>
                  </a:moveTo>
                  <a:lnTo>
                    <a:pt x="5" y="287"/>
                  </a:lnTo>
                  <a:lnTo>
                    <a:pt x="2" y="284"/>
                  </a:lnTo>
                  <a:lnTo>
                    <a:pt x="1" y="282"/>
                  </a:lnTo>
                  <a:lnTo>
                    <a:pt x="0" y="279"/>
                  </a:lnTo>
                  <a:lnTo>
                    <a:pt x="30" y="244"/>
                  </a:lnTo>
                  <a:lnTo>
                    <a:pt x="50" y="207"/>
                  </a:lnTo>
                  <a:lnTo>
                    <a:pt x="61" y="169"/>
                  </a:lnTo>
                  <a:lnTo>
                    <a:pt x="64" y="131"/>
                  </a:lnTo>
                  <a:lnTo>
                    <a:pt x="63" y="93"/>
                  </a:lnTo>
                  <a:lnTo>
                    <a:pt x="56" y="58"/>
                  </a:lnTo>
                  <a:lnTo>
                    <a:pt x="50" y="27"/>
                  </a:lnTo>
                  <a:lnTo>
                    <a:pt x="43" y="0"/>
                  </a:lnTo>
                  <a:lnTo>
                    <a:pt x="59" y="18"/>
                  </a:lnTo>
                  <a:lnTo>
                    <a:pt x="71" y="48"/>
                  </a:lnTo>
                  <a:lnTo>
                    <a:pt x="77" y="89"/>
                  </a:lnTo>
                  <a:lnTo>
                    <a:pt x="77" y="134"/>
                  </a:lnTo>
                  <a:lnTo>
                    <a:pt x="72" y="180"/>
                  </a:lnTo>
                  <a:lnTo>
                    <a:pt x="59" y="224"/>
                  </a:lnTo>
                  <a:lnTo>
                    <a:pt x="38" y="260"/>
                  </a:lnTo>
                  <a:lnTo>
                    <a:pt x="7" y="2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4" name="Freeform 122">
              <a:extLst>
                <a:ext uri="{FF2B5EF4-FFF2-40B4-BE49-F238E27FC236}">
                  <a16:creationId xmlns:a16="http://schemas.microsoft.com/office/drawing/2014/main" xmlns="" id="{AECCCA32-912C-94B4-0B11-693CAD4A6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7" y="2126"/>
              <a:ext cx="22" cy="12"/>
            </a:xfrm>
            <a:custGeom>
              <a:avLst/>
              <a:gdLst>
                <a:gd name="T0" fmla="*/ 65 w 65"/>
                <a:gd name="T1" fmla="*/ 37 h 37"/>
                <a:gd name="T2" fmla="*/ 58 w 65"/>
                <a:gd name="T3" fmla="*/ 29 h 37"/>
                <a:gd name="T4" fmla="*/ 49 w 65"/>
                <a:gd name="T5" fmla="*/ 22 h 37"/>
                <a:gd name="T6" fmla="*/ 38 w 65"/>
                <a:gd name="T7" fmla="*/ 15 h 37"/>
                <a:gd name="T8" fmla="*/ 29 w 65"/>
                <a:gd name="T9" fmla="*/ 9 h 37"/>
                <a:gd name="T10" fmla="*/ 19 w 65"/>
                <a:gd name="T11" fmla="*/ 4 h 37"/>
                <a:gd name="T12" fmla="*/ 9 w 65"/>
                <a:gd name="T13" fmla="*/ 2 h 37"/>
                <a:gd name="T14" fmla="*/ 4 w 65"/>
                <a:gd name="T15" fmla="*/ 0 h 37"/>
                <a:gd name="T16" fmla="*/ 0 w 65"/>
                <a:gd name="T17" fmla="*/ 2 h 37"/>
                <a:gd name="T18" fmla="*/ 0 w 65"/>
                <a:gd name="T19" fmla="*/ 4 h 37"/>
                <a:gd name="T20" fmla="*/ 6 w 65"/>
                <a:gd name="T21" fmla="*/ 8 h 37"/>
                <a:gd name="T22" fmla="*/ 13 w 65"/>
                <a:gd name="T23" fmla="*/ 12 h 37"/>
                <a:gd name="T24" fmla="*/ 23 w 65"/>
                <a:gd name="T25" fmla="*/ 15 h 37"/>
                <a:gd name="T26" fmla="*/ 33 w 65"/>
                <a:gd name="T27" fmla="*/ 20 h 37"/>
                <a:gd name="T28" fmla="*/ 45 w 65"/>
                <a:gd name="T29" fmla="*/ 25 h 37"/>
                <a:gd name="T30" fmla="*/ 56 w 65"/>
                <a:gd name="T31" fmla="*/ 30 h 37"/>
                <a:gd name="T32" fmla="*/ 65 w 65"/>
                <a:gd name="T3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37">
                  <a:moveTo>
                    <a:pt x="65" y="37"/>
                  </a:moveTo>
                  <a:lnTo>
                    <a:pt x="58" y="29"/>
                  </a:lnTo>
                  <a:lnTo>
                    <a:pt x="49" y="22"/>
                  </a:lnTo>
                  <a:lnTo>
                    <a:pt x="38" y="15"/>
                  </a:lnTo>
                  <a:lnTo>
                    <a:pt x="29" y="9"/>
                  </a:lnTo>
                  <a:lnTo>
                    <a:pt x="19" y="4"/>
                  </a:lnTo>
                  <a:lnTo>
                    <a:pt x="9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6" y="8"/>
                  </a:lnTo>
                  <a:lnTo>
                    <a:pt x="13" y="12"/>
                  </a:lnTo>
                  <a:lnTo>
                    <a:pt x="23" y="15"/>
                  </a:lnTo>
                  <a:lnTo>
                    <a:pt x="33" y="20"/>
                  </a:lnTo>
                  <a:lnTo>
                    <a:pt x="45" y="25"/>
                  </a:lnTo>
                  <a:lnTo>
                    <a:pt x="56" y="30"/>
                  </a:lnTo>
                  <a:lnTo>
                    <a:pt x="65" y="3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5" name="Freeform 123">
              <a:extLst>
                <a:ext uri="{FF2B5EF4-FFF2-40B4-BE49-F238E27FC236}">
                  <a16:creationId xmlns:a16="http://schemas.microsoft.com/office/drawing/2014/main" xmlns="" id="{75A9A875-12DC-0E5C-DD25-69D0203DE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6" y="2133"/>
              <a:ext cx="25" cy="14"/>
            </a:xfrm>
            <a:custGeom>
              <a:avLst/>
              <a:gdLst>
                <a:gd name="T0" fmla="*/ 0 w 71"/>
                <a:gd name="T1" fmla="*/ 1 h 43"/>
                <a:gd name="T2" fmla="*/ 3 w 71"/>
                <a:gd name="T3" fmla="*/ 0 h 43"/>
                <a:gd name="T4" fmla="*/ 9 w 71"/>
                <a:gd name="T5" fmla="*/ 1 h 43"/>
                <a:gd name="T6" fmla="*/ 20 w 71"/>
                <a:gd name="T7" fmla="*/ 5 h 43"/>
                <a:gd name="T8" fmla="*/ 30 w 71"/>
                <a:gd name="T9" fmla="*/ 10 h 43"/>
                <a:gd name="T10" fmla="*/ 42 w 71"/>
                <a:gd name="T11" fmla="*/ 16 h 43"/>
                <a:gd name="T12" fmla="*/ 53 w 71"/>
                <a:gd name="T13" fmla="*/ 24 h 43"/>
                <a:gd name="T14" fmla="*/ 63 w 71"/>
                <a:gd name="T15" fmla="*/ 33 h 43"/>
                <a:gd name="T16" fmla="*/ 71 w 71"/>
                <a:gd name="T17" fmla="*/ 43 h 43"/>
                <a:gd name="T18" fmla="*/ 62 w 71"/>
                <a:gd name="T19" fmla="*/ 38 h 43"/>
                <a:gd name="T20" fmla="*/ 51 w 71"/>
                <a:gd name="T21" fmla="*/ 33 h 43"/>
                <a:gd name="T22" fmla="*/ 39 w 71"/>
                <a:gd name="T23" fmla="*/ 26 h 43"/>
                <a:gd name="T24" fmla="*/ 28 w 71"/>
                <a:gd name="T25" fmla="*/ 20 h 43"/>
                <a:gd name="T26" fmla="*/ 16 w 71"/>
                <a:gd name="T27" fmla="*/ 14 h 43"/>
                <a:gd name="T28" fmla="*/ 7 w 71"/>
                <a:gd name="T29" fmla="*/ 9 h 43"/>
                <a:gd name="T30" fmla="*/ 1 w 71"/>
                <a:gd name="T31" fmla="*/ 4 h 43"/>
                <a:gd name="T32" fmla="*/ 0 w 71"/>
                <a:gd name="T33" fmla="*/ 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43">
                  <a:moveTo>
                    <a:pt x="0" y="1"/>
                  </a:moveTo>
                  <a:lnTo>
                    <a:pt x="3" y="0"/>
                  </a:lnTo>
                  <a:lnTo>
                    <a:pt x="9" y="1"/>
                  </a:lnTo>
                  <a:lnTo>
                    <a:pt x="20" y="5"/>
                  </a:lnTo>
                  <a:lnTo>
                    <a:pt x="30" y="10"/>
                  </a:lnTo>
                  <a:lnTo>
                    <a:pt x="42" y="16"/>
                  </a:lnTo>
                  <a:lnTo>
                    <a:pt x="53" y="24"/>
                  </a:lnTo>
                  <a:lnTo>
                    <a:pt x="63" y="33"/>
                  </a:lnTo>
                  <a:lnTo>
                    <a:pt x="71" y="43"/>
                  </a:lnTo>
                  <a:lnTo>
                    <a:pt x="62" y="38"/>
                  </a:lnTo>
                  <a:lnTo>
                    <a:pt x="51" y="33"/>
                  </a:lnTo>
                  <a:lnTo>
                    <a:pt x="39" y="26"/>
                  </a:lnTo>
                  <a:lnTo>
                    <a:pt x="28" y="20"/>
                  </a:lnTo>
                  <a:lnTo>
                    <a:pt x="16" y="14"/>
                  </a:lnTo>
                  <a:lnTo>
                    <a:pt x="7" y="9"/>
                  </a:lnTo>
                  <a:lnTo>
                    <a:pt x="1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6" name="Freeform 124">
              <a:extLst>
                <a:ext uri="{FF2B5EF4-FFF2-40B4-BE49-F238E27FC236}">
                  <a16:creationId xmlns:a16="http://schemas.microsoft.com/office/drawing/2014/main" xmlns="" id="{7AFDD7BC-EA09-26B6-9715-BD8CE6C95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147"/>
              <a:ext cx="32" cy="18"/>
            </a:xfrm>
            <a:custGeom>
              <a:avLst/>
              <a:gdLst>
                <a:gd name="T0" fmla="*/ 0 w 92"/>
                <a:gd name="T1" fmla="*/ 1 h 57"/>
                <a:gd name="T2" fmla="*/ 4 w 92"/>
                <a:gd name="T3" fmla="*/ 0 h 57"/>
                <a:gd name="T4" fmla="*/ 15 w 92"/>
                <a:gd name="T5" fmla="*/ 2 h 57"/>
                <a:gd name="T6" fmla="*/ 28 w 92"/>
                <a:gd name="T7" fmla="*/ 7 h 57"/>
                <a:gd name="T8" fmla="*/ 42 w 92"/>
                <a:gd name="T9" fmla="*/ 14 h 57"/>
                <a:gd name="T10" fmla="*/ 58 w 92"/>
                <a:gd name="T11" fmla="*/ 24 h 57"/>
                <a:gd name="T12" fmla="*/ 73 w 92"/>
                <a:gd name="T13" fmla="*/ 34 h 57"/>
                <a:gd name="T14" fmla="*/ 84 w 92"/>
                <a:gd name="T15" fmla="*/ 46 h 57"/>
                <a:gd name="T16" fmla="*/ 92 w 92"/>
                <a:gd name="T17" fmla="*/ 57 h 57"/>
                <a:gd name="T18" fmla="*/ 86 w 92"/>
                <a:gd name="T19" fmla="*/ 52 h 57"/>
                <a:gd name="T20" fmla="*/ 73 w 92"/>
                <a:gd name="T21" fmla="*/ 46 h 57"/>
                <a:gd name="T22" fmla="*/ 57 w 92"/>
                <a:gd name="T23" fmla="*/ 38 h 57"/>
                <a:gd name="T24" fmla="*/ 41 w 92"/>
                <a:gd name="T25" fmla="*/ 28 h 57"/>
                <a:gd name="T26" fmla="*/ 24 w 92"/>
                <a:gd name="T27" fmla="*/ 19 h 57"/>
                <a:gd name="T28" fmla="*/ 11 w 92"/>
                <a:gd name="T29" fmla="*/ 12 h 57"/>
                <a:gd name="T30" fmla="*/ 3 w 92"/>
                <a:gd name="T31" fmla="*/ 6 h 57"/>
                <a:gd name="T32" fmla="*/ 0 w 92"/>
                <a:gd name="T33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57">
                  <a:moveTo>
                    <a:pt x="0" y="1"/>
                  </a:moveTo>
                  <a:lnTo>
                    <a:pt x="4" y="0"/>
                  </a:lnTo>
                  <a:lnTo>
                    <a:pt x="15" y="2"/>
                  </a:lnTo>
                  <a:lnTo>
                    <a:pt x="28" y="7"/>
                  </a:lnTo>
                  <a:lnTo>
                    <a:pt x="42" y="14"/>
                  </a:lnTo>
                  <a:lnTo>
                    <a:pt x="58" y="24"/>
                  </a:lnTo>
                  <a:lnTo>
                    <a:pt x="73" y="34"/>
                  </a:lnTo>
                  <a:lnTo>
                    <a:pt x="84" y="46"/>
                  </a:lnTo>
                  <a:lnTo>
                    <a:pt x="92" y="57"/>
                  </a:lnTo>
                  <a:lnTo>
                    <a:pt x="86" y="52"/>
                  </a:lnTo>
                  <a:lnTo>
                    <a:pt x="73" y="46"/>
                  </a:lnTo>
                  <a:lnTo>
                    <a:pt x="57" y="38"/>
                  </a:lnTo>
                  <a:lnTo>
                    <a:pt x="41" y="28"/>
                  </a:lnTo>
                  <a:lnTo>
                    <a:pt x="24" y="19"/>
                  </a:lnTo>
                  <a:lnTo>
                    <a:pt x="11" y="12"/>
                  </a:lnTo>
                  <a:lnTo>
                    <a:pt x="3" y="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7" name="Freeform 125">
              <a:extLst>
                <a:ext uri="{FF2B5EF4-FFF2-40B4-BE49-F238E27FC236}">
                  <a16:creationId xmlns:a16="http://schemas.microsoft.com/office/drawing/2014/main" xmlns="" id="{72EF1F7E-D0C7-315F-3658-B03969ED5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6" y="2162"/>
              <a:ext cx="35" cy="21"/>
            </a:xfrm>
            <a:custGeom>
              <a:avLst/>
              <a:gdLst>
                <a:gd name="T0" fmla="*/ 0 w 101"/>
                <a:gd name="T1" fmla="*/ 1 h 64"/>
                <a:gd name="T2" fmla="*/ 5 w 101"/>
                <a:gd name="T3" fmla="*/ 0 h 64"/>
                <a:gd name="T4" fmla="*/ 17 w 101"/>
                <a:gd name="T5" fmla="*/ 2 h 64"/>
                <a:gd name="T6" fmla="*/ 31 w 101"/>
                <a:gd name="T7" fmla="*/ 10 h 64"/>
                <a:gd name="T8" fmla="*/ 48 w 101"/>
                <a:gd name="T9" fmla="*/ 19 h 64"/>
                <a:gd name="T10" fmla="*/ 65 w 101"/>
                <a:gd name="T11" fmla="*/ 30 h 64"/>
                <a:gd name="T12" fmla="*/ 81 w 101"/>
                <a:gd name="T13" fmla="*/ 41 h 64"/>
                <a:gd name="T14" fmla="*/ 94 w 101"/>
                <a:gd name="T15" fmla="*/ 52 h 64"/>
                <a:gd name="T16" fmla="*/ 101 w 101"/>
                <a:gd name="T17" fmla="*/ 64 h 64"/>
                <a:gd name="T18" fmla="*/ 93 w 101"/>
                <a:gd name="T19" fmla="*/ 60 h 64"/>
                <a:gd name="T20" fmla="*/ 80 w 101"/>
                <a:gd name="T21" fmla="*/ 52 h 64"/>
                <a:gd name="T22" fmla="*/ 63 w 101"/>
                <a:gd name="T23" fmla="*/ 42 h 64"/>
                <a:gd name="T24" fmla="*/ 44 w 101"/>
                <a:gd name="T25" fmla="*/ 32 h 64"/>
                <a:gd name="T26" fmla="*/ 27 w 101"/>
                <a:gd name="T27" fmla="*/ 22 h 64"/>
                <a:gd name="T28" fmla="*/ 13 w 101"/>
                <a:gd name="T29" fmla="*/ 12 h 64"/>
                <a:gd name="T30" fmla="*/ 2 w 101"/>
                <a:gd name="T31" fmla="*/ 5 h 64"/>
                <a:gd name="T32" fmla="*/ 0 w 101"/>
                <a:gd name="T3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1" h="64">
                  <a:moveTo>
                    <a:pt x="0" y="1"/>
                  </a:moveTo>
                  <a:lnTo>
                    <a:pt x="5" y="0"/>
                  </a:lnTo>
                  <a:lnTo>
                    <a:pt x="17" y="2"/>
                  </a:lnTo>
                  <a:lnTo>
                    <a:pt x="31" y="10"/>
                  </a:lnTo>
                  <a:lnTo>
                    <a:pt x="48" y="19"/>
                  </a:lnTo>
                  <a:lnTo>
                    <a:pt x="65" y="30"/>
                  </a:lnTo>
                  <a:lnTo>
                    <a:pt x="81" y="41"/>
                  </a:lnTo>
                  <a:lnTo>
                    <a:pt x="94" y="52"/>
                  </a:lnTo>
                  <a:lnTo>
                    <a:pt x="101" y="64"/>
                  </a:lnTo>
                  <a:lnTo>
                    <a:pt x="93" y="60"/>
                  </a:lnTo>
                  <a:lnTo>
                    <a:pt x="80" y="52"/>
                  </a:lnTo>
                  <a:lnTo>
                    <a:pt x="63" y="42"/>
                  </a:lnTo>
                  <a:lnTo>
                    <a:pt x="44" y="32"/>
                  </a:lnTo>
                  <a:lnTo>
                    <a:pt x="27" y="22"/>
                  </a:lnTo>
                  <a:lnTo>
                    <a:pt x="13" y="12"/>
                  </a:lnTo>
                  <a:lnTo>
                    <a:pt x="2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8" name="Freeform 126">
              <a:extLst>
                <a:ext uri="{FF2B5EF4-FFF2-40B4-BE49-F238E27FC236}">
                  <a16:creationId xmlns:a16="http://schemas.microsoft.com/office/drawing/2014/main" xmlns="" id="{28D2C2C1-CA9C-B8AB-4CAA-0055C37BA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2173"/>
              <a:ext cx="28" cy="22"/>
            </a:xfrm>
            <a:custGeom>
              <a:avLst/>
              <a:gdLst>
                <a:gd name="T0" fmla="*/ 0 w 82"/>
                <a:gd name="T1" fmla="*/ 0 h 67"/>
                <a:gd name="T2" fmla="*/ 4 w 82"/>
                <a:gd name="T3" fmla="*/ 0 h 67"/>
                <a:gd name="T4" fmla="*/ 13 w 82"/>
                <a:gd name="T5" fmla="*/ 5 h 67"/>
                <a:gd name="T6" fmla="*/ 26 w 82"/>
                <a:gd name="T7" fmla="*/ 14 h 67"/>
                <a:gd name="T8" fmla="*/ 41 w 82"/>
                <a:gd name="T9" fmla="*/ 24 h 67"/>
                <a:gd name="T10" fmla="*/ 55 w 82"/>
                <a:gd name="T11" fmla="*/ 36 h 67"/>
                <a:gd name="T12" fmla="*/ 68 w 82"/>
                <a:gd name="T13" fmla="*/ 47 h 67"/>
                <a:gd name="T14" fmla="*/ 78 w 82"/>
                <a:gd name="T15" fmla="*/ 59 h 67"/>
                <a:gd name="T16" fmla="*/ 82 w 82"/>
                <a:gd name="T17" fmla="*/ 67 h 67"/>
                <a:gd name="T18" fmla="*/ 74 w 82"/>
                <a:gd name="T19" fmla="*/ 61 h 67"/>
                <a:gd name="T20" fmla="*/ 62 w 82"/>
                <a:gd name="T21" fmla="*/ 54 h 67"/>
                <a:gd name="T22" fmla="*/ 47 w 82"/>
                <a:gd name="T23" fmla="*/ 44 h 67"/>
                <a:gd name="T24" fmla="*/ 33 w 82"/>
                <a:gd name="T25" fmla="*/ 34 h 67"/>
                <a:gd name="T26" fmla="*/ 18 w 82"/>
                <a:gd name="T27" fmla="*/ 23 h 67"/>
                <a:gd name="T28" fmla="*/ 8 w 82"/>
                <a:gd name="T29" fmla="*/ 14 h 67"/>
                <a:gd name="T30" fmla="*/ 1 w 82"/>
                <a:gd name="T31" fmla="*/ 5 h 67"/>
                <a:gd name="T32" fmla="*/ 0 w 82"/>
                <a:gd name="T33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67">
                  <a:moveTo>
                    <a:pt x="0" y="0"/>
                  </a:moveTo>
                  <a:lnTo>
                    <a:pt x="4" y="0"/>
                  </a:lnTo>
                  <a:lnTo>
                    <a:pt x="13" y="5"/>
                  </a:lnTo>
                  <a:lnTo>
                    <a:pt x="26" y="14"/>
                  </a:lnTo>
                  <a:lnTo>
                    <a:pt x="41" y="24"/>
                  </a:lnTo>
                  <a:lnTo>
                    <a:pt x="55" y="36"/>
                  </a:lnTo>
                  <a:lnTo>
                    <a:pt x="68" y="47"/>
                  </a:lnTo>
                  <a:lnTo>
                    <a:pt x="78" y="59"/>
                  </a:lnTo>
                  <a:lnTo>
                    <a:pt x="82" y="67"/>
                  </a:lnTo>
                  <a:lnTo>
                    <a:pt x="74" y="61"/>
                  </a:lnTo>
                  <a:lnTo>
                    <a:pt x="62" y="54"/>
                  </a:lnTo>
                  <a:lnTo>
                    <a:pt x="47" y="44"/>
                  </a:lnTo>
                  <a:lnTo>
                    <a:pt x="33" y="34"/>
                  </a:lnTo>
                  <a:lnTo>
                    <a:pt x="18" y="23"/>
                  </a:lnTo>
                  <a:lnTo>
                    <a:pt x="8" y="14"/>
                  </a:lnTo>
                  <a:lnTo>
                    <a:pt x="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39" name="Freeform 127">
              <a:extLst>
                <a:ext uri="{FF2B5EF4-FFF2-40B4-BE49-F238E27FC236}">
                  <a16:creationId xmlns:a16="http://schemas.microsoft.com/office/drawing/2014/main" xmlns="" id="{6EC9D8FA-D782-120E-C60A-D8FDF6ECF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2185"/>
              <a:ext cx="23" cy="19"/>
            </a:xfrm>
            <a:custGeom>
              <a:avLst/>
              <a:gdLst>
                <a:gd name="T0" fmla="*/ 0 w 68"/>
                <a:gd name="T1" fmla="*/ 0 h 58"/>
                <a:gd name="T2" fmla="*/ 4 w 68"/>
                <a:gd name="T3" fmla="*/ 0 h 58"/>
                <a:gd name="T4" fmla="*/ 12 w 68"/>
                <a:gd name="T5" fmla="*/ 3 h 58"/>
                <a:gd name="T6" fmla="*/ 23 w 68"/>
                <a:gd name="T7" fmla="*/ 8 h 58"/>
                <a:gd name="T8" fmla="*/ 35 w 68"/>
                <a:gd name="T9" fmla="*/ 15 h 58"/>
                <a:gd name="T10" fmla="*/ 45 w 68"/>
                <a:gd name="T11" fmla="*/ 25 h 58"/>
                <a:gd name="T12" fmla="*/ 56 w 68"/>
                <a:gd name="T13" fmla="*/ 35 h 58"/>
                <a:gd name="T14" fmla="*/ 64 w 68"/>
                <a:gd name="T15" fmla="*/ 46 h 58"/>
                <a:gd name="T16" fmla="*/ 68 w 68"/>
                <a:gd name="T17" fmla="*/ 58 h 58"/>
                <a:gd name="T18" fmla="*/ 61 w 68"/>
                <a:gd name="T19" fmla="*/ 51 h 58"/>
                <a:gd name="T20" fmla="*/ 51 w 68"/>
                <a:gd name="T21" fmla="*/ 44 h 58"/>
                <a:gd name="T22" fmla="*/ 39 w 68"/>
                <a:gd name="T23" fmla="*/ 35 h 58"/>
                <a:gd name="T24" fmla="*/ 27 w 68"/>
                <a:gd name="T25" fmla="*/ 26 h 58"/>
                <a:gd name="T26" fmla="*/ 15 w 68"/>
                <a:gd name="T27" fmla="*/ 18 h 58"/>
                <a:gd name="T28" fmla="*/ 6 w 68"/>
                <a:gd name="T29" fmla="*/ 10 h 58"/>
                <a:gd name="T30" fmla="*/ 0 w 68"/>
                <a:gd name="T31" fmla="*/ 4 h 58"/>
                <a:gd name="T32" fmla="*/ 0 w 68"/>
                <a:gd name="T3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58">
                  <a:moveTo>
                    <a:pt x="0" y="0"/>
                  </a:moveTo>
                  <a:lnTo>
                    <a:pt x="4" y="0"/>
                  </a:lnTo>
                  <a:lnTo>
                    <a:pt x="12" y="3"/>
                  </a:lnTo>
                  <a:lnTo>
                    <a:pt x="23" y="8"/>
                  </a:lnTo>
                  <a:lnTo>
                    <a:pt x="35" y="15"/>
                  </a:lnTo>
                  <a:lnTo>
                    <a:pt x="45" y="25"/>
                  </a:lnTo>
                  <a:lnTo>
                    <a:pt x="56" y="35"/>
                  </a:lnTo>
                  <a:lnTo>
                    <a:pt x="64" y="46"/>
                  </a:lnTo>
                  <a:lnTo>
                    <a:pt x="68" y="58"/>
                  </a:lnTo>
                  <a:lnTo>
                    <a:pt x="61" y="51"/>
                  </a:lnTo>
                  <a:lnTo>
                    <a:pt x="51" y="44"/>
                  </a:lnTo>
                  <a:lnTo>
                    <a:pt x="39" y="35"/>
                  </a:lnTo>
                  <a:lnTo>
                    <a:pt x="27" y="26"/>
                  </a:lnTo>
                  <a:lnTo>
                    <a:pt x="15" y="18"/>
                  </a:lnTo>
                  <a:lnTo>
                    <a:pt x="6" y="10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0" name="Freeform 128">
              <a:extLst>
                <a:ext uri="{FF2B5EF4-FFF2-40B4-BE49-F238E27FC236}">
                  <a16:creationId xmlns:a16="http://schemas.microsoft.com/office/drawing/2014/main" xmlns="" id="{2F481E58-86EA-8EBC-D31F-E9D9BAA0C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0" y="2197"/>
              <a:ext cx="16" cy="16"/>
            </a:xfrm>
            <a:custGeom>
              <a:avLst/>
              <a:gdLst>
                <a:gd name="T0" fmla="*/ 0 w 49"/>
                <a:gd name="T1" fmla="*/ 0 h 49"/>
                <a:gd name="T2" fmla="*/ 4 w 49"/>
                <a:gd name="T3" fmla="*/ 0 h 49"/>
                <a:gd name="T4" fmla="*/ 11 w 49"/>
                <a:gd name="T5" fmla="*/ 3 h 49"/>
                <a:gd name="T6" fmla="*/ 19 w 49"/>
                <a:gd name="T7" fmla="*/ 9 h 49"/>
                <a:gd name="T8" fmla="*/ 28 w 49"/>
                <a:gd name="T9" fmla="*/ 18 h 49"/>
                <a:gd name="T10" fmla="*/ 36 w 49"/>
                <a:gd name="T11" fmla="*/ 26 h 49"/>
                <a:gd name="T12" fmla="*/ 44 w 49"/>
                <a:gd name="T13" fmla="*/ 35 h 49"/>
                <a:gd name="T14" fmla="*/ 48 w 49"/>
                <a:gd name="T15" fmla="*/ 43 h 49"/>
                <a:gd name="T16" fmla="*/ 49 w 49"/>
                <a:gd name="T17" fmla="*/ 49 h 49"/>
                <a:gd name="T18" fmla="*/ 44 w 49"/>
                <a:gd name="T19" fmla="*/ 44 h 49"/>
                <a:gd name="T20" fmla="*/ 37 w 49"/>
                <a:gd name="T21" fmla="*/ 38 h 49"/>
                <a:gd name="T22" fmla="*/ 29 w 49"/>
                <a:gd name="T23" fmla="*/ 31 h 49"/>
                <a:gd name="T24" fmla="*/ 21 w 49"/>
                <a:gd name="T25" fmla="*/ 24 h 49"/>
                <a:gd name="T26" fmla="*/ 13 w 49"/>
                <a:gd name="T27" fmla="*/ 16 h 49"/>
                <a:gd name="T28" fmla="*/ 7 w 49"/>
                <a:gd name="T29" fmla="*/ 10 h 49"/>
                <a:gd name="T30" fmla="*/ 1 w 49"/>
                <a:gd name="T31" fmla="*/ 4 h 49"/>
                <a:gd name="T32" fmla="*/ 0 w 49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49">
                  <a:moveTo>
                    <a:pt x="0" y="0"/>
                  </a:moveTo>
                  <a:lnTo>
                    <a:pt x="4" y="0"/>
                  </a:lnTo>
                  <a:lnTo>
                    <a:pt x="11" y="3"/>
                  </a:lnTo>
                  <a:lnTo>
                    <a:pt x="19" y="9"/>
                  </a:lnTo>
                  <a:lnTo>
                    <a:pt x="28" y="18"/>
                  </a:lnTo>
                  <a:lnTo>
                    <a:pt x="36" y="26"/>
                  </a:lnTo>
                  <a:lnTo>
                    <a:pt x="44" y="35"/>
                  </a:lnTo>
                  <a:lnTo>
                    <a:pt x="48" y="43"/>
                  </a:lnTo>
                  <a:lnTo>
                    <a:pt x="49" y="49"/>
                  </a:lnTo>
                  <a:lnTo>
                    <a:pt x="44" y="44"/>
                  </a:lnTo>
                  <a:lnTo>
                    <a:pt x="37" y="38"/>
                  </a:lnTo>
                  <a:lnTo>
                    <a:pt x="29" y="31"/>
                  </a:lnTo>
                  <a:lnTo>
                    <a:pt x="21" y="24"/>
                  </a:lnTo>
                  <a:lnTo>
                    <a:pt x="13" y="16"/>
                  </a:lnTo>
                  <a:lnTo>
                    <a:pt x="7" y="10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1" name="Freeform 129">
              <a:extLst>
                <a:ext uri="{FF2B5EF4-FFF2-40B4-BE49-F238E27FC236}">
                  <a16:creationId xmlns:a16="http://schemas.microsoft.com/office/drawing/2014/main" xmlns="" id="{989575FE-35DC-3F92-1FDA-A1FC4E196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" y="2207"/>
              <a:ext cx="12" cy="11"/>
            </a:xfrm>
            <a:custGeom>
              <a:avLst/>
              <a:gdLst>
                <a:gd name="T0" fmla="*/ 3 w 33"/>
                <a:gd name="T1" fmla="*/ 0 h 34"/>
                <a:gd name="T2" fmla="*/ 11 w 33"/>
                <a:gd name="T3" fmla="*/ 2 h 34"/>
                <a:gd name="T4" fmla="*/ 23 w 33"/>
                <a:gd name="T5" fmla="*/ 10 h 34"/>
                <a:gd name="T6" fmla="*/ 33 w 33"/>
                <a:gd name="T7" fmla="*/ 23 h 34"/>
                <a:gd name="T8" fmla="*/ 33 w 33"/>
                <a:gd name="T9" fmla="*/ 34 h 34"/>
                <a:gd name="T10" fmla="*/ 30 w 33"/>
                <a:gd name="T11" fmla="*/ 28 h 34"/>
                <a:gd name="T12" fmla="*/ 26 w 33"/>
                <a:gd name="T13" fmla="*/ 23 h 34"/>
                <a:gd name="T14" fmla="*/ 20 w 33"/>
                <a:gd name="T15" fmla="*/ 18 h 34"/>
                <a:gd name="T16" fmla="*/ 13 w 33"/>
                <a:gd name="T17" fmla="*/ 13 h 34"/>
                <a:gd name="T18" fmla="*/ 7 w 33"/>
                <a:gd name="T19" fmla="*/ 9 h 34"/>
                <a:gd name="T20" fmla="*/ 3 w 33"/>
                <a:gd name="T21" fmla="*/ 5 h 34"/>
                <a:gd name="T22" fmla="*/ 0 w 33"/>
                <a:gd name="T23" fmla="*/ 3 h 34"/>
                <a:gd name="T24" fmla="*/ 3 w 33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34">
                  <a:moveTo>
                    <a:pt x="3" y="0"/>
                  </a:moveTo>
                  <a:lnTo>
                    <a:pt x="11" y="2"/>
                  </a:lnTo>
                  <a:lnTo>
                    <a:pt x="23" y="10"/>
                  </a:lnTo>
                  <a:lnTo>
                    <a:pt x="33" y="23"/>
                  </a:lnTo>
                  <a:lnTo>
                    <a:pt x="33" y="34"/>
                  </a:lnTo>
                  <a:lnTo>
                    <a:pt x="30" y="28"/>
                  </a:lnTo>
                  <a:lnTo>
                    <a:pt x="26" y="23"/>
                  </a:lnTo>
                  <a:lnTo>
                    <a:pt x="20" y="18"/>
                  </a:lnTo>
                  <a:lnTo>
                    <a:pt x="13" y="13"/>
                  </a:lnTo>
                  <a:lnTo>
                    <a:pt x="7" y="9"/>
                  </a:lnTo>
                  <a:lnTo>
                    <a:pt x="3" y="5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2" name="Freeform 130">
              <a:extLst>
                <a:ext uri="{FF2B5EF4-FFF2-40B4-BE49-F238E27FC236}">
                  <a16:creationId xmlns:a16="http://schemas.microsoft.com/office/drawing/2014/main" xmlns="" id="{AF522A48-8FDC-9B3F-E9BD-FDADCDB2E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1" y="2118"/>
              <a:ext cx="14" cy="13"/>
            </a:xfrm>
            <a:custGeom>
              <a:avLst/>
              <a:gdLst>
                <a:gd name="T0" fmla="*/ 42 w 42"/>
                <a:gd name="T1" fmla="*/ 37 h 37"/>
                <a:gd name="T2" fmla="*/ 39 w 42"/>
                <a:gd name="T3" fmla="*/ 35 h 37"/>
                <a:gd name="T4" fmla="*/ 33 w 42"/>
                <a:gd name="T5" fmla="*/ 31 h 37"/>
                <a:gd name="T6" fmla="*/ 25 w 42"/>
                <a:gd name="T7" fmla="*/ 26 h 37"/>
                <a:gd name="T8" fmla="*/ 17 w 42"/>
                <a:gd name="T9" fmla="*/ 21 h 37"/>
                <a:gd name="T10" fmla="*/ 9 w 42"/>
                <a:gd name="T11" fmla="*/ 15 h 37"/>
                <a:gd name="T12" fmla="*/ 2 w 42"/>
                <a:gd name="T13" fmla="*/ 10 h 37"/>
                <a:gd name="T14" fmla="*/ 0 w 42"/>
                <a:gd name="T15" fmla="*/ 5 h 37"/>
                <a:gd name="T16" fmla="*/ 1 w 42"/>
                <a:gd name="T17" fmla="*/ 1 h 37"/>
                <a:gd name="T18" fmla="*/ 5 w 42"/>
                <a:gd name="T19" fmla="*/ 0 h 37"/>
                <a:gd name="T20" fmla="*/ 12 w 42"/>
                <a:gd name="T21" fmla="*/ 2 h 37"/>
                <a:gd name="T22" fmla="*/ 17 w 42"/>
                <a:gd name="T23" fmla="*/ 7 h 37"/>
                <a:gd name="T24" fmla="*/ 23 w 42"/>
                <a:gd name="T25" fmla="*/ 13 h 37"/>
                <a:gd name="T26" fmla="*/ 29 w 42"/>
                <a:gd name="T27" fmla="*/ 20 h 37"/>
                <a:gd name="T28" fmla="*/ 34 w 42"/>
                <a:gd name="T29" fmla="*/ 27 h 37"/>
                <a:gd name="T30" fmla="*/ 39 w 42"/>
                <a:gd name="T31" fmla="*/ 33 h 37"/>
                <a:gd name="T32" fmla="*/ 42 w 42"/>
                <a:gd name="T3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7">
                  <a:moveTo>
                    <a:pt x="42" y="37"/>
                  </a:moveTo>
                  <a:lnTo>
                    <a:pt x="39" y="35"/>
                  </a:lnTo>
                  <a:lnTo>
                    <a:pt x="33" y="31"/>
                  </a:lnTo>
                  <a:lnTo>
                    <a:pt x="25" y="26"/>
                  </a:lnTo>
                  <a:lnTo>
                    <a:pt x="17" y="21"/>
                  </a:lnTo>
                  <a:lnTo>
                    <a:pt x="9" y="15"/>
                  </a:lnTo>
                  <a:lnTo>
                    <a:pt x="2" y="10"/>
                  </a:lnTo>
                  <a:lnTo>
                    <a:pt x="0" y="5"/>
                  </a:lnTo>
                  <a:lnTo>
                    <a:pt x="1" y="1"/>
                  </a:lnTo>
                  <a:lnTo>
                    <a:pt x="5" y="0"/>
                  </a:lnTo>
                  <a:lnTo>
                    <a:pt x="12" y="2"/>
                  </a:lnTo>
                  <a:lnTo>
                    <a:pt x="17" y="7"/>
                  </a:lnTo>
                  <a:lnTo>
                    <a:pt x="23" y="13"/>
                  </a:lnTo>
                  <a:lnTo>
                    <a:pt x="29" y="20"/>
                  </a:lnTo>
                  <a:lnTo>
                    <a:pt x="34" y="27"/>
                  </a:lnTo>
                  <a:lnTo>
                    <a:pt x="39" y="33"/>
                  </a:lnTo>
                  <a:lnTo>
                    <a:pt x="42" y="3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3" name="Freeform 131">
              <a:extLst>
                <a:ext uri="{FF2B5EF4-FFF2-40B4-BE49-F238E27FC236}">
                  <a16:creationId xmlns:a16="http://schemas.microsoft.com/office/drawing/2014/main" xmlns="" id="{4B1ADA1B-C396-1FC5-906E-FC4D98DE2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2117"/>
              <a:ext cx="7" cy="14"/>
            </a:xfrm>
            <a:custGeom>
              <a:avLst/>
              <a:gdLst>
                <a:gd name="T0" fmla="*/ 0 w 21"/>
                <a:gd name="T1" fmla="*/ 44 h 44"/>
                <a:gd name="T2" fmla="*/ 5 w 21"/>
                <a:gd name="T3" fmla="*/ 36 h 44"/>
                <a:gd name="T4" fmla="*/ 14 w 21"/>
                <a:gd name="T5" fmla="*/ 22 h 44"/>
                <a:gd name="T6" fmla="*/ 21 w 21"/>
                <a:gd name="T7" fmla="*/ 9 h 44"/>
                <a:gd name="T8" fmla="*/ 19 w 21"/>
                <a:gd name="T9" fmla="*/ 0 h 44"/>
                <a:gd name="T10" fmla="*/ 13 w 21"/>
                <a:gd name="T11" fmla="*/ 2 h 44"/>
                <a:gd name="T12" fmla="*/ 7 w 21"/>
                <a:gd name="T13" fmla="*/ 16 h 44"/>
                <a:gd name="T14" fmla="*/ 2 w 21"/>
                <a:gd name="T15" fmla="*/ 31 h 44"/>
                <a:gd name="T16" fmla="*/ 0 w 21"/>
                <a:gd name="T1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4">
                  <a:moveTo>
                    <a:pt x="0" y="44"/>
                  </a:moveTo>
                  <a:lnTo>
                    <a:pt x="5" y="36"/>
                  </a:lnTo>
                  <a:lnTo>
                    <a:pt x="14" y="22"/>
                  </a:lnTo>
                  <a:lnTo>
                    <a:pt x="21" y="9"/>
                  </a:lnTo>
                  <a:lnTo>
                    <a:pt x="19" y="0"/>
                  </a:lnTo>
                  <a:lnTo>
                    <a:pt x="13" y="2"/>
                  </a:lnTo>
                  <a:lnTo>
                    <a:pt x="7" y="16"/>
                  </a:lnTo>
                  <a:lnTo>
                    <a:pt x="2" y="31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4" name="Freeform 132">
              <a:extLst>
                <a:ext uri="{FF2B5EF4-FFF2-40B4-BE49-F238E27FC236}">
                  <a16:creationId xmlns:a16="http://schemas.microsoft.com/office/drawing/2014/main" xmlns="" id="{31155E3E-4E1A-3B79-9A3E-AFC7096E1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0" y="2112"/>
              <a:ext cx="4" cy="16"/>
            </a:xfrm>
            <a:custGeom>
              <a:avLst/>
              <a:gdLst>
                <a:gd name="T0" fmla="*/ 12 w 12"/>
                <a:gd name="T1" fmla="*/ 49 h 49"/>
                <a:gd name="T2" fmla="*/ 10 w 12"/>
                <a:gd name="T3" fmla="*/ 39 h 49"/>
                <a:gd name="T4" fmla="*/ 12 w 12"/>
                <a:gd name="T5" fmla="*/ 22 h 49"/>
                <a:gd name="T6" fmla="*/ 9 w 12"/>
                <a:gd name="T7" fmla="*/ 7 h 49"/>
                <a:gd name="T8" fmla="*/ 4 w 12"/>
                <a:gd name="T9" fmla="*/ 0 h 49"/>
                <a:gd name="T10" fmla="*/ 0 w 12"/>
                <a:gd name="T11" fmla="*/ 6 h 49"/>
                <a:gd name="T12" fmla="*/ 2 w 12"/>
                <a:gd name="T13" fmla="*/ 20 h 49"/>
                <a:gd name="T14" fmla="*/ 8 w 12"/>
                <a:gd name="T15" fmla="*/ 37 h 49"/>
                <a:gd name="T16" fmla="*/ 12 w 12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49">
                  <a:moveTo>
                    <a:pt x="12" y="49"/>
                  </a:moveTo>
                  <a:lnTo>
                    <a:pt x="10" y="39"/>
                  </a:lnTo>
                  <a:lnTo>
                    <a:pt x="12" y="22"/>
                  </a:lnTo>
                  <a:lnTo>
                    <a:pt x="9" y="7"/>
                  </a:lnTo>
                  <a:lnTo>
                    <a:pt x="4" y="0"/>
                  </a:lnTo>
                  <a:lnTo>
                    <a:pt x="0" y="6"/>
                  </a:lnTo>
                  <a:lnTo>
                    <a:pt x="2" y="20"/>
                  </a:lnTo>
                  <a:lnTo>
                    <a:pt x="8" y="37"/>
                  </a:lnTo>
                  <a:lnTo>
                    <a:pt x="12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5" name="Freeform 133">
              <a:extLst>
                <a:ext uri="{FF2B5EF4-FFF2-40B4-BE49-F238E27FC236}">
                  <a16:creationId xmlns:a16="http://schemas.microsoft.com/office/drawing/2014/main" xmlns="" id="{D2E0A711-04C3-1CBE-C6AE-B971EF0A0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121"/>
              <a:ext cx="13" cy="15"/>
            </a:xfrm>
            <a:custGeom>
              <a:avLst/>
              <a:gdLst>
                <a:gd name="T0" fmla="*/ 0 w 40"/>
                <a:gd name="T1" fmla="*/ 43 h 43"/>
                <a:gd name="T2" fmla="*/ 4 w 40"/>
                <a:gd name="T3" fmla="*/ 37 h 43"/>
                <a:gd name="T4" fmla="*/ 8 w 40"/>
                <a:gd name="T5" fmla="*/ 31 h 43"/>
                <a:gd name="T6" fmla="*/ 13 w 40"/>
                <a:gd name="T7" fmla="*/ 22 h 43"/>
                <a:gd name="T8" fmla="*/ 20 w 40"/>
                <a:gd name="T9" fmla="*/ 15 h 43"/>
                <a:gd name="T10" fmla="*/ 26 w 40"/>
                <a:gd name="T11" fmla="*/ 7 h 43"/>
                <a:gd name="T12" fmla="*/ 32 w 40"/>
                <a:gd name="T13" fmla="*/ 2 h 43"/>
                <a:gd name="T14" fmla="*/ 36 w 40"/>
                <a:gd name="T15" fmla="*/ 0 h 43"/>
                <a:gd name="T16" fmla="*/ 40 w 40"/>
                <a:gd name="T17" fmla="*/ 1 h 43"/>
                <a:gd name="T18" fmla="*/ 40 w 40"/>
                <a:gd name="T19" fmla="*/ 5 h 43"/>
                <a:gd name="T20" fmla="*/ 37 w 40"/>
                <a:gd name="T21" fmla="*/ 10 h 43"/>
                <a:gd name="T22" fmla="*/ 32 w 40"/>
                <a:gd name="T23" fmla="*/ 16 h 43"/>
                <a:gd name="T24" fmla="*/ 24 w 40"/>
                <a:gd name="T25" fmla="*/ 22 h 43"/>
                <a:gd name="T26" fmla="*/ 17 w 40"/>
                <a:gd name="T27" fmla="*/ 30 h 43"/>
                <a:gd name="T28" fmla="*/ 9 w 40"/>
                <a:gd name="T29" fmla="*/ 35 h 43"/>
                <a:gd name="T30" fmla="*/ 4 w 40"/>
                <a:gd name="T31" fmla="*/ 40 h 43"/>
                <a:gd name="T32" fmla="*/ 0 w 40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43">
                  <a:moveTo>
                    <a:pt x="0" y="43"/>
                  </a:moveTo>
                  <a:lnTo>
                    <a:pt x="4" y="37"/>
                  </a:lnTo>
                  <a:lnTo>
                    <a:pt x="8" y="31"/>
                  </a:lnTo>
                  <a:lnTo>
                    <a:pt x="13" y="22"/>
                  </a:lnTo>
                  <a:lnTo>
                    <a:pt x="20" y="15"/>
                  </a:lnTo>
                  <a:lnTo>
                    <a:pt x="26" y="7"/>
                  </a:lnTo>
                  <a:lnTo>
                    <a:pt x="32" y="2"/>
                  </a:lnTo>
                  <a:lnTo>
                    <a:pt x="36" y="0"/>
                  </a:lnTo>
                  <a:lnTo>
                    <a:pt x="40" y="1"/>
                  </a:lnTo>
                  <a:lnTo>
                    <a:pt x="40" y="5"/>
                  </a:lnTo>
                  <a:lnTo>
                    <a:pt x="37" y="10"/>
                  </a:lnTo>
                  <a:lnTo>
                    <a:pt x="32" y="16"/>
                  </a:lnTo>
                  <a:lnTo>
                    <a:pt x="24" y="22"/>
                  </a:lnTo>
                  <a:lnTo>
                    <a:pt x="17" y="30"/>
                  </a:lnTo>
                  <a:lnTo>
                    <a:pt x="9" y="35"/>
                  </a:lnTo>
                  <a:lnTo>
                    <a:pt x="4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6" name="Freeform 134">
              <a:extLst>
                <a:ext uri="{FF2B5EF4-FFF2-40B4-BE49-F238E27FC236}">
                  <a16:creationId xmlns:a16="http://schemas.microsoft.com/office/drawing/2014/main" xmlns="" id="{9B5336E3-149A-4977-E819-1971CB1BF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2211"/>
              <a:ext cx="22" cy="4"/>
            </a:xfrm>
            <a:custGeom>
              <a:avLst/>
              <a:gdLst>
                <a:gd name="T0" fmla="*/ 0 w 65"/>
                <a:gd name="T1" fmla="*/ 1 h 14"/>
                <a:gd name="T2" fmla="*/ 8 w 65"/>
                <a:gd name="T3" fmla="*/ 1 h 14"/>
                <a:gd name="T4" fmla="*/ 17 w 65"/>
                <a:gd name="T5" fmla="*/ 0 h 14"/>
                <a:gd name="T6" fmla="*/ 28 w 65"/>
                <a:gd name="T7" fmla="*/ 0 h 14"/>
                <a:gd name="T8" fmla="*/ 38 w 65"/>
                <a:gd name="T9" fmla="*/ 0 h 14"/>
                <a:gd name="T10" fmla="*/ 48 w 65"/>
                <a:gd name="T11" fmla="*/ 0 h 14"/>
                <a:gd name="T12" fmla="*/ 57 w 65"/>
                <a:gd name="T13" fmla="*/ 2 h 14"/>
                <a:gd name="T14" fmla="*/ 62 w 65"/>
                <a:gd name="T15" fmla="*/ 5 h 14"/>
                <a:gd name="T16" fmla="*/ 65 w 65"/>
                <a:gd name="T17" fmla="*/ 9 h 14"/>
                <a:gd name="T18" fmla="*/ 63 w 65"/>
                <a:gd name="T19" fmla="*/ 12 h 14"/>
                <a:gd name="T20" fmla="*/ 57 w 65"/>
                <a:gd name="T21" fmla="*/ 14 h 14"/>
                <a:gd name="T22" fmla="*/ 49 w 65"/>
                <a:gd name="T23" fmla="*/ 12 h 14"/>
                <a:gd name="T24" fmla="*/ 38 w 65"/>
                <a:gd name="T25" fmla="*/ 10 h 14"/>
                <a:gd name="T26" fmla="*/ 28 w 65"/>
                <a:gd name="T27" fmla="*/ 7 h 14"/>
                <a:gd name="T28" fmla="*/ 17 w 65"/>
                <a:gd name="T29" fmla="*/ 5 h 14"/>
                <a:gd name="T30" fmla="*/ 8 w 65"/>
                <a:gd name="T31" fmla="*/ 2 h 14"/>
                <a:gd name="T32" fmla="*/ 0 w 65"/>
                <a:gd name="T3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14">
                  <a:moveTo>
                    <a:pt x="0" y="1"/>
                  </a:moveTo>
                  <a:lnTo>
                    <a:pt x="8" y="1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48" y="0"/>
                  </a:lnTo>
                  <a:lnTo>
                    <a:pt x="57" y="2"/>
                  </a:lnTo>
                  <a:lnTo>
                    <a:pt x="62" y="5"/>
                  </a:lnTo>
                  <a:lnTo>
                    <a:pt x="65" y="9"/>
                  </a:lnTo>
                  <a:lnTo>
                    <a:pt x="63" y="12"/>
                  </a:lnTo>
                  <a:lnTo>
                    <a:pt x="57" y="14"/>
                  </a:lnTo>
                  <a:lnTo>
                    <a:pt x="49" y="12"/>
                  </a:lnTo>
                  <a:lnTo>
                    <a:pt x="38" y="10"/>
                  </a:lnTo>
                  <a:lnTo>
                    <a:pt x="28" y="7"/>
                  </a:lnTo>
                  <a:lnTo>
                    <a:pt x="17" y="5"/>
                  </a:lnTo>
                  <a:lnTo>
                    <a:pt x="8" y="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7" name="Freeform 135">
              <a:extLst>
                <a:ext uri="{FF2B5EF4-FFF2-40B4-BE49-F238E27FC236}">
                  <a16:creationId xmlns:a16="http://schemas.microsoft.com/office/drawing/2014/main" xmlns="" id="{7E535B90-F4AE-4648-7DFF-B29F3476D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" y="2217"/>
              <a:ext cx="21" cy="6"/>
            </a:xfrm>
            <a:custGeom>
              <a:avLst/>
              <a:gdLst>
                <a:gd name="T0" fmla="*/ 0 w 63"/>
                <a:gd name="T1" fmla="*/ 0 h 21"/>
                <a:gd name="T2" fmla="*/ 6 w 63"/>
                <a:gd name="T3" fmla="*/ 0 h 21"/>
                <a:gd name="T4" fmla="*/ 16 w 63"/>
                <a:gd name="T5" fmla="*/ 1 h 21"/>
                <a:gd name="T6" fmla="*/ 25 w 63"/>
                <a:gd name="T7" fmla="*/ 3 h 21"/>
                <a:gd name="T8" fmla="*/ 35 w 63"/>
                <a:gd name="T9" fmla="*/ 5 h 21"/>
                <a:gd name="T10" fmla="*/ 46 w 63"/>
                <a:gd name="T11" fmla="*/ 8 h 21"/>
                <a:gd name="T12" fmla="*/ 54 w 63"/>
                <a:gd name="T13" fmla="*/ 10 h 21"/>
                <a:gd name="T14" fmla="*/ 60 w 63"/>
                <a:gd name="T15" fmla="*/ 14 h 21"/>
                <a:gd name="T16" fmla="*/ 63 w 63"/>
                <a:gd name="T17" fmla="*/ 19 h 21"/>
                <a:gd name="T18" fmla="*/ 60 w 63"/>
                <a:gd name="T19" fmla="*/ 21 h 21"/>
                <a:gd name="T20" fmla="*/ 55 w 63"/>
                <a:gd name="T21" fmla="*/ 21 h 21"/>
                <a:gd name="T22" fmla="*/ 46 w 63"/>
                <a:gd name="T23" fmla="*/ 19 h 21"/>
                <a:gd name="T24" fmla="*/ 35 w 63"/>
                <a:gd name="T25" fmla="*/ 15 h 21"/>
                <a:gd name="T26" fmla="*/ 23 w 63"/>
                <a:gd name="T27" fmla="*/ 11 h 21"/>
                <a:gd name="T28" fmla="*/ 13 w 63"/>
                <a:gd name="T29" fmla="*/ 6 h 21"/>
                <a:gd name="T30" fmla="*/ 5 w 63"/>
                <a:gd name="T31" fmla="*/ 3 h 21"/>
                <a:gd name="T32" fmla="*/ 0 w 63"/>
                <a:gd name="T3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21">
                  <a:moveTo>
                    <a:pt x="0" y="0"/>
                  </a:moveTo>
                  <a:lnTo>
                    <a:pt x="6" y="0"/>
                  </a:lnTo>
                  <a:lnTo>
                    <a:pt x="16" y="1"/>
                  </a:lnTo>
                  <a:lnTo>
                    <a:pt x="25" y="3"/>
                  </a:lnTo>
                  <a:lnTo>
                    <a:pt x="35" y="5"/>
                  </a:lnTo>
                  <a:lnTo>
                    <a:pt x="46" y="8"/>
                  </a:lnTo>
                  <a:lnTo>
                    <a:pt x="54" y="10"/>
                  </a:lnTo>
                  <a:lnTo>
                    <a:pt x="60" y="14"/>
                  </a:lnTo>
                  <a:lnTo>
                    <a:pt x="63" y="19"/>
                  </a:lnTo>
                  <a:lnTo>
                    <a:pt x="60" y="21"/>
                  </a:lnTo>
                  <a:lnTo>
                    <a:pt x="55" y="21"/>
                  </a:lnTo>
                  <a:lnTo>
                    <a:pt x="46" y="19"/>
                  </a:lnTo>
                  <a:lnTo>
                    <a:pt x="35" y="15"/>
                  </a:lnTo>
                  <a:lnTo>
                    <a:pt x="23" y="11"/>
                  </a:lnTo>
                  <a:lnTo>
                    <a:pt x="13" y="6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8" name="Freeform 136">
              <a:extLst>
                <a:ext uri="{FF2B5EF4-FFF2-40B4-BE49-F238E27FC236}">
                  <a16:creationId xmlns:a16="http://schemas.microsoft.com/office/drawing/2014/main" xmlns="" id="{81FE5314-33E6-15FC-A1FC-92DC4299D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3" y="2201"/>
              <a:ext cx="21" cy="4"/>
            </a:xfrm>
            <a:custGeom>
              <a:avLst/>
              <a:gdLst>
                <a:gd name="T0" fmla="*/ 0 w 62"/>
                <a:gd name="T1" fmla="*/ 7 h 13"/>
                <a:gd name="T2" fmla="*/ 3 w 62"/>
                <a:gd name="T3" fmla="*/ 5 h 13"/>
                <a:gd name="T4" fmla="*/ 10 w 62"/>
                <a:gd name="T5" fmla="*/ 2 h 13"/>
                <a:gd name="T6" fmla="*/ 19 w 62"/>
                <a:gd name="T7" fmla="*/ 1 h 13"/>
                <a:gd name="T8" fmla="*/ 29 w 62"/>
                <a:gd name="T9" fmla="*/ 0 h 13"/>
                <a:gd name="T10" fmla="*/ 40 w 62"/>
                <a:gd name="T11" fmla="*/ 1 h 13"/>
                <a:gd name="T12" fmla="*/ 50 w 62"/>
                <a:gd name="T13" fmla="*/ 2 h 13"/>
                <a:gd name="T14" fmla="*/ 58 w 62"/>
                <a:gd name="T15" fmla="*/ 5 h 13"/>
                <a:gd name="T16" fmla="*/ 62 w 62"/>
                <a:gd name="T17" fmla="*/ 8 h 13"/>
                <a:gd name="T18" fmla="*/ 62 w 62"/>
                <a:gd name="T19" fmla="*/ 12 h 13"/>
                <a:gd name="T20" fmla="*/ 58 w 62"/>
                <a:gd name="T21" fmla="*/ 13 h 13"/>
                <a:gd name="T22" fmla="*/ 50 w 62"/>
                <a:gd name="T23" fmla="*/ 13 h 13"/>
                <a:gd name="T24" fmla="*/ 40 w 62"/>
                <a:gd name="T25" fmla="*/ 11 h 13"/>
                <a:gd name="T26" fmla="*/ 29 w 62"/>
                <a:gd name="T27" fmla="*/ 10 h 13"/>
                <a:gd name="T28" fmla="*/ 19 w 62"/>
                <a:gd name="T29" fmla="*/ 8 h 13"/>
                <a:gd name="T30" fmla="*/ 8 w 62"/>
                <a:gd name="T31" fmla="*/ 7 h 13"/>
                <a:gd name="T32" fmla="*/ 0 w 62"/>
                <a:gd name="T33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13">
                  <a:moveTo>
                    <a:pt x="0" y="7"/>
                  </a:moveTo>
                  <a:lnTo>
                    <a:pt x="3" y="5"/>
                  </a:lnTo>
                  <a:lnTo>
                    <a:pt x="10" y="2"/>
                  </a:lnTo>
                  <a:lnTo>
                    <a:pt x="19" y="1"/>
                  </a:lnTo>
                  <a:lnTo>
                    <a:pt x="29" y="0"/>
                  </a:lnTo>
                  <a:lnTo>
                    <a:pt x="40" y="1"/>
                  </a:lnTo>
                  <a:lnTo>
                    <a:pt x="50" y="2"/>
                  </a:lnTo>
                  <a:lnTo>
                    <a:pt x="58" y="5"/>
                  </a:lnTo>
                  <a:lnTo>
                    <a:pt x="62" y="8"/>
                  </a:lnTo>
                  <a:lnTo>
                    <a:pt x="62" y="12"/>
                  </a:lnTo>
                  <a:lnTo>
                    <a:pt x="58" y="13"/>
                  </a:lnTo>
                  <a:lnTo>
                    <a:pt x="50" y="13"/>
                  </a:lnTo>
                  <a:lnTo>
                    <a:pt x="40" y="11"/>
                  </a:lnTo>
                  <a:lnTo>
                    <a:pt x="29" y="10"/>
                  </a:lnTo>
                  <a:lnTo>
                    <a:pt x="19" y="8"/>
                  </a:lnTo>
                  <a:lnTo>
                    <a:pt x="8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49" name="Freeform 137">
              <a:extLst>
                <a:ext uri="{FF2B5EF4-FFF2-40B4-BE49-F238E27FC236}">
                  <a16:creationId xmlns:a16="http://schemas.microsoft.com/office/drawing/2014/main" xmlns="" id="{0E12A2EC-D051-E77C-838E-2BCB88704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" y="2189"/>
              <a:ext cx="24" cy="6"/>
            </a:xfrm>
            <a:custGeom>
              <a:avLst/>
              <a:gdLst>
                <a:gd name="T0" fmla="*/ 0 w 73"/>
                <a:gd name="T1" fmla="*/ 18 h 18"/>
                <a:gd name="T2" fmla="*/ 8 w 73"/>
                <a:gd name="T3" fmla="*/ 15 h 18"/>
                <a:gd name="T4" fmla="*/ 19 w 73"/>
                <a:gd name="T5" fmla="*/ 10 h 18"/>
                <a:gd name="T6" fmla="*/ 31 w 73"/>
                <a:gd name="T7" fmla="*/ 6 h 18"/>
                <a:gd name="T8" fmla="*/ 42 w 73"/>
                <a:gd name="T9" fmla="*/ 2 h 18"/>
                <a:gd name="T10" fmla="*/ 53 w 73"/>
                <a:gd name="T11" fmla="*/ 1 h 18"/>
                <a:gd name="T12" fmla="*/ 62 w 73"/>
                <a:gd name="T13" fmla="*/ 0 h 18"/>
                <a:gd name="T14" fmla="*/ 70 w 73"/>
                <a:gd name="T15" fmla="*/ 1 h 18"/>
                <a:gd name="T16" fmla="*/ 73 w 73"/>
                <a:gd name="T17" fmla="*/ 5 h 18"/>
                <a:gd name="T18" fmla="*/ 71 w 73"/>
                <a:gd name="T19" fmla="*/ 8 h 18"/>
                <a:gd name="T20" fmla="*/ 65 w 73"/>
                <a:gd name="T21" fmla="*/ 12 h 18"/>
                <a:gd name="T22" fmla="*/ 56 w 73"/>
                <a:gd name="T23" fmla="*/ 13 h 18"/>
                <a:gd name="T24" fmla="*/ 44 w 73"/>
                <a:gd name="T25" fmla="*/ 15 h 18"/>
                <a:gd name="T26" fmla="*/ 31 w 73"/>
                <a:gd name="T27" fmla="*/ 16 h 18"/>
                <a:gd name="T28" fmla="*/ 19 w 73"/>
                <a:gd name="T29" fmla="*/ 16 h 18"/>
                <a:gd name="T30" fmla="*/ 8 w 73"/>
                <a:gd name="T31" fmla="*/ 17 h 18"/>
                <a:gd name="T32" fmla="*/ 0 w 73"/>
                <a:gd name="T3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18">
                  <a:moveTo>
                    <a:pt x="0" y="18"/>
                  </a:moveTo>
                  <a:lnTo>
                    <a:pt x="8" y="15"/>
                  </a:lnTo>
                  <a:lnTo>
                    <a:pt x="19" y="10"/>
                  </a:lnTo>
                  <a:lnTo>
                    <a:pt x="31" y="6"/>
                  </a:lnTo>
                  <a:lnTo>
                    <a:pt x="42" y="2"/>
                  </a:lnTo>
                  <a:lnTo>
                    <a:pt x="53" y="1"/>
                  </a:lnTo>
                  <a:lnTo>
                    <a:pt x="62" y="0"/>
                  </a:lnTo>
                  <a:lnTo>
                    <a:pt x="70" y="1"/>
                  </a:lnTo>
                  <a:lnTo>
                    <a:pt x="73" y="5"/>
                  </a:lnTo>
                  <a:lnTo>
                    <a:pt x="71" y="8"/>
                  </a:lnTo>
                  <a:lnTo>
                    <a:pt x="65" y="12"/>
                  </a:lnTo>
                  <a:lnTo>
                    <a:pt x="56" y="13"/>
                  </a:lnTo>
                  <a:lnTo>
                    <a:pt x="44" y="15"/>
                  </a:lnTo>
                  <a:lnTo>
                    <a:pt x="31" y="16"/>
                  </a:lnTo>
                  <a:lnTo>
                    <a:pt x="19" y="16"/>
                  </a:lnTo>
                  <a:lnTo>
                    <a:pt x="8" y="1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0" name="Freeform 138">
              <a:extLst>
                <a:ext uri="{FF2B5EF4-FFF2-40B4-BE49-F238E27FC236}">
                  <a16:creationId xmlns:a16="http://schemas.microsoft.com/office/drawing/2014/main" xmlns="" id="{37A374A6-7A6A-C2E1-B733-AF0359CB1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2178"/>
              <a:ext cx="27" cy="7"/>
            </a:xfrm>
            <a:custGeom>
              <a:avLst/>
              <a:gdLst>
                <a:gd name="T0" fmla="*/ 0 w 79"/>
                <a:gd name="T1" fmla="*/ 21 h 21"/>
                <a:gd name="T2" fmla="*/ 7 w 79"/>
                <a:gd name="T3" fmla="*/ 19 h 21"/>
                <a:gd name="T4" fmla="*/ 19 w 79"/>
                <a:gd name="T5" fmla="*/ 14 h 21"/>
                <a:gd name="T6" fmla="*/ 32 w 79"/>
                <a:gd name="T7" fmla="*/ 9 h 21"/>
                <a:gd name="T8" fmla="*/ 45 w 79"/>
                <a:gd name="T9" fmla="*/ 5 h 21"/>
                <a:gd name="T10" fmla="*/ 58 w 79"/>
                <a:gd name="T11" fmla="*/ 1 h 21"/>
                <a:gd name="T12" fmla="*/ 69 w 79"/>
                <a:gd name="T13" fmla="*/ 0 h 21"/>
                <a:gd name="T14" fmla="*/ 77 w 79"/>
                <a:gd name="T15" fmla="*/ 0 h 21"/>
                <a:gd name="T16" fmla="*/ 79 w 79"/>
                <a:gd name="T17" fmla="*/ 4 h 21"/>
                <a:gd name="T18" fmla="*/ 75 w 79"/>
                <a:gd name="T19" fmla="*/ 9 h 21"/>
                <a:gd name="T20" fmla="*/ 68 w 79"/>
                <a:gd name="T21" fmla="*/ 13 h 21"/>
                <a:gd name="T22" fmla="*/ 56 w 79"/>
                <a:gd name="T23" fmla="*/ 15 h 21"/>
                <a:gd name="T24" fmla="*/ 43 w 79"/>
                <a:gd name="T25" fmla="*/ 18 h 21"/>
                <a:gd name="T26" fmla="*/ 29 w 79"/>
                <a:gd name="T27" fmla="*/ 19 h 21"/>
                <a:gd name="T28" fmla="*/ 16 w 79"/>
                <a:gd name="T29" fmla="*/ 20 h 21"/>
                <a:gd name="T30" fmla="*/ 7 w 79"/>
                <a:gd name="T31" fmla="*/ 20 h 21"/>
                <a:gd name="T32" fmla="*/ 0 w 79"/>
                <a:gd name="T3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21">
                  <a:moveTo>
                    <a:pt x="0" y="21"/>
                  </a:moveTo>
                  <a:lnTo>
                    <a:pt x="7" y="19"/>
                  </a:lnTo>
                  <a:lnTo>
                    <a:pt x="19" y="14"/>
                  </a:lnTo>
                  <a:lnTo>
                    <a:pt x="32" y="9"/>
                  </a:lnTo>
                  <a:lnTo>
                    <a:pt x="45" y="5"/>
                  </a:lnTo>
                  <a:lnTo>
                    <a:pt x="58" y="1"/>
                  </a:lnTo>
                  <a:lnTo>
                    <a:pt x="69" y="0"/>
                  </a:lnTo>
                  <a:lnTo>
                    <a:pt x="77" y="0"/>
                  </a:lnTo>
                  <a:lnTo>
                    <a:pt x="79" y="4"/>
                  </a:lnTo>
                  <a:lnTo>
                    <a:pt x="75" y="9"/>
                  </a:lnTo>
                  <a:lnTo>
                    <a:pt x="68" y="13"/>
                  </a:lnTo>
                  <a:lnTo>
                    <a:pt x="56" y="15"/>
                  </a:lnTo>
                  <a:lnTo>
                    <a:pt x="43" y="18"/>
                  </a:lnTo>
                  <a:lnTo>
                    <a:pt x="29" y="19"/>
                  </a:lnTo>
                  <a:lnTo>
                    <a:pt x="16" y="20"/>
                  </a:lnTo>
                  <a:lnTo>
                    <a:pt x="7" y="2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1" name="Freeform 139">
              <a:extLst>
                <a:ext uri="{FF2B5EF4-FFF2-40B4-BE49-F238E27FC236}">
                  <a16:creationId xmlns:a16="http://schemas.microsoft.com/office/drawing/2014/main" xmlns="" id="{2EEBC1DD-C5A7-91A5-2B51-2C2B622B4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2153"/>
              <a:ext cx="29" cy="13"/>
            </a:xfrm>
            <a:custGeom>
              <a:avLst/>
              <a:gdLst>
                <a:gd name="T0" fmla="*/ 0 w 84"/>
                <a:gd name="T1" fmla="*/ 39 h 39"/>
                <a:gd name="T2" fmla="*/ 8 w 84"/>
                <a:gd name="T3" fmla="*/ 33 h 39"/>
                <a:gd name="T4" fmla="*/ 19 w 84"/>
                <a:gd name="T5" fmla="*/ 25 h 39"/>
                <a:gd name="T6" fmla="*/ 31 w 84"/>
                <a:gd name="T7" fmla="*/ 18 h 39"/>
                <a:gd name="T8" fmla="*/ 46 w 84"/>
                <a:gd name="T9" fmla="*/ 10 h 39"/>
                <a:gd name="T10" fmla="*/ 59 w 84"/>
                <a:gd name="T11" fmla="*/ 5 h 39"/>
                <a:gd name="T12" fmla="*/ 71 w 84"/>
                <a:gd name="T13" fmla="*/ 2 h 39"/>
                <a:gd name="T14" fmla="*/ 80 w 84"/>
                <a:gd name="T15" fmla="*/ 0 h 39"/>
                <a:gd name="T16" fmla="*/ 84 w 84"/>
                <a:gd name="T17" fmla="*/ 3 h 39"/>
                <a:gd name="T18" fmla="*/ 83 w 84"/>
                <a:gd name="T19" fmla="*/ 7 h 39"/>
                <a:gd name="T20" fmla="*/ 75 w 84"/>
                <a:gd name="T21" fmla="*/ 12 h 39"/>
                <a:gd name="T22" fmla="*/ 62 w 84"/>
                <a:gd name="T23" fmla="*/ 17 h 39"/>
                <a:gd name="T24" fmla="*/ 47 w 84"/>
                <a:gd name="T25" fmla="*/ 20 h 39"/>
                <a:gd name="T26" fmla="*/ 31 w 84"/>
                <a:gd name="T27" fmla="*/ 25 h 39"/>
                <a:gd name="T28" fmla="*/ 17 w 84"/>
                <a:gd name="T29" fmla="*/ 30 h 39"/>
                <a:gd name="T30" fmla="*/ 6 w 84"/>
                <a:gd name="T31" fmla="*/ 35 h 39"/>
                <a:gd name="T32" fmla="*/ 0 w 84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39">
                  <a:moveTo>
                    <a:pt x="0" y="39"/>
                  </a:moveTo>
                  <a:lnTo>
                    <a:pt x="8" y="33"/>
                  </a:lnTo>
                  <a:lnTo>
                    <a:pt x="19" y="25"/>
                  </a:lnTo>
                  <a:lnTo>
                    <a:pt x="31" y="18"/>
                  </a:lnTo>
                  <a:lnTo>
                    <a:pt x="46" y="10"/>
                  </a:lnTo>
                  <a:lnTo>
                    <a:pt x="59" y="5"/>
                  </a:lnTo>
                  <a:lnTo>
                    <a:pt x="71" y="2"/>
                  </a:lnTo>
                  <a:lnTo>
                    <a:pt x="80" y="0"/>
                  </a:lnTo>
                  <a:lnTo>
                    <a:pt x="84" y="3"/>
                  </a:lnTo>
                  <a:lnTo>
                    <a:pt x="83" y="7"/>
                  </a:lnTo>
                  <a:lnTo>
                    <a:pt x="75" y="12"/>
                  </a:lnTo>
                  <a:lnTo>
                    <a:pt x="62" y="17"/>
                  </a:lnTo>
                  <a:lnTo>
                    <a:pt x="47" y="20"/>
                  </a:lnTo>
                  <a:lnTo>
                    <a:pt x="31" y="25"/>
                  </a:lnTo>
                  <a:lnTo>
                    <a:pt x="17" y="30"/>
                  </a:lnTo>
                  <a:lnTo>
                    <a:pt x="6" y="3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2" name="Freeform 140">
              <a:extLst>
                <a:ext uri="{FF2B5EF4-FFF2-40B4-BE49-F238E27FC236}">
                  <a16:creationId xmlns:a16="http://schemas.microsoft.com/office/drawing/2014/main" xmlns="" id="{9CF7279D-0933-7368-BB44-D63BB72D9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8" y="2129"/>
              <a:ext cx="27" cy="16"/>
            </a:xfrm>
            <a:custGeom>
              <a:avLst/>
              <a:gdLst>
                <a:gd name="T0" fmla="*/ 0 w 78"/>
                <a:gd name="T1" fmla="*/ 47 h 47"/>
                <a:gd name="T2" fmla="*/ 7 w 78"/>
                <a:gd name="T3" fmla="*/ 42 h 47"/>
                <a:gd name="T4" fmla="*/ 16 w 78"/>
                <a:gd name="T5" fmla="*/ 33 h 47"/>
                <a:gd name="T6" fmla="*/ 28 w 78"/>
                <a:gd name="T7" fmla="*/ 24 h 47"/>
                <a:gd name="T8" fmla="*/ 41 w 78"/>
                <a:gd name="T9" fmla="*/ 15 h 47"/>
                <a:gd name="T10" fmla="*/ 54 w 78"/>
                <a:gd name="T11" fmla="*/ 8 h 47"/>
                <a:gd name="T12" fmla="*/ 65 w 78"/>
                <a:gd name="T13" fmla="*/ 3 h 47"/>
                <a:gd name="T14" fmla="*/ 74 w 78"/>
                <a:gd name="T15" fmla="*/ 0 h 47"/>
                <a:gd name="T16" fmla="*/ 78 w 78"/>
                <a:gd name="T17" fmla="*/ 3 h 47"/>
                <a:gd name="T18" fmla="*/ 77 w 78"/>
                <a:gd name="T19" fmla="*/ 8 h 47"/>
                <a:gd name="T20" fmla="*/ 69 w 78"/>
                <a:gd name="T21" fmla="*/ 14 h 47"/>
                <a:gd name="T22" fmla="*/ 58 w 78"/>
                <a:gd name="T23" fmla="*/ 20 h 47"/>
                <a:gd name="T24" fmla="*/ 44 w 78"/>
                <a:gd name="T25" fmla="*/ 27 h 47"/>
                <a:gd name="T26" fmla="*/ 29 w 78"/>
                <a:gd name="T27" fmla="*/ 33 h 47"/>
                <a:gd name="T28" fmla="*/ 16 w 78"/>
                <a:gd name="T29" fmla="*/ 39 h 47"/>
                <a:gd name="T30" fmla="*/ 6 w 78"/>
                <a:gd name="T31" fmla="*/ 43 h 47"/>
                <a:gd name="T32" fmla="*/ 0 w 78"/>
                <a:gd name="T3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47">
                  <a:moveTo>
                    <a:pt x="0" y="47"/>
                  </a:moveTo>
                  <a:lnTo>
                    <a:pt x="7" y="42"/>
                  </a:lnTo>
                  <a:lnTo>
                    <a:pt x="16" y="33"/>
                  </a:lnTo>
                  <a:lnTo>
                    <a:pt x="28" y="24"/>
                  </a:lnTo>
                  <a:lnTo>
                    <a:pt x="41" y="15"/>
                  </a:lnTo>
                  <a:lnTo>
                    <a:pt x="54" y="8"/>
                  </a:lnTo>
                  <a:lnTo>
                    <a:pt x="65" y="3"/>
                  </a:lnTo>
                  <a:lnTo>
                    <a:pt x="74" y="0"/>
                  </a:lnTo>
                  <a:lnTo>
                    <a:pt x="78" y="3"/>
                  </a:lnTo>
                  <a:lnTo>
                    <a:pt x="77" y="8"/>
                  </a:lnTo>
                  <a:lnTo>
                    <a:pt x="69" y="14"/>
                  </a:lnTo>
                  <a:lnTo>
                    <a:pt x="58" y="20"/>
                  </a:lnTo>
                  <a:lnTo>
                    <a:pt x="44" y="27"/>
                  </a:lnTo>
                  <a:lnTo>
                    <a:pt x="29" y="33"/>
                  </a:lnTo>
                  <a:lnTo>
                    <a:pt x="16" y="39"/>
                  </a:lnTo>
                  <a:lnTo>
                    <a:pt x="6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3" name="Freeform 141">
              <a:extLst>
                <a:ext uri="{FF2B5EF4-FFF2-40B4-BE49-F238E27FC236}">
                  <a16:creationId xmlns:a16="http://schemas.microsoft.com/office/drawing/2014/main" xmlns="" id="{FBC61DD4-0D15-4F13-C05C-9DB840CF3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1" y="2163"/>
              <a:ext cx="25" cy="12"/>
            </a:xfrm>
            <a:custGeom>
              <a:avLst/>
              <a:gdLst>
                <a:gd name="T0" fmla="*/ 0 w 71"/>
                <a:gd name="T1" fmla="*/ 39 h 39"/>
                <a:gd name="T2" fmla="*/ 7 w 71"/>
                <a:gd name="T3" fmla="*/ 34 h 39"/>
                <a:gd name="T4" fmla="*/ 16 w 71"/>
                <a:gd name="T5" fmla="*/ 28 h 39"/>
                <a:gd name="T6" fmla="*/ 28 w 71"/>
                <a:gd name="T7" fmla="*/ 19 h 39"/>
                <a:gd name="T8" fmla="*/ 40 w 71"/>
                <a:gd name="T9" fmla="*/ 11 h 39"/>
                <a:gd name="T10" fmla="*/ 52 w 71"/>
                <a:gd name="T11" fmla="*/ 5 h 39"/>
                <a:gd name="T12" fmla="*/ 61 w 71"/>
                <a:gd name="T13" fmla="*/ 1 h 39"/>
                <a:gd name="T14" fmla="*/ 69 w 71"/>
                <a:gd name="T15" fmla="*/ 0 h 39"/>
                <a:gd name="T16" fmla="*/ 71 w 71"/>
                <a:gd name="T17" fmla="*/ 3 h 39"/>
                <a:gd name="T18" fmla="*/ 69 w 71"/>
                <a:gd name="T19" fmla="*/ 9 h 39"/>
                <a:gd name="T20" fmla="*/ 62 w 71"/>
                <a:gd name="T21" fmla="*/ 14 h 39"/>
                <a:gd name="T22" fmla="*/ 52 w 71"/>
                <a:gd name="T23" fmla="*/ 19 h 39"/>
                <a:gd name="T24" fmla="*/ 40 w 71"/>
                <a:gd name="T25" fmla="*/ 24 h 39"/>
                <a:gd name="T26" fmla="*/ 27 w 71"/>
                <a:gd name="T27" fmla="*/ 29 h 39"/>
                <a:gd name="T28" fmla="*/ 15 w 71"/>
                <a:gd name="T29" fmla="*/ 33 h 39"/>
                <a:gd name="T30" fmla="*/ 6 w 71"/>
                <a:gd name="T31" fmla="*/ 36 h 39"/>
                <a:gd name="T32" fmla="*/ 0 w 71"/>
                <a:gd name="T3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9">
                  <a:moveTo>
                    <a:pt x="0" y="39"/>
                  </a:moveTo>
                  <a:lnTo>
                    <a:pt x="7" y="34"/>
                  </a:lnTo>
                  <a:lnTo>
                    <a:pt x="16" y="28"/>
                  </a:lnTo>
                  <a:lnTo>
                    <a:pt x="28" y="19"/>
                  </a:lnTo>
                  <a:lnTo>
                    <a:pt x="40" y="11"/>
                  </a:lnTo>
                  <a:lnTo>
                    <a:pt x="52" y="5"/>
                  </a:lnTo>
                  <a:lnTo>
                    <a:pt x="61" y="1"/>
                  </a:lnTo>
                  <a:lnTo>
                    <a:pt x="69" y="0"/>
                  </a:lnTo>
                  <a:lnTo>
                    <a:pt x="71" y="3"/>
                  </a:lnTo>
                  <a:lnTo>
                    <a:pt x="69" y="9"/>
                  </a:lnTo>
                  <a:lnTo>
                    <a:pt x="62" y="14"/>
                  </a:lnTo>
                  <a:lnTo>
                    <a:pt x="52" y="19"/>
                  </a:lnTo>
                  <a:lnTo>
                    <a:pt x="40" y="24"/>
                  </a:lnTo>
                  <a:lnTo>
                    <a:pt x="27" y="29"/>
                  </a:lnTo>
                  <a:lnTo>
                    <a:pt x="15" y="33"/>
                  </a:lnTo>
                  <a:lnTo>
                    <a:pt x="6" y="36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4" name="Freeform 142">
              <a:extLst>
                <a:ext uri="{FF2B5EF4-FFF2-40B4-BE49-F238E27FC236}">
                  <a16:creationId xmlns:a16="http://schemas.microsoft.com/office/drawing/2014/main" xmlns="" id="{51C4A9D8-9F24-C882-ED5F-A8798EC4C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2153"/>
              <a:ext cx="35" cy="22"/>
            </a:xfrm>
            <a:custGeom>
              <a:avLst/>
              <a:gdLst>
                <a:gd name="T0" fmla="*/ 0 w 102"/>
                <a:gd name="T1" fmla="*/ 1 h 62"/>
                <a:gd name="T2" fmla="*/ 5 w 102"/>
                <a:gd name="T3" fmla="*/ 0 h 62"/>
                <a:gd name="T4" fmla="*/ 17 w 102"/>
                <a:gd name="T5" fmla="*/ 2 h 62"/>
                <a:gd name="T6" fmla="*/ 32 w 102"/>
                <a:gd name="T7" fmla="*/ 8 h 62"/>
                <a:gd name="T8" fmla="*/ 49 w 102"/>
                <a:gd name="T9" fmla="*/ 18 h 62"/>
                <a:gd name="T10" fmla="*/ 66 w 102"/>
                <a:gd name="T11" fmla="*/ 28 h 62"/>
                <a:gd name="T12" fmla="*/ 82 w 102"/>
                <a:gd name="T13" fmla="*/ 40 h 62"/>
                <a:gd name="T14" fmla="*/ 95 w 102"/>
                <a:gd name="T15" fmla="*/ 52 h 62"/>
                <a:gd name="T16" fmla="*/ 102 w 102"/>
                <a:gd name="T17" fmla="*/ 62 h 62"/>
                <a:gd name="T18" fmla="*/ 94 w 102"/>
                <a:gd name="T19" fmla="*/ 58 h 62"/>
                <a:gd name="T20" fmla="*/ 81 w 102"/>
                <a:gd name="T21" fmla="*/ 51 h 62"/>
                <a:gd name="T22" fmla="*/ 63 w 102"/>
                <a:gd name="T23" fmla="*/ 42 h 62"/>
                <a:gd name="T24" fmla="*/ 45 w 102"/>
                <a:gd name="T25" fmla="*/ 32 h 62"/>
                <a:gd name="T26" fmla="*/ 28 w 102"/>
                <a:gd name="T27" fmla="*/ 22 h 62"/>
                <a:gd name="T28" fmla="*/ 13 w 102"/>
                <a:gd name="T29" fmla="*/ 12 h 62"/>
                <a:gd name="T30" fmla="*/ 3 w 102"/>
                <a:gd name="T31" fmla="*/ 5 h 62"/>
                <a:gd name="T32" fmla="*/ 0 w 102"/>
                <a:gd name="T3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2" h="62">
                  <a:moveTo>
                    <a:pt x="0" y="1"/>
                  </a:moveTo>
                  <a:lnTo>
                    <a:pt x="5" y="0"/>
                  </a:lnTo>
                  <a:lnTo>
                    <a:pt x="17" y="2"/>
                  </a:lnTo>
                  <a:lnTo>
                    <a:pt x="32" y="8"/>
                  </a:lnTo>
                  <a:lnTo>
                    <a:pt x="49" y="18"/>
                  </a:lnTo>
                  <a:lnTo>
                    <a:pt x="66" y="28"/>
                  </a:lnTo>
                  <a:lnTo>
                    <a:pt x="82" y="40"/>
                  </a:lnTo>
                  <a:lnTo>
                    <a:pt x="95" y="52"/>
                  </a:lnTo>
                  <a:lnTo>
                    <a:pt x="102" y="62"/>
                  </a:lnTo>
                  <a:lnTo>
                    <a:pt x="94" y="58"/>
                  </a:lnTo>
                  <a:lnTo>
                    <a:pt x="81" y="51"/>
                  </a:lnTo>
                  <a:lnTo>
                    <a:pt x="63" y="42"/>
                  </a:lnTo>
                  <a:lnTo>
                    <a:pt x="45" y="32"/>
                  </a:lnTo>
                  <a:lnTo>
                    <a:pt x="28" y="22"/>
                  </a:lnTo>
                  <a:lnTo>
                    <a:pt x="13" y="12"/>
                  </a:lnTo>
                  <a:lnTo>
                    <a:pt x="3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5" name="Freeform 143">
              <a:extLst>
                <a:ext uri="{FF2B5EF4-FFF2-40B4-BE49-F238E27FC236}">
                  <a16:creationId xmlns:a16="http://schemas.microsoft.com/office/drawing/2014/main" xmlns="" id="{D2E4463A-473F-E9C1-C514-3EC9AD1F8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4" y="2140"/>
              <a:ext cx="28" cy="18"/>
            </a:xfrm>
            <a:custGeom>
              <a:avLst/>
              <a:gdLst>
                <a:gd name="T0" fmla="*/ 0 w 79"/>
                <a:gd name="T1" fmla="*/ 0 h 53"/>
                <a:gd name="T2" fmla="*/ 4 w 79"/>
                <a:gd name="T3" fmla="*/ 0 h 53"/>
                <a:gd name="T4" fmla="*/ 12 w 79"/>
                <a:gd name="T5" fmla="*/ 2 h 53"/>
                <a:gd name="T6" fmla="*/ 23 w 79"/>
                <a:gd name="T7" fmla="*/ 7 h 53"/>
                <a:gd name="T8" fmla="*/ 37 w 79"/>
                <a:gd name="T9" fmla="*/ 13 h 53"/>
                <a:gd name="T10" fmla="*/ 50 w 79"/>
                <a:gd name="T11" fmla="*/ 22 h 53"/>
                <a:gd name="T12" fmla="*/ 62 w 79"/>
                <a:gd name="T13" fmla="*/ 32 h 53"/>
                <a:gd name="T14" fmla="*/ 72 w 79"/>
                <a:gd name="T15" fmla="*/ 42 h 53"/>
                <a:gd name="T16" fmla="*/ 79 w 79"/>
                <a:gd name="T17" fmla="*/ 53 h 53"/>
                <a:gd name="T18" fmla="*/ 71 w 79"/>
                <a:gd name="T19" fmla="*/ 47 h 53"/>
                <a:gd name="T20" fmla="*/ 59 w 79"/>
                <a:gd name="T21" fmla="*/ 39 h 53"/>
                <a:gd name="T22" fmla="*/ 46 w 79"/>
                <a:gd name="T23" fmla="*/ 31 h 53"/>
                <a:gd name="T24" fmla="*/ 31 w 79"/>
                <a:gd name="T25" fmla="*/ 22 h 53"/>
                <a:gd name="T26" fmla="*/ 19 w 79"/>
                <a:gd name="T27" fmla="*/ 15 h 53"/>
                <a:gd name="T28" fmla="*/ 9 w 79"/>
                <a:gd name="T29" fmla="*/ 8 h 53"/>
                <a:gd name="T30" fmla="*/ 1 w 79"/>
                <a:gd name="T31" fmla="*/ 3 h 53"/>
                <a:gd name="T32" fmla="*/ 0 w 79"/>
                <a:gd name="T33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53">
                  <a:moveTo>
                    <a:pt x="0" y="0"/>
                  </a:moveTo>
                  <a:lnTo>
                    <a:pt x="4" y="0"/>
                  </a:lnTo>
                  <a:lnTo>
                    <a:pt x="12" y="2"/>
                  </a:lnTo>
                  <a:lnTo>
                    <a:pt x="23" y="7"/>
                  </a:lnTo>
                  <a:lnTo>
                    <a:pt x="37" y="13"/>
                  </a:lnTo>
                  <a:lnTo>
                    <a:pt x="50" y="22"/>
                  </a:lnTo>
                  <a:lnTo>
                    <a:pt x="62" y="32"/>
                  </a:lnTo>
                  <a:lnTo>
                    <a:pt x="72" y="42"/>
                  </a:lnTo>
                  <a:lnTo>
                    <a:pt x="79" y="53"/>
                  </a:lnTo>
                  <a:lnTo>
                    <a:pt x="71" y="47"/>
                  </a:lnTo>
                  <a:lnTo>
                    <a:pt x="59" y="39"/>
                  </a:lnTo>
                  <a:lnTo>
                    <a:pt x="46" y="31"/>
                  </a:lnTo>
                  <a:lnTo>
                    <a:pt x="31" y="22"/>
                  </a:lnTo>
                  <a:lnTo>
                    <a:pt x="19" y="15"/>
                  </a:lnTo>
                  <a:lnTo>
                    <a:pt x="9" y="8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6" name="Freeform 144">
              <a:extLst>
                <a:ext uri="{FF2B5EF4-FFF2-40B4-BE49-F238E27FC236}">
                  <a16:creationId xmlns:a16="http://schemas.microsoft.com/office/drawing/2014/main" xmlns="" id="{EE37B931-36AE-BFEA-E032-C74294F3D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0" y="2140"/>
              <a:ext cx="27" cy="15"/>
            </a:xfrm>
            <a:custGeom>
              <a:avLst/>
              <a:gdLst>
                <a:gd name="T0" fmla="*/ 0 w 79"/>
                <a:gd name="T1" fmla="*/ 46 h 46"/>
                <a:gd name="T2" fmla="*/ 7 w 79"/>
                <a:gd name="T3" fmla="*/ 40 h 46"/>
                <a:gd name="T4" fmla="*/ 16 w 79"/>
                <a:gd name="T5" fmla="*/ 32 h 46"/>
                <a:gd name="T6" fmla="*/ 29 w 79"/>
                <a:gd name="T7" fmla="*/ 24 h 46"/>
                <a:gd name="T8" fmla="*/ 43 w 79"/>
                <a:gd name="T9" fmla="*/ 15 h 46"/>
                <a:gd name="T10" fmla="*/ 54 w 79"/>
                <a:gd name="T11" fmla="*/ 7 h 46"/>
                <a:gd name="T12" fmla="*/ 66 w 79"/>
                <a:gd name="T13" fmla="*/ 2 h 46"/>
                <a:gd name="T14" fmla="*/ 74 w 79"/>
                <a:gd name="T15" fmla="*/ 0 h 46"/>
                <a:gd name="T16" fmla="*/ 79 w 79"/>
                <a:gd name="T17" fmla="*/ 2 h 46"/>
                <a:gd name="T18" fmla="*/ 78 w 79"/>
                <a:gd name="T19" fmla="*/ 7 h 46"/>
                <a:gd name="T20" fmla="*/ 70 w 79"/>
                <a:gd name="T21" fmla="*/ 14 h 46"/>
                <a:gd name="T22" fmla="*/ 58 w 79"/>
                <a:gd name="T23" fmla="*/ 20 h 46"/>
                <a:gd name="T24" fmla="*/ 44 w 79"/>
                <a:gd name="T25" fmla="*/ 26 h 46"/>
                <a:gd name="T26" fmla="*/ 29 w 79"/>
                <a:gd name="T27" fmla="*/ 31 h 46"/>
                <a:gd name="T28" fmla="*/ 16 w 79"/>
                <a:gd name="T29" fmla="*/ 37 h 46"/>
                <a:gd name="T30" fmla="*/ 6 w 79"/>
                <a:gd name="T31" fmla="*/ 42 h 46"/>
                <a:gd name="T32" fmla="*/ 0 w 79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" h="46">
                  <a:moveTo>
                    <a:pt x="0" y="46"/>
                  </a:moveTo>
                  <a:lnTo>
                    <a:pt x="7" y="40"/>
                  </a:lnTo>
                  <a:lnTo>
                    <a:pt x="16" y="32"/>
                  </a:lnTo>
                  <a:lnTo>
                    <a:pt x="29" y="24"/>
                  </a:lnTo>
                  <a:lnTo>
                    <a:pt x="43" y="15"/>
                  </a:lnTo>
                  <a:lnTo>
                    <a:pt x="54" y="7"/>
                  </a:lnTo>
                  <a:lnTo>
                    <a:pt x="66" y="2"/>
                  </a:lnTo>
                  <a:lnTo>
                    <a:pt x="74" y="0"/>
                  </a:lnTo>
                  <a:lnTo>
                    <a:pt x="79" y="2"/>
                  </a:lnTo>
                  <a:lnTo>
                    <a:pt x="78" y="7"/>
                  </a:lnTo>
                  <a:lnTo>
                    <a:pt x="70" y="14"/>
                  </a:lnTo>
                  <a:lnTo>
                    <a:pt x="58" y="20"/>
                  </a:lnTo>
                  <a:lnTo>
                    <a:pt x="44" y="26"/>
                  </a:lnTo>
                  <a:lnTo>
                    <a:pt x="29" y="31"/>
                  </a:lnTo>
                  <a:lnTo>
                    <a:pt x="16" y="37"/>
                  </a:lnTo>
                  <a:lnTo>
                    <a:pt x="6" y="4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7" name="Freeform 145">
              <a:extLst>
                <a:ext uri="{FF2B5EF4-FFF2-40B4-BE49-F238E27FC236}">
                  <a16:creationId xmlns:a16="http://schemas.microsoft.com/office/drawing/2014/main" xmlns="" id="{51EA1077-E09A-6EDD-B081-F995909FE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2855"/>
              <a:ext cx="119" cy="42"/>
            </a:xfrm>
            <a:custGeom>
              <a:avLst/>
              <a:gdLst>
                <a:gd name="T0" fmla="*/ 344 w 344"/>
                <a:gd name="T1" fmla="*/ 23 h 126"/>
                <a:gd name="T2" fmla="*/ 344 w 344"/>
                <a:gd name="T3" fmla="*/ 24 h 126"/>
                <a:gd name="T4" fmla="*/ 340 w 344"/>
                <a:gd name="T5" fmla="*/ 27 h 126"/>
                <a:gd name="T6" fmla="*/ 336 w 344"/>
                <a:gd name="T7" fmla="*/ 28 h 126"/>
                <a:gd name="T8" fmla="*/ 336 w 344"/>
                <a:gd name="T9" fmla="*/ 30 h 126"/>
                <a:gd name="T10" fmla="*/ 309 w 344"/>
                <a:gd name="T11" fmla="*/ 22 h 126"/>
                <a:gd name="T12" fmla="*/ 282 w 344"/>
                <a:gd name="T13" fmla="*/ 17 h 126"/>
                <a:gd name="T14" fmla="*/ 256 w 344"/>
                <a:gd name="T15" fmla="*/ 15 h 126"/>
                <a:gd name="T16" fmla="*/ 230 w 344"/>
                <a:gd name="T17" fmla="*/ 15 h 126"/>
                <a:gd name="T18" fmla="*/ 206 w 344"/>
                <a:gd name="T19" fmla="*/ 19 h 126"/>
                <a:gd name="T20" fmla="*/ 182 w 344"/>
                <a:gd name="T21" fmla="*/ 24 h 126"/>
                <a:gd name="T22" fmla="*/ 158 w 344"/>
                <a:gd name="T23" fmla="*/ 32 h 126"/>
                <a:gd name="T24" fmla="*/ 137 w 344"/>
                <a:gd name="T25" fmla="*/ 40 h 126"/>
                <a:gd name="T26" fmla="*/ 116 w 344"/>
                <a:gd name="T27" fmla="*/ 50 h 126"/>
                <a:gd name="T28" fmla="*/ 95 w 344"/>
                <a:gd name="T29" fmla="*/ 60 h 126"/>
                <a:gd name="T30" fmla="*/ 77 w 344"/>
                <a:gd name="T31" fmla="*/ 71 h 126"/>
                <a:gd name="T32" fmla="*/ 60 w 344"/>
                <a:gd name="T33" fmla="*/ 84 h 126"/>
                <a:gd name="T34" fmla="*/ 43 w 344"/>
                <a:gd name="T35" fmla="*/ 95 h 126"/>
                <a:gd name="T36" fmla="*/ 27 w 344"/>
                <a:gd name="T37" fmla="*/ 106 h 126"/>
                <a:gd name="T38" fmla="*/ 14 w 344"/>
                <a:gd name="T39" fmla="*/ 116 h 126"/>
                <a:gd name="T40" fmla="*/ 0 w 344"/>
                <a:gd name="T41" fmla="*/ 126 h 126"/>
                <a:gd name="T42" fmla="*/ 6 w 344"/>
                <a:gd name="T43" fmla="*/ 114 h 126"/>
                <a:gd name="T44" fmla="*/ 15 w 344"/>
                <a:gd name="T45" fmla="*/ 101 h 126"/>
                <a:gd name="T46" fmla="*/ 28 w 344"/>
                <a:gd name="T47" fmla="*/ 88 h 126"/>
                <a:gd name="T48" fmla="*/ 45 w 344"/>
                <a:gd name="T49" fmla="*/ 74 h 126"/>
                <a:gd name="T50" fmla="*/ 65 w 344"/>
                <a:gd name="T51" fmla="*/ 61 h 126"/>
                <a:gd name="T52" fmla="*/ 87 w 344"/>
                <a:gd name="T53" fmla="*/ 48 h 126"/>
                <a:gd name="T54" fmla="*/ 112 w 344"/>
                <a:gd name="T55" fmla="*/ 35 h 126"/>
                <a:gd name="T56" fmla="*/ 139 w 344"/>
                <a:gd name="T57" fmla="*/ 25 h 126"/>
                <a:gd name="T58" fmla="*/ 166 w 344"/>
                <a:gd name="T59" fmla="*/ 15 h 126"/>
                <a:gd name="T60" fmla="*/ 194 w 344"/>
                <a:gd name="T61" fmla="*/ 8 h 126"/>
                <a:gd name="T62" fmla="*/ 222 w 344"/>
                <a:gd name="T63" fmla="*/ 3 h 126"/>
                <a:gd name="T64" fmla="*/ 249 w 344"/>
                <a:gd name="T65" fmla="*/ 0 h 126"/>
                <a:gd name="T66" fmla="*/ 276 w 344"/>
                <a:gd name="T67" fmla="*/ 0 h 126"/>
                <a:gd name="T68" fmla="*/ 301 w 344"/>
                <a:gd name="T69" fmla="*/ 4 h 126"/>
                <a:gd name="T70" fmla="*/ 323 w 344"/>
                <a:gd name="T71" fmla="*/ 12 h 126"/>
                <a:gd name="T72" fmla="*/ 344 w 344"/>
                <a:gd name="T73" fmla="*/ 2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44" h="126">
                  <a:moveTo>
                    <a:pt x="344" y="23"/>
                  </a:moveTo>
                  <a:lnTo>
                    <a:pt x="344" y="24"/>
                  </a:lnTo>
                  <a:lnTo>
                    <a:pt x="340" y="27"/>
                  </a:lnTo>
                  <a:lnTo>
                    <a:pt x="336" y="28"/>
                  </a:lnTo>
                  <a:lnTo>
                    <a:pt x="336" y="30"/>
                  </a:lnTo>
                  <a:lnTo>
                    <a:pt x="309" y="22"/>
                  </a:lnTo>
                  <a:lnTo>
                    <a:pt x="282" y="17"/>
                  </a:lnTo>
                  <a:lnTo>
                    <a:pt x="256" y="15"/>
                  </a:lnTo>
                  <a:lnTo>
                    <a:pt x="230" y="15"/>
                  </a:lnTo>
                  <a:lnTo>
                    <a:pt x="206" y="19"/>
                  </a:lnTo>
                  <a:lnTo>
                    <a:pt x="182" y="24"/>
                  </a:lnTo>
                  <a:lnTo>
                    <a:pt x="158" y="32"/>
                  </a:lnTo>
                  <a:lnTo>
                    <a:pt x="137" y="40"/>
                  </a:lnTo>
                  <a:lnTo>
                    <a:pt x="116" y="50"/>
                  </a:lnTo>
                  <a:lnTo>
                    <a:pt x="95" y="60"/>
                  </a:lnTo>
                  <a:lnTo>
                    <a:pt x="77" y="71"/>
                  </a:lnTo>
                  <a:lnTo>
                    <a:pt x="60" y="84"/>
                  </a:lnTo>
                  <a:lnTo>
                    <a:pt x="43" y="95"/>
                  </a:lnTo>
                  <a:lnTo>
                    <a:pt x="27" y="106"/>
                  </a:lnTo>
                  <a:lnTo>
                    <a:pt x="14" y="116"/>
                  </a:lnTo>
                  <a:lnTo>
                    <a:pt x="0" y="126"/>
                  </a:lnTo>
                  <a:lnTo>
                    <a:pt x="6" y="114"/>
                  </a:lnTo>
                  <a:lnTo>
                    <a:pt x="15" y="101"/>
                  </a:lnTo>
                  <a:lnTo>
                    <a:pt x="28" y="88"/>
                  </a:lnTo>
                  <a:lnTo>
                    <a:pt x="45" y="74"/>
                  </a:lnTo>
                  <a:lnTo>
                    <a:pt x="65" y="61"/>
                  </a:lnTo>
                  <a:lnTo>
                    <a:pt x="87" y="48"/>
                  </a:lnTo>
                  <a:lnTo>
                    <a:pt x="112" y="35"/>
                  </a:lnTo>
                  <a:lnTo>
                    <a:pt x="139" y="25"/>
                  </a:lnTo>
                  <a:lnTo>
                    <a:pt x="166" y="15"/>
                  </a:lnTo>
                  <a:lnTo>
                    <a:pt x="194" y="8"/>
                  </a:lnTo>
                  <a:lnTo>
                    <a:pt x="222" y="3"/>
                  </a:lnTo>
                  <a:lnTo>
                    <a:pt x="249" y="0"/>
                  </a:lnTo>
                  <a:lnTo>
                    <a:pt x="276" y="0"/>
                  </a:lnTo>
                  <a:lnTo>
                    <a:pt x="301" y="4"/>
                  </a:lnTo>
                  <a:lnTo>
                    <a:pt x="323" y="12"/>
                  </a:lnTo>
                  <a:lnTo>
                    <a:pt x="344" y="2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8" name="Freeform 146">
              <a:extLst>
                <a:ext uri="{FF2B5EF4-FFF2-40B4-BE49-F238E27FC236}">
                  <a16:creationId xmlns:a16="http://schemas.microsoft.com/office/drawing/2014/main" xmlns="" id="{65AFF6AF-8D01-B2F3-9819-6528FF866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2875"/>
              <a:ext cx="8" cy="36"/>
            </a:xfrm>
            <a:custGeom>
              <a:avLst/>
              <a:gdLst>
                <a:gd name="T0" fmla="*/ 4 w 24"/>
                <a:gd name="T1" fmla="*/ 108 h 108"/>
                <a:gd name="T2" fmla="*/ 0 w 24"/>
                <a:gd name="T3" fmla="*/ 95 h 108"/>
                <a:gd name="T4" fmla="*/ 0 w 24"/>
                <a:gd name="T5" fmla="*/ 63 h 108"/>
                <a:gd name="T6" fmla="*/ 8 w 24"/>
                <a:gd name="T7" fmla="*/ 28 h 108"/>
                <a:gd name="T8" fmla="*/ 24 w 24"/>
                <a:gd name="T9" fmla="*/ 0 h 108"/>
                <a:gd name="T10" fmla="*/ 19 w 24"/>
                <a:gd name="T11" fmla="*/ 27 h 108"/>
                <a:gd name="T12" fmla="*/ 13 w 24"/>
                <a:gd name="T13" fmla="*/ 63 h 108"/>
                <a:gd name="T14" fmla="*/ 9 w 24"/>
                <a:gd name="T15" fmla="*/ 95 h 108"/>
                <a:gd name="T16" fmla="*/ 4 w 24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108">
                  <a:moveTo>
                    <a:pt x="4" y="108"/>
                  </a:moveTo>
                  <a:lnTo>
                    <a:pt x="0" y="95"/>
                  </a:lnTo>
                  <a:lnTo>
                    <a:pt x="0" y="63"/>
                  </a:lnTo>
                  <a:lnTo>
                    <a:pt x="8" y="28"/>
                  </a:lnTo>
                  <a:lnTo>
                    <a:pt x="24" y="0"/>
                  </a:lnTo>
                  <a:lnTo>
                    <a:pt x="19" y="27"/>
                  </a:lnTo>
                  <a:lnTo>
                    <a:pt x="13" y="63"/>
                  </a:lnTo>
                  <a:lnTo>
                    <a:pt x="9" y="95"/>
                  </a:lnTo>
                  <a:lnTo>
                    <a:pt x="4" y="10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59" name="Freeform 147">
              <a:extLst>
                <a:ext uri="{FF2B5EF4-FFF2-40B4-BE49-F238E27FC236}">
                  <a16:creationId xmlns:a16="http://schemas.microsoft.com/office/drawing/2014/main" xmlns="" id="{CE674274-F7DF-C6A4-A531-B23ED2C18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" y="2869"/>
              <a:ext cx="12" cy="43"/>
            </a:xfrm>
            <a:custGeom>
              <a:avLst/>
              <a:gdLst>
                <a:gd name="T0" fmla="*/ 5 w 33"/>
                <a:gd name="T1" fmla="*/ 130 h 130"/>
                <a:gd name="T2" fmla="*/ 1 w 33"/>
                <a:gd name="T3" fmla="*/ 125 h 130"/>
                <a:gd name="T4" fmla="*/ 0 w 33"/>
                <a:gd name="T5" fmla="*/ 114 h 130"/>
                <a:gd name="T6" fmla="*/ 1 w 33"/>
                <a:gd name="T7" fmla="*/ 96 h 130"/>
                <a:gd name="T8" fmla="*/ 4 w 33"/>
                <a:gd name="T9" fmla="*/ 75 h 130"/>
                <a:gd name="T10" fmla="*/ 9 w 33"/>
                <a:gd name="T11" fmla="*/ 54 h 130"/>
                <a:gd name="T12" fmla="*/ 16 w 33"/>
                <a:gd name="T13" fmla="*/ 32 h 130"/>
                <a:gd name="T14" fmla="*/ 24 w 33"/>
                <a:gd name="T15" fmla="*/ 14 h 130"/>
                <a:gd name="T16" fmla="*/ 33 w 33"/>
                <a:gd name="T17" fmla="*/ 0 h 130"/>
                <a:gd name="T18" fmla="*/ 28 w 33"/>
                <a:gd name="T19" fmla="*/ 27 h 130"/>
                <a:gd name="T20" fmla="*/ 21 w 33"/>
                <a:gd name="T21" fmla="*/ 71 h 130"/>
                <a:gd name="T22" fmla="*/ 15 w 33"/>
                <a:gd name="T23" fmla="*/ 112 h 130"/>
                <a:gd name="T24" fmla="*/ 5 w 33"/>
                <a:gd name="T25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130">
                  <a:moveTo>
                    <a:pt x="5" y="130"/>
                  </a:moveTo>
                  <a:lnTo>
                    <a:pt x="1" y="125"/>
                  </a:lnTo>
                  <a:lnTo>
                    <a:pt x="0" y="114"/>
                  </a:lnTo>
                  <a:lnTo>
                    <a:pt x="1" y="96"/>
                  </a:lnTo>
                  <a:lnTo>
                    <a:pt x="4" y="75"/>
                  </a:lnTo>
                  <a:lnTo>
                    <a:pt x="9" y="54"/>
                  </a:lnTo>
                  <a:lnTo>
                    <a:pt x="16" y="32"/>
                  </a:lnTo>
                  <a:lnTo>
                    <a:pt x="24" y="14"/>
                  </a:lnTo>
                  <a:lnTo>
                    <a:pt x="33" y="0"/>
                  </a:lnTo>
                  <a:lnTo>
                    <a:pt x="28" y="27"/>
                  </a:lnTo>
                  <a:lnTo>
                    <a:pt x="21" y="71"/>
                  </a:lnTo>
                  <a:lnTo>
                    <a:pt x="15" y="112"/>
                  </a:lnTo>
                  <a:lnTo>
                    <a:pt x="5" y="13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0" name="Freeform 148">
              <a:extLst>
                <a:ext uri="{FF2B5EF4-FFF2-40B4-BE49-F238E27FC236}">
                  <a16:creationId xmlns:a16="http://schemas.microsoft.com/office/drawing/2014/main" xmlns="" id="{8A97A3D9-A335-0FB9-CE98-CC29E4247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861"/>
              <a:ext cx="9" cy="46"/>
            </a:xfrm>
            <a:custGeom>
              <a:avLst/>
              <a:gdLst>
                <a:gd name="T0" fmla="*/ 6 w 25"/>
                <a:gd name="T1" fmla="*/ 136 h 136"/>
                <a:gd name="T2" fmla="*/ 0 w 25"/>
                <a:gd name="T3" fmla="*/ 117 h 136"/>
                <a:gd name="T4" fmla="*/ 2 w 25"/>
                <a:gd name="T5" fmla="*/ 76 h 136"/>
                <a:gd name="T6" fmla="*/ 10 w 25"/>
                <a:gd name="T7" fmla="*/ 31 h 136"/>
                <a:gd name="T8" fmla="*/ 25 w 25"/>
                <a:gd name="T9" fmla="*/ 0 h 136"/>
                <a:gd name="T10" fmla="*/ 22 w 25"/>
                <a:gd name="T11" fmla="*/ 27 h 136"/>
                <a:gd name="T12" fmla="*/ 18 w 25"/>
                <a:gd name="T13" fmla="*/ 73 h 136"/>
                <a:gd name="T14" fmla="*/ 13 w 25"/>
                <a:gd name="T15" fmla="*/ 117 h 136"/>
                <a:gd name="T16" fmla="*/ 6 w 25"/>
                <a:gd name="T17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36">
                  <a:moveTo>
                    <a:pt x="6" y="136"/>
                  </a:moveTo>
                  <a:lnTo>
                    <a:pt x="0" y="117"/>
                  </a:lnTo>
                  <a:lnTo>
                    <a:pt x="2" y="76"/>
                  </a:lnTo>
                  <a:lnTo>
                    <a:pt x="10" y="31"/>
                  </a:lnTo>
                  <a:lnTo>
                    <a:pt x="25" y="0"/>
                  </a:lnTo>
                  <a:lnTo>
                    <a:pt x="22" y="27"/>
                  </a:lnTo>
                  <a:lnTo>
                    <a:pt x="18" y="73"/>
                  </a:lnTo>
                  <a:lnTo>
                    <a:pt x="13" y="117"/>
                  </a:lnTo>
                  <a:lnTo>
                    <a:pt x="6" y="1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1" name="Freeform 149">
              <a:extLst>
                <a:ext uri="{FF2B5EF4-FFF2-40B4-BE49-F238E27FC236}">
                  <a16:creationId xmlns:a16="http://schemas.microsoft.com/office/drawing/2014/main" xmlns="" id="{A654AAC8-50EB-FA99-C776-62494B98A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2859"/>
              <a:ext cx="7" cy="40"/>
            </a:xfrm>
            <a:custGeom>
              <a:avLst/>
              <a:gdLst>
                <a:gd name="T0" fmla="*/ 4 w 19"/>
                <a:gd name="T1" fmla="*/ 121 h 121"/>
                <a:gd name="T2" fmla="*/ 0 w 19"/>
                <a:gd name="T3" fmla="*/ 105 h 121"/>
                <a:gd name="T4" fmla="*/ 1 w 19"/>
                <a:gd name="T5" fmla="*/ 66 h 121"/>
                <a:gd name="T6" fmla="*/ 8 w 19"/>
                <a:gd name="T7" fmla="*/ 25 h 121"/>
                <a:gd name="T8" fmla="*/ 19 w 19"/>
                <a:gd name="T9" fmla="*/ 0 h 121"/>
                <a:gd name="T10" fmla="*/ 18 w 19"/>
                <a:gd name="T11" fmla="*/ 28 h 121"/>
                <a:gd name="T12" fmla="*/ 17 w 19"/>
                <a:gd name="T13" fmla="*/ 69 h 121"/>
                <a:gd name="T14" fmla="*/ 13 w 19"/>
                <a:gd name="T15" fmla="*/ 106 h 121"/>
                <a:gd name="T16" fmla="*/ 4 w 19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21">
                  <a:moveTo>
                    <a:pt x="4" y="121"/>
                  </a:moveTo>
                  <a:lnTo>
                    <a:pt x="0" y="105"/>
                  </a:lnTo>
                  <a:lnTo>
                    <a:pt x="1" y="66"/>
                  </a:lnTo>
                  <a:lnTo>
                    <a:pt x="8" y="25"/>
                  </a:lnTo>
                  <a:lnTo>
                    <a:pt x="19" y="0"/>
                  </a:lnTo>
                  <a:lnTo>
                    <a:pt x="18" y="28"/>
                  </a:lnTo>
                  <a:lnTo>
                    <a:pt x="17" y="69"/>
                  </a:lnTo>
                  <a:lnTo>
                    <a:pt x="13" y="106"/>
                  </a:lnTo>
                  <a:lnTo>
                    <a:pt x="4" y="12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2" name="Freeform 150">
              <a:extLst>
                <a:ext uri="{FF2B5EF4-FFF2-40B4-BE49-F238E27FC236}">
                  <a16:creationId xmlns:a16="http://schemas.microsoft.com/office/drawing/2014/main" xmlns="" id="{F76360AA-915C-3EE7-F35C-93EA06828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" y="2856"/>
              <a:ext cx="6" cy="34"/>
            </a:xfrm>
            <a:custGeom>
              <a:avLst/>
              <a:gdLst>
                <a:gd name="T0" fmla="*/ 12 w 17"/>
                <a:gd name="T1" fmla="*/ 103 h 103"/>
                <a:gd name="T2" fmla="*/ 4 w 17"/>
                <a:gd name="T3" fmla="*/ 90 h 103"/>
                <a:gd name="T4" fmla="*/ 0 w 17"/>
                <a:gd name="T5" fmla="*/ 61 h 103"/>
                <a:gd name="T6" fmla="*/ 3 w 17"/>
                <a:gd name="T7" fmla="*/ 28 h 103"/>
                <a:gd name="T8" fmla="*/ 16 w 17"/>
                <a:gd name="T9" fmla="*/ 0 h 103"/>
                <a:gd name="T10" fmla="*/ 16 w 17"/>
                <a:gd name="T11" fmla="*/ 25 h 103"/>
                <a:gd name="T12" fmla="*/ 17 w 17"/>
                <a:gd name="T13" fmla="*/ 59 h 103"/>
                <a:gd name="T14" fmla="*/ 17 w 17"/>
                <a:gd name="T15" fmla="*/ 90 h 103"/>
                <a:gd name="T16" fmla="*/ 12 w 17"/>
                <a:gd name="T1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3">
                  <a:moveTo>
                    <a:pt x="12" y="103"/>
                  </a:moveTo>
                  <a:lnTo>
                    <a:pt x="4" y="90"/>
                  </a:lnTo>
                  <a:lnTo>
                    <a:pt x="0" y="61"/>
                  </a:lnTo>
                  <a:lnTo>
                    <a:pt x="3" y="28"/>
                  </a:lnTo>
                  <a:lnTo>
                    <a:pt x="16" y="0"/>
                  </a:lnTo>
                  <a:lnTo>
                    <a:pt x="16" y="25"/>
                  </a:lnTo>
                  <a:lnTo>
                    <a:pt x="17" y="59"/>
                  </a:lnTo>
                  <a:lnTo>
                    <a:pt x="17" y="90"/>
                  </a:lnTo>
                  <a:lnTo>
                    <a:pt x="12" y="10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3" name="Freeform 151">
              <a:extLst>
                <a:ext uri="{FF2B5EF4-FFF2-40B4-BE49-F238E27FC236}">
                  <a16:creationId xmlns:a16="http://schemas.microsoft.com/office/drawing/2014/main" xmlns="" id="{9C28D108-7FAB-3B2C-23DC-E2DC11718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" y="2860"/>
              <a:ext cx="6" cy="17"/>
            </a:xfrm>
            <a:custGeom>
              <a:avLst/>
              <a:gdLst>
                <a:gd name="T0" fmla="*/ 17 w 20"/>
                <a:gd name="T1" fmla="*/ 49 h 49"/>
                <a:gd name="T2" fmla="*/ 9 w 20"/>
                <a:gd name="T3" fmla="*/ 43 h 49"/>
                <a:gd name="T4" fmla="*/ 3 w 20"/>
                <a:gd name="T5" fmla="*/ 28 h 49"/>
                <a:gd name="T6" fmla="*/ 0 w 20"/>
                <a:gd name="T7" fmla="*/ 11 h 49"/>
                <a:gd name="T8" fmla="*/ 5 w 20"/>
                <a:gd name="T9" fmla="*/ 0 h 49"/>
                <a:gd name="T10" fmla="*/ 5 w 20"/>
                <a:gd name="T11" fmla="*/ 16 h 49"/>
                <a:gd name="T12" fmla="*/ 13 w 20"/>
                <a:gd name="T13" fmla="*/ 32 h 49"/>
                <a:gd name="T14" fmla="*/ 20 w 20"/>
                <a:gd name="T15" fmla="*/ 44 h 49"/>
                <a:gd name="T16" fmla="*/ 17 w 20"/>
                <a:gd name="T1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49">
                  <a:moveTo>
                    <a:pt x="17" y="49"/>
                  </a:moveTo>
                  <a:lnTo>
                    <a:pt x="9" y="43"/>
                  </a:lnTo>
                  <a:lnTo>
                    <a:pt x="3" y="28"/>
                  </a:lnTo>
                  <a:lnTo>
                    <a:pt x="0" y="11"/>
                  </a:lnTo>
                  <a:lnTo>
                    <a:pt x="5" y="0"/>
                  </a:lnTo>
                  <a:lnTo>
                    <a:pt x="5" y="16"/>
                  </a:lnTo>
                  <a:lnTo>
                    <a:pt x="13" y="32"/>
                  </a:lnTo>
                  <a:lnTo>
                    <a:pt x="20" y="44"/>
                  </a:lnTo>
                  <a:lnTo>
                    <a:pt x="17" y="4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4" name="Freeform 152">
              <a:extLst>
                <a:ext uri="{FF2B5EF4-FFF2-40B4-BE49-F238E27FC236}">
                  <a16:creationId xmlns:a16="http://schemas.microsoft.com/office/drawing/2014/main" xmlns="" id="{46B63D81-3B75-9DE1-9F59-809E70997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2883"/>
              <a:ext cx="9" cy="31"/>
            </a:xfrm>
            <a:custGeom>
              <a:avLst/>
              <a:gdLst>
                <a:gd name="T0" fmla="*/ 4 w 24"/>
                <a:gd name="T1" fmla="*/ 93 h 93"/>
                <a:gd name="T2" fmla="*/ 0 w 24"/>
                <a:gd name="T3" fmla="*/ 83 h 93"/>
                <a:gd name="T4" fmla="*/ 0 w 24"/>
                <a:gd name="T5" fmla="*/ 57 h 93"/>
                <a:gd name="T6" fmla="*/ 8 w 24"/>
                <a:gd name="T7" fmla="*/ 27 h 93"/>
                <a:gd name="T8" fmla="*/ 24 w 24"/>
                <a:gd name="T9" fmla="*/ 0 h 93"/>
                <a:gd name="T10" fmla="*/ 19 w 24"/>
                <a:gd name="T11" fmla="*/ 27 h 93"/>
                <a:gd name="T12" fmla="*/ 13 w 24"/>
                <a:gd name="T13" fmla="*/ 57 h 93"/>
                <a:gd name="T14" fmla="*/ 9 w 24"/>
                <a:gd name="T15" fmla="*/ 83 h 93"/>
                <a:gd name="T16" fmla="*/ 4 w 24"/>
                <a:gd name="T1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93">
                  <a:moveTo>
                    <a:pt x="4" y="93"/>
                  </a:moveTo>
                  <a:lnTo>
                    <a:pt x="0" y="83"/>
                  </a:lnTo>
                  <a:lnTo>
                    <a:pt x="0" y="57"/>
                  </a:lnTo>
                  <a:lnTo>
                    <a:pt x="8" y="27"/>
                  </a:lnTo>
                  <a:lnTo>
                    <a:pt x="24" y="0"/>
                  </a:lnTo>
                  <a:lnTo>
                    <a:pt x="19" y="27"/>
                  </a:lnTo>
                  <a:lnTo>
                    <a:pt x="13" y="57"/>
                  </a:lnTo>
                  <a:lnTo>
                    <a:pt x="9" y="83"/>
                  </a:lnTo>
                  <a:lnTo>
                    <a:pt x="4" y="9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5" name="Freeform 153">
              <a:extLst>
                <a:ext uri="{FF2B5EF4-FFF2-40B4-BE49-F238E27FC236}">
                  <a16:creationId xmlns:a16="http://schemas.microsoft.com/office/drawing/2014/main" xmlns="" id="{188E0ADD-3C39-732A-835B-6C1DE77E8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7" y="2866"/>
              <a:ext cx="9" cy="43"/>
            </a:xfrm>
            <a:custGeom>
              <a:avLst/>
              <a:gdLst>
                <a:gd name="T0" fmla="*/ 7 w 26"/>
                <a:gd name="T1" fmla="*/ 131 h 131"/>
                <a:gd name="T2" fmla="*/ 0 w 26"/>
                <a:gd name="T3" fmla="*/ 114 h 131"/>
                <a:gd name="T4" fmla="*/ 3 w 26"/>
                <a:gd name="T5" fmla="*/ 74 h 131"/>
                <a:gd name="T6" fmla="*/ 11 w 26"/>
                <a:gd name="T7" fmla="*/ 30 h 131"/>
                <a:gd name="T8" fmla="*/ 26 w 26"/>
                <a:gd name="T9" fmla="*/ 0 h 131"/>
                <a:gd name="T10" fmla="*/ 24 w 26"/>
                <a:gd name="T11" fmla="*/ 26 h 131"/>
                <a:gd name="T12" fmla="*/ 20 w 26"/>
                <a:gd name="T13" fmla="*/ 71 h 131"/>
                <a:gd name="T14" fmla="*/ 13 w 26"/>
                <a:gd name="T15" fmla="*/ 114 h 131"/>
                <a:gd name="T16" fmla="*/ 7 w 26"/>
                <a:gd name="T17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131">
                  <a:moveTo>
                    <a:pt x="7" y="131"/>
                  </a:moveTo>
                  <a:lnTo>
                    <a:pt x="0" y="114"/>
                  </a:lnTo>
                  <a:lnTo>
                    <a:pt x="3" y="74"/>
                  </a:lnTo>
                  <a:lnTo>
                    <a:pt x="11" y="30"/>
                  </a:lnTo>
                  <a:lnTo>
                    <a:pt x="26" y="0"/>
                  </a:lnTo>
                  <a:lnTo>
                    <a:pt x="24" y="26"/>
                  </a:lnTo>
                  <a:lnTo>
                    <a:pt x="20" y="71"/>
                  </a:lnTo>
                  <a:lnTo>
                    <a:pt x="13" y="114"/>
                  </a:lnTo>
                  <a:lnTo>
                    <a:pt x="7" y="13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6" name="Freeform 154">
              <a:extLst>
                <a:ext uri="{FF2B5EF4-FFF2-40B4-BE49-F238E27FC236}">
                  <a16:creationId xmlns:a16="http://schemas.microsoft.com/office/drawing/2014/main" xmlns="" id="{E8663DF5-636E-4B21-D2B8-F1F0204745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857"/>
              <a:ext cx="5" cy="40"/>
            </a:xfrm>
            <a:custGeom>
              <a:avLst/>
              <a:gdLst>
                <a:gd name="T0" fmla="*/ 12 w 16"/>
                <a:gd name="T1" fmla="*/ 118 h 118"/>
                <a:gd name="T2" fmla="*/ 4 w 16"/>
                <a:gd name="T3" fmla="*/ 103 h 118"/>
                <a:gd name="T4" fmla="*/ 0 w 16"/>
                <a:gd name="T5" fmla="*/ 68 h 118"/>
                <a:gd name="T6" fmla="*/ 3 w 16"/>
                <a:gd name="T7" fmla="*/ 30 h 118"/>
                <a:gd name="T8" fmla="*/ 14 w 16"/>
                <a:gd name="T9" fmla="*/ 0 h 118"/>
                <a:gd name="T10" fmla="*/ 14 w 16"/>
                <a:gd name="T11" fmla="*/ 27 h 118"/>
                <a:gd name="T12" fmla="*/ 16 w 16"/>
                <a:gd name="T13" fmla="*/ 67 h 118"/>
                <a:gd name="T14" fmla="*/ 16 w 16"/>
                <a:gd name="T15" fmla="*/ 103 h 118"/>
                <a:gd name="T16" fmla="*/ 12 w 16"/>
                <a:gd name="T1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18">
                  <a:moveTo>
                    <a:pt x="12" y="118"/>
                  </a:moveTo>
                  <a:lnTo>
                    <a:pt x="4" y="103"/>
                  </a:lnTo>
                  <a:lnTo>
                    <a:pt x="0" y="68"/>
                  </a:lnTo>
                  <a:lnTo>
                    <a:pt x="3" y="30"/>
                  </a:lnTo>
                  <a:lnTo>
                    <a:pt x="14" y="0"/>
                  </a:lnTo>
                  <a:lnTo>
                    <a:pt x="14" y="27"/>
                  </a:lnTo>
                  <a:lnTo>
                    <a:pt x="16" y="67"/>
                  </a:lnTo>
                  <a:lnTo>
                    <a:pt x="16" y="103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7" name="Freeform 155">
              <a:extLst>
                <a:ext uri="{FF2B5EF4-FFF2-40B4-BE49-F238E27FC236}">
                  <a16:creationId xmlns:a16="http://schemas.microsoft.com/office/drawing/2014/main" xmlns="" id="{87C6A769-1227-7F32-24E7-7401D5284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9" y="2857"/>
              <a:ext cx="5" cy="32"/>
            </a:xfrm>
            <a:custGeom>
              <a:avLst/>
              <a:gdLst>
                <a:gd name="T0" fmla="*/ 5 w 13"/>
                <a:gd name="T1" fmla="*/ 96 h 96"/>
                <a:gd name="T2" fmla="*/ 0 w 13"/>
                <a:gd name="T3" fmla="*/ 82 h 96"/>
                <a:gd name="T4" fmla="*/ 0 w 13"/>
                <a:gd name="T5" fmla="*/ 51 h 96"/>
                <a:gd name="T6" fmla="*/ 5 w 13"/>
                <a:gd name="T7" fmla="*/ 17 h 96"/>
                <a:gd name="T8" fmla="*/ 13 w 13"/>
                <a:gd name="T9" fmla="*/ 0 h 96"/>
                <a:gd name="T10" fmla="*/ 12 w 13"/>
                <a:gd name="T11" fmla="*/ 21 h 96"/>
                <a:gd name="T12" fmla="*/ 12 w 13"/>
                <a:gd name="T13" fmla="*/ 52 h 96"/>
                <a:gd name="T14" fmla="*/ 9 w 13"/>
                <a:gd name="T15" fmla="*/ 81 h 96"/>
                <a:gd name="T16" fmla="*/ 5 w 13"/>
                <a:gd name="T1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96">
                  <a:moveTo>
                    <a:pt x="5" y="96"/>
                  </a:moveTo>
                  <a:lnTo>
                    <a:pt x="0" y="82"/>
                  </a:lnTo>
                  <a:lnTo>
                    <a:pt x="0" y="51"/>
                  </a:lnTo>
                  <a:lnTo>
                    <a:pt x="5" y="17"/>
                  </a:lnTo>
                  <a:lnTo>
                    <a:pt x="13" y="0"/>
                  </a:lnTo>
                  <a:lnTo>
                    <a:pt x="12" y="21"/>
                  </a:lnTo>
                  <a:lnTo>
                    <a:pt x="12" y="52"/>
                  </a:lnTo>
                  <a:lnTo>
                    <a:pt x="9" y="81"/>
                  </a:lnTo>
                  <a:lnTo>
                    <a:pt x="5" y="9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8" name="Freeform 156">
              <a:extLst>
                <a:ext uri="{FF2B5EF4-FFF2-40B4-BE49-F238E27FC236}">
                  <a16:creationId xmlns:a16="http://schemas.microsoft.com/office/drawing/2014/main" xmlns="" id="{7F3A040F-C62F-0EE9-0A11-2024FFF94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0" y="2858"/>
              <a:ext cx="6" cy="19"/>
            </a:xfrm>
            <a:custGeom>
              <a:avLst/>
              <a:gdLst>
                <a:gd name="T0" fmla="*/ 13 w 17"/>
                <a:gd name="T1" fmla="*/ 59 h 59"/>
                <a:gd name="T2" fmla="*/ 7 w 17"/>
                <a:gd name="T3" fmla="*/ 51 h 59"/>
                <a:gd name="T4" fmla="*/ 1 w 17"/>
                <a:gd name="T5" fmla="*/ 33 h 59"/>
                <a:gd name="T6" fmla="*/ 0 w 17"/>
                <a:gd name="T7" fmla="*/ 13 h 59"/>
                <a:gd name="T8" fmla="*/ 7 w 17"/>
                <a:gd name="T9" fmla="*/ 0 h 59"/>
                <a:gd name="T10" fmla="*/ 7 w 17"/>
                <a:gd name="T11" fmla="*/ 17 h 59"/>
                <a:gd name="T12" fmla="*/ 12 w 17"/>
                <a:gd name="T13" fmla="*/ 37 h 59"/>
                <a:gd name="T14" fmla="*/ 17 w 17"/>
                <a:gd name="T15" fmla="*/ 53 h 59"/>
                <a:gd name="T16" fmla="*/ 13 w 17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9">
                  <a:moveTo>
                    <a:pt x="13" y="59"/>
                  </a:moveTo>
                  <a:lnTo>
                    <a:pt x="7" y="51"/>
                  </a:lnTo>
                  <a:lnTo>
                    <a:pt x="1" y="33"/>
                  </a:lnTo>
                  <a:lnTo>
                    <a:pt x="0" y="13"/>
                  </a:lnTo>
                  <a:lnTo>
                    <a:pt x="7" y="0"/>
                  </a:lnTo>
                  <a:lnTo>
                    <a:pt x="7" y="17"/>
                  </a:lnTo>
                  <a:lnTo>
                    <a:pt x="12" y="37"/>
                  </a:lnTo>
                  <a:lnTo>
                    <a:pt x="17" y="53"/>
                  </a:lnTo>
                  <a:lnTo>
                    <a:pt x="13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69" name="Freeform 157">
              <a:extLst>
                <a:ext uri="{FF2B5EF4-FFF2-40B4-BE49-F238E27FC236}">
                  <a16:creationId xmlns:a16="http://schemas.microsoft.com/office/drawing/2014/main" xmlns="" id="{E8EC0692-0ED9-9120-13D3-868A506BE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2890"/>
              <a:ext cx="8" cy="19"/>
            </a:xfrm>
            <a:custGeom>
              <a:avLst/>
              <a:gdLst>
                <a:gd name="T0" fmla="*/ 25 w 25"/>
                <a:gd name="T1" fmla="*/ 0 h 59"/>
                <a:gd name="T2" fmla="*/ 24 w 25"/>
                <a:gd name="T3" fmla="*/ 13 h 59"/>
                <a:gd name="T4" fmla="*/ 20 w 25"/>
                <a:gd name="T5" fmla="*/ 34 h 59"/>
                <a:gd name="T6" fmla="*/ 13 w 25"/>
                <a:gd name="T7" fmla="*/ 53 h 59"/>
                <a:gd name="T8" fmla="*/ 4 w 25"/>
                <a:gd name="T9" fmla="*/ 59 h 59"/>
                <a:gd name="T10" fmla="*/ 0 w 25"/>
                <a:gd name="T11" fmla="*/ 49 h 59"/>
                <a:gd name="T12" fmla="*/ 7 w 25"/>
                <a:gd name="T13" fmla="*/ 32 h 59"/>
                <a:gd name="T14" fmla="*/ 17 w 25"/>
                <a:gd name="T15" fmla="*/ 14 h 59"/>
                <a:gd name="T16" fmla="*/ 25 w 25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9">
                  <a:moveTo>
                    <a:pt x="25" y="0"/>
                  </a:moveTo>
                  <a:lnTo>
                    <a:pt x="24" y="13"/>
                  </a:lnTo>
                  <a:lnTo>
                    <a:pt x="20" y="34"/>
                  </a:lnTo>
                  <a:lnTo>
                    <a:pt x="13" y="53"/>
                  </a:lnTo>
                  <a:lnTo>
                    <a:pt x="4" y="59"/>
                  </a:lnTo>
                  <a:lnTo>
                    <a:pt x="0" y="49"/>
                  </a:lnTo>
                  <a:lnTo>
                    <a:pt x="7" y="32"/>
                  </a:lnTo>
                  <a:lnTo>
                    <a:pt x="17" y="1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0" name="Freeform 158">
              <a:extLst>
                <a:ext uri="{FF2B5EF4-FFF2-40B4-BE49-F238E27FC236}">
                  <a16:creationId xmlns:a16="http://schemas.microsoft.com/office/drawing/2014/main" xmlns="" id="{BA1880EA-A5B4-5868-B56F-455AFA5E39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888"/>
              <a:ext cx="20" cy="4"/>
            </a:xfrm>
            <a:custGeom>
              <a:avLst/>
              <a:gdLst>
                <a:gd name="T0" fmla="*/ 59 w 59"/>
                <a:gd name="T1" fmla="*/ 3 h 12"/>
                <a:gd name="T2" fmla="*/ 55 w 59"/>
                <a:gd name="T3" fmla="*/ 3 h 12"/>
                <a:gd name="T4" fmla="*/ 47 w 59"/>
                <a:gd name="T5" fmla="*/ 2 h 12"/>
                <a:gd name="T6" fmla="*/ 38 w 59"/>
                <a:gd name="T7" fmla="*/ 2 h 12"/>
                <a:gd name="T8" fmla="*/ 28 w 59"/>
                <a:gd name="T9" fmla="*/ 0 h 12"/>
                <a:gd name="T10" fmla="*/ 17 w 59"/>
                <a:gd name="T11" fmla="*/ 0 h 12"/>
                <a:gd name="T12" fmla="*/ 9 w 59"/>
                <a:gd name="T13" fmla="*/ 0 h 12"/>
                <a:gd name="T14" fmla="*/ 3 w 59"/>
                <a:gd name="T15" fmla="*/ 3 h 12"/>
                <a:gd name="T16" fmla="*/ 0 w 59"/>
                <a:gd name="T17" fmla="*/ 7 h 12"/>
                <a:gd name="T18" fmla="*/ 1 w 59"/>
                <a:gd name="T19" fmla="*/ 10 h 12"/>
                <a:gd name="T20" fmla="*/ 6 w 59"/>
                <a:gd name="T21" fmla="*/ 12 h 12"/>
                <a:gd name="T22" fmla="*/ 14 w 59"/>
                <a:gd name="T23" fmla="*/ 12 h 12"/>
                <a:gd name="T24" fmla="*/ 24 w 59"/>
                <a:gd name="T25" fmla="*/ 10 h 12"/>
                <a:gd name="T26" fmla="*/ 34 w 59"/>
                <a:gd name="T27" fmla="*/ 9 h 12"/>
                <a:gd name="T28" fmla="*/ 45 w 59"/>
                <a:gd name="T29" fmla="*/ 7 h 12"/>
                <a:gd name="T30" fmla="*/ 53 w 59"/>
                <a:gd name="T31" fmla="*/ 4 h 12"/>
                <a:gd name="T32" fmla="*/ 59 w 59"/>
                <a:gd name="T3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2">
                  <a:moveTo>
                    <a:pt x="59" y="3"/>
                  </a:moveTo>
                  <a:lnTo>
                    <a:pt x="55" y="3"/>
                  </a:lnTo>
                  <a:lnTo>
                    <a:pt x="47" y="2"/>
                  </a:lnTo>
                  <a:lnTo>
                    <a:pt x="38" y="2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9" y="0"/>
                  </a:lnTo>
                  <a:lnTo>
                    <a:pt x="3" y="3"/>
                  </a:lnTo>
                  <a:lnTo>
                    <a:pt x="0" y="7"/>
                  </a:lnTo>
                  <a:lnTo>
                    <a:pt x="1" y="10"/>
                  </a:lnTo>
                  <a:lnTo>
                    <a:pt x="6" y="12"/>
                  </a:lnTo>
                  <a:lnTo>
                    <a:pt x="14" y="12"/>
                  </a:lnTo>
                  <a:lnTo>
                    <a:pt x="24" y="10"/>
                  </a:lnTo>
                  <a:lnTo>
                    <a:pt x="34" y="9"/>
                  </a:lnTo>
                  <a:lnTo>
                    <a:pt x="45" y="7"/>
                  </a:lnTo>
                  <a:lnTo>
                    <a:pt x="53" y="4"/>
                  </a:lnTo>
                  <a:lnTo>
                    <a:pt x="59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1" name="Freeform 159">
              <a:extLst>
                <a:ext uri="{FF2B5EF4-FFF2-40B4-BE49-F238E27FC236}">
                  <a16:creationId xmlns:a16="http://schemas.microsoft.com/office/drawing/2014/main" xmlns="" id="{6654AE88-F581-7ABA-6BBC-E090AC6B71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895"/>
              <a:ext cx="17" cy="12"/>
            </a:xfrm>
            <a:custGeom>
              <a:avLst/>
              <a:gdLst>
                <a:gd name="T0" fmla="*/ 50 w 50"/>
                <a:gd name="T1" fmla="*/ 0 h 35"/>
                <a:gd name="T2" fmla="*/ 46 w 50"/>
                <a:gd name="T3" fmla="*/ 2 h 35"/>
                <a:gd name="T4" fmla="*/ 39 w 50"/>
                <a:gd name="T5" fmla="*/ 5 h 35"/>
                <a:gd name="T6" fmla="*/ 31 w 50"/>
                <a:gd name="T7" fmla="*/ 9 h 35"/>
                <a:gd name="T8" fmla="*/ 21 w 50"/>
                <a:gd name="T9" fmla="*/ 12 h 35"/>
                <a:gd name="T10" fmla="*/ 12 w 50"/>
                <a:gd name="T11" fmla="*/ 17 h 35"/>
                <a:gd name="T12" fmla="*/ 5 w 50"/>
                <a:gd name="T13" fmla="*/ 22 h 35"/>
                <a:gd name="T14" fmla="*/ 0 w 50"/>
                <a:gd name="T15" fmla="*/ 27 h 35"/>
                <a:gd name="T16" fmla="*/ 0 w 50"/>
                <a:gd name="T17" fmla="*/ 32 h 35"/>
                <a:gd name="T18" fmla="*/ 2 w 50"/>
                <a:gd name="T19" fmla="*/ 35 h 35"/>
                <a:gd name="T20" fmla="*/ 9 w 50"/>
                <a:gd name="T21" fmla="*/ 34 h 35"/>
                <a:gd name="T22" fmla="*/ 15 w 50"/>
                <a:gd name="T23" fmla="*/ 30 h 35"/>
                <a:gd name="T24" fmla="*/ 23 w 50"/>
                <a:gd name="T25" fmla="*/ 24 h 35"/>
                <a:gd name="T26" fmla="*/ 31 w 50"/>
                <a:gd name="T27" fmla="*/ 17 h 35"/>
                <a:gd name="T28" fmla="*/ 39 w 50"/>
                <a:gd name="T29" fmla="*/ 10 h 35"/>
                <a:gd name="T30" fmla="*/ 46 w 50"/>
                <a:gd name="T31" fmla="*/ 5 h 35"/>
                <a:gd name="T32" fmla="*/ 50 w 50"/>
                <a:gd name="T3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5">
                  <a:moveTo>
                    <a:pt x="50" y="0"/>
                  </a:moveTo>
                  <a:lnTo>
                    <a:pt x="46" y="2"/>
                  </a:lnTo>
                  <a:lnTo>
                    <a:pt x="39" y="5"/>
                  </a:lnTo>
                  <a:lnTo>
                    <a:pt x="31" y="9"/>
                  </a:lnTo>
                  <a:lnTo>
                    <a:pt x="21" y="12"/>
                  </a:lnTo>
                  <a:lnTo>
                    <a:pt x="12" y="17"/>
                  </a:lnTo>
                  <a:lnTo>
                    <a:pt x="5" y="22"/>
                  </a:lnTo>
                  <a:lnTo>
                    <a:pt x="0" y="27"/>
                  </a:lnTo>
                  <a:lnTo>
                    <a:pt x="0" y="32"/>
                  </a:lnTo>
                  <a:lnTo>
                    <a:pt x="2" y="35"/>
                  </a:lnTo>
                  <a:lnTo>
                    <a:pt x="9" y="34"/>
                  </a:lnTo>
                  <a:lnTo>
                    <a:pt x="15" y="30"/>
                  </a:lnTo>
                  <a:lnTo>
                    <a:pt x="23" y="24"/>
                  </a:lnTo>
                  <a:lnTo>
                    <a:pt x="31" y="17"/>
                  </a:lnTo>
                  <a:lnTo>
                    <a:pt x="39" y="10"/>
                  </a:lnTo>
                  <a:lnTo>
                    <a:pt x="46" y="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2" name="Freeform 160">
              <a:extLst>
                <a:ext uri="{FF2B5EF4-FFF2-40B4-BE49-F238E27FC236}">
                  <a16:creationId xmlns:a16="http://schemas.microsoft.com/office/drawing/2014/main" xmlns="" id="{599B669D-B790-4E5A-4AF8-43329F109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8" y="2835"/>
              <a:ext cx="5" cy="24"/>
            </a:xfrm>
            <a:custGeom>
              <a:avLst/>
              <a:gdLst>
                <a:gd name="T0" fmla="*/ 13 w 16"/>
                <a:gd name="T1" fmla="*/ 73 h 73"/>
                <a:gd name="T2" fmla="*/ 4 w 16"/>
                <a:gd name="T3" fmla="*/ 56 h 73"/>
                <a:gd name="T4" fmla="*/ 0 w 16"/>
                <a:gd name="T5" fmla="*/ 32 h 73"/>
                <a:gd name="T6" fmla="*/ 1 w 16"/>
                <a:gd name="T7" fmla="*/ 11 h 73"/>
                <a:gd name="T8" fmla="*/ 9 w 16"/>
                <a:gd name="T9" fmla="*/ 0 h 73"/>
                <a:gd name="T10" fmla="*/ 16 w 16"/>
                <a:gd name="T11" fmla="*/ 7 h 73"/>
                <a:gd name="T12" fmla="*/ 16 w 16"/>
                <a:gd name="T13" fmla="*/ 28 h 73"/>
                <a:gd name="T14" fmla="*/ 13 w 16"/>
                <a:gd name="T15" fmla="*/ 53 h 73"/>
                <a:gd name="T16" fmla="*/ 13 w 16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13" y="73"/>
                  </a:moveTo>
                  <a:lnTo>
                    <a:pt x="4" y="56"/>
                  </a:lnTo>
                  <a:lnTo>
                    <a:pt x="0" y="32"/>
                  </a:lnTo>
                  <a:lnTo>
                    <a:pt x="1" y="11"/>
                  </a:lnTo>
                  <a:lnTo>
                    <a:pt x="9" y="0"/>
                  </a:lnTo>
                  <a:lnTo>
                    <a:pt x="16" y="7"/>
                  </a:lnTo>
                  <a:lnTo>
                    <a:pt x="16" y="28"/>
                  </a:lnTo>
                  <a:lnTo>
                    <a:pt x="13" y="53"/>
                  </a:lnTo>
                  <a:lnTo>
                    <a:pt x="13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3" name="Freeform 161">
              <a:extLst>
                <a:ext uri="{FF2B5EF4-FFF2-40B4-BE49-F238E27FC236}">
                  <a16:creationId xmlns:a16="http://schemas.microsoft.com/office/drawing/2014/main" xmlns="" id="{D6BD4B58-0F0E-E546-1604-8B3852FDB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" y="2840"/>
              <a:ext cx="11" cy="23"/>
            </a:xfrm>
            <a:custGeom>
              <a:avLst/>
              <a:gdLst>
                <a:gd name="T0" fmla="*/ 0 w 32"/>
                <a:gd name="T1" fmla="*/ 70 h 70"/>
                <a:gd name="T2" fmla="*/ 3 w 32"/>
                <a:gd name="T3" fmla="*/ 54 h 70"/>
                <a:gd name="T4" fmla="*/ 10 w 32"/>
                <a:gd name="T5" fmla="*/ 30 h 70"/>
                <a:gd name="T6" fmla="*/ 17 w 32"/>
                <a:gd name="T7" fmla="*/ 10 h 70"/>
                <a:gd name="T8" fmla="*/ 28 w 32"/>
                <a:gd name="T9" fmla="*/ 0 h 70"/>
                <a:gd name="T10" fmla="*/ 32 w 32"/>
                <a:gd name="T11" fmla="*/ 2 h 70"/>
                <a:gd name="T12" fmla="*/ 31 w 32"/>
                <a:gd name="T13" fmla="*/ 10 h 70"/>
                <a:gd name="T14" fmla="*/ 28 w 32"/>
                <a:gd name="T15" fmla="*/ 20 h 70"/>
                <a:gd name="T16" fmla="*/ 23 w 32"/>
                <a:gd name="T17" fmla="*/ 32 h 70"/>
                <a:gd name="T18" fmla="*/ 16 w 32"/>
                <a:gd name="T19" fmla="*/ 45 h 70"/>
                <a:gd name="T20" fmla="*/ 10 w 32"/>
                <a:gd name="T21" fmla="*/ 56 h 70"/>
                <a:gd name="T22" fmla="*/ 4 w 32"/>
                <a:gd name="T23" fmla="*/ 65 h 70"/>
                <a:gd name="T24" fmla="*/ 0 w 32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70">
                  <a:moveTo>
                    <a:pt x="0" y="70"/>
                  </a:moveTo>
                  <a:lnTo>
                    <a:pt x="3" y="54"/>
                  </a:lnTo>
                  <a:lnTo>
                    <a:pt x="10" y="30"/>
                  </a:lnTo>
                  <a:lnTo>
                    <a:pt x="17" y="10"/>
                  </a:lnTo>
                  <a:lnTo>
                    <a:pt x="28" y="0"/>
                  </a:lnTo>
                  <a:lnTo>
                    <a:pt x="32" y="2"/>
                  </a:lnTo>
                  <a:lnTo>
                    <a:pt x="31" y="10"/>
                  </a:lnTo>
                  <a:lnTo>
                    <a:pt x="28" y="20"/>
                  </a:lnTo>
                  <a:lnTo>
                    <a:pt x="23" y="32"/>
                  </a:lnTo>
                  <a:lnTo>
                    <a:pt x="16" y="45"/>
                  </a:lnTo>
                  <a:lnTo>
                    <a:pt x="10" y="56"/>
                  </a:lnTo>
                  <a:lnTo>
                    <a:pt x="4" y="65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4" name="Freeform 162">
              <a:extLst>
                <a:ext uri="{FF2B5EF4-FFF2-40B4-BE49-F238E27FC236}">
                  <a16:creationId xmlns:a16="http://schemas.microsoft.com/office/drawing/2014/main" xmlns="" id="{461E0F8F-C181-90F4-CF35-9C0069168C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8" y="2835"/>
              <a:ext cx="6" cy="22"/>
            </a:xfrm>
            <a:custGeom>
              <a:avLst/>
              <a:gdLst>
                <a:gd name="T0" fmla="*/ 17 w 17"/>
                <a:gd name="T1" fmla="*/ 67 h 67"/>
                <a:gd name="T2" fmla="*/ 7 w 17"/>
                <a:gd name="T3" fmla="*/ 58 h 67"/>
                <a:gd name="T4" fmla="*/ 0 w 17"/>
                <a:gd name="T5" fmla="*/ 37 h 67"/>
                <a:gd name="T6" fmla="*/ 0 w 17"/>
                <a:gd name="T7" fmla="*/ 13 h 67"/>
                <a:gd name="T8" fmla="*/ 7 w 17"/>
                <a:gd name="T9" fmla="*/ 0 h 67"/>
                <a:gd name="T10" fmla="*/ 13 w 17"/>
                <a:gd name="T11" fmla="*/ 3 h 67"/>
                <a:gd name="T12" fmla="*/ 16 w 17"/>
                <a:gd name="T13" fmla="*/ 22 h 67"/>
                <a:gd name="T14" fmla="*/ 16 w 17"/>
                <a:gd name="T15" fmla="*/ 47 h 67"/>
                <a:gd name="T16" fmla="*/ 17 w 17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67">
                  <a:moveTo>
                    <a:pt x="17" y="67"/>
                  </a:moveTo>
                  <a:lnTo>
                    <a:pt x="7" y="58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0"/>
                  </a:lnTo>
                  <a:lnTo>
                    <a:pt x="13" y="3"/>
                  </a:lnTo>
                  <a:lnTo>
                    <a:pt x="16" y="22"/>
                  </a:lnTo>
                  <a:lnTo>
                    <a:pt x="16" y="47"/>
                  </a:lnTo>
                  <a:lnTo>
                    <a:pt x="17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5" name="Freeform 163">
              <a:extLst>
                <a:ext uri="{FF2B5EF4-FFF2-40B4-BE49-F238E27FC236}">
                  <a16:creationId xmlns:a16="http://schemas.microsoft.com/office/drawing/2014/main" xmlns="" id="{FA7CB358-C68F-8FAE-68D0-BA9023ABB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2833"/>
              <a:ext cx="8" cy="24"/>
            </a:xfrm>
            <a:custGeom>
              <a:avLst/>
              <a:gdLst>
                <a:gd name="T0" fmla="*/ 23 w 23"/>
                <a:gd name="T1" fmla="*/ 72 h 72"/>
                <a:gd name="T2" fmla="*/ 11 w 23"/>
                <a:gd name="T3" fmla="*/ 58 h 72"/>
                <a:gd name="T4" fmla="*/ 3 w 23"/>
                <a:gd name="T5" fmla="*/ 36 h 72"/>
                <a:gd name="T6" fmla="*/ 0 w 23"/>
                <a:gd name="T7" fmla="*/ 13 h 72"/>
                <a:gd name="T8" fmla="*/ 4 w 23"/>
                <a:gd name="T9" fmla="*/ 0 h 72"/>
                <a:gd name="T10" fmla="*/ 11 w 23"/>
                <a:gd name="T11" fmla="*/ 5 h 72"/>
                <a:gd name="T12" fmla="*/ 14 w 23"/>
                <a:gd name="T13" fmla="*/ 23 h 72"/>
                <a:gd name="T14" fmla="*/ 17 w 23"/>
                <a:gd name="T15" fmla="*/ 48 h 72"/>
                <a:gd name="T16" fmla="*/ 23 w 23"/>
                <a:gd name="T1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72">
                  <a:moveTo>
                    <a:pt x="23" y="72"/>
                  </a:moveTo>
                  <a:lnTo>
                    <a:pt x="11" y="58"/>
                  </a:lnTo>
                  <a:lnTo>
                    <a:pt x="3" y="36"/>
                  </a:lnTo>
                  <a:lnTo>
                    <a:pt x="0" y="13"/>
                  </a:lnTo>
                  <a:lnTo>
                    <a:pt x="4" y="0"/>
                  </a:lnTo>
                  <a:lnTo>
                    <a:pt x="11" y="5"/>
                  </a:lnTo>
                  <a:lnTo>
                    <a:pt x="14" y="23"/>
                  </a:lnTo>
                  <a:lnTo>
                    <a:pt x="17" y="48"/>
                  </a:lnTo>
                  <a:lnTo>
                    <a:pt x="23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6" name="Freeform 164">
              <a:extLst>
                <a:ext uri="{FF2B5EF4-FFF2-40B4-BE49-F238E27FC236}">
                  <a16:creationId xmlns:a16="http://schemas.microsoft.com/office/drawing/2014/main" xmlns="" id="{657714D3-4DA8-0F57-6A0E-516170A2C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" y="2835"/>
              <a:ext cx="11" cy="23"/>
            </a:xfrm>
            <a:custGeom>
              <a:avLst/>
              <a:gdLst>
                <a:gd name="T0" fmla="*/ 31 w 31"/>
                <a:gd name="T1" fmla="*/ 70 h 70"/>
                <a:gd name="T2" fmla="*/ 23 w 31"/>
                <a:gd name="T3" fmla="*/ 63 h 70"/>
                <a:gd name="T4" fmla="*/ 17 w 31"/>
                <a:gd name="T5" fmla="*/ 55 h 70"/>
                <a:gd name="T6" fmla="*/ 10 w 31"/>
                <a:gd name="T7" fmla="*/ 43 h 70"/>
                <a:gd name="T8" fmla="*/ 6 w 31"/>
                <a:gd name="T9" fmla="*/ 32 h 70"/>
                <a:gd name="T10" fmla="*/ 2 w 31"/>
                <a:gd name="T11" fmla="*/ 21 h 70"/>
                <a:gd name="T12" fmla="*/ 0 w 31"/>
                <a:gd name="T13" fmla="*/ 11 h 70"/>
                <a:gd name="T14" fmla="*/ 1 w 31"/>
                <a:gd name="T15" fmla="*/ 3 h 70"/>
                <a:gd name="T16" fmla="*/ 4 w 31"/>
                <a:gd name="T17" fmla="*/ 0 h 70"/>
                <a:gd name="T18" fmla="*/ 12 w 31"/>
                <a:gd name="T19" fmla="*/ 6 h 70"/>
                <a:gd name="T20" fmla="*/ 18 w 31"/>
                <a:gd name="T21" fmla="*/ 26 h 70"/>
                <a:gd name="T22" fmla="*/ 25 w 31"/>
                <a:gd name="T23" fmla="*/ 50 h 70"/>
                <a:gd name="T24" fmla="*/ 31 w 31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70">
                  <a:moveTo>
                    <a:pt x="31" y="70"/>
                  </a:moveTo>
                  <a:lnTo>
                    <a:pt x="23" y="63"/>
                  </a:lnTo>
                  <a:lnTo>
                    <a:pt x="17" y="55"/>
                  </a:lnTo>
                  <a:lnTo>
                    <a:pt x="10" y="43"/>
                  </a:lnTo>
                  <a:lnTo>
                    <a:pt x="6" y="32"/>
                  </a:lnTo>
                  <a:lnTo>
                    <a:pt x="2" y="21"/>
                  </a:lnTo>
                  <a:lnTo>
                    <a:pt x="0" y="11"/>
                  </a:lnTo>
                  <a:lnTo>
                    <a:pt x="1" y="3"/>
                  </a:lnTo>
                  <a:lnTo>
                    <a:pt x="4" y="0"/>
                  </a:lnTo>
                  <a:lnTo>
                    <a:pt x="12" y="6"/>
                  </a:lnTo>
                  <a:lnTo>
                    <a:pt x="18" y="26"/>
                  </a:lnTo>
                  <a:lnTo>
                    <a:pt x="25" y="50"/>
                  </a:lnTo>
                  <a:lnTo>
                    <a:pt x="31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7" name="Freeform 165">
              <a:extLst>
                <a:ext uri="{FF2B5EF4-FFF2-40B4-BE49-F238E27FC236}">
                  <a16:creationId xmlns:a16="http://schemas.microsoft.com/office/drawing/2014/main" xmlns="" id="{31887D4C-BA32-44EB-EFB7-D3D58B2CBA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836"/>
              <a:ext cx="15" cy="24"/>
            </a:xfrm>
            <a:custGeom>
              <a:avLst/>
              <a:gdLst>
                <a:gd name="T0" fmla="*/ 46 w 46"/>
                <a:gd name="T1" fmla="*/ 72 h 72"/>
                <a:gd name="T2" fmla="*/ 38 w 46"/>
                <a:gd name="T3" fmla="*/ 64 h 72"/>
                <a:gd name="T4" fmla="*/ 30 w 46"/>
                <a:gd name="T5" fmla="*/ 55 h 72"/>
                <a:gd name="T6" fmla="*/ 21 w 46"/>
                <a:gd name="T7" fmla="*/ 44 h 72"/>
                <a:gd name="T8" fmla="*/ 13 w 46"/>
                <a:gd name="T9" fmla="*/ 33 h 72"/>
                <a:gd name="T10" fmla="*/ 5 w 46"/>
                <a:gd name="T11" fmla="*/ 23 h 72"/>
                <a:gd name="T12" fmla="*/ 1 w 46"/>
                <a:gd name="T13" fmla="*/ 13 h 72"/>
                <a:gd name="T14" fmla="*/ 0 w 46"/>
                <a:gd name="T15" fmla="*/ 5 h 72"/>
                <a:gd name="T16" fmla="*/ 4 w 46"/>
                <a:gd name="T17" fmla="*/ 0 h 72"/>
                <a:gd name="T18" fmla="*/ 9 w 46"/>
                <a:gd name="T19" fmla="*/ 0 h 72"/>
                <a:gd name="T20" fmla="*/ 15 w 46"/>
                <a:gd name="T21" fmla="*/ 7 h 72"/>
                <a:gd name="T22" fmla="*/ 21 w 46"/>
                <a:gd name="T23" fmla="*/ 17 h 72"/>
                <a:gd name="T24" fmla="*/ 27 w 46"/>
                <a:gd name="T25" fmla="*/ 28 h 72"/>
                <a:gd name="T26" fmla="*/ 33 w 46"/>
                <a:gd name="T27" fmla="*/ 42 h 72"/>
                <a:gd name="T28" fmla="*/ 36 w 46"/>
                <a:gd name="T29" fmla="*/ 54 h 72"/>
                <a:gd name="T30" fmla="*/ 42 w 46"/>
                <a:gd name="T31" fmla="*/ 64 h 72"/>
                <a:gd name="T32" fmla="*/ 46 w 46"/>
                <a:gd name="T33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72">
                  <a:moveTo>
                    <a:pt x="46" y="72"/>
                  </a:moveTo>
                  <a:lnTo>
                    <a:pt x="38" y="64"/>
                  </a:lnTo>
                  <a:lnTo>
                    <a:pt x="30" y="55"/>
                  </a:lnTo>
                  <a:lnTo>
                    <a:pt x="21" y="44"/>
                  </a:lnTo>
                  <a:lnTo>
                    <a:pt x="13" y="33"/>
                  </a:lnTo>
                  <a:lnTo>
                    <a:pt x="5" y="23"/>
                  </a:lnTo>
                  <a:lnTo>
                    <a:pt x="1" y="13"/>
                  </a:lnTo>
                  <a:lnTo>
                    <a:pt x="0" y="5"/>
                  </a:lnTo>
                  <a:lnTo>
                    <a:pt x="4" y="0"/>
                  </a:lnTo>
                  <a:lnTo>
                    <a:pt x="9" y="0"/>
                  </a:lnTo>
                  <a:lnTo>
                    <a:pt x="15" y="7"/>
                  </a:lnTo>
                  <a:lnTo>
                    <a:pt x="21" y="17"/>
                  </a:lnTo>
                  <a:lnTo>
                    <a:pt x="27" y="28"/>
                  </a:lnTo>
                  <a:lnTo>
                    <a:pt x="33" y="42"/>
                  </a:lnTo>
                  <a:lnTo>
                    <a:pt x="36" y="54"/>
                  </a:lnTo>
                  <a:lnTo>
                    <a:pt x="42" y="64"/>
                  </a:lnTo>
                  <a:lnTo>
                    <a:pt x="46" y="7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8" name="Freeform 166">
              <a:extLst>
                <a:ext uri="{FF2B5EF4-FFF2-40B4-BE49-F238E27FC236}">
                  <a16:creationId xmlns:a16="http://schemas.microsoft.com/office/drawing/2014/main" xmlns="" id="{F1471A45-1BD0-73F4-5915-B80CF3062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5" y="2840"/>
              <a:ext cx="22" cy="24"/>
            </a:xfrm>
            <a:custGeom>
              <a:avLst/>
              <a:gdLst>
                <a:gd name="T0" fmla="*/ 63 w 63"/>
                <a:gd name="T1" fmla="*/ 71 h 71"/>
                <a:gd name="T2" fmla="*/ 55 w 63"/>
                <a:gd name="T3" fmla="*/ 65 h 71"/>
                <a:gd name="T4" fmla="*/ 45 w 63"/>
                <a:gd name="T5" fmla="*/ 56 h 71"/>
                <a:gd name="T6" fmla="*/ 33 w 63"/>
                <a:gd name="T7" fmla="*/ 45 h 71"/>
                <a:gd name="T8" fmla="*/ 21 w 63"/>
                <a:gd name="T9" fmla="*/ 34 h 71"/>
                <a:gd name="T10" fmla="*/ 10 w 63"/>
                <a:gd name="T11" fmla="*/ 21 h 71"/>
                <a:gd name="T12" fmla="*/ 3 w 63"/>
                <a:gd name="T13" fmla="*/ 11 h 71"/>
                <a:gd name="T14" fmla="*/ 0 w 63"/>
                <a:gd name="T15" fmla="*/ 4 h 71"/>
                <a:gd name="T16" fmla="*/ 3 w 63"/>
                <a:gd name="T17" fmla="*/ 0 h 71"/>
                <a:gd name="T18" fmla="*/ 9 w 63"/>
                <a:gd name="T19" fmla="*/ 1 h 71"/>
                <a:gd name="T20" fmla="*/ 18 w 63"/>
                <a:gd name="T21" fmla="*/ 9 h 71"/>
                <a:gd name="T22" fmla="*/ 28 w 63"/>
                <a:gd name="T23" fmla="*/ 19 h 71"/>
                <a:gd name="T24" fmla="*/ 37 w 63"/>
                <a:gd name="T25" fmla="*/ 31 h 71"/>
                <a:gd name="T26" fmla="*/ 45 w 63"/>
                <a:gd name="T27" fmla="*/ 45 h 71"/>
                <a:gd name="T28" fmla="*/ 53 w 63"/>
                <a:gd name="T29" fmla="*/ 56 h 71"/>
                <a:gd name="T30" fmla="*/ 59 w 63"/>
                <a:gd name="T31" fmla="*/ 66 h 71"/>
                <a:gd name="T32" fmla="*/ 63 w 63"/>
                <a:gd name="T33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71">
                  <a:moveTo>
                    <a:pt x="63" y="71"/>
                  </a:moveTo>
                  <a:lnTo>
                    <a:pt x="55" y="65"/>
                  </a:lnTo>
                  <a:lnTo>
                    <a:pt x="45" y="56"/>
                  </a:lnTo>
                  <a:lnTo>
                    <a:pt x="33" y="45"/>
                  </a:lnTo>
                  <a:lnTo>
                    <a:pt x="21" y="34"/>
                  </a:lnTo>
                  <a:lnTo>
                    <a:pt x="10" y="21"/>
                  </a:lnTo>
                  <a:lnTo>
                    <a:pt x="3" y="11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1"/>
                  </a:lnTo>
                  <a:lnTo>
                    <a:pt x="18" y="9"/>
                  </a:lnTo>
                  <a:lnTo>
                    <a:pt x="28" y="19"/>
                  </a:lnTo>
                  <a:lnTo>
                    <a:pt x="37" y="31"/>
                  </a:lnTo>
                  <a:lnTo>
                    <a:pt x="45" y="45"/>
                  </a:lnTo>
                  <a:lnTo>
                    <a:pt x="53" y="56"/>
                  </a:lnTo>
                  <a:lnTo>
                    <a:pt x="59" y="66"/>
                  </a:lnTo>
                  <a:lnTo>
                    <a:pt x="63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79" name="Freeform 167">
              <a:extLst>
                <a:ext uri="{FF2B5EF4-FFF2-40B4-BE49-F238E27FC236}">
                  <a16:creationId xmlns:a16="http://schemas.microsoft.com/office/drawing/2014/main" xmlns="" id="{3FB04E27-6E2E-90B2-708D-3CAFE64AC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843"/>
              <a:ext cx="25" cy="25"/>
            </a:xfrm>
            <a:custGeom>
              <a:avLst/>
              <a:gdLst>
                <a:gd name="T0" fmla="*/ 72 w 72"/>
                <a:gd name="T1" fmla="*/ 74 h 74"/>
                <a:gd name="T2" fmla="*/ 63 w 72"/>
                <a:gd name="T3" fmla="*/ 69 h 74"/>
                <a:gd name="T4" fmla="*/ 52 w 72"/>
                <a:gd name="T5" fmla="*/ 60 h 74"/>
                <a:gd name="T6" fmla="*/ 38 w 72"/>
                <a:gd name="T7" fmla="*/ 50 h 74"/>
                <a:gd name="T8" fmla="*/ 25 w 72"/>
                <a:gd name="T9" fmla="*/ 37 h 74"/>
                <a:gd name="T10" fmla="*/ 13 w 72"/>
                <a:gd name="T11" fmla="*/ 26 h 74"/>
                <a:gd name="T12" fmla="*/ 4 w 72"/>
                <a:gd name="T13" fmla="*/ 15 h 74"/>
                <a:gd name="T14" fmla="*/ 0 w 72"/>
                <a:gd name="T15" fmla="*/ 6 h 74"/>
                <a:gd name="T16" fmla="*/ 2 w 72"/>
                <a:gd name="T17" fmla="*/ 0 h 74"/>
                <a:gd name="T18" fmla="*/ 9 w 72"/>
                <a:gd name="T19" fmla="*/ 0 h 74"/>
                <a:gd name="T20" fmla="*/ 18 w 72"/>
                <a:gd name="T21" fmla="*/ 6 h 74"/>
                <a:gd name="T22" fmla="*/ 27 w 72"/>
                <a:gd name="T23" fmla="*/ 16 h 74"/>
                <a:gd name="T24" fmla="*/ 38 w 72"/>
                <a:gd name="T25" fmla="*/ 29 h 74"/>
                <a:gd name="T26" fmla="*/ 47 w 72"/>
                <a:gd name="T27" fmla="*/ 44 h 74"/>
                <a:gd name="T28" fmla="*/ 56 w 72"/>
                <a:gd name="T29" fmla="*/ 56 h 74"/>
                <a:gd name="T30" fmla="*/ 66 w 72"/>
                <a:gd name="T31" fmla="*/ 67 h 74"/>
                <a:gd name="T32" fmla="*/ 72 w 72"/>
                <a:gd name="T3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74">
                  <a:moveTo>
                    <a:pt x="72" y="74"/>
                  </a:moveTo>
                  <a:lnTo>
                    <a:pt x="63" y="69"/>
                  </a:lnTo>
                  <a:lnTo>
                    <a:pt x="52" y="60"/>
                  </a:lnTo>
                  <a:lnTo>
                    <a:pt x="38" y="50"/>
                  </a:lnTo>
                  <a:lnTo>
                    <a:pt x="25" y="37"/>
                  </a:lnTo>
                  <a:lnTo>
                    <a:pt x="13" y="26"/>
                  </a:lnTo>
                  <a:lnTo>
                    <a:pt x="4" y="15"/>
                  </a:lnTo>
                  <a:lnTo>
                    <a:pt x="0" y="6"/>
                  </a:lnTo>
                  <a:lnTo>
                    <a:pt x="2" y="0"/>
                  </a:lnTo>
                  <a:lnTo>
                    <a:pt x="9" y="0"/>
                  </a:lnTo>
                  <a:lnTo>
                    <a:pt x="18" y="6"/>
                  </a:lnTo>
                  <a:lnTo>
                    <a:pt x="27" y="16"/>
                  </a:lnTo>
                  <a:lnTo>
                    <a:pt x="38" y="29"/>
                  </a:lnTo>
                  <a:lnTo>
                    <a:pt x="47" y="44"/>
                  </a:lnTo>
                  <a:lnTo>
                    <a:pt x="56" y="56"/>
                  </a:lnTo>
                  <a:lnTo>
                    <a:pt x="66" y="67"/>
                  </a:lnTo>
                  <a:lnTo>
                    <a:pt x="72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0" name="Freeform 168">
              <a:extLst>
                <a:ext uri="{FF2B5EF4-FFF2-40B4-BE49-F238E27FC236}">
                  <a16:creationId xmlns:a16="http://schemas.microsoft.com/office/drawing/2014/main" xmlns="" id="{883BB605-E625-7926-2EB7-DEDAFC0DC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2850"/>
              <a:ext cx="29" cy="23"/>
            </a:xfrm>
            <a:custGeom>
              <a:avLst/>
              <a:gdLst>
                <a:gd name="T0" fmla="*/ 84 w 84"/>
                <a:gd name="T1" fmla="*/ 68 h 68"/>
                <a:gd name="T2" fmla="*/ 73 w 84"/>
                <a:gd name="T3" fmla="*/ 65 h 68"/>
                <a:gd name="T4" fmla="*/ 60 w 84"/>
                <a:gd name="T5" fmla="*/ 59 h 68"/>
                <a:gd name="T6" fmla="*/ 46 w 84"/>
                <a:gd name="T7" fmla="*/ 52 h 68"/>
                <a:gd name="T8" fmla="*/ 33 w 84"/>
                <a:gd name="T9" fmla="*/ 44 h 68"/>
                <a:gd name="T10" fmla="*/ 19 w 84"/>
                <a:gd name="T11" fmla="*/ 34 h 68"/>
                <a:gd name="T12" fmla="*/ 9 w 84"/>
                <a:gd name="T13" fmla="*/ 24 h 68"/>
                <a:gd name="T14" fmla="*/ 2 w 84"/>
                <a:gd name="T15" fmla="*/ 14 h 68"/>
                <a:gd name="T16" fmla="*/ 0 w 84"/>
                <a:gd name="T17" fmla="*/ 2 h 68"/>
                <a:gd name="T18" fmla="*/ 2 w 84"/>
                <a:gd name="T19" fmla="*/ 0 h 68"/>
                <a:gd name="T20" fmla="*/ 11 w 84"/>
                <a:gd name="T21" fmla="*/ 5 h 68"/>
                <a:gd name="T22" fmla="*/ 23 w 84"/>
                <a:gd name="T23" fmla="*/ 14 h 68"/>
                <a:gd name="T24" fmla="*/ 38 w 84"/>
                <a:gd name="T25" fmla="*/ 25 h 68"/>
                <a:gd name="T26" fmla="*/ 52 w 84"/>
                <a:gd name="T27" fmla="*/ 39 h 68"/>
                <a:gd name="T28" fmla="*/ 65 w 84"/>
                <a:gd name="T29" fmla="*/ 51 h 68"/>
                <a:gd name="T30" fmla="*/ 77 w 84"/>
                <a:gd name="T31" fmla="*/ 61 h 68"/>
                <a:gd name="T32" fmla="*/ 84 w 84"/>
                <a:gd name="T3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4" h="68">
                  <a:moveTo>
                    <a:pt x="84" y="68"/>
                  </a:moveTo>
                  <a:lnTo>
                    <a:pt x="73" y="65"/>
                  </a:lnTo>
                  <a:lnTo>
                    <a:pt x="60" y="59"/>
                  </a:lnTo>
                  <a:lnTo>
                    <a:pt x="46" y="52"/>
                  </a:lnTo>
                  <a:lnTo>
                    <a:pt x="33" y="44"/>
                  </a:lnTo>
                  <a:lnTo>
                    <a:pt x="19" y="34"/>
                  </a:lnTo>
                  <a:lnTo>
                    <a:pt x="9" y="24"/>
                  </a:lnTo>
                  <a:lnTo>
                    <a:pt x="2" y="1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1" y="5"/>
                  </a:lnTo>
                  <a:lnTo>
                    <a:pt x="23" y="14"/>
                  </a:lnTo>
                  <a:lnTo>
                    <a:pt x="38" y="25"/>
                  </a:lnTo>
                  <a:lnTo>
                    <a:pt x="52" y="39"/>
                  </a:lnTo>
                  <a:lnTo>
                    <a:pt x="65" y="51"/>
                  </a:lnTo>
                  <a:lnTo>
                    <a:pt x="77" y="61"/>
                  </a:lnTo>
                  <a:lnTo>
                    <a:pt x="84" y="6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1" name="Freeform 169">
              <a:extLst>
                <a:ext uri="{FF2B5EF4-FFF2-40B4-BE49-F238E27FC236}">
                  <a16:creationId xmlns:a16="http://schemas.microsoft.com/office/drawing/2014/main" xmlns="" id="{CD24BBD3-F8B1-5717-C44B-458949F8D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2865"/>
              <a:ext cx="32" cy="11"/>
            </a:xfrm>
            <a:custGeom>
              <a:avLst/>
              <a:gdLst>
                <a:gd name="T0" fmla="*/ 0 w 92"/>
                <a:gd name="T1" fmla="*/ 1 h 33"/>
                <a:gd name="T2" fmla="*/ 5 w 92"/>
                <a:gd name="T3" fmla="*/ 0 h 33"/>
                <a:gd name="T4" fmla="*/ 14 w 92"/>
                <a:gd name="T5" fmla="*/ 2 h 33"/>
                <a:gd name="T6" fmla="*/ 26 w 92"/>
                <a:gd name="T7" fmla="*/ 6 h 33"/>
                <a:gd name="T8" fmla="*/ 40 w 92"/>
                <a:gd name="T9" fmla="*/ 12 h 33"/>
                <a:gd name="T10" fmla="*/ 55 w 92"/>
                <a:gd name="T11" fmla="*/ 17 h 33"/>
                <a:gd name="T12" fmla="*/ 69 w 92"/>
                <a:gd name="T13" fmla="*/ 23 h 33"/>
                <a:gd name="T14" fmla="*/ 83 w 92"/>
                <a:gd name="T15" fmla="*/ 28 h 33"/>
                <a:gd name="T16" fmla="*/ 92 w 92"/>
                <a:gd name="T17" fmla="*/ 31 h 33"/>
                <a:gd name="T18" fmla="*/ 79 w 92"/>
                <a:gd name="T19" fmla="*/ 33 h 33"/>
                <a:gd name="T20" fmla="*/ 64 w 92"/>
                <a:gd name="T21" fmla="*/ 32 h 33"/>
                <a:gd name="T22" fmla="*/ 47 w 92"/>
                <a:gd name="T23" fmla="*/ 29 h 33"/>
                <a:gd name="T24" fmla="*/ 31 w 92"/>
                <a:gd name="T25" fmla="*/ 26 h 33"/>
                <a:gd name="T26" fmla="*/ 17 w 92"/>
                <a:gd name="T27" fmla="*/ 21 h 33"/>
                <a:gd name="T28" fmla="*/ 5 w 92"/>
                <a:gd name="T29" fmla="*/ 15 h 33"/>
                <a:gd name="T30" fmla="*/ 0 w 92"/>
                <a:gd name="T31" fmla="*/ 8 h 33"/>
                <a:gd name="T32" fmla="*/ 0 w 92"/>
                <a:gd name="T33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2" h="33">
                  <a:moveTo>
                    <a:pt x="0" y="1"/>
                  </a:moveTo>
                  <a:lnTo>
                    <a:pt x="5" y="0"/>
                  </a:lnTo>
                  <a:lnTo>
                    <a:pt x="14" y="2"/>
                  </a:lnTo>
                  <a:lnTo>
                    <a:pt x="26" y="6"/>
                  </a:lnTo>
                  <a:lnTo>
                    <a:pt x="40" y="12"/>
                  </a:lnTo>
                  <a:lnTo>
                    <a:pt x="55" y="17"/>
                  </a:lnTo>
                  <a:lnTo>
                    <a:pt x="69" y="23"/>
                  </a:lnTo>
                  <a:lnTo>
                    <a:pt x="83" y="28"/>
                  </a:lnTo>
                  <a:lnTo>
                    <a:pt x="92" y="31"/>
                  </a:lnTo>
                  <a:lnTo>
                    <a:pt x="79" y="33"/>
                  </a:lnTo>
                  <a:lnTo>
                    <a:pt x="64" y="32"/>
                  </a:lnTo>
                  <a:lnTo>
                    <a:pt x="47" y="29"/>
                  </a:lnTo>
                  <a:lnTo>
                    <a:pt x="31" y="26"/>
                  </a:lnTo>
                  <a:lnTo>
                    <a:pt x="17" y="21"/>
                  </a:lnTo>
                  <a:lnTo>
                    <a:pt x="5" y="15"/>
                  </a:lnTo>
                  <a:lnTo>
                    <a:pt x="0" y="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2" name="Freeform 170">
              <a:extLst>
                <a:ext uri="{FF2B5EF4-FFF2-40B4-BE49-F238E27FC236}">
                  <a16:creationId xmlns:a16="http://schemas.microsoft.com/office/drawing/2014/main" xmlns="" id="{7BCBA546-41DC-EBC3-3CF9-76EFB8B68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2873"/>
              <a:ext cx="31" cy="12"/>
            </a:xfrm>
            <a:custGeom>
              <a:avLst/>
              <a:gdLst>
                <a:gd name="T0" fmla="*/ 0 w 89"/>
                <a:gd name="T1" fmla="*/ 0 h 32"/>
                <a:gd name="T2" fmla="*/ 5 w 89"/>
                <a:gd name="T3" fmla="*/ 0 h 32"/>
                <a:gd name="T4" fmla="*/ 14 w 89"/>
                <a:gd name="T5" fmla="*/ 1 h 32"/>
                <a:gd name="T6" fmla="*/ 26 w 89"/>
                <a:gd name="T7" fmla="*/ 6 h 32"/>
                <a:gd name="T8" fmla="*/ 40 w 89"/>
                <a:gd name="T9" fmla="*/ 11 h 32"/>
                <a:gd name="T10" fmla="*/ 56 w 89"/>
                <a:gd name="T11" fmla="*/ 17 h 32"/>
                <a:gd name="T12" fmla="*/ 69 w 89"/>
                <a:gd name="T13" fmla="*/ 22 h 32"/>
                <a:gd name="T14" fmla="*/ 81 w 89"/>
                <a:gd name="T15" fmla="*/ 27 h 32"/>
                <a:gd name="T16" fmla="*/ 89 w 89"/>
                <a:gd name="T17" fmla="*/ 30 h 32"/>
                <a:gd name="T18" fmla="*/ 77 w 89"/>
                <a:gd name="T19" fmla="*/ 32 h 32"/>
                <a:gd name="T20" fmla="*/ 63 w 89"/>
                <a:gd name="T21" fmla="*/ 31 h 32"/>
                <a:gd name="T22" fmla="*/ 46 w 89"/>
                <a:gd name="T23" fmla="*/ 30 h 32"/>
                <a:gd name="T24" fmla="*/ 31 w 89"/>
                <a:gd name="T25" fmla="*/ 26 h 32"/>
                <a:gd name="T26" fmla="*/ 17 w 89"/>
                <a:gd name="T27" fmla="*/ 20 h 32"/>
                <a:gd name="T28" fmla="*/ 6 w 89"/>
                <a:gd name="T29" fmla="*/ 13 h 32"/>
                <a:gd name="T30" fmla="*/ 0 w 89"/>
                <a:gd name="T31" fmla="*/ 7 h 32"/>
                <a:gd name="T32" fmla="*/ 0 w 89"/>
                <a:gd name="T3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9" h="32">
                  <a:moveTo>
                    <a:pt x="0" y="0"/>
                  </a:moveTo>
                  <a:lnTo>
                    <a:pt x="5" y="0"/>
                  </a:lnTo>
                  <a:lnTo>
                    <a:pt x="14" y="1"/>
                  </a:lnTo>
                  <a:lnTo>
                    <a:pt x="26" y="6"/>
                  </a:lnTo>
                  <a:lnTo>
                    <a:pt x="40" y="11"/>
                  </a:lnTo>
                  <a:lnTo>
                    <a:pt x="56" y="17"/>
                  </a:lnTo>
                  <a:lnTo>
                    <a:pt x="69" y="22"/>
                  </a:lnTo>
                  <a:lnTo>
                    <a:pt x="81" y="27"/>
                  </a:lnTo>
                  <a:lnTo>
                    <a:pt x="89" y="30"/>
                  </a:lnTo>
                  <a:lnTo>
                    <a:pt x="77" y="32"/>
                  </a:lnTo>
                  <a:lnTo>
                    <a:pt x="63" y="31"/>
                  </a:lnTo>
                  <a:lnTo>
                    <a:pt x="46" y="30"/>
                  </a:lnTo>
                  <a:lnTo>
                    <a:pt x="31" y="26"/>
                  </a:lnTo>
                  <a:lnTo>
                    <a:pt x="17" y="20"/>
                  </a:lnTo>
                  <a:lnTo>
                    <a:pt x="6" y="13"/>
                  </a:ln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3" name="Freeform 171">
              <a:extLst>
                <a:ext uri="{FF2B5EF4-FFF2-40B4-BE49-F238E27FC236}">
                  <a16:creationId xmlns:a16="http://schemas.microsoft.com/office/drawing/2014/main" xmlns="" id="{0CA83884-1FD3-D0CB-5376-778E5E0840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" y="2830"/>
              <a:ext cx="155" cy="31"/>
            </a:xfrm>
            <a:custGeom>
              <a:avLst/>
              <a:gdLst>
                <a:gd name="T0" fmla="*/ 443 w 450"/>
                <a:gd name="T1" fmla="*/ 14 h 95"/>
                <a:gd name="T2" fmla="*/ 446 w 450"/>
                <a:gd name="T3" fmla="*/ 11 h 95"/>
                <a:gd name="T4" fmla="*/ 447 w 450"/>
                <a:gd name="T5" fmla="*/ 7 h 95"/>
                <a:gd name="T6" fmla="*/ 449 w 450"/>
                <a:gd name="T7" fmla="*/ 4 h 95"/>
                <a:gd name="T8" fmla="*/ 450 w 450"/>
                <a:gd name="T9" fmla="*/ 0 h 95"/>
                <a:gd name="T10" fmla="*/ 416 w 450"/>
                <a:gd name="T11" fmla="*/ 17 h 95"/>
                <a:gd name="T12" fmla="*/ 383 w 450"/>
                <a:gd name="T13" fmla="*/ 32 h 95"/>
                <a:gd name="T14" fmla="*/ 351 w 450"/>
                <a:gd name="T15" fmla="*/ 45 h 95"/>
                <a:gd name="T16" fmla="*/ 318 w 450"/>
                <a:gd name="T17" fmla="*/ 55 h 95"/>
                <a:gd name="T18" fmla="*/ 287 w 450"/>
                <a:gd name="T19" fmla="*/ 63 h 95"/>
                <a:gd name="T20" fmla="*/ 256 w 450"/>
                <a:gd name="T21" fmla="*/ 70 h 95"/>
                <a:gd name="T22" fmla="*/ 226 w 450"/>
                <a:gd name="T23" fmla="*/ 75 h 95"/>
                <a:gd name="T24" fmla="*/ 197 w 450"/>
                <a:gd name="T25" fmla="*/ 78 h 95"/>
                <a:gd name="T26" fmla="*/ 170 w 450"/>
                <a:gd name="T27" fmla="*/ 81 h 95"/>
                <a:gd name="T28" fmla="*/ 142 w 450"/>
                <a:gd name="T29" fmla="*/ 82 h 95"/>
                <a:gd name="T30" fmla="*/ 116 w 450"/>
                <a:gd name="T31" fmla="*/ 83 h 95"/>
                <a:gd name="T32" fmla="*/ 91 w 450"/>
                <a:gd name="T33" fmla="*/ 83 h 95"/>
                <a:gd name="T34" fmla="*/ 66 w 450"/>
                <a:gd name="T35" fmla="*/ 83 h 95"/>
                <a:gd name="T36" fmla="*/ 43 w 450"/>
                <a:gd name="T37" fmla="*/ 83 h 95"/>
                <a:gd name="T38" fmla="*/ 21 w 450"/>
                <a:gd name="T39" fmla="*/ 82 h 95"/>
                <a:gd name="T40" fmla="*/ 0 w 450"/>
                <a:gd name="T41" fmla="*/ 82 h 95"/>
                <a:gd name="T42" fmla="*/ 14 w 450"/>
                <a:gd name="T43" fmla="*/ 86 h 95"/>
                <a:gd name="T44" fmla="*/ 31 w 450"/>
                <a:gd name="T45" fmla="*/ 90 h 95"/>
                <a:gd name="T46" fmla="*/ 54 w 450"/>
                <a:gd name="T47" fmla="*/ 92 h 95"/>
                <a:gd name="T48" fmla="*/ 80 w 450"/>
                <a:gd name="T49" fmla="*/ 93 h 95"/>
                <a:gd name="T50" fmla="*/ 109 w 450"/>
                <a:gd name="T51" fmla="*/ 95 h 95"/>
                <a:gd name="T52" fmla="*/ 139 w 450"/>
                <a:gd name="T53" fmla="*/ 95 h 95"/>
                <a:gd name="T54" fmla="*/ 172 w 450"/>
                <a:gd name="T55" fmla="*/ 92 h 95"/>
                <a:gd name="T56" fmla="*/ 206 w 450"/>
                <a:gd name="T57" fmla="*/ 90 h 95"/>
                <a:gd name="T58" fmla="*/ 239 w 450"/>
                <a:gd name="T59" fmla="*/ 86 h 95"/>
                <a:gd name="T60" fmla="*/ 274 w 450"/>
                <a:gd name="T61" fmla="*/ 81 h 95"/>
                <a:gd name="T62" fmla="*/ 308 w 450"/>
                <a:gd name="T63" fmla="*/ 73 h 95"/>
                <a:gd name="T64" fmla="*/ 339 w 450"/>
                <a:gd name="T65" fmla="*/ 65 h 95"/>
                <a:gd name="T66" fmla="*/ 370 w 450"/>
                <a:gd name="T67" fmla="*/ 55 h 95"/>
                <a:gd name="T68" fmla="*/ 397 w 450"/>
                <a:gd name="T69" fmla="*/ 43 h 95"/>
                <a:gd name="T70" fmla="*/ 422 w 450"/>
                <a:gd name="T71" fmla="*/ 30 h 95"/>
                <a:gd name="T72" fmla="*/ 443 w 450"/>
                <a:gd name="T73" fmla="*/ 1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0" h="95">
                  <a:moveTo>
                    <a:pt x="443" y="14"/>
                  </a:moveTo>
                  <a:lnTo>
                    <a:pt x="446" y="11"/>
                  </a:lnTo>
                  <a:lnTo>
                    <a:pt x="447" y="7"/>
                  </a:lnTo>
                  <a:lnTo>
                    <a:pt x="449" y="4"/>
                  </a:lnTo>
                  <a:lnTo>
                    <a:pt x="450" y="0"/>
                  </a:lnTo>
                  <a:lnTo>
                    <a:pt x="416" y="17"/>
                  </a:lnTo>
                  <a:lnTo>
                    <a:pt x="383" y="32"/>
                  </a:lnTo>
                  <a:lnTo>
                    <a:pt x="351" y="45"/>
                  </a:lnTo>
                  <a:lnTo>
                    <a:pt x="318" y="55"/>
                  </a:lnTo>
                  <a:lnTo>
                    <a:pt x="287" y="63"/>
                  </a:lnTo>
                  <a:lnTo>
                    <a:pt x="256" y="70"/>
                  </a:lnTo>
                  <a:lnTo>
                    <a:pt x="226" y="75"/>
                  </a:lnTo>
                  <a:lnTo>
                    <a:pt x="197" y="78"/>
                  </a:lnTo>
                  <a:lnTo>
                    <a:pt x="170" y="81"/>
                  </a:lnTo>
                  <a:lnTo>
                    <a:pt x="142" y="82"/>
                  </a:lnTo>
                  <a:lnTo>
                    <a:pt x="116" y="83"/>
                  </a:lnTo>
                  <a:lnTo>
                    <a:pt x="91" y="83"/>
                  </a:lnTo>
                  <a:lnTo>
                    <a:pt x="66" y="83"/>
                  </a:lnTo>
                  <a:lnTo>
                    <a:pt x="43" y="83"/>
                  </a:lnTo>
                  <a:lnTo>
                    <a:pt x="21" y="82"/>
                  </a:lnTo>
                  <a:lnTo>
                    <a:pt x="0" y="82"/>
                  </a:lnTo>
                  <a:lnTo>
                    <a:pt x="14" y="86"/>
                  </a:lnTo>
                  <a:lnTo>
                    <a:pt x="31" y="90"/>
                  </a:lnTo>
                  <a:lnTo>
                    <a:pt x="54" y="92"/>
                  </a:lnTo>
                  <a:lnTo>
                    <a:pt x="80" y="93"/>
                  </a:lnTo>
                  <a:lnTo>
                    <a:pt x="109" y="95"/>
                  </a:lnTo>
                  <a:lnTo>
                    <a:pt x="139" y="95"/>
                  </a:lnTo>
                  <a:lnTo>
                    <a:pt x="172" y="92"/>
                  </a:lnTo>
                  <a:lnTo>
                    <a:pt x="206" y="90"/>
                  </a:lnTo>
                  <a:lnTo>
                    <a:pt x="239" y="86"/>
                  </a:lnTo>
                  <a:lnTo>
                    <a:pt x="274" y="81"/>
                  </a:lnTo>
                  <a:lnTo>
                    <a:pt x="308" y="73"/>
                  </a:lnTo>
                  <a:lnTo>
                    <a:pt x="339" y="65"/>
                  </a:lnTo>
                  <a:lnTo>
                    <a:pt x="370" y="55"/>
                  </a:lnTo>
                  <a:lnTo>
                    <a:pt x="397" y="43"/>
                  </a:lnTo>
                  <a:lnTo>
                    <a:pt x="422" y="30"/>
                  </a:lnTo>
                  <a:lnTo>
                    <a:pt x="443" y="1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4" name="Freeform 172">
              <a:extLst>
                <a:ext uri="{FF2B5EF4-FFF2-40B4-BE49-F238E27FC236}">
                  <a16:creationId xmlns:a16="http://schemas.microsoft.com/office/drawing/2014/main" xmlns="" id="{CC9052FD-287F-084F-B3D4-DE7DEF610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838"/>
              <a:ext cx="23" cy="21"/>
            </a:xfrm>
            <a:custGeom>
              <a:avLst/>
              <a:gdLst>
                <a:gd name="T0" fmla="*/ 1 w 64"/>
                <a:gd name="T1" fmla="*/ 0 h 63"/>
                <a:gd name="T2" fmla="*/ 0 w 64"/>
                <a:gd name="T3" fmla="*/ 3 h 63"/>
                <a:gd name="T4" fmla="*/ 1 w 64"/>
                <a:gd name="T5" fmla="*/ 10 h 63"/>
                <a:gd name="T6" fmla="*/ 5 w 64"/>
                <a:gd name="T7" fmla="*/ 18 h 63"/>
                <a:gd name="T8" fmla="*/ 13 w 64"/>
                <a:gd name="T9" fmla="*/ 30 h 63"/>
                <a:gd name="T10" fmla="*/ 22 w 64"/>
                <a:gd name="T11" fmla="*/ 41 h 63"/>
                <a:gd name="T12" fmla="*/ 35 w 64"/>
                <a:gd name="T13" fmla="*/ 51 h 63"/>
                <a:gd name="T14" fmla="*/ 48 w 64"/>
                <a:gd name="T15" fmla="*/ 58 h 63"/>
                <a:gd name="T16" fmla="*/ 64 w 64"/>
                <a:gd name="T17" fmla="*/ 63 h 63"/>
                <a:gd name="T18" fmla="*/ 56 w 64"/>
                <a:gd name="T19" fmla="*/ 57 h 63"/>
                <a:gd name="T20" fmla="*/ 48 w 64"/>
                <a:gd name="T21" fmla="*/ 47 h 63"/>
                <a:gd name="T22" fmla="*/ 39 w 64"/>
                <a:gd name="T23" fmla="*/ 36 h 63"/>
                <a:gd name="T24" fmla="*/ 29 w 64"/>
                <a:gd name="T25" fmla="*/ 25 h 63"/>
                <a:gd name="T26" fmla="*/ 21 w 64"/>
                <a:gd name="T27" fmla="*/ 15 h 63"/>
                <a:gd name="T28" fmla="*/ 12 w 64"/>
                <a:gd name="T29" fmla="*/ 6 h 63"/>
                <a:gd name="T30" fmla="*/ 5 w 64"/>
                <a:gd name="T31" fmla="*/ 1 h 63"/>
                <a:gd name="T32" fmla="*/ 1 w 64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63">
                  <a:moveTo>
                    <a:pt x="1" y="0"/>
                  </a:moveTo>
                  <a:lnTo>
                    <a:pt x="0" y="3"/>
                  </a:lnTo>
                  <a:lnTo>
                    <a:pt x="1" y="10"/>
                  </a:lnTo>
                  <a:lnTo>
                    <a:pt x="5" y="18"/>
                  </a:lnTo>
                  <a:lnTo>
                    <a:pt x="13" y="30"/>
                  </a:lnTo>
                  <a:lnTo>
                    <a:pt x="22" y="41"/>
                  </a:lnTo>
                  <a:lnTo>
                    <a:pt x="35" y="51"/>
                  </a:lnTo>
                  <a:lnTo>
                    <a:pt x="48" y="58"/>
                  </a:lnTo>
                  <a:lnTo>
                    <a:pt x="64" y="63"/>
                  </a:lnTo>
                  <a:lnTo>
                    <a:pt x="56" y="57"/>
                  </a:lnTo>
                  <a:lnTo>
                    <a:pt x="48" y="47"/>
                  </a:lnTo>
                  <a:lnTo>
                    <a:pt x="39" y="36"/>
                  </a:lnTo>
                  <a:lnTo>
                    <a:pt x="29" y="25"/>
                  </a:lnTo>
                  <a:lnTo>
                    <a:pt x="21" y="15"/>
                  </a:lnTo>
                  <a:lnTo>
                    <a:pt x="12" y="6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5" name="Freeform 173">
              <a:extLst>
                <a:ext uri="{FF2B5EF4-FFF2-40B4-BE49-F238E27FC236}">
                  <a16:creationId xmlns:a16="http://schemas.microsoft.com/office/drawing/2014/main" xmlns="" id="{5017849B-B557-DE82-A11C-360013771A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4" y="2836"/>
              <a:ext cx="29" cy="24"/>
            </a:xfrm>
            <a:custGeom>
              <a:avLst/>
              <a:gdLst>
                <a:gd name="T0" fmla="*/ 3 w 83"/>
                <a:gd name="T1" fmla="*/ 0 h 74"/>
                <a:gd name="T2" fmla="*/ 0 w 83"/>
                <a:gd name="T3" fmla="*/ 5 h 74"/>
                <a:gd name="T4" fmla="*/ 3 w 83"/>
                <a:gd name="T5" fmla="*/ 13 h 74"/>
                <a:gd name="T6" fmla="*/ 11 w 83"/>
                <a:gd name="T7" fmla="*/ 24 h 74"/>
                <a:gd name="T8" fmla="*/ 21 w 83"/>
                <a:gd name="T9" fmla="*/ 36 h 74"/>
                <a:gd name="T10" fmla="*/ 36 w 83"/>
                <a:gd name="T11" fmla="*/ 49 h 74"/>
                <a:gd name="T12" fmla="*/ 50 w 83"/>
                <a:gd name="T13" fmla="*/ 60 h 74"/>
                <a:gd name="T14" fmla="*/ 67 w 83"/>
                <a:gd name="T15" fmla="*/ 69 h 74"/>
                <a:gd name="T16" fmla="*/ 83 w 83"/>
                <a:gd name="T17" fmla="*/ 74 h 74"/>
                <a:gd name="T18" fmla="*/ 77 w 83"/>
                <a:gd name="T19" fmla="*/ 69 h 74"/>
                <a:gd name="T20" fmla="*/ 67 w 83"/>
                <a:gd name="T21" fmla="*/ 59 h 74"/>
                <a:gd name="T22" fmla="*/ 57 w 83"/>
                <a:gd name="T23" fmla="*/ 46 h 74"/>
                <a:gd name="T24" fmla="*/ 44 w 83"/>
                <a:gd name="T25" fmla="*/ 33 h 74"/>
                <a:gd name="T26" fmla="*/ 32 w 83"/>
                <a:gd name="T27" fmla="*/ 19 h 74"/>
                <a:gd name="T28" fmla="*/ 20 w 83"/>
                <a:gd name="T29" fmla="*/ 9 h 74"/>
                <a:gd name="T30" fmla="*/ 9 w 83"/>
                <a:gd name="T31" fmla="*/ 1 h 74"/>
                <a:gd name="T32" fmla="*/ 3 w 83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74">
                  <a:moveTo>
                    <a:pt x="3" y="0"/>
                  </a:moveTo>
                  <a:lnTo>
                    <a:pt x="0" y="5"/>
                  </a:lnTo>
                  <a:lnTo>
                    <a:pt x="3" y="13"/>
                  </a:lnTo>
                  <a:lnTo>
                    <a:pt x="11" y="24"/>
                  </a:lnTo>
                  <a:lnTo>
                    <a:pt x="21" y="36"/>
                  </a:lnTo>
                  <a:lnTo>
                    <a:pt x="36" y="49"/>
                  </a:lnTo>
                  <a:lnTo>
                    <a:pt x="50" y="60"/>
                  </a:lnTo>
                  <a:lnTo>
                    <a:pt x="67" y="69"/>
                  </a:lnTo>
                  <a:lnTo>
                    <a:pt x="83" y="74"/>
                  </a:lnTo>
                  <a:lnTo>
                    <a:pt x="77" y="69"/>
                  </a:lnTo>
                  <a:lnTo>
                    <a:pt x="67" y="59"/>
                  </a:lnTo>
                  <a:lnTo>
                    <a:pt x="57" y="46"/>
                  </a:lnTo>
                  <a:lnTo>
                    <a:pt x="44" y="33"/>
                  </a:lnTo>
                  <a:lnTo>
                    <a:pt x="32" y="19"/>
                  </a:lnTo>
                  <a:lnTo>
                    <a:pt x="20" y="9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6" name="Freeform 174">
              <a:extLst>
                <a:ext uri="{FF2B5EF4-FFF2-40B4-BE49-F238E27FC236}">
                  <a16:creationId xmlns:a16="http://schemas.microsoft.com/office/drawing/2014/main" xmlns="" id="{0D229463-FE7E-550A-1CA8-40EE553F7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2" y="2831"/>
              <a:ext cx="25" cy="28"/>
            </a:xfrm>
            <a:custGeom>
              <a:avLst/>
              <a:gdLst>
                <a:gd name="T0" fmla="*/ 2 w 72"/>
                <a:gd name="T1" fmla="*/ 0 h 82"/>
                <a:gd name="T2" fmla="*/ 0 w 72"/>
                <a:gd name="T3" fmla="*/ 5 h 82"/>
                <a:gd name="T4" fmla="*/ 1 w 72"/>
                <a:gd name="T5" fmla="*/ 14 h 82"/>
                <a:gd name="T6" fmla="*/ 7 w 72"/>
                <a:gd name="T7" fmla="*/ 27 h 82"/>
                <a:gd name="T8" fmla="*/ 18 w 72"/>
                <a:gd name="T9" fmla="*/ 41 h 82"/>
                <a:gd name="T10" fmla="*/ 30 w 72"/>
                <a:gd name="T11" fmla="*/ 54 h 82"/>
                <a:gd name="T12" fmla="*/ 43 w 72"/>
                <a:gd name="T13" fmla="*/ 67 h 82"/>
                <a:gd name="T14" fmla="*/ 58 w 72"/>
                <a:gd name="T15" fmla="*/ 77 h 82"/>
                <a:gd name="T16" fmla="*/ 72 w 72"/>
                <a:gd name="T17" fmla="*/ 82 h 82"/>
                <a:gd name="T18" fmla="*/ 68 w 72"/>
                <a:gd name="T19" fmla="*/ 76 h 82"/>
                <a:gd name="T20" fmla="*/ 60 w 72"/>
                <a:gd name="T21" fmla="*/ 64 h 82"/>
                <a:gd name="T22" fmla="*/ 51 w 72"/>
                <a:gd name="T23" fmla="*/ 51 h 82"/>
                <a:gd name="T24" fmla="*/ 39 w 72"/>
                <a:gd name="T25" fmla="*/ 34 h 82"/>
                <a:gd name="T26" fmla="*/ 27 w 72"/>
                <a:gd name="T27" fmla="*/ 21 h 82"/>
                <a:gd name="T28" fmla="*/ 17 w 72"/>
                <a:gd name="T29" fmla="*/ 8 h 82"/>
                <a:gd name="T30" fmla="*/ 7 w 72"/>
                <a:gd name="T31" fmla="*/ 1 h 82"/>
                <a:gd name="T32" fmla="*/ 2 w 72"/>
                <a:gd name="T3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82">
                  <a:moveTo>
                    <a:pt x="2" y="0"/>
                  </a:moveTo>
                  <a:lnTo>
                    <a:pt x="0" y="5"/>
                  </a:lnTo>
                  <a:lnTo>
                    <a:pt x="1" y="14"/>
                  </a:lnTo>
                  <a:lnTo>
                    <a:pt x="7" y="27"/>
                  </a:lnTo>
                  <a:lnTo>
                    <a:pt x="18" y="41"/>
                  </a:lnTo>
                  <a:lnTo>
                    <a:pt x="30" y="54"/>
                  </a:lnTo>
                  <a:lnTo>
                    <a:pt x="43" y="67"/>
                  </a:lnTo>
                  <a:lnTo>
                    <a:pt x="58" y="77"/>
                  </a:lnTo>
                  <a:lnTo>
                    <a:pt x="72" y="82"/>
                  </a:lnTo>
                  <a:lnTo>
                    <a:pt x="68" y="76"/>
                  </a:lnTo>
                  <a:lnTo>
                    <a:pt x="60" y="64"/>
                  </a:lnTo>
                  <a:lnTo>
                    <a:pt x="51" y="51"/>
                  </a:lnTo>
                  <a:lnTo>
                    <a:pt x="39" y="34"/>
                  </a:lnTo>
                  <a:lnTo>
                    <a:pt x="27" y="21"/>
                  </a:lnTo>
                  <a:lnTo>
                    <a:pt x="17" y="8"/>
                  </a:lnTo>
                  <a:lnTo>
                    <a:pt x="7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7" name="Freeform 175">
              <a:extLst>
                <a:ext uri="{FF2B5EF4-FFF2-40B4-BE49-F238E27FC236}">
                  <a16:creationId xmlns:a16="http://schemas.microsoft.com/office/drawing/2014/main" xmlns="" id="{01F50FD6-9CBF-9D1A-D2A5-9159CEC5FE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2830"/>
              <a:ext cx="22" cy="25"/>
            </a:xfrm>
            <a:custGeom>
              <a:avLst/>
              <a:gdLst>
                <a:gd name="T0" fmla="*/ 2 w 63"/>
                <a:gd name="T1" fmla="*/ 0 h 76"/>
                <a:gd name="T2" fmla="*/ 0 w 63"/>
                <a:gd name="T3" fmla="*/ 4 h 76"/>
                <a:gd name="T4" fmla="*/ 3 w 63"/>
                <a:gd name="T5" fmla="*/ 14 h 76"/>
                <a:gd name="T6" fmla="*/ 9 w 63"/>
                <a:gd name="T7" fmla="*/ 25 h 76"/>
                <a:gd name="T8" fmla="*/ 17 w 63"/>
                <a:gd name="T9" fmla="*/ 38 h 76"/>
                <a:gd name="T10" fmla="*/ 28 w 63"/>
                <a:gd name="T11" fmla="*/ 52 h 76"/>
                <a:gd name="T12" fmla="*/ 40 w 63"/>
                <a:gd name="T13" fmla="*/ 63 h 76"/>
                <a:gd name="T14" fmla="*/ 52 w 63"/>
                <a:gd name="T15" fmla="*/ 72 h 76"/>
                <a:gd name="T16" fmla="*/ 63 w 63"/>
                <a:gd name="T17" fmla="*/ 76 h 76"/>
                <a:gd name="T18" fmla="*/ 58 w 63"/>
                <a:gd name="T19" fmla="*/ 68 h 76"/>
                <a:gd name="T20" fmla="*/ 52 w 63"/>
                <a:gd name="T21" fmla="*/ 58 h 76"/>
                <a:gd name="T22" fmla="*/ 44 w 63"/>
                <a:gd name="T23" fmla="*/ 45 h 76"/>
                <a:gd name="T24" fmla="*/ 36 w 63"/>
                <a:gd name="T25" fmla="*/ 31 h 76"/>
                <a:gd name="T26" fmla="*/ 27 w 63"/>
                <a:gd name="T27" fmla="*/ 17 h 76"/>
                <a:gd name="T28" fmla="*/ 17 w 63"/>
                <a:gd name="T29" fmla="*/ 7 h 76"/>
                <a:gd name="T30" fmla="*/ 9 w 63"/>
                <a:gd name="T31" fmla="*/ 1 h 76"/>
                <a:gd name="T32" fmla="*/ 2 w 63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76">
                  <a:moveTo>
                    <a:pt x="2" y="0"/>
                  </a:moveTo>
                  <a:lnTo>
                    <a:pt x="0" y="4"/>
                  </a:lnTo>
                  <a:lnTo>
                    <a:pt x="3" y="14"/>
                  </a:lnTo>
                  <a:lnTo>
                    <a:pt x="9" y="25"/>
                  </a:lnTo>
                  <a:lnTo>
                    <a:pt x="17" y="38"/>
                  </a:lnTo>
                  <a:lnTo>
                    <a:pt x="28" y="52"/>
                  </a:lnTo>
                  <a:lnTo>
                    <a:pt x="40" y="63"/>
                  </a:lnTo>
                  <a:lnTo>
                    <a:pt x="52" y="72"/>
                  </a:lnTo>
                  <a:lnTo>
                    <a:pt x="63" y="76"/>
                  </a:lnTo>
                  <a:lnTo>
                    <a:pt x="58" y="68"/>
                  </a:lnTo>
                  <a:lnTo>
                    <a:pt x="52" y="58"/>
                  </a:lnTo>
                  <a:lnTo>
                    <a:pt x="44" y="45"/>
                  </a:lnTo>
                  <a:lnTo>
                    <a:pt x="36" y="31"/>
                  </a:lnTo>
                  <a:lnTo>
                    <a:pt x="27" y="17"/>
                  </a:lnTo>
                  <a:lnTo>
                    <a:pt x="17" y="7"/>
                  </a:lnTo>
                  <a:lnTo>
                    <a:pt x="9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8" name="Freeform 176">
              <a:extLst>
                <a:ext uri="{FF2B5EF4-FFF2-40B4-BE49-F238E27FC236}">
                  <a16:creationId xmlns:a16="http://schemas.microsoft.com/office/drawing/2014/main" xmlns="" id="{8548C5F5-15A1-58E7-90BE-CDBF58AD3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829"/>
              <a:ext cx="16" cy="23"/>
            </a:xfrm>
            <a:custGeom>
              <a:avLst/>
              <a:gdLst>
                <a:gd name="T0" fmla="*/ 4 w 45"/>
                <a:gd name="T1" fmla="*/ 0 h 69"/>
                <a:gd name="T2" fmla="*/ 2 w 45"/>
                <a:gd name="T3" fmla="*/ 4 h 69"/>
                <a:gd name="T4" fmla="*/ 0 w 45"/>
                <a:gd name="T5" fmla="*/ 12 h 69"/>
                <a:gd name="T6" fmla="*/ 2 w 45"/>
                <a:gd name="T7" fmla="*/ 21 h 69"/>
                <a:gd name="T8" fmla="*/ 5 w 45"/>
                <a:gd name="T9" fmla="*/ 33 h 69"/>
                <a:gd name="T10" fmla="*/ 12 w 45"/>
                <a:gd name="T11" fmla="*/ 45 h 69"/>
                <a:gd name="T12" fmla="*/ 20 w 45"/>
                <a:gd name="T13" fmla="*/ 55 h 69"/>
                <a:gd name="T14" fmla="*/ 32 w 45"/>
                <a:gd name="T15" fmla="*/ 64 h 69"/>
                <a:gd name="T16" fmla="*/ 45 w 45"/>
                <a:gd name="T17" fmla="*/ 69 h 69"/>
                <a:gd name="T18" fmla="*/ 41 w 45"/>
                <a:gd name="T19" fmla="*/ 61 h 69"/>
                <a:gd name="T20" fmla="*/ 36 w 45"/>
                <a:gd name="T21" fmla="*/ 51 h 69"/>
                <a:gd name="T22" fmla="*/ 31 w 45"/>
                <a:gd name="T23" fmla="*/ 40 h 69"/>
                <a:gd name="T24" fmla="*/ 25 w 45"/>
                <a:gd name="T25" fmla="*/ 28 h 69"/>
                <a:gd name="T26" fmla="*/ 20 w 45"/>
                <a:gd name="T27" fmla="*/ 17 h 69"/>
                <a:gd name="T28" fmla="*/ 15 w 45"/>
                <a:gd name="T29" fmla="*/ 7 h 69"/>
                <a:gd name="T30" fmla="*/ 9 w 45"/>
                <a:gd name="T31" fmla="*/ 2 h 69"/>
                <a:gd name="T32" fmla="*/ 4 w 45"/>
                <a:gd name="T33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5" h="69">
                  <a:moveTo>
                    <a:pt x="4" y="0"/>
                  </a:moveTo>
                  <a:lnTo>
                    <a:pt x="2" y="4"/>
                  </a:lnTo>
                  <a:lnTo>
                    <a:pt x="0" y="12"/>
                  </a:lnTo>
                  <a:lnTo>
                    <a:pt x="2" y="21"/>
                  </a:lnTo>
                  <a:lnTo>
                    <a:pt x="5" y="33"/>
                  </a:lnTo>
                  <a:lnTo>
                    <a:pt x="12" y="45"/>
                  </a:lnTo>
                  <a:lnTo>
                    <a:pt x="20" y="55"/>
                  </a:lnTo>
                  <a:lnTo>
                    <a:pt x="32" y="64"/>
                  </a:lnTo>
                  <a:lnTo>
                    <a:pt x="45" y="69"/>
                  </a:lnTo>
                  <a:lnTo>
                    <a:pt x="41" y="61"/>
                  </a:lnTo>
                  <a:lnTo>
                    <a:pt x="36" y="51"/>
                  </a:lnTo>
                  <a:lnTo>
                    <a:pt x="31" y="40"/>
                  </a:lnTo>
                  <a:lnTo>
                    <a:pt x="25" y="28"/>
                  </a:lnTo>
                  <a:lnTo>
                    <a:pt x="20" y="17"/>
                  </a:lnTo>
                  <a:lnTo>
                    <a:pt x="15" y="7"/>
                  </a:lnTo>
                  <a:lnTo>
                    <a:pt x="9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89" name="Freeform 177">
              <a:extLst>
                <a:ext uri="{FF2B5EF4-FFF2-40B4-BE49-F238E27FC236}">
                  <a16:creationId xmlns:a16="http://schemas.microsoft.com/office/drawing/2014/main" xmlns="" id="{FFC24227-CB71-0843-F9E4-29D0F3B8A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2826"/>
              <a:ext cx="12" cy="17"/>
            </a:xfrm>
            <a:custGeom>
              <a:avLst/>
              <a:gdLst>
                <a:gd name="T0" fmla="*/ 2 w 34"/>
                <a:gd name="T1" fmla="*/ 0 h 53"/>
                <a:gd name="T2" fmla="*/ 0 w 34"/>
                <a:gd name="T3" fmla="*/ 4 h 53"/>
                <a:gd name="T4" fmla="*/ 0 w 34"/>
                <a:gd name="T5" fmla="*/ 10 h 53"/>
                <a:gd name="T6" fmla="*/ 2 w 34"/>
                <a:gd name="T7" fmla="*/ 19 h 53"/>
                <a:gd name="T8" fmla="*/ 6 w 34"/>
                <a:gd name="T9" fmla="*/ 28 h 53"/>
                <a:gd name="T10" fmla="*/ 13 w 34"/>
                <a:gd name="T11" fmla="*/ 38 h 53"/>
                <a:gd name="T12" fmla="*/ 19 w 34"/>
                <a:gd name="T13" fmla="*/ 45 h 53"/>
                <a:gd name="T14" fmla="*/ 27 w 34"/>
                <a:gd name="T15" fmla="*/ 50 h 53"/>
                <a:gd name="T16" fmla="*/ 34 w 34"/>
                <a:gd name="T17" fmla="*/ 53 h 53"/>
                <a:gd name="T18" fmla="*/ 27 w 34"/>
                <a:gd name="T19" fmla="*/ 40 h 53"/>
                <a:gd name="T20" fmla="*/ 19 w 34"/>
                <a:gd name="T21" fmla="*/ 23 h 53"/>
                <a:gd name="T22" fmla="*/ 11 w 34"/>
                <a:gd name="T23" fmla="*/ 8 h 53"/>
                <a:gd name="T24" fmla="*/ 2 w 34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53">
                  <a:moveTo>
                    <a:pt x="2" y="0"/>
                  </a:moveTo>
                  <a:lnTo>
                    <a:pt x="0" y="4"/>
                  </a:lnTo>
                  <a:lnTo>
                    <a:pt x="0" y="10"/>
                  </a:lnTo>
                  <a:lnTo>
                    <a:pt x="2" y="19"/>
                  </a:lnTo>
                  <a:lnTo>
                    <a:pt x="6" y="28"/>
                  </a:lnTo>
                  <a:lnTo>
                    <a:pt x="13" y="38"/>
                  </a:lnTo>
                  <a:lnTo>
                    <a:pt x="19" y="45"/>
                  </a:lnTo>
                  <a:lnTo>
                    <a:pt x="27" y="50"/>
                  </a:lnTo>
                  <a:lnTo>
                    <a:pt x="34" y="53"/>
                  </a:lnTo>
                  <a:lnTo>
                    <a:pt x="27" y="40"/>
                  </a:lnTo>
                  <a:lnTo>
                    <a:pt x="19" y="23"/>
                  </a:lnTo>
                  <a:lnTo>
                    <a:pt x="11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0" name="Freeform 178">
              <a:extLst>
                <a:ext uri="{FF2B5EF4-FFF2-40B4-BE49-F238E27FC236}">
                  <a16:creationId xmlns:a16="http://schemas.microsoft.com/office/drawing/2014/main" xmlns="" id="{9D13F84B-20AE-D56D-83C7-8DC820B4F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827"/>
              <a:ext cx="9" cy="12"/>
            </a:xfrm>
            <a:custGeom>
              <a:avLst/>
              <a:gdLst>
                <a:gd name="T0" fmla="*/ 1 w 25"/>
                <a:gd name="T1" fmla="*/ 2 h 34"/>
                <a:gd name="T2" fmla="*/ 0 w 25"/>
                <a:gd name="T3" fmla="*/ 12 h 34"/>
                <a:gd name="T4" fmla="*/ 4 w 25"/>
                <a:gd name="T5" fmla="*/ 24 h 34"/>
                <a:gd name="T6" fmla="*/ 13 w 25"/>
                <a:gd name="T7" fmla="*/ 34 h 34"/>
                <a:gd name="T8" fmla="*/ 25 w 25"/>
                <a:gd name="T9" fmla="*/ 33 h 34"/>
                <a:gd name="T10" fmla="*/ 15 w 25"/>
                <a:gd name="T11" fmla="*/ 26 h 34"/>
                <a:gd name="T12" fmla="*/ 11 w 25"/>
                <a:gd name="T13" fmla="*/ 12 h 34"/>
                <a:gd name="T14" fmla="*/ 8 w 25"/>
                <a:gd name="T15" fmla="*/ 0 h 34"/>
                <a:gd name="T16" fmla="*/ 1 w 25"/>
                <a:gd name="T17" fmla="*/ 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4">
                  <a:moveTo>
                    <a:pt x="1" y="2"/>
                  </a:moveTo>
                  <a:lnTo>
                    <a:pt x="0" y="12"/>
                  </a:lnTo>
                  <a:lnTo>
                    <a:pt x="4" y="24"/>
                  </a:lnTo>
                  <a:lnTo>
                    <a:pt x="13" y="34"/>
                  </a:lnTo>
                  <a:lnTo>
                    <a:pt x="25" y="33"/>
                  </a:lnTo>
                  <a:lnTo>
                    <a:pt x="15" y="26"/>
                  </a:lnTo>
                  <a:lnTo>
                    <a:pt x="11" y="12"/>
                  </a:lnTo>
                  <a:lnTo>
                    <a:pt x="8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1" name="Freeform 179">
              <a:extLst>
                <a:ext uri="{FF2B5EF4-FFF2-40B4-BE49-F238E27FC236}">
                  <a16:creationId xmlns:a16="http://schemas.microsoft.com/office/drawing/2014/main" xmlns="" id="{0AB99CF2-28EF-74E9-A719-DD57E9112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2837"/>
              <a:ext cx="26" cy="23"/>
            </a:xfrm>
            <a:custGeom>
              <a:avLst/>
              <a:gdLst>
                <a:gd name="T0" fmla="*/ 3 w 74"/>
                <a:gd name="T1" fmla="*/ 0 h 70"/>
                <a:gd name="T2" fmla="*/ 0 w 74"/>
                <a:gd name="T3" fmla="*/ 5 h 70"/>
                <a:gd name="T4" fmla="*/ 2 w 74"/>
                <a:gd name="T5" fmla="*/ 12 h 70"/>
                <a:gd name="T6" fmla="*/ 8 w 74"/>
                <a:gd name="T7" fmla="*/ 22 h 70"/>
                <a:gd name="T8" fmla="*/ 17 w 74"/>
                <a:gd name="T9" fmla="*/ 34 h 70"/>
                <a:gd name="T10" fmla="*/ 29 w 74"/>
                <a:gd name="T11" fmla="*/ 46 h 70"/>
                <a:gd name="T12" fmla="*/ 44 w 74"/>
                <a:gd name="T13" fmla="*/ 56 h 70"/>
                <a:gd name="T14" fmla="*/ 58 w 74"/>
                <a:gd name="T15" fmla="*/ 65 h 70"/>
                <a:gd name="T16" fmla="*/ 74 w 74"/>
                <a:gd name="T17" fmla="*/ 70 h 70"/>
                <a:gd name="T18" fmla="*/ 69 w 74"/>
                <a:gd name="T19" fmla="*/ 64 h 70"/>
                <a:gd name="T20" fmla="*/ 60 w 74"/>
                <a:gd name="T21" fmla="*/ 55 h 70"/>
                <a:gd name="T22" fmla="*/ 50 w 74"/>
                <a:gd name="T23" fmla="*/ 42 h 70"/>
                <a:gd name="T24" fmla="*/ 40 w 74"/>
                <a:gd name="T25" fmla="*/ 30 h 70"/>
                <a:gd name="T26" fmla="*/ 29 w 74"/>
                <a:gd name="T27" fmla="*/ 17 h 70"/>
                <a:gd name="T28" fmla="*/ 19 w 74"/>
                <a:gd name="T29" fmla="*/ 7 h 70"/>
                <a:gd name="T30" fmla="*/ 9 w 74"/>
                <a:gd name="T31" fmla="*/ 1 h 70"/>
                <a:gd name="T32" fmla="*/ 3 w 74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70">
                  <a:moveTo>
                    <a:pt x="3" y="0"/>
                  </a:moveTo>
                  <a:lnTo>
                    <a:pt x="0" y="5"/>
                  </a:lnTo>
                  <a:lnTo>
                    <a:pt x="2" y="12"/>
                  </a:lnTo>
                  <a:lnTo>
                    <a:pt x="8" y="22"/>
                  </a:lnTo>
                  <a:lnTo>
                    <a:pt x="17" y="34"/>
                  </a:lnTo>
                  <a:lnTo>
                    <a:pt x="29" y="46"/>
                  </a:lnTo>
                  <a:lnTo>
                    <a:pt x="44" y="56"/>
                  </a:lnTo>
                  <a:lnTo>
                    <a:pt x="58" y="65"/>
                  </a:lnTo>
                  <a:lnTo>
                    <a:pt x="74" y="70"/>
                  </a:lnTo>
                  <a:lnTo>
                    <a:pt x="69" y="64"/>
                  </a:lnTo>
                  <a:lnTo>
                    <a:pt x="60" y="55"/>
                  </a:lnTo>
                  <a:lnTo>
                    <a:pt x="50" y="42"/>
                  </a:lnTo>
                  <a:lnTo>
                    <a:pt x="40" y="30"/>
                  </a:lnTo>
                  <a:lnTo>
                    <a:pt x="29" y="17"/>
                  </a:lnTo>
                  <a:lnTo>
                    <a:pt x="19" y="7"/>
                  </a:lnTo>
                  <a:lnTo>
                    <a:pt x="9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2" name="Freeform 180">
              <a:extLst>
                <a:ext uri="{FF2B5EF4-FFF2-40B4-BE49-F238E27FC236}">
                  <a16:creationId xmlns:a16="http://schemas.microsoft.com/office/drawing/2014/main" xmlns="" id="{95521DBD-0FBD-1811-4E7A-575D06B26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2841"/>
              <a:ext cx="21" cy="18"/>
            </a:xfrm>
            <a:custGeom>
              <a:avLst/>
              <a:gdLst>
                <a:gd name="T0" fmla="*/ 3 w 60"/>
                <a:gd name="T1" fmla="*/ 0 h 55"/>
                <a:gd name="T2" fmla="*/ 0 w 60"/>
                <a:gd name="T3" fmla="*/ 4 h 55"/>
                <a:gd name="T4" fmla="*/ 2 w 60"/>
                <a:gd name="T5" fmla="*/ 9 h 55"/>
                <a:gd name="T6" fmla="*/ 6 w 60"/>
                <a:gd name="T7" fmla="*/ 18 h 55"/>
                <a:gd name="T8" fmla="*/ 12 w 60"/>
                <a:gd name="T9" fmla="*/ 27 h 55"/>
                <a:gd name="T10" fmla="*/ 20 w 60"/>
                <a:gd name="T11" fmla="*/ 35 h 55"/>
                <a:gd name="T12" fmla="*/ 31 w 60"/>
                <a:gd name="T13" fmla="*/ 44 h 55"/>
                <a:gd name="T14" fmla="*/ 44 w 60"/>
                <a:gd name="T15" fmla="*/ 52 h 55"/>
                <a:gd name="T16" fmla="*/ 60 w 60"/>
                <a:gd name="T17" fmla="*/ 55 h 55"/>
                <a:gd name="T18" fmla="*/ 52 w 60"/>
                <a:gd name="T19" fmla="*/ 49 h 55"/>
                <a:gd name="T20" fmla="*/ 44 w 60"/>
                <a:gd name="T21" fmla="*/ 40 h 55"/>
                <a:gd name="T22" fmla="*/ 36 w 60"/>
                <a:gd name="T23" fmla="*/ 30 h 55"/>
                <a:gd name="T24" fmla="*/ 28 w 60"/>
                <a:gd name="T25" fmla="*/ 22 h 55"/>
                <a:gd name="T26" fmla="*/ 20 w 60"/>
                <a:gd name="T27" fmla="*/ 13 h 55"/>
                <a:gd name="T28" fmla="*/ 14 w 60"/>
                <a:gd name="T29" fmla="*/ 5 h 55"/>
                <a:gd name="T30" fmla="*/ 7 w 60"/>
                <a:gd name="T31" fmla="*/ 2 h 55"/>
                <a:gd name="T32" fmla="*/ 3 w 60"/>
                <a:gd name="T3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55">
                  <a:moveTo>
                    <a:pt x="3" y="0"/>
                  </a:moveTo>
                  <a:lnTo>
                    <a:pt x="0" y="4"/>
                  </a:lnTo>
                  <a:lnTo>
                    <a:pt x="2" y="9"/>
                  </a:lnTo>
                  <a:lnTo>
                    <a:pt x="6" y="18"/>
                  </a:lnTo>
                  <a:lnTo>
                    <a:pt x="12" y="27"/>
                  </a:lnTo>
                  <a:lnTo>
                    <a:pt x="20" y="35"/>
                  </a:lnTo>
                  <a:lnTo>
                    <a:pt x="31" y="44"/>
                  </a:lnTo>
                  <a:lnTo>
                    <a:pt x="44" y="52"/>
                  </a:lnTo>
                  <a:lnTo>
                    <a:pt x="60" y="55"/>
                  </a:lnTo>
                  <a:lnTo>
                    <a:pt x="52" y="49"/>
                  </a:lnTo>
                  <a:lnTo>
                    <a:pt x="44" y="40"/>
                  </a:lnTo>
                  <a:lnTo>
                    <a:pt x="36" y="30"/>
                  </a:lnTo>
                  <a:lnTo>
                    <a:pt x="28" y="22"/>
                  </a:lnTo>
                  <a:lnTo>
                    <a:pt x="20" y="13"/>
                  </a:lnTo>
                  <a:lnTo>
                    <a:pt x="14" y="5"/>
                  </a:lnTo>
                  <a:lnTo>
                    <a:pt x="7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3" name="Freeform 181">
              <a:extLst>
                <a:ext uri="{FF2B5EF4-FFF2-40B4-BE49-F238E27FC236}">
                  <a16:creationId xmlns:a16="http://schemas.microsoft.com/office/drawing/2014/main" xmlns="" id="{1842321D-155A-5463-9D8D-90E63E127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833"/>
              <a:ext cx="22" cy="25"/>
            </a:xfrm>
            <a:custGeom>
              <a:avLst/>
              <a:gdLst>
                <a:gd name="T0" fmla="*/ 1 w 63"/>
                <a:gd name="T1" fmla="*/ 0 h 74"/>
                <a:gd name="T2" fmla="*/ 0 w 63"/>
                <a:gd name="T3" fmla="*/ 3 h 74"/>
                <a:gd name="T4" fmla="*/ 1 w 63"/>
                <a:gd name="T5" fmla="*/ 12 h 74"/>
                <a:gd name="T6" fmla="*/ 7 w 63"/>
                <a:gd name="T7" fmla="*/ 24 h 74"/>
                <a:gd name="T8" fmla="*/ 17 w 63"/>
                <a:gd name="T9" fmla="*/ 38 h 74"/>
                <a:gd name="T10" fmla="*/ 27 w 63"/>
                <a:gd name="T11" fmla="*/ 51 h 74"/>
                <a:gd name="T12" fmla="*/ 39 w 63"/>
                <a:gd name="T13" fmla="*/ 63 h 74"/>
                <a:gd name="T14" fmla="*/ 51 w 63"/>
                <a:gd name="T15" fmla="*/ 71 h 74"/>
                <a:gd name="T16" fmla="*/ 63 w 63"/>
                <a:gd name="T17" fmla="*/ 74 h 74"/>
                <a:gd name="T18" fmla="*/ 58 w 63"/>
                <a:gd name="T19" fmla="*/ 67 h 74"/>
                <a:gd name="T20" fmla="*/ 51 w 63"/>
                <a:gd name="T21" fmla="*/ 57 h 74"/>
                <a:gd name="T22" fmla="*/ 43 w 63"/>
                <a:gd name="T23" fmla="*/ 43 h 74"/>
                <a:gd name="T24" fmla="*/ 35 w 63"/>
                <a:gd name="T25" fmla="*/ 29 h 74"/>
                <a:gd name="T26" fmla="*/ 26 w 63"/>
                <a:gd name="T27" fmla="*/ 17 h 74"/>
                <a:gd name="T28" fmla="*/ 17 w 63"/>
                <a:gd name="T29" fmla="*/ 6 h 74"/>
                <a:gd name="T30" fmla="*/ 9 w 63"/>
                <a:gd name="T31" fmla="*/ 0 h 74"/>
                <a:gd name="T32" fmla="*/ 1 w 63"/>
                <a:gd name="T3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3" h="74">
                  <a:moveTo>
                    <a:pt x="1" y="0"/>
                  </a:moveTo>
                  <a:lnTo>
                    <a:pt x="0" y="3"/>
                  </a:lnTo>
                  <a:lnTo>
                    <a:pt x="1" y="12"/>
                  </a:lnTo>
                  <a:lnTo>
                    <a:pt x="7" y="24"/>
                  </a:lnTo>
                  <a:lnTo>
                    <a:pt x="17" y="38"/>
                  </a:lnTo>
                  <a:lnTo>
                    <a:pt x="27" y="51"/>
                  </a:lnTo>
                  <a:lnTo>
                    <a:pt x="39" y="63"/>
                  </a:lnTo>
                  <a:lnTo>
                    <a:pt x="51" y="71"/>
                  </a:lnTo>
                  <a:lnTo>
                    <a:pt x="63" y="74"/>
                  </a:lnTo>
                  <a:lnTo>
                    <a:pt x="58" y="67"/>
                  </a:lnTo>
                  <a:lnTo>
                    <a:pt x="51" y="57"/>
                  </a:lnTo>
                  <a:lnTo>
                    <a:pt x="43" y="43"/>
                  </a:lnTo>
                  <a:lnTo>
                    <a:pt x="35" y="29"/>
                  </a:lnTo>
                  <a:lnTo>
                    <a:pt x="26" y="17"/>
                  </a:lnTo>
                  <a:lnTo>
                    <a:pt x="17" y="6"/>
                  </a:lnTo>
                  <a:lnTo>
                    <a:pt x="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4" name="Freeform 182">
              <a:extLst>
                <a:ext uri="{FF2B5EF4-FFF2-40B4-BE49-F238E27FC236}">
                  <a16:creationId xmlns:a16="http://schemas.microsoft.com/office/drawing/2014/main" xmlns="" id="{003A6B27-FEF1-C887-7499-F28D89EDD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2827"/>
              <a:ext cx="16" cy="22"/>
            </a:xfrm>
            <a:custGeom>
              <a:avLst/>
              <a:gdLst>
                <a:gd name="T0" fmla="*/ 3 w 47"/>
                <a:gd name="T1" fmla="*/ 0 h 64"/>
                <a:gd name="T2" fmla="*/ 0 w 47"/>
                <a:gd name="T3" fmla="*/ 4 h 64"/>
                <a:gd name="T4" fmla="*/ 2 w 47"/>
                <a:gd name="T5" fmla="*/ 12 h 64"/>
                <a:gd name="T6" fmla="*/ 7 w 47"/>
                <a:gd name="T7" fmla="*/ 22 h 64"/>
                <a:gd name="T8" fmla="*/ 14 w 47"/>
                <a:gd name="T9" fmla="*/ 34 h 64"/>
                <a:gd name="T10" fmla="*/ 22 w 47"/>
                <a:gd name="T11" fmla="*/ 45 h 64"/>
                <a:gd name="T12" fmla="*/ 31 w 47"/>
                <a:gd name="T13" fmla="*/ 54 h 64"/>
                <a:gd name="T14" fmla="*/ 39 w 47"/>
                <a:gd name="T15" fmla="*/ 61 h 64"/>
                <a:gd name="T16" fmla="*/ 47 w 47"/>
                <a:gd name="T17" fmla="*/ 64 h 64"/>
                <a:gd name="T18" fmla="*/ 44 w 47"/>
                <a:gd name="T19" fmla="*/ 58 h 64"/>
                <a:gd name="T20" fmla="*/ 39 w 47"/>
                <a:gd name="T21" fmla="*/ 49 h 64"/>
                <a:gd name="T22" fmla="*/ 33 w 47"/>
                <a:gd name="T23" fmla="*/ 39 h 64"/>
                <a:gd name="T24" fmla="*/ 27 w 47"/>
                <a:gd name="T25" fmla="*/ 28 h 64"/>
                <a:gd name="T26" fmla="*/ 20 w 47"/>
                <a:gd name="T27" fmla="*/ 18 h 64"/>
                <a:gd name="T28" fmla="*/ 14 w 47"/>
                <a:gd name="T29" fmla="*/ 9 h 64"/>
                <a:gd name="T30" fmla="*/ 8 w 47"/>
                <a:gd name="T31" fmla="*/ 3 h 64"/>
                <a:gd name="T32" fmla="*/ 3 w 47"/>
                <a:gd name="T3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64">
                  <a:moveTo>
                    <a:pt x="3" y="0"/>
                  </a:moveTo>
                  <a:lnTo>
                    <a:pt x="0" y="4"/>
                  </a:lnTo>
                  <a:lnTo>
                    <a:pt x="2" y="12"/>
                  </a:lnTo>
                  <a:lnTo>
                    <a:pt x="7" y="22"/>
                  </a:lnTo>
                  <a:lnTo>
                    <a:pt x="14" y="34"/>
                  </a:lnTo>
                  <a:lnTo>
                    <a:pt x="22" y="45"/>
                  </a:lnTo>
                  <a:lnTo>
                    <a:pt x="31" y="54"/>
                  </a:lnTo>
                  <a:lnTo>
                    <a:pt x="39" y="61"/>
                  </a:lnTo>
                  <a:lnTo>
                    <a:pt x="47" y="64"/>
                  </a:lnTo>
                  <a:lnTo>
                    <a:pt x="44" y="58"/>
                  </a:lnTo>
                  <a:lnTo>
                    <a:pt x="39" y="49"/>
                  </a:lnTo>
                  <a:lnTo>
                    <a:pt x="33" y="39"/>
                  </a:lnTo>
                  <a:lnTo>
                    <a:pt x="27" y="28"/>
                  </a:lnTo>
                  <a:lnTo>
                    <a:pt x="20" y="18"/>
                  </a:lnTo>
                  <a:lnTo>
                    <a:pt x="14" y="9"/>
                  </a:lnTo>
                  <a:lnTo>
                    <a:pt x="8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5" name="Freeform 183">
              <a:extLst>
                <a:ext uri="{FF2B5EF4-FFF2-40B4-BE49-F238E27FC236}">
                  <a16:creationId xmlns:a16="http://schemas.microsoft.com/office/drawing/2014/main" xmlns="" id="{316D4A99-3F64-E4E3-9A12-760074DBD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2856"/>
              <a:ext cx="24" cy="3"/>
            </a:xfrm>
            <a:custGeom>
              <a:avLst/>
              <a:gdLst>
                <a:gd name="T0" fmla="*/ 70 w 70"/>
                <a:gd name="T1" fmla="*/ 5 h 10"/>
                <a:gd name="T2" fmla="*/ 64 w 70"/>
                <a:gd name="T3" fmla="*/ 5 h 10"/>
                <a:gd name="T4" fmla="*/ 55 w 70"/>
                <a:gd name="T5" fmla="*/ 7 h 10"/>
                <a:gd name="T6" fmla="*/ 43 w 70"/>
                <a:gd name="T7" fmla="*/ 8 h 10"/>
                <a:gd name="T8" fmla="*/ 32 w 70"/>
                <a:gd name="T9" fmla="*/ 9 h 10"/>
                <a:gd name="T10" fmla="*/ 20 w 70"/>
                <a:gd name="T11" fmla="*/ 10 h 10"/>
                <a:gd name="T12" fmla="*/ 9 w 70"/>
                <a:gd name="T13" fmla="*/ 10 h 10"/>
                <a:gd name="T14" fmla="*/ 3 w 70"/>
                <a:gd name="T15" fmla="*/ 9 h 10"/>
                <a:gd name="T16" fmla="*/ 0 w 70"/>
                <a:gd name="T17" fmla="*/ 7 h 10"/>
                <a:gd name="T18" fmla="*/ 3 w 70"/>
                <a:gd name="T19" fmla="*/ 3 h 10"/>
                <a:gd name="T20" fmla="*/ 10 w 70"/>
                <a:gd name="T21" fmla="*/ 2 h 10"/>
                <a:gd name="T22" fmla="*/ 20 w 70"/>
                <a:gd name="T23" fmla="*/ 0 h 10"/>
                <a:gd name="T24" fmla="*/ 30 w 70"/>
                <a:gd name="T25" fmla="*/ 0 h 10"/>
                <a:gd name="T26" fmla="*/ 42 w 70"/>
                <a:gd name="T27" fmla="*/ 2 h 10"/>
                <a:gd name="T28" fmla="*/ 53 w 70"/>
                <a:gd name="T29" fmla="*/ 3 h 10"/>
                <a:gd name="T30" fmla="*/ 63 w 70"/>
                <a:gd name="T31" fmla="*/ 4 h 10"/>
                <a:gd name="T32" fmla="*/ 70 w 70"/>
                <a:gd name="T3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10">
                  <a:moveTo>
                    <a:pt x="70" y="5"/>
                  </a:moveTo>
                  <a:lnTo>
                    <a:pt x="64" y="5"/>
                  </a:lnTo>
                  <a:lnTo>
                    <a:pt x="55" y="7"/>
                  </a:lnTo>
                  <a:lnTo>
                    <a:pt x="43" y="8"/>
                  </a:lnTo>
                  <a:lnTo>
                    <a:pt x="32" y="9"/>
                  </a:lnTo>
                  <a:lnTo>
                    <a:pt x="20" y="10"/>
                  </a:lnTo>
                  <a:lnTo>
                    <a:pt x="9" y="10"/>
                  </a:lnTo>
                  <a:lnTo>
                    <a:pt x="3" y="9"/>
                  </a:lnTo>
                  <a:lnTo>
                    <a:pt x="0" y="7"/>
                  </a:lnTo>
                  <a:lnTo>
                    <a:pt x="3" y="3"/>
                  </a:lnTo>
                  <a:lnTo>
                    <a:pt x="10" y="2"/>
                  </a:lnTo>
                  <a:lnTo>
                    <a:pt x="20" y="0"/>
                  </a:lnTo>
                  <a:lnTo>
                    <a:pt x="30" y="0"/>
                  </a:lnTo>
                  <a:lnTo>
                    <a:pt x="42" y="2"/>
                  </a:lnTo>
                  <a:lnTo>
                    <a:pt x="53" y="3"/>
                  </a:lnTo>
                  <a:lnTo>
                    <a:pt x="63" y="4"/>
                  </a:lnTo>
                  <a:lnTo>
                    <a:pt x="70" y="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6" name="Freeform 184">
              <a:extLst>
                <a:ext uri="{FF2B5EF4-FFF2-40B4-BE49-F238E27FC236}">
                  <a16:creationId xmlns:a16="http://schemas.microsoft.com/office/drawing/2014/main" xmlns="" id="{3590BBFB-E446-F898-1843-891793A6D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" y="2860"/>
              <a:ext cx="33" cy="24"/>
            </a:xfrm>
            <a:custGeom>
              <a:avLst/>
              <a:gdLst>
                <a:gd name="T0" fmla="*/ 96 w 96"/>
                <a:gd name="T1" fmla="*/ 0 h 71"/>
                <a:gd name="T2" fmla="*/ 86 w 96"/>
                <a:gd name="T3" fmla="*/ 5 h 71"/>
                <a:gd name="T4" fmla="*/ 70 w 96"/>
                <a:gd name="T5" fmla="*/ 12 h 71"/>
                <a:gd name="T6" fmla="*/ 53 w 96"/>
                <a:gd name="T7" fmla="*/ 22 h 71"/>
                <a:gd name="T8" fmla="*/ 35 w 96"/>
                <a:gd name="T9" fmla="*/ 34 h 71"/>
                <a:gd name="T10" fmla="*/ 19 w 96"/>
                <a:gd name="T11" fmla="*/ 46 h 71"/>
                <a:gd name="T12" fmla="*/ 7 w 96"/>
                <a:gd name="T13" fmla="*/ 56 h 71"/>
                <a:gd name="T14" fmla="*/ 0 w 96"/>
                <a:gd name="T15" fmla="*/ 65 h 71"/>
                <a:gd name="T16" fmla="*/ 2 w 96"/>
                <a:gd name="T17" fmla="*/ 71 h 71"/>
                <a:gd name="T18" fmla="*/ 9 w 96"/>
                <a:gd name="T19" fmla="*/ 71 h 71"/>
                <a:gd name="T20" fmla="*/ 20 w 96"/>
                <a:gd name="T21" fmla="*/ 65 h 71"/>
                <a:gd name="T22" fmla="*/ 33 w 96"/>
                <a:gd name="T23" fmla="*/ 55 h 71"/>
                <a:gd name="T24" fmla="*/ 48 w 96"/>
                <a:gd name="T25" fmla="*/ 42 h 71"/>
                <a:gd name="T26" fmla="*/ 61 w 96"/>
                <a:gd name="T27" fmla="*/ 29 h 71"/>
                <a:gd name="T28" fmla="*/ 75 w 96"/>
                <a:gd name="T29" fmla="*/ 16 h 71"/>
                <a:gd name="T30" fmla="*/ 87 w 96"/>
                <a:gd name="T31" fmla="*/ 6 h 71"/>
                <a:gd name="T32" fmla="*/ 96 w 96"/>
                <a:gd name="T33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71">
                  <a:moveTo>
                    <a:pt x="96" y="0"/>
                  </a:moveTo>
                  <a:lnTo>
                    <a:pt x="86" y="5"/>
                  </a:lnTo>
                  <a:lnTo>
                    <a:pt x="70" y="12"/>
                  </a:lnTo>
                  <a:lnTo>
                    <a:pt x="53" y="22"/>
                  </a:lnTo>
                  <a:lnTo>
                    <a:pt x="35" y="34"/>
                  </a:lnTo>
                  <a:lnTo>
                    <a:pt x="19" y="46"/>
                  </a:lnTo>
                  <a:lnTo>
                    <a:pt x="7" y="56"/>
                  </a:lnTo>
                  <a:lnTo>
                    <a:pt x="0" y="65"/>
                  </a:lnTo>
                  <a:lnTo>
                    <a:pt x="2" y="71"/>
                  </a:lnTo>
                  <a:lnTo>
                    <a:pt x="9" y="71"/>
                  </a:lnTo>
                  <a:lnTo>
                    <a:pt x="20" y="65"/>
                  </a:lnTo>
                  <a:lnTo>
                    <a:pt x="33" y="55"/>
                  </a:lnTo>
                  <a:lnTo>
                    <a:pt x="48" y="42"/>
                  </a:lnTo>
                  <a:lnTo>
                    <a:pt x="61" y="29"/>
                  </a:lnTo>
                  <a:lnTo>
                    <a:pt x="75" y="16"/>
                  </a:lnTo>
                  <a:lnTo>
                    <a:pt x="87" y="6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7" name="Freeform 185">
              <a:extLst>
                <a:ext uri="{FF2B5EF4-FFF2-40B4-BE49-F238E27FC236}">
                  <a16:creationId xmlns:a16="http://schemas.microsoft.com/office/drawing/2014/main" xmlns="" id="{C07A6A0E-AD24-947A-9232-C59CF0ADC6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2859"/>
              <a:ext cx="30" cy="26"/>
            </a:xfrm>
            <a:custGeom>
              <a:avLst/>
              <a:gdLst>
                <a:gd name="T0" fmla="*/ 87 w 87"/>
                <a:gd name="T1" fmla="*/ 0 h 76"/>
                <a:gd name="T2" fmla="*/ 77 w 87"/>
                <a:gd name="T3" fmla="*/ 7 h 76"/>
                <a:gd name="T4" fmla="*/ 62 w 87"/>
                <a:gd name="T5" fmla="*/ 17 h 76"/>
                <a:gd name="T6" fmla="*/ 47 w 87"/>
                <a:gd name="T7" fmla="*/ 28 h 76"/>
                <a:gd name="T8" fmla="*/ 29 w 87"/>
                <a:gd name="T9" fmla="*/ 41 h 76"/>
                <a:gd name="T10" fmla="*/ 16 w 87"/>
                <a:gd name="T11" fmla="*/ 54 h 76"/>
                <a:gd name="T12" fmla="*/ 6 w 87"/>
                <a:gd name="T13" fmla="*/ 64 h 76"/>
                <a:gd name="T14" fmla="*/ 0 w 87"/>
                <a:gd name="T15" fmla="*/ 73 h 76"/>
                <a:gd name="T16" fmla="*/ 3 w 87"/>
                <a:gd name="T17" fmla="*/ 76 h 76"/>
                <a:gd name="T18" fmla="*/ 11 w 87"/>
                <a:gd name="T19" fmla="*/ 74 h 76"/>
                <a:gd name="T20" fmla="*/ 21 w 87"/>
                <a:gd name="T21" fmla="*/ 66 h 76"/>
                <a:gd name="T22" fmla="*/ 35 w 87"/>
                <a:gd name="T23" fmla="*/ 55 h 76"/>
                <a:gd name="T24" fmla="*/ 47 w 87"/>
                <a:gd name="T25" fmla="*/ 41 h 76"/>
                <a:gd name="T26" fmla="*/ 60 w 87"/>
                <a:gd name="T27" fmla="*/ 28 h 76"/>
                <a:gd name="T28" fmla="*/ 70 w 87"/>
                <a:gd name="T29" fmla="*/ 15 h 76"/>
                <a:gd name="T30" fmla="*/ 81 w 87"/>
                <a:gd name="T31" fmla="*/ 5 h 76"/>
                <a:gd name="T32" fmla="*/ 87 w 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76">
                  <a:moveTo>
                    <a:pt x="87" y="0"/>
                  </a:moveTo>
                  <a:lnTo>
                    <a:pt x="77" y="7"/>
                  </a:lnTo>
                  <a:lnTo>
                    <a:pt x="62" y="17"/>
                  </a:lnTo>
                  <a:lnTo>
                    <a:pt x="47" y="28"/>
                  </a:lnTo>
                  <a:lnTo>
                    <a:pt x="29" y="41"/>
                  </a:lnTo>
                  <a:lnTo>
                    <a:pt x="16" y="54"/>
                  </a:lnTo>
                  <a:lnTo>
                    <a:pt x="6" y="64"/>
                  </a:lnTo>
                  <a:lnTo>
                    <a:pt x="0" y="73"/>
                  </a:lnTo>
                  <a:lnTo>
                    <a:pt x="3" y="76"/>
                  </a:lnTo>
                  <a:lnTo>
                    <a:pt x="11" y="74"/>
                  </a:lnTo>
                  <a:lnTo>
                    <a:pt x="21" y="66"/>
                  </a:lnTo>
                  <a:lnTo>
                    <a:pt x="35" y="55"/>
                  </a:lnTo>
                  <a:lnTo>
                    <a:pt x="47" y="41"/>
                  </a:lnTo>
                  <a:lnTo>
                    <a:pt x="60" y="28"/>
                  </a:lnTo>
                  <a:lnTo>
                    <a:pt x="70" y="15"/>
                  </a:lnTo>
                  <a:lnTo>
                    <a:pt x="81" y="5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8" name="Freeform 186">
              <a:extLst>
                <a:ext uri="{FF2B5EF4-FFF2-40B4-BE49-F238E27FC236}">
                  <a16:creationId xmlns:a16="http://schemas.microsoft.com/office/drawing/2014/main" xmlns="" id="{747D5390-5BD2-73A4-DBB0-52AEDA1D9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" y="2859"/>
              <a:ext cx="27" cy="27"/>
            </a:xfrm>
            <a:custGeom>
              <a:avLst/>
              <a:gdLst>
                <a:gd name="T0" fmla="*/ 78 w 78"/>
                <a:gd name="T1" fmla="*/ 0 h 81"/>
                <a:gd name="T2" fmla="*/ 66 w 78"/>
                <a:gd name="T3" fmla="*/ 8 h 81"/>
                <a:gd name="T4" fmla="*/ 52 w 78"/>
                <a:gd name="T5" fmla="*/ 19 h 81"/>
                <a:gd name="T6" fmla="*/ 38 w 78"/>
                <a:gd name="T7" fmla="*/ 31 h 81"/>
                <a:gd name="T8" fmla="*/ 24 w 78"/>
                <a:gd name="T9" fmla="*/ 45 h 81"/>
                <a:gd name="T10" fmla="*/ 12 w 78"/>
                <a:gd name="T11" fmla="*/ 59 h 81"/>
                <a:gd name="T12" fmla="*/ 4 w 78"/>
                <a:gd name="T13" fmla="*/ 69 h 81"/>
                <a:gd name="T14" fmla="*/ 0 w 78"/>
                <a:gd name="T15" fmla="*/ 77 h 81"/>
                <a:gd name="T16" fmla="*/ 2 w 78"/>
                <a:gd name="T17" fmla="*/ 81 h 81"/>
                <a:gd name="T18" fmla="*/ 9 w 78"/>
                <a:gd name="T19" fmla="*/ 79 h 81"/>
                <a:gd name="T20" fmla="*/ 18 w 78"/>
                <a:gd name="T21" fmla="*/ 71 h 81"/>
                <a:gd name="T22" fmla="*/ 29 w 78"/>
                <a:gd name="T23" fmla="*/ 59 h 81"/>
                <a:gd name="T24" fmla="*/ 39 w 78"/>
                <a:gd name="T25" fmla="*/ 45 h 81"/>
                <a:gd name="T26" fmla="*/ 50 w 78"/>
                <a:gd name="T27" fmla="*/ 30 h 81"/>
                <a:gd name="T28" fmla="*/ 60 w 78"/>
                <a:gd name="T29" fmla="*/ 16 h 81"/>
                <a:gd name="T30" fmla="*/ 70 w 78"/>
                <a:gd name="T31" fmla="*/ 6 h 81"/>
                <a:gd name="T32" fmla="*/ 78 w 78"/>
                <a:gd name="T3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8" h="81">
                  <a:moveTo>
                    <a:pt x="78" y="0"/>
                  </a:moveTo>
                  <a:lnTo>
                    <a:pt x="66" y="8"/>
                  </a:lnTo>
                  <a:lnTo>
                    <a:pt x="52" y="19"/>
                  </a:lnTo>
                  <a:lnTo>
                    <a:pt x="38" y="31"/>
                  </a:lnTo>
                  <a:lnTo>
                    <a:pt x="24" y="45"/>
                  </a:lnTo>
                  <a:lnTo>
                    <a:pt x="12" y="59"/>
                  </a:lnTo>
                  <a:lnTo>
                    <a:pt x="4" y="69"/>
                  </a:lnTo>
                  <a:lnTo>
                    <a:pt x="0" y="77"/>
                  </a:lnTo>
                  <a:lnTo>
                    <a:pt x="2" y="81"/>
                  </a:lnTo>
                  <a:lnTo>
                    <a:pt x="9" y="79"/>
                  </a:lnTo>
                  <a:lnTo>
                    <a:pt x="18" y="71"/>
                  </a:lnTo>
                  <a:lnTo>
                    <a:pt x="29" y="59"/>
                  </a:lnTo>
                  <a:lnTo>
                    <a:pt x="39" y="45"/>
                  </a:lnTo>
                  <a:lnTo>
                    <a:pt x="50" y="30"/>
                  </a:lnTo>
                  <a:lnTo>
                    <a:pt x="60" y="16"/>
                  </a:lnTo>
                  <a:lnTo>
                    <a:pt x="70" y="6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499" name="Freeform 187">
              <a:extLst>
                <a:ext uri="{FF2B5EF4-FFF2-40B4-BE49-F238E27FC236}">
                  <a16:creationId xmlns:a16="http://schemas.microsoft.com/office/drawing/2014/main" xmlns="" id="{09A2609D-40CE-C2D4-965C-3B06F4601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6" y="2857"/>
              <a:ext cx="20" cy="25"/>
            </a:xfrm>
            <a:custGeom>
              <a:avLst/>
              <a:gdLst>
                <a:gd name="T0" fmla="*/ 60 w 60"/>
                <a:gd name="T1" fmla="*/ 0 h 76"/>
                <a:gd name="T2" fmla="*/ 52 w 60"/>
                <a:gd name="T3" fmla="*/ 7 h 76"/>
                <a:gd name="T4" fmla="*/ 40 w 60"/>
                <a:gd name="T5" fmla="*/ 17 h 76"/>
                <a:gd name="T6" fmla="*/ 28 w 60"/>
                <a:gd name="T7" fmla="*/ 30 h 76"/>
                <a:gd name="T8" fmla="*/ 18 w 60"/>
                <a:gd name="T9" fmla="*/ 42 h 76"/>
                <a:gd name="T10" fmla="*/ 8 w 60"/>
                <a:gd name="T11" fmla="*/ 55 h 76"/>
                <a:gd name="T12" fmla="*/ 2 w 60"/>
                <a:gd name="T13" fmla="*/ 66 h 76"/>
                <a:gd name="T14" fmla="*/ 0 w 60"/>
                <a:gd name="T15" fmla="*/ 73 h 76"/>
                <a:gd name="T16" fmla="*/ 6 w 60"/>
                <a:gd name="T17" fmla="*/ 76 h 76"/>
                <a:gd name="T18" fmla="*/ 14 w 60"/>
                <a:gd name="T19" fmla="*/ 73 h 76"/>
                <a:gd name="T20" fmla="*/ 22 w 60"/>
                <a:gd name="T21" fmla="*/ 66 h 76"/>
                <a:gd name="T22" fmla="*/ 29 w 60"/>
                <a:gd name="T23" fmla="*/ 56 h 76"/>
                <a:gd name="T24" fmla="*/ 36 w 60"/>
                <a:gd name="T25" fmla="*/ 44 h 76"/>
                <a:gd name="T26" fmla="*/ 43 w 60"/>
                <a:gd name="T27" fmla="*/ 30 h 76"/>
                <a:gd name="T28" fmla="*/ 48 w 60"/>
                <a:gd name="T29" fmla="*/ 17 h 76"/>
                <a:gd name="T30" fmla="*/ 54 w 60"/>
                <a:gd name="T31" fmla="*/ 7 h 76"/>
                <a:gd name="T32" fmla="*/ 60 w 60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76">
                  <a:moveTo>
                    <a:pt x="60" y="0"/>
                  </a:moveTo>
                  <a:lnTo>
                    <a:pt x="52" y="7"/>
                  </a:lnTo>
                  <a:lnTo>
                    <a:pt x="40" y="17"/>
                  </a:lnTo>
                  <a:lnTo>
                    <a:pt x="28" y="30"/>
                  </a:lnTo>
                  <a:lnTo>
                    <a:pt x="18" y="42"/>
                  </a:lnTo>
                  <a:lnTo>
                    <a:pt x="8" y="55"/>
                  </a:lnTo>
                  <a:lnTo>
                    <a:pt x="2" y="66"/>
                  </a:lnTo>
                  <a:lnTo>
                    <a:pt x="0" y="73"/>
                  </a:lnTo>
                  <a:lnTo>
                    <a:pt x="6" y="76"/>
                  </a:lnTo>
                  <a:lnTo>
                    <a:pt x="14" y="73"/>
                  </a:lnTo>
                  <a:lnTo>
                    <a:pt x="22" y="66"/>
                  </a:lnTo>
                  <a:lnTo>
                    <a:pt x="29" y="56"/>
                  </a:lnTo>
                  <a:lnTo>
                    <a:pt x="36" y="44"/>
                  </a:lnTo>
                  <a:lnTo>
                    <a:pt x="43" y="30"/>
                  </a:lnTo>
                  <a:lnTo>
                    <a:pt x="48" y="17"/>
                  </a:lnTo>
                  <a:lnTo>
                    <a:pt x="54" y="7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0" name="Freeform 188">
              <a:extLst>
                <a:ext uri="{FF2B5EF4-FFF2-40B4-BE49-F238E27FC236}">
                  <a16:creationId xmlns:a16="http://schemas.microsoft.com/office/drawing/2014/main" xmlns="" id="{736049C3-49D6-620F-4D8F-D38EBDA60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" y="2855"/>
              <a:ext cx="18" cy="25"/>
            </a:xfrm>
            <a:custGeom>
              <a:avLst/>
              <a:gdLst>
                <a:gd name="T0" fmla="*/ 54 w 54"/>
                <a:gd name="T1" fmla="*/ 0 h 75"/>
                <a:gd name="T2" fmla="*/ 48 w 54"/>
                <a:gd name="T3" fmla="*/ 7 h 75"/>
                <a:gd name="T4" fmla="*/ 37 w 54"/>
                <a:gd name="T5" fmla="*/ 17 h 75"/>
                <a:gd name="T6" fmla="*/ 27 w 54"/>
                <a:gd name="T7" fmla="*/ 31 h 75"/>
                <a:gd name="T8" fmla="*/ 16 w 54"/>
                <a:gd name="T9" fmla="*/ 44 h 75"/>
                <a:gd name="T10" fmla="*/ 7 w 54"/>
                <a:gd name="T11" fmla="*/ 56 h 75"/>
                <a:gd name="T12" fmla="*/ 1 w 54"/>
                <a:gd name="T13" fmla="*/ 66 h 75"/>
                <a:gd name="T14" fmla="*/ 0 w 54"/>
                <a:gd name="T15" fmla="*/ 73 h 75"/>
                <a:gd name="T16" fmla="*/ 5 w 54"/>
                <a:gd name="T17" fmla="*/ 75 h 75"/>
                <a:gd name="T18" fmla="*/ 13 w 54"/>
                <a:gd name="T19" fmla="*/ 71 h 75"/>
                <a:gd name="T20" fmla="*/ 21 w 54"/>
                <a:gd name="T21" fmla="*/ 62 h 75"/>
                <a:gd name="T22" fmla="*/ 29 w 54"/>
                <a:gd name="T23" fmla="*/ 52 h 75"/>
                <a:gd name="T24" fmla="*/ 36 w 54"/>
                <a:gd name="T25" fmla="*/ 39 h 75"/>
                <a:gd name="T26" fmla="*/ 41 w 54"/>
                <a:gd name="T27" fmla="*/ 26 h 75"/>
                <a:gd name="T28" fmla="*/ 46 w 54"/>
                <a:gd name="T29" fmla="*/ 15 h 75"/>
                <a:gd name="T30" fmla="*/ 50 w 54"/>
                <a:gd name="T31" fmla="*/ 5 h 75"/>
                <a:gd name="T32" fmla="*/ 54 w 54"/>
                <a:gd name="T33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75">
                  <a:moveTo>
                    <a:pt x="54" y="0"/>
                  </a:moveTo>
                  <a:lnTo>
                    <a:pt x="48" y="7"/>
                  </a:lnTo>
                  <a:lnTo>
                    <a:pt x="37" y="17"/>
                  </a:lnTo>
                  <a:lnTo>
                    <a:pt x="27" y="31"/>
                  </a:lnTo>
                  <a:lnTo>
                    <a:pt x="16" y="44"/>
                  </a:lnTo>
                  <a:lnTo>
                    <a:pt x="7" y="56"/>
                  </a:lnTo>
                  <a:lnTo>
                    <a:pt x="1" y="66"/>
                  </a:lnTo>
                  <a:lnTo>
                    <a:pt x="0" y="73"/>
                  </a:lnTo>
                  <a:lnTo>
                    <a:pt x="5" y="75"/>
                  </a:lnTo>
                  <a:lnTo>
                    <a:pt x="13" y="71"/>
                  </a:lnTo>
                  <a:lnTo>
                    <a:pt x="21" y="62"/>
                  </a:lnTo>
                  <a:lnTo>
                    <a:pt x="29" y="52"/>
                  </a:lnTo>
                  <a:lnTo>
                    <a:pt x="36" y="39"/>
                  </a:lnTo>
                  <a:lnTo>
                    <a:pt x="41" y="26"/>
                  </a:lnTo>
                  <a:lnTo>
                    <a:pt x="46" y="15"/>
                  </a:lnTo>
                  <a:lnTo>
                    <a:pt x="50" y="5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1" name="Freeform 189">
              <a:extLst>
                <a:ext uri="{FF2B5EF4-FFF2-40B4-BE49-F238E27FC236}">
                  <a16:creationId xmlns:a16="http://schemas.microsoft.com/office/drawing/2014/main" xmlns="" id="{74F23EC7-A097-7896-EE44-F4FBEBCFB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853"/>
              <a:ext cx="10" cy="22"/>
            </a:xfrm>
            <a:custGeom>
              <a:avLst/>
              <a:gdLst>
                <a:gd name="T0" fmla="*/ 29 w 29"/>
                <a:gd name="T1" fmla="*/ 0 h 64"/>
                <a:gd name="T2" fmla="*/ 22 w 29"/>
                <a:gd name="T3" fmla="*/ 7 h 64"/>
                <a:gd name="T4" fmla="*/ 15 w 29"/>
                <a:gd name="T5" fmla="*/ 17 h 64"/>
                <a:gd name="T6" fmla="*/ 9 w 29"/>
                <a:gd name="T7" fmla="*/ 28 h 64"/>
                <a:gd name="T8" fmla="*/ 5 w 29"/>
                <a:gd name="T9" fmla="*/ 40 h 64"/>
                <a:gd name="T10" fmla="*/ 1 w 29"/>
                <a:gd name="T11" fmla="*/ 50 h 64"/>
                <a:gd name="T12" fmla="*/ 0 w 29"/>
                <a:gd name="T13" fmla="*/ 57 h 64"/>
                <a:gd name="T14" fmla="*/ 2 w 29"/>
                <a:gd name="T15" fmla="*/ 63 h 64"/>
                <a:gd name="T16" fmla="*/ 9 w 29"/>
                <a:gd name="T17" fmla="*/ 64 h 64"/>
                <a:gd name="T18" fmla="*/ 21 w 29"/>
                <a:gd name="T19" fmla="*/ 56 h 64"/>
                <a:gd name="T20" fmla="*/ 23 w 29"/>
                <a:gd name="T21" fmla="*/ 36 h 64"/>
                <a:gd name="T22" fmla="*/ 25 w 29"/>
                <a:gd name="T23" fmla="*/ 15 h 64"/>
                <a:gd name="T24" fmla="*/ 29 w 29"/>
                <a:gd name="T2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64">
                  <a:moveTo>
                    <a:pt x="29" y="0"/>
                  </a:moveTo>
                  <a:lnTo>
                    <a:pt x="22" y="7"/>
                  </a:lnTo>
                  <a:lnTo>
                    <a:pt x="15" y="17"/>
                  </a:lnTo>
                  <a:lnTo>
                    <a:pt x="9" y="28"/>
                  </a:lnTo>
                  <a:lnTo>
                    <a:pt x="5" y="40"/>
                  </a:lnTo>
                  <a:lnTo>
                    <a:pt x="1" y="50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9" y="64"/>
                  </a:lnTo>
                  <a:lnTo>
                    <a:pt x="21" y="56"/>
                  </a:lnTo>
                  <a:lnTo>
                    <a:pt x="23" y="36"/>
                  </a:lnTo>
                  <a:lnTo>
                    <a:pt x="25" y="15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2" name="Freeform 190">
              <a:extLst>
                <a:ext uri="{FF2B5EF4-FFF2-40B4-BE49-F238E27FC236}">
                  <a16:creationId xmlns:a16="http://schemas.microsoft.com/office/drawing/2014/main" xmlns="" id="{3D7BD193-26EB-3CEE-A6CE-BFCE59024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2851"/>
              <a:ext cx="5" cy="18"/>
            </a:xfrm>
            <a:custGeom>
              <a:avLst/>
              <a:gdLst>
                <a:gd name="T0" fmla="*/ 13 w 13"/>
                <a:gd name="T1" fmla="*/ 0 h 56"/>
                <a:gd name="T2" fmla="*/ 7 w 13"/>
                <a:gd name="T3" fmla="*/ 14 h 56"/>
                <a:gd name="T4" fmla="*/ 1 w 13"/>
                <a:gd name="T5" fmla="*/ 34 h 56"/>
                <a:gd name="T6" fmla="*/ 0 w 13"/>
                <a:gd name="T7" fmla="*/ 50 h 56"/>
                <a:gd name="T8" fmla="*/ 7 w 13"/>
                <a:gd name="T9" fmla="*/ 56 h 56"/>
                <a:gd name="T10" fmla="*/ 13 w 13"/>
                <a:gd name="T11" fmla="*/ 49 h 56"/>
                <a:gd name="T12" fmla="*/ 13 w 13"/>
                <a:gd name="T13" fmla="*/ 34 h 56"/>
                <a:gd name="T14" fmla="*/ 12 w 13"/>
                <a:gd name="T15" fmla="*/ 16 h 56"/>
                <a:gd name="T16" fmla="*/ 13 w 13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6">
                  <a:moveTo>
                    <a:pt x="13" y="0"/>
                  </a:moveTo>
                  <a:lnTo>
                    <a:pt x="7" y="14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7" y="56"/>
                  </a:lnTo>
                  <a:lnTo>
                    <a:pt x="13" y="49"/>
                  </a:lnTo>
                  <a:lnTo>
                    <a:pt x="13" y="34"/>
                  </a:lnTo>
                  <a:lnTo>
                    <a:pt x="12" y="1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3" name="Freeform 191">
              <a:extLst>
                <a:ext uri="{FF2B5EF4-FFF2-40B4-BE49-F238E27FC236}">
                  <a16:creationId xmlns:a16="http://schemas.microsoft.com/office/drawing/2014/main" xmlns="" id="{4AC16B04-4C41-4AA7-2D27-3B0EA8D95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2848"/>
              <a:ext cx="6" cy="18"/>
            </a:xfrm>
            <a:custGeom>
              <a:avLst/>
              <a:gdLst>
                <a:gd name="T0" fmla="*/ 8 w 17"/>
                <a:gd name="T1" fmla="*/ 0 h 55"/>
                <a:gd name="T2" fmla="*/ 3 w 17"/>
                <a:gd name="T3" fmla="*/ 13 h 55"/>
                <a:gd name="T4" fmla="*/ 0 w 17"/>
                <a:gd name="T5" fmla="*/ 32 h 55"/>
                <a:gd name="T6" fmla="*/ 3 w 17"/>
                <a:gd name="T7" fmla="*/ 48 h 55"/>
                <a:gd name="T8" fmla="*/ 11 w 17"/>
                <a:gd name="T9" fmla="*/ 55 h 55"/>
                <a:gd name="T10" fmla="*/ 17 w 17"/>
                <a:gd name="T11" fmla="*/ 50 h 55"/>
                <a:gd name="T12" fmla="*/ 15 w 17"/>
                <a:gd name="T13" fmla="*/ 37 h 55"/>
                <a:gd name="T14" fmla="*/ 10 w 17"/>
                <a:gd name="T15" fmla="*/ 18 h 55"/>
                <a:gd name="T16" fmla="*/ 8 w 17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5">
                  <a:moveTo>
                    <a:pt x="8" y="0"/>
                  </a:moveTo>
                  <a:lnTo>
                    <a:pt x="3" y="13"/>
                  </a:lnTo>
                  <a:lnTo>
                    <a:pt x="0" y="32"/>
                  </a:lnTo>
                  <a:lnTo>
                    <a:pt x="3" y="48"/>
                  </a:lnTo>
                  <a:lnTo>
                    <a:pt x="11" y="55"/>
                  </a:lnTo>
                  <a:lnTo>
                    <a:pt x="17" y="50"/>
                  </a:lnTo>
                  <a:lnTo>
                    <a:pt x="15" y="37"/>
                  </a:lnTo>
                  <a:lnTo>
                    <a:pt x="10" y="1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4" name="Freeform 192">
              <a:extLst>
                <a:ext uri="{FF2B5EF4-FFF2-40B4-BE49-F238E27FC236}">
                  <a16:creationId xmlns:a16="http://schemas.microsoft.com/office/drawing/2014/main" xmlns="" id="{E16C53C0-7326-0087-9014-01678B6D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2843"/>
              <a:ext cx="6" cy="17"/>
            </a:xfrm>
            <a:custGeom>
              <a:avLst/>
              <a:gdLst>
                <a:gd name="T0" fmla="*/ 17 w 19"/>
                <a:gd name="T1" fmla="*/ 0 h 54"/>
                <a:gd name="T2" fmla="*/ 10 w 19"/>
                <a:gd name="T3" fmla="*/ 8 h 54"/>
                <a:gd name="T4" fmla="*/ 2 w 19"/>
                <a:gd name="T5" fmla="*/ 24 h 54"/>
                <a:gd name="T6" fmla="*/ 0 w 19"/>
                <a:gd name="T7" fmla="*/ 43 h 54"/>
                <a:gd name="T8" fmla="*/ 8 w 19"/>
                <a:gd name="T9" fmla="*/ 54 h 54"/>
                <a:gd name="T10" fmla="*/ 17 w 19"/>
                <a:gd name="T11" fmla="*/ 50 h 54"/>
                <a:gd name="T12" fmla="*/ 19 w 19"/>
                <a:gd name="T13" fmla="*/ 35 h 54"/>
                <a:gd name="T14" fmla="*/ 17 w 19"/>
                <a:gd name="T15" fmla="*/ 15 h 54"/>
                <a:gd name="T16" fmla="*/ 17 w 19"/>
                <a:gd name="T1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54">
                  <a:moveTo>
                    <a:pt x="17" y="0"/>
                  </a:moveTo>
                  <a:lnTo>
                    <a:pt x="10" y="8"/>
                  </a:lnTo>
                  <a:lnTo>
                    <a:pt x="2" y="24"/>
                  </a:lnTo>
                  <a:lnTo>
                    <a:pt x="0" y="43"/>
                  </a:lnTo>
                  <a:lnTo>
                    <a:pt x="8" y="54"/>
                  </a:lnTo>
                  <a:lnTo>
                    <a:pt x="17" y="50"/>
                  </a:lnTo>
                  <a:lnTo>
                    <a:pt x="19" y="35"/>
                  </a:lnTo>
                  <a:lnTo>
                    <a:pt x="17" y="1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5" name="Freeform 193">
              <a:extLst>
                <a:ext uri="{FF2B5EF4-FFF2-40B4-BE49-F238E27FC236}">
                  <a16:creationId xmlns:a16="http://schemas.microsoft.com/office/drawing/2014/main" xmlns="" id="{B471FDA0-C07B-56E8-4392-E9F956C0B5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2839"/>
              <a:ext cx="6" cy="19"/>
            </a:xfrm>
            <a:custGeom>
              <a:avLst/>
              <a:gdLst>
                <a:gd name="T0" fmla="*/ 13 w 17"/>
                <a:gd name="T1" fmla="*/ 0 h 59"/>
                <a:gd name="T2" fmla="*/ 8 w 17"/>
                <a:gd name="T3" fmla="*/ 12 h 59"/>
                <a:gd name="T4" fmla="*/ 2 w 17"/>
                <a:gd name="T5" fmla="*/ 29 h 59"/>
                <a:gd name="T6" fmla="*/ 0 w 17"/>
                <a:gd name="T7" fmla="*/ 46 h 59"/>
                <a:gd name="T8" fmla="*/ 6 w 17"/>
                <a:gd name="T9" fmla="*/ 59 h 59"/>
                <a:gd name="T10" fmla="*/ 14 w 17"/>
                <a:gd name="T11" fmla="*/ 55 h 59"/>
                <a:gd name="T12" fmla="*/ 17 w 17"/>
                <a:gd name="T13" fmla="*/ 36 h 59"/>
                <a:gd name="T14" fmla="*/ 16 w 17"/>
                <a:gd name="T15" fmla="*/ 15 h 59"/>
                <a:gd name="T16" fmla="*/ 13 w 17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9">
                  <a:moveTo>
                    <a:pt x="13" y="0"/>
                  </a:moveTo>
                  <a:lnTo>
                    <a:pt x="8" y="12"/>
                  </a:lnTo>
                  <a:lnTo>
                    <a:pt x="2" y="29"/>
                  </a:lnTo>
                  <a:lnTo>
                    <a:pt x="0" y="46"/>
                  </a:lnTo>
                  <a:lnTo>
                    <a:pt x="6" y="59"/>
                  </a:lnTo>
                  <a:lnTo>
                    <a:pt x="14" y="55"/>
                  </a:lnTo>
                  <a:lnTo>
                    <a:pt x="17" y="36"/>
                  </a:lnTo>
                  <a:lnTo>
                    <a:pt x="16" y="15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6" name="Freeform 194">
              <a:extLst>
                <a:ext uri="{FF2B5EF4-FFF2-40B4-BE49-F238E27FC236}">
                  <a16:creationId xmlns:a16="http://schemas.microsoft.com/office/drawing/2014/main" xmlns="" id="{430356AB-BA0B-CA5D-964E-29A1C9793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" y="2859"/>
              <a:ext cx="34" cy="20"/>
            </a:xfrm>
            <a:custGeom>
              <a:avLst/>
              <a:gdLst>
                <a:gd name="T0" fmla="*/ 3 w 98"/>
                <a:gd name="T1" fmla="*/ 59 h 59"/>
                <a:gd name="T2" fmla="*/ 8 w 98"/>
                <a:gd name="T3" fmla="*/ 56 h 59"/>
                <a:gd name="T4" fmla="*/ 17 w 98"/>
                <a:gd name="T5" fmla="*/ 50 h 59"/>
                <a:gd name="T6" fmla="*/ 28 w 98"/>
                <a:gd name="T7" fmla="*/ 41 h 59"/>
                <a:gd name="T8" fmla="*/ 42 w 98"/>
                <a:gd name="T9" fmla="*/ 32 h 59"/>
                <a:gd name="T10" fmla="*/ 57 w 98"/>
                <a:gd name="T11" fmla="*/ 20 h 59"/>
                <a:gd name="T12" fmla="*/ 71 w 98"/>
                <a:gd name="T13" fmla="*/ 10 h 59"/>
                <a:gd name="T14" fmla="*/ 86 w 98"/>
                <a:gd name="T15" fmla="*/ 4 h 59"/>
                <a:gd name="T16" fmla="*/ 98 w 98"/>
                <a:gd name="T17" fmla="*/ 0 h 59"/>
                <a:gd name="T18" fmla="*/ 82 w 98"/>
                <a:gd name="T19" fmla="*/ 4 h 59"/>
                <a:gd name="T20" fmla="*/ 65 w 98"/>
                <a:gd name="T21" fmla="*/ 10 h 59"/>
                <a:gd name="T22" fmla="*/ 46 w 98"/>
                <a:gd name="T23" fmla="*/ 19 h 59"/>
                <a:gd name="T24" fmla="*/ 29 w 98"/>
                <a:gd name="T25" fmla="*/ 28 h 59"/>
                <a:gd name="T26" fmla="*/ 15 w 98"/>
                <a:gd name="T27" fmla="*/ 38 h 59"/>
                <a:gd name="T28" fmla="*/ 4 w 98"/>
                <a:gd name="T29" fmla="*/ 46 h 59"/>
                <a:gd name="T30" fmla="*/ 0 w 98"/>
                <a:gd name="T31" fmla="*/ 54 h 59"/>
                <a:gd name="T32" fmla="*/ 3 w 98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" h="59">
                  <a:moveTo>
                    <a:pt x="3" y="59"/>
                  </a:moveTo>
                  <a:lnTo>
                    <a:pt x="8" y="56"/>
                  </a:lnTo>
                  <a:lnTo>
                    <a:pt x="17" y="50"/>
                  </a:lnTo>
                  <a:lnTo>
                    <a:pt x="28" y="41"/>
                  </a:lnTo>
                  <a:lnTo>
                    <a:pt x="42" y="32"/>
                  </a:lnTo>
                  <a:lnTo>
                    <a:pt x="57" y="20"/>
                  </a:lnTo>
                  <a:lnTo>
                    <a:pt x="71" y="10"/>
                  </a:lnTo>
                  <a:lnTo>
                    <a:pt x="86" y="4"/>
                  </a:lnTo>
                  <a:lnTo>
                    <a:pt x="98" y="0"/>
                  </a:lnTo>
                  <a:lnTo>
                    <a:pt x="82" y="4"/>
                  </a:lnTo>
                  <a:lnTo>
                    <a:pt x="65" y="10"/>
                  </a:lnTo>
                  <a:lnTo>
                    <a:pt x="46" y="19"/>
                  </a:lnTo>
                  <a:lnTo>
                    <a:pt x="29" y="28"/>
                  </a:lnTo>
                  <a:lnTo>
                    <a:pt x="15" y="38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7" name="Freeform 195">
              <a:extLst>
                <a:ext uri="{FF2B5EF4-FFF2-40B4-BE49-F238E27FC236}">
                  <a16:creationId xmlns:a16="http://schemas.microsoft.com/office/drawing/2014/main" xmlns="" id="{AE18EF74-5ADC-D304-F7EC-278DFE5BE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" y="2858"/>
              <a:ext cx="25" cy="12"/>
            </a:xfrm>
            <a:custGeom>
              <a:avLst/>
              <a:gdLst>
                <a:gd name="T0" fmla="*/ 71 w 71"/>
                <a:gd name="T1" fmla="*/ 0 h 38"/>
                <a:gd name="T2" fmla="*/ 62 w 71"/>
                <a:gd name="T3" fmla="*/ 4 h 38"/>
                <a:gd name="T4" fmla="*/ 50 w 71"/>
                <a:gd name="T5" fmla="*/ 9 h 38"/>
                <a:gd name="T6" fmla="*/ 37 w 71"/>
                <a:gd name="T7" fmla="*/ 15 h 38"/>
                <a:gd name="T8" fmla="*/ 25 w 71"/>
                <a:gd name="T9" fmla="*/ 20 h 38"/>
                <a:gd name="T10" fmla="*/ 13 w 71"/>
                <a:gd name="T11" fmla="*/ 27 h 38"/>
                <a:gd name="T12" fmla="*/ 6 w 71"/>
                <a:gd name="T13" fmla="*/ 32 h 38"/>
                <a:gd name="T14" fmla="*/ 0 w 71"/>
                <a:gd name="T15" fmla="*/ 35 h 38"/>
                <a:gd name="T16" fmla="*/ 2 w 71"/>
                <a:gd name="T17" fmla="*/ 38 h 38"/>
                <a:gd name="T18" fmla="*/ 7 w 71"/>
                <a:gd name="T19" fmla="*/ 38 h 38"/>
                <a:gd name="T20" fmla="*/ 15 w 71"/>
                <a:gd name="T21" fmla="*/ 34 h 38"/>
                <a:gd name="T22" fmla="*/ 25 w 71"/>
                <a:gd name="T23" fmla="*/ 29 h 38"/>
                <a:gd name="T24" fmla="*/ 36 w 71"/>
                <a:gd name="T25" fmla="*/ 23 h 38"/>
                <a:gd name="T26" fmla="*/ 48 w 71"/>
                <a:gd name="T27" fmla="*/ 15 h 38"/>
                <a:gd name="T28" fmla="*/ 57 w 71"/>
                <a:gd name="T29" fmla="*/ 9 h 38"/>
                <a:gd name="T30" fmla="*/ 66 w 71"/>
                <a:gd name="T31" fmla="*/ 4 h 38"/>
                <a:gd name="T32" fmla="*/ 71 w 71"/>
                <a:gd name="T3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8">
                  <a:moveTo>
                    <a:pt x="71" y="0"/>
                  </a:moveTo>
                  <a:lnTo>
                    <a:pt x="62" y="4"/>
                  </a:lnTo>
                  <a:lnTo>
                    <a:pt x="50" y="9"/>
                  </a:lnTo>
                  <a:lnTo>
                    <a:pt x="37" y="15"/>
                  </a:lnTo>
                  <a:lnTo>
                    <a:pt x="25" y="20"/>
                  </a:lnTo>
                  <a:lnTo>
                    <a:pt x="13" y="27"/>
                  </a:lnTo>
                  <a:lnTo>
                    <a:pt x="6" y="32"/>
                  </a:lnTo>
                  <a:lnTo>
                    <a:pt x="0" y="35"/>
                  </a:lnTo>
                  <a:lnTo>
                    <a:pt x="2" y="38"/>
                  </a:lnTo>
                  <a:lnTo>
                    <a:pt x="7" y="38"/>
                  </a:lnTo>
                  <a:lnTo>
                    <a:pt x="15" y="34"/>
                  </a:lnTo>
                  <a:lnTo>
                    <a:pt x="25" y="29"/>
                  </a:lnTo>
                  <a:lnTo>
                    <a:pt x="36" y="23"/>
                  </a:lnTo>
                  <a:lnTo>
                    <a:pt x="48" y="15"/>
                  </a:lnTo>
                  <a:lnTo>
                    <a:pt x="57" y="9"/>
                  </a:lnTo>
                  <a:lnTo>
                    <a:pt x="66" y="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8" name="Freeform 196">
              <a:extLst>
                <a:ext uri="{FF2B5EF4-FFF2-40B4-BE49-F238E27FC236}">
                  <a16:creationId xmlns:a16="http://schemas.microsoft.com/office/drawing/2014/main" xmlns="" id="{928ACD56-1793-F068-1943-940C9EEC2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2769"/>
              <a:ext cx="131" cy="32"/>
            </a:xfrm>
            <a:custGeom>
              <a:avLst/>
              <a:gdLst>
                <a:gd name="T0" fmla="*/ 378 w 380"/>
                <a:gd name="T1" fmla="*/ 84 h 99"/>
                <a:gd name="T2" fmla="*/ 380 w 380"/>
                <a:gd name="T3" fmla="*/ 88 h 99"/>
                <a:gd name="T4" fmla="*/ 378 w 380"/>
                <a:gd name="T5" fmla="*/ 92 h 99"/>
                <a:gd name="T6" fmla="*/ 377 w 380"/>
                <a:gd name="T7" fmla="*/ 95 h 99"/>
                <a:gd name="T8" fmla="*/ 377 w 380"/>
                <a:gd name="T9" fmla="*/ 99 h 99"/>
                <a:gd name="T10" fmla="*/ 355 w 380"/>
                <a:gd name="T11" fmla="*/ 79 h 99"/>
                <a:gd name="T12" fmla="*/ 331 w 380"/>
                <a:gd name="T13" fmla="*/ 62 h 99"/>
                <a:gd name="T14" fmla="*/ 306 w 380"/>
                <a:gd name="T15" fmla="*/ 47 h 99"/>
                <a:gd name="T16" fmla="*/ 281 w 380"/>
                <a:gd name="T17" fmla="*/ 35 h 99"/>
                <a:gd name="T18" fmla="*/ 254 w 380"/>
                <a:gd name="T19" fmla="*/ 27 h 99"/>
                <a:gd name="T20" fmla="*/ 228 w 380"/>
                <a:gd name="T21" fmla="*/ 20 h 99"/>
                <a:gd name="T22" fmla="*/ 203 w 380"/>
                <a:gd name="T23" fmla="*/ 15 h 99"/>
                <a:gd name="T24" fmla="*/ 177 w 380"/>
                <a:gd name="T25" fmla="*/ 13 h 99"/>
                <a:gd name="T26" fmla="*/ 152 w 380"/>
                <a:gd name="T27" fmla="*/ 12 h 99"/>
                <a:gd name="T28" fmla="*/ 127 w 380"/>
                <a:gd name="T29" fmla="*/ 12 h 99"/>
                <a:gd name="T30" fmla="*/ 102 w 380"/>
                <a:gd name="T31" fmla="*/ 13 h 99"/>
                <a:gd name="T32" fmla="*/ 79 w 380"/>
                <a:gd name="T33" fmla="*/ 15 h 99"/>
                <a:gd name="T34" fmla="*/ 57 w 380"/>
                <a:gd name="T35" fmla="*/ 18 h 99"/>
                <a:gd name="T36" fmla="*/ 37 w 380"/>
                <a:gd name="T37" fmla="*/ 20 h 99"/>
                <a:gd name="T38" fmla="*/ 17 w 380"/>
                <a:gd name="T39" fmla="*/ 23 h 99"/>
                <a:gd name="T40" fmla="*/ 0 w 380"/>
                <a:gd name="T41" fmla="*/ 25 h 99"/>
                <a:gd name="T42" fmla="*/ 12 w 380"/>
                <a:gd name="T43" fmla="*/ 18 h 99"/>
                <a:gd name="T44" fmla="*/ 29 w 380"/>
                <a:gd name="T45" fmla="*/ 12 h 99"/>
                <a:gd name="T46" fmla="*/ 50 w 380"/>
                <a:gd name="T47" fmla="*/ 7 h 99"/>
                <a:gd name="T48" fmla="*/ 73 w 380"/>
                <a:gd name="T49" fmla="*/ 4 h 99"/>
                <a:gd name="T50" fmla="*/ 99 w 380"/>
                <a:gd name="T51" fmla="*/ 2 h 99"/>
                <a:gd name="T52" fmla="*/ 127 w 380"/>
                <a:gd name="T53" fmla="*/ 0 h 99"/>
                <a:gd name="T54" fmla="*/ 156 w 380"/>
                <a:gd name="T55" fmla="*/ 2 h 99"/>
                <a:gd name="T56" fmla="*/ 186 w 380"/>
                <a:gd name="T57" fmla="*/ 3 h 99"/>
                <a:gd name="T58" fmla="*/ 216 w 380"/>
                <a:gd name="T59" fmla="*/ 7 h 99"/>
                <a:gd name="T60" fmla="*/ 245 w 380"/>
                <a:gd name="T61" fmla="*/ 13 h 99"/>
                <a:gd name="T62" fmla="*/ 273 w 380"/>
                <a:gd name="T63" fmla="*/ 19 h 99"/>
                <a:gd name="T64" fmla="*/ 301 w 380"/>
                <a:gd name="T65" fmla="*/ 29 h 99"/>
                <a:gd name="T66" fmla="*/ 324 w 380"/>
                <a:gd name="T67" fmla="*/ 39 h 99"/>
                <a:gd name="T68" fmla="*/ 347 w 380"/>
                <a:gd name="T69" fmla="*/ 53 h 99"/>
                <a:gd name="T70" fmla="*/ 364 w 380"/>
                <a:gd name="T71" fmla="*/ 67 h 99"/>
                <a:gd name="T72" fmla="*/ 378 w 380"/>
                <a:gd name="T73" fmla="*/ 84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0" h="99">
                  <a:moveTo>
                    <a:pt x="378" y="84"/>
                  </a:moveTo>
                  <a:lnTo>
                    <a:pt x="380" y="88"/>
                  </a:lnTo>
                  <a:lnTo>
                    <a:pt x="378" y="92"/>
                  </a:lnTo>
                  <a:lnTo>
                    <a:pt x="377" y="95"/>
                  </a:lnTo>
                  <a:lnTo>
                    <a:pt x="377" y="99"/>
                  </a:lnTo>
                  <a:lnTo>
                    <a:pt x="355" y="79"/>
                  </a:lnTo>
                  <a:lnTo>
                    <a:pt x="331" y="62"/>
                  </a:lnTo>
                  <a:lnTo>
                    <a:pt x="306" y="47"/>
                  </a:lnTo>
                  <a:lnTo>
                    <a:pt x="281" y="35"/>
                  </a:lnTo>
                  <a:lnTo>
                    <a:pt x="254" y="27"/>
                  </a:lnTo>
                  <a:lnTo>
                    <a:pt x="228" y="20"/>
                  </a:lnTo>
                  <a:lnTo>
                    <a:pt x="203" y="15"/>
                  </a:lnTo>
                  <a:lnTo>
                    <a:pt x="177" y="13"/>
                  </a:lnTo>
                  <a:lnTo>
                    <a:pt x="152" y="12"/>
                  </a:lnTo>
                  <a:lnTo>
                    <a:pt x="127" y="12"/>
                  </a:lnTo>
                  <a:lnTo>
                    <a:pt x="102" y="13"/>
                  </a:lnTo>
                  <a:lnTo>
                    <a:pt x="79" y="15"/>
                  </a:lnTo>
                  <a:lnTo>
                    <a:pt x="57" y="18"/>
                  </a:lnTo>
                  <a:lnTo>
                    <a:pt x="37" y="20"/>
                  </a:lnTo>
                  <a:lnTo>
                    <a:pt x="17" y="23"/>
                  </a:lnTo>
                  <a:lnTo>
                    <a:pt x="0" y="25"/>
                  </a:lnTo>
                  <a:lnTo>
                    <a:pt x="12" y="18"/>
                  </a:lnTo>
                  <a:lnTo>
                    <a:pt x="29" y="12"/>
                  </a:lnTo>
                  <a:lnTo>
                    <a:pt x="50" y="7"/>
                  </a:lnTo>
                  <a:lnTo>
                    <a:pt x="73" y="4"/>
                  </a:lnTo>
                  <a:lnTo>
                    <a:pt x="99" y="2"/>
                  </a:lnTo>
                  <a:lnTo>
                    <a:pt x="127" y="0"/>
                  </a:lnTo>
                  <a:lnTo>
                    <a:pt x="156" y="2"/>
                  </a:lnTo>
                  <a:lnTo>
                    <a:pt x="186" y="3"/>
                  </a:lnTo>
                  <a:lnTo>
                    <a:pt x="216" y="7"/>
                  </a:lnTo>
                  <a:lnTo>
                    <a:pt x="245" y="13"/>
                  </a:lnTo>
                  <a:lnTo>
                    <a:pt x="273" y="19"/>
                  </a:lnTo>
                  <a:lnTo>
                    <a:pt x="301" y="29"/>
                  </a:lnTo>
                  <a:lnTo>
                    <a:pt x="324" y="39"/>
                  </a:lnTo>
                  <a:lnTo>
                    <a:pt x="347" y="53"/>
                  </a:lnTo>
                  <a:lnTo>
                    <a:pt x="364" y="67"/>
                  </a:lnTo>
                  <a:lnTo>
                    <a:pt x="378" y="8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09" name="Freeform 197">
              <a:extLst>
                <a:ext uri="{FF2B5EF4-FFF2-40B4-BE49-F238E27FC236}">
                  <a16:creationId xmlns:a16="http://schemas.microsoft.com/office/drawing/2014/main" xmlns="" id="{C85F6A06-0B4F-7069-84F3-EEB4100CF8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2772"/>
              <a:ext cx="18" cy="24"/>
            </a:xfrm>
            <a:custGeom>
              <a:avLst/>
              <a:gdLst>
                <a:gd name="T0" fmla="*/ 50 w 50"/>
                <a:gd name="T1" fmla="*/ 0 h 73"/>
                <a:gd name="T2" fmla="*/ 41 w 50"/>
                <a:gd name="T3" fmla="*/ 8 h 73"/>
                <a:gd name="T4" fmla="*/ 30 w 50"/>
                <a:gd name="T5" fmla="*/ 17 h 73"/>
                <a:gd name="T6" fmla="*/ 21 w 50"/>
                <a:gd name="T7" fmla="*/ 28 h 73"/>
                <a:gd name="T8" fmla="*/ 12 w 50"/>
                <a:gd name="T9" fmla="*/ 40 h 73"/>
                <a:gd name="T10" fmla="*/ 5 w 50"/>
                <a:gd name="T11" fmla="*/ 52 h 73"/>
                <a:gd name="T12" fmla="*/ 1 w 50"/>
                <a:gd name="T13" fmla="*/ 62 h 73"/>
                <a:gd name="T14" fmla="*/ 0 w 50"/>
                <a:gd name="T15" fmla="*/ 69 h 73"/>
                <a:gd name="T16" fmla="*/ 1 w 50"/>
                <a:gd name="T17" fmla="*/ 73 h 73"/>
                <a:gd name="T18" fmla="*/ 5 w 50"/>
                <a:gd name="T19" fmla="*/ 72 h 73"/>
                <a:gd name="T20" fmla="*/ 10 w 50"/>
                <a:gd name="T21" fmla="*/ 67 h 73"/>
                <a:gd name="T22" fmla="*/ 16 w 50"/>
                <a:gd name="T23" fmla="*/ 58 h 73"/>
                <a:gd name="T24" fmla="*/ 21 w 50"/>
                <a:gd name="T25" fmla="*/ 48 h 73"/>
                <a:gd name="T26" fmla="*/ 28 w 50"/>
                <a:gd name="T27" fmla="*/ 35 h 73"/>
                <a:gd name="T28" fmla="*/ 34 w 50"/>
                <a:gd name="T29" fmla="*/ 23 h 73"/>
                <a:gd name="T30" fmla="*/ 42 w 50"/>
                <a:gd name="T31" fmla="*/ 10 h 73"/>
                <a:gd name="T32" fmla="*/ 50 w 50"/>
                <a:gd name="T3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3">
                  <a:moveTo>
                    <a:pt x="50" y="0"/>
                  </a:moveTo>
                  <a:lnTo>
                    <a:pt x="41" y="8"/>
                  </a:lnTo>
                  <a:lnTo>
                    <a:pt x="30" y="17"/>
                  </a:lnTo>
                  <a:lnTo>
                    <a:pt x="21" y="28"/>
                  </a:lnTo>
                  <a:lnTo>
                    <a:pt x="12" y="40"/>
                  </a:lnTo>
                  <a:lnTo>
                    <a:pt x="5" y="52"/>
                  </a:lnTo>
                  <a:lnTo>
                    <a:pt x="1" y="62"/>
                  </a:lnTo>
                  <a:lnTo>
                    <a:pt x="0" y="69"/>
                  </a:lnTo>
                  <a:lnTo>
                    <a:pt x="1" y="73"/>
                  </a:lnTo>
                  <a:lnTo>
                    <a:pt x="5" y="72"/>
                  </a:lnTo>
                  <a:lnTo>
                    <a:pt x="10" y="67"/>
                  </a:lnTo>
                  <a:lnTo>
                    <a:pt x="16" y="58"/>
                  </a:lnTo>
                  <a:lnTo>
                    <a:pt x="21" y="48"/>
                  </a:lnTo>
                  <a:lnTo>
                    <a:pt x="28" y="35"/>
                  </a:lnTo>
                  <a:lnTo>
                    <a:pt x="34" y="23"/>
                  </a:lnTo>
                  <a:lnTo>
                    <a:pt x="42" y="1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0" name="Freeform 198">
              <a:extLst>
                <a:ext uri="{FF2B5EF4-FFF2-40B4-BE49-F238E27FC236}">
                  <a16:creationId xmlns:a16="http://schemas.microsoft.com/office/drawing/2014/main" xmlns="" id="{E60A9C74-48C5-FB16-F231-D6EB4F3EF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2771"/>
              <a:ext cx="26" cy="28"/>
            </a:xfrm>
            <a:custGeom>
              <a:avLst/>
              <a:gdLst>
                <a:gd name="T0" fmla="*/ 1 w 75"/>
                <a:gd name="T1" fmla="*/ 85 h 85"/>
                <a:gd name="T2" fmla="*/ 0 w 75"/>
                <a:gd name="T3" fmla="*/ 81 h 85"/>
                <a:gd name="T4" fmla="*/ 4 w 75"/>
                <a:gd name="T5" fmla="*/ 71 h 85"/>
                <a:gd name="T6" fmla="*/ 10 w 75"/>
                <a:gd name="T7" fmla="*/ 60 h 85"/>
                <a:gd name="T8" fmla="*/ 19 w 75"/>
                <a:gd name="T9" fmla="*/ 45 h 85"/>
                <a:gd name="T10" fmla="*/ 31 w 75"/>
                <a:gd name="T11" fmla="*/ 31 h 85"/>
                <a:gd name="T12" fmla="*/ 44 w 75"/>
                <a:gd name="T13" fmla="*/ 17 h 85"/>
                <a:gd name="T14" fmla="*/ 59 w 75"/>
                <a:gd name="T15" fmla="*/ 6 h 85"/>
                <a:gd name="T16" fmla="*/ 75 w 75"/>
                <a:gd name="T17" fmla="*/ 0 h 85"/>
                <a:gd name="T18" fmla="*/ 66 w 75"/>
                <a:gd name="T19" fmla="*/ 9 h 85"/>
                <a:gd name="T20" fmla="*/ 56 w 75"/>
                <a:gd name="T21" fmla="*/ 22 h 85"/>
                <a:gd name="T22" fmla="*/ 44 w 75"/>
                <a:gd name="T23" fmla="*/ 36 h 85"/>
                <a:gd name="T24" fmla="*/ 33 w 75"/>
                <a:gd name="T25" fmla="*/ 51 h 85"/>
                <a:gd name="T26" fmla="*/ 22 w 75"/>
                <a:gd name="T27" fmla="*/ 65 h 85"/>
                <a:gd name="T28" fmla="*/ 13 w 75"/>
                <a:gd name="T29" fmla="*/ 76 h 85"/>
                <a:gd name="T30" fmla="*/ 5 w 75"/>
                <a:gd name="T31" fmla="*/ 84 h 85"/>
                <a:gd name="T32" fmla="*/ 1 w 75"/>
                <a:gd name="T3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85">
                  <a:moveTo>
                    <a:pt x="1" y="85"/>
                  </a:moveTo>
                  <a:lnTo>
                    <a:pt x="0" y="81"/>
                  </a:lnTo>
                  <a:lnTo>
                    <a:pt x="4" y="71"/>
                  </a:lnTo>
                  <a:lnTo>
                    <a:pt x="10" y="60"/>
                  </a:lnTo>
                  <a:lnTo>
                    <a:pt x="19" y="45"/>
                  </a:lnTo>
                  <a:lnTo>
                    <a:pt x="31" y="31"/>
                  </a:lnTo>
                  <a:lnTo>
                    <a:pt x="44" y="17"/>
                  </a:lnTo>
                  <a:lnTo>
                    <a:pt x="59" y="6"/>
                  </a:lnTo>
                  <a:lnTo>
                    <a:pt x="75" y="0"/>
                  </a:lnTo>
                  <a:lnTo>
                    <a:pt x="66" y="9"/>
                  </a:lnTo>
                  <a:lnTo>
                    <a:pt x="56" y="22"/>
                  </a:lnTo>
                  <a:lnTo>
                    <a:pt x="44" y="36"/>
                  </a:lnTo>
                  <a:lnTo>
                    <a:pt x="33" y="51"/>
                  </a:lnTo>
                  <a:lnTo>
                    <a:pt x="22" y="65"/>
                  </a:lnTo>
                  <a:lnTo>
                    <a:pt x="13" y="76"/>
                  </a:lnTo>
                  <a:lnTo>
                    <a:pt x="5" y="84"/>
                  </a:lnTo>
                  <a:lnTo>
                    <a:pt x="1" y="8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1" name="Freeform 199">
              <a:extLst>
                <a:ext uri="{FF2B5EF4-FFF2-40B4-BE49-F238E27FC236}">
                  <a16:creationId xmlns:a16="http://schemas.microsoft.com/office/drawing/2014/main" xmlns="" id="{9F6212EA-DB2A-8BA9-882E-8D6E5F477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2771"/>
              <a:ext cx="33" cy="33"/>
            </a:xfrm>
            <a:custGeom>
              <a:avLst/>
              <a:gdLst>
                <a:gd name="T0" fmla="*/ 1 w 96"/>
                <a:gd name="T1" fmla="*/ 100 h 100"/>
                <a:gd name="T2" fmla="*/ 0 w 96"/>
                <a:gd name="T3" fmla="*/ 95 h 100"/>
                <a:gd name="T4" fmla="*/ 5 w 96"/>
                <a:gd name="T5" fmla="*/ 84 h 100"/>
                <a:gd name="T6" fmla="*/ 16 w 96"/>
                <a:gd name="T7" fmla="*/ 69 h 100"/>
                <a:gd name="T8" fmla="*/ 29 w 96"/>
                <a:gd name="T9" fmla="*/ 53 h 100"/>
                <a:gd name="T10" fmla="*/ 45 w 96"/>
                <a:gd name="T11" fmla="*/ 35 h 100"/>
                <a:gd name="T12" fmla="*/ 62 w 96"/>
                <a:gd name="T13" fmla="*/ 20 h 100"/>
                <a:gd name="T14" fmla="*/ 80 w 96"/>
                <a:gd name="T15" fmla="*/ 8 h 100"/>
                <a:gd name="T16" fmla="*/ 96 w 96"/>
                <a:gd name="T17" fmla="*/ 0 h 100"/>
                <a:gd name="T18" fmla="*/ 88 w 96"/>
                <a:gd name="T19" fmla="*/ 8 h 100"/>
                <a:gd name="T20" fmla="*/ 77 w 96"/>
                <a:gd name="T21" fmla="*/ 22 h 100"/>
                <a:gd name="T22" fmla="*/ 63 w 96"/>
                <a:gd name="T23" fmla="*/ 38 h 100"/>
                <a:gd name="T24" fmla="*/ 47 w 96"/>
                <a:gd name="T25" fmla="*/ 57 h 100"/>
                <a:gd name="T26" fmla="*/ 33 w 96"/>
                <a:gd name="T27" fmla="*/ 74 h 100"/>
                <a:gd name="T28" fmla="*/ 18 w 96"/>
                <a:gd name="T29" fmla="*/ 89 h 100"/>
                <a:gd name="T30" fmla="*/ 8 w 96"/>
                <a:gd name="T31" fmla="*/ 98 h 100"/>
                <a:gd name="T32" fmla="*/ 1 w 96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6" h="100">
                  <a:moveTo>
                    <a:pt x="1" y="100"/>
                  </a:moveTo>
                  <a:lnTo>
                    <a:pt x="0" y="95"/>
                  </a:lnTo>
                  <a:lnTo>
                    <a:pt x="5" y="84"/>
                  </a:lnTo>
                  <a:lnTo>
                    <a:pt x="16" y="69"/>
                  </a:lnTo>
                  <a:lnTo>
                    <a:pt x="29" y="53"/>
                  </a:lnTo>
                  <a:lnTo>
                    <a:pt x="45" y="35"/>
                  </a:lnTo>
                  <a:lnTo>
                    <a:pt x="62" y="20"/>
                  </a:lnTo>
                  <a:lnTo>
                    <a:pt x="80" y="8"/>
                  </a:lnTo>
                  <a:lnTo>
                    <a:pt x="96" y="0"/>
                  </a:lnTo>
                  <a:lnTo>
                    <a:pt x="88" y="8"/>
                  </a:lnTo>
                  <a:lnTo>
                    <a:pt x="77" y="22"/>
                  </a:lnTo>
                  <a:lnTo>
                    <a:pt x="63" y="38"/>
                  </a:lnTo>
                  <a:lnTo>
                    <a:pt x="47" y="57"/>
                  </a:lnTo>
                  <a:lnTo>
                    <a:pt x="33" y="74"/>
                  </a:lnTo>
                  <a:lnTo>
                    <a:pt x="18" y="89"/>
                  </a:lnTo>
                  <a:lnTo>
                    <a:pt x="8" y="98"/>
                  </a:lnTo>
                  <a:lnTo>
                    <a:pt x="1" y="10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2" name="Freeform 200">
              <a:extLst>
                <a:ext uri="{FF2B5EF4-FFF2-40B4-BE49-F238E27FC236}">
                  <a16:creationId xmlns:a16="http://schemas.microsoft.com/office/drawing/2014/main" xmlns="" id="{DFFC6195-AB55-C372-6F94-4708C8667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" y="2773"/>
              <a:ext cx="30" cy="36"/>
            </a:xfrm>
            <a:custGeom>
              <a:avLst/>
              <a:gdLst>
                <a:gd name="T0" fmla="*/ 1 w 88"/>
                <a:gd name="T1" fmla="*/ 110 h 110"/>
                <a:gd name="T2" fmla="*/ 0 w 88"/>
                <a:gd name="T3" fmla="*/ 102 h 110"/>
                <a:gd name="T4" fmla="*/ 5 w 88"/>
                <a:gd name="T5" fmla="*/ 90 h 110"/>
                <a:gd name="T6" fmla="*/ 15 w 88"/>
                <a:gd name="T7" fmla="*/ 74 h 110"/>
                <a:gd name="T8" fmla="*/ 28 w 88"/>
                <a:gd name="T9" fmla="*/ 55 h 110"/>
                <a:gd name="T10" fmla="*/ 42 w 88"/>
                <a:gd name="T11" fmla="*/ 36 h 110"/>
                <a:gd name="T12" fmla="*/ 58 w 88"/>
                <a:gd name="T13" fmla="*/ 20 h 110"/>
                <a:gd name="T14" fmla="*/ 74 w 88"/>
                <a:gd name="T15" fmla="*/ 7 h 110"/>
                <a:gd name="T16" fmla="*/ 88 w 88"/>
                <a:gd name="T17" fmla="*/ 0 h 110"/>
                <a:gd name="T18" fmla="*/ 83 w 88"/>
                <a:gd name="T19" fmla="*/ 9 h 110"/>
                <a:gd name="T20" fmla="*/ 73 w 88"/>
                <a:gd name="T21" fmla="*/ 22 h 110"/>
                <a:gd name="T22" fmla="*/ 59 w 88"/>
                <a:gd name="T23" fmla="*/ 41 h 110"/>
                <a:gd name="T24" fmla="*/ 45 w 88"/>
                <a:gd name="T25" fmla="*/ 61 h 110"/>
                <a:gd name="T26" fmla="*/ 30 w 88"/>
                <a:gd name="T27" fmla="*/ 80 h 110"/>
                <a:gd name="T28" fmla="*/ 17 w 88"/>
                <a:gd name="T29" fmla="*/ 96 h 110"/>
                <a:gd name="T30" fmla="*/ 8 w 88"/>
                <a:gd name="T31" fmla="*/ 107 h 110"/>
                <a:gd name="T32" fmla="*/ 1 w 88"/>
                <a:gd name="T33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" h="110">
                  <a:moveTo>
                    <a:pt x="1" y="110"/>
                  </a:moveTo>
                  <a:lnTo>
                    <a:pt x="0" y="102"/>
                  </a:lnTo>
                  <a:lnTo>
                    <a:pt x="5" y="90"/>
                  </a:lnTo>
                  <a:lnTo>
                    <a:pt x="15" y="74"/>
                  </a:lnTo>
                  <a:lnTo>
                    <a:pt x="28" y="55"/>
                  </a:lnTo>
                  <a:lnTo>
                    <a:pt x="42" y="36"/>
                  </a:lnTo>
                  <a:lnTo>
                    <a:pt x="58" y="20"/>
                  </a:lnTo>
                  <a:lnTo>
                    <a:pt x="74" y="7"/>
                  </a:lnTo>
                  <a:lnTo>
                    <a:pt x="88" y="0"/>
                  </a:lnTo>
                  <a:lnTo>
                    <a:pt x="83" y="9"/>
                  </a:lnTo>
                  <a:lnTo>
                    <a:pt x="73" y="22"/>
                  </a:lnTo>
                  <a:lnTo>
                    <a:pt x="59" y="41"/>
                  </a:lnTo>
                  <a:lnTo>
                    <a:pt x="45" y="61"/>
                  </a:lnTo>
                  <a:lnTo>
                    <a:pt x="30" y="80"/>
                  </a:lnTo>
                  <a:lnTo>
                    <a:pt x="17" y="96"/>
                  </a:lnTo>
                  <a:lnTo>
                    <a:pt x="8" y="107"/>
                  </a:lnTo>
                  <a:lnTo>
                    <a:pt x="1" y="11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3" name="Freeform 201">
              <a:extLst>
                <a:ext uri="{FF2B5EF4-FFF2-40B4-BE49-F238E27FC236}">
                  <a16:creationId xmlns:a16="http://schemas.microsoft.com/office/drawing/2014/main" xmlns="" id="{979CAF7F-C788-868A-D239-A2E68BE89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" y="2777"/>
              <a:ext cx="26" cy="34"/>
            </a:xfrm>
            <a:custGeom>
              <a:avLst/>
              <a:gdLst>
                <a:gd name="T0" fmla="*/ 0 w 76"/>
                <a:gd name="T1" fmla="*/ 100 h 100"/>
                <a:gd name="T2" fmla="*/ 0 w 76"/>
                <a:gd name="T3" fmla="*/ 95 h 100"/>
                <a:gd name="T4" fmla="*/ 4 w 76"/>
                <a:gd name="T5" fmla="*/ 84 h 100"/>
                <a:gd name="T6" fmla="*/ 13 w 76"/>
                <a:gd name="T7" fmla="*/ 68 h 100"/>
                <a:gd name="T8" fmla="*/ 25 w 76"/>
                <a:gd name="T9" fmla="*/ 50 h 100"/>
                <a:gd name="T10" fmla="*/ 38 w 76"/>
                <a:gd name="T11" fmla="*/ 33 h 100"/>
                <a:gd name="T12" fmla="*/ 52 w 76"/>
                <a:gd name="T13" fmla="*/ 17 h 100"/>
                <a:gd name="T14" fmla="*/ 64 w 76"/>
                <a:gd name="T15" fmla="*/ 5 h 100"/>
                <a:gd name="T16" fmla="*/ 76 w 76"/>
                <a:gd name="T17" fmla="*/ 0 h 100"/>
                <a:gd name="T18" fmla="*/ 69 w 76"/>
                <a:gd name="T19" fmla="*/ 9 h 100"/>
                <a:gd name="T20" fmla="*/ 60 w 76"/>
                <a:gd name="T21" fmla="*/ 24 h 100"/>
                <a:gd name="T22" fmla="*/ 50 w 76"/>
                <a:gd name="T23" fmla="*/ 42 h 100"/>
                <a:gd name="T24" fmla="*/ 38 w 76"/>
                <a:gd name="T25" fmla="*/ 59 h 100"/>
                <a:gd name="T26" fmla="*/ 27 w 76"/>
                <a:gd name="T27" fmla="*/ 76 h 100"/>
                <a:gd name="T28" fmla="*/ 15 w 76"/>
                <a:gd name="T29" fmla="*/ 90 h 100"/>
                <a:gd name="T30" fmla="*/ 6 w 76"/>
                <a:gd name="T31" fmla="*/ 99 h 100"/>
                <a:gd name="T32" fmla="*/ 0 w 76"/>
                <a:gd name="T33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00">
                  <a:moveTo>
                    <a:pt x="0" y="100"/>
                  </a:moveTo>
                  <a:lnTo>
                    <a:pt x="0" y="95"/>
                  </a:lnTo>
                  <a:lnTo>
                    <a:pt x="4" y="84"/>
                  </a:lnTo>
                  <a:lnTo>
                    <a:pt x="13" y="68"/>
                  </a:lnTo>
                  <a:lnTo>
                    <a:pt x="25" y="50"/>
                  </a:lnTo>
                  <a:lnTo>
                    <a:pt x="38" y="33"/>
                  </a:lnTo>
                  <a:lnTo>
                    <a:pt x="52" y="17"/>
                  </a:lnTo>
                  <a:lnTo>
                    <a:pt x="64" y="5"/>
                  </a:lnTo>
                  <a:lnTo>
                    <a:pt x="76" y="0"/>
                  </a:lnTo>
                  <a:lnTo>
                    <a:pt x="69" y="9"/>
                  </a:lnTo>
                  <a:lnTo>
                    <a:pt x="60" y="24"/>
                  </a:lnTo>
                  <a:lnTo>
                    <a:pt x="50" y="42"/>
                  </a:lnTo>
                  <a:lnTo>
                    <a:pt x="38" y="59"/>
                  </a:lnTo>
                  <a:lnTo>
                    <a:pt x="27" y="76"/>
                  </a:lnTo>
                  <a:lnTo>
                    <a:pt x="15" y="90"/>
                  </a:lnTo>
                  <a:lnTo>
                    <a:pt x="6" y="99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4" name="Freeform 202">
              <a:extLst>
                <a:ext uri="{FF2B5EF4-FFF2-40B4-BE49-F238E27FC236}">
                  <a16:creationId xmlns:a16="http://schemas.microsoft.com/office/drawing/2014/main" xmlns="" id="{C898F3A2-9D50-DF78-D971-B23F91910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4" y="2782"/>
              <a:ext cx="23" cy="27"/>
            </a:xfrm>
            <a:custGeom>
              <a:avLst/>
              <a:gdLst>
                <a:gd name="T0" fmla="*/ 2 w 65"/>
                <a:gd name="T1" fmla="*/ 83 h 83"/>
                <a:gd name="T2" fmla="*/ 0 w 65"/>
                <a:gd name="T3" fmla="*/ 78 h 83"/>
                <a:gd name="T4" fmla="*/ 2 w 65"/>
                <a:gd name="T5" fmla="*/ 69 h 83"/>
                <a:gd name="T6" fmla="*/ 7 w 65"/>
                <a:gd name="T7" fmla="*/ 56 h 83"/>
                <a:gd name="T8" fmla="*/ 16 w 65"/>
                <a:gd name="T9" fmla="*/ 43 h 83"/>
                <a:gd name="T10" fmla="*/ 26 w 65"/>
                <a:gd name="T11" fmla="*/ 29 h 83"/>
                <a:gd name="T12" fmla="*/ 37 w 65"/>
                <a:gd name="T13" fmla="*/ 17 h 83"/>
                <a:gd name="T14" fmla="*/ 51 w 65"/>
                <a:gd name="T15" fmla="*/ 7 h 83"/>
                <a:gd name="T16" fmla="*/ 65 w 65"/>
                <a:gd name="T17" fmla="*/ 0 h 83"/>
                <a:gd name="T18" fmla="*/ 58 w 65"/>
                <a:gd name="T19" fmla="*/ 9 h 83"/>
                <a:gd name="T20" fmla="*/ 51 w 65"/>
                <a:gd name="T21" fmla="*/ 22 h 83"/>
                <a:gd name="T22" fmla="*/ 41 w 65"/>
                <a:gd name="T23" fmla="*/ 35 h 83"/>
                <a:gd name="T24" fmla="*/ 32 w 65"/>
                <a:gd name="T25" fmla="*/ 50 h 83"/>
                <a:gd name="T26" fmla="*/ 22 w 65"/>
                <a:gd name="T27" fmla="*/ 64 h 83"/>
                <a:gd name="T28" fmla="*/ 14 w 65"/>
                <a:gd name="T29" fmla="*/ 75 h 83"/>
                <a:gd name="T30" fmla="*/ 7 w 65"/>
                <a:gd name="T31" fmla="*/ 81 h 83"/>
                <a:gd name="T32" fmla="*/ 2 w 65"/>
                <a:gd name="T33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83">
                  <a:moveTo>
                    <a:pt x="2" y="83"/>
                  </a:moveTo>
                  <a:lnTo>
                    <a:pt x="0" y="78"/>
                  </a:lnTo>
                  <a:lnTo>
                    <a:pt x="2" y="69"/>
                  </a:lnTo>
                  <a:lnTo>
                    <a:pt x="7" y="56"/>
                  </a:lnTo>
                  <a:lnTo>
                    <a:pt x="16" y="43"/>
                  </a:lnTo>
                  <a:lnTo>
                    <a:pt x="26" y="29"/>
                  </a:lnTo>
                  <a:lnTo>
                    <a:pt x="37" y="17"/>
                  </a:lnTo>
                  <a:lnTo>
                    <a:pt x="51" y="7"/>
                  </a:lnTo>
                  <a:lnTo>
                    <a:pt x="65" y="0"/>
                  </a:lnTo>
                  <a:lnTo>
                    <a:pt x="58" y="9"/>
                  </a:lnTo>
                  <a:lnTo>
                    <a:pt x="51" y="22"/>
                  </a:lnTo>
                  <a:lnTo>
                    <a:pt x="41" y="35"/>
                  </a:lnTo>
                  <a:lnTo>
                    <a:pt x="32" y="50"/>
                  </a:lnTo>
                  <a:lnTo>
                    <a:pt x="22" y="64"/>
                  </a:lnTo>
                  <a:lnTo>
                    <a:pt x="14" y="75"/>
                  </a:lnTo>
                  <a:lnTo>
                    <a:pt x="7" y="81"/>
                  </a:lnTo>
                  <a:lnTo>
                    <a:pt x="2" y="8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5" name="Freeform 203">
              <a:extLst>
                <a:ext uri="{FF2B5EF4-FFF2-40B4-BE49-F238E27FC236}">
                  <a16:creationId xmlns:a16="http://schemas.microsoft.com/office/drawing/2014/main" xmlns="" id="{57E29E9C-977A-C759-F3BB-DACF3C235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2799"/>
              <a:ext cx="6" cy="16"/>
            </a:xfrm>
            <a:custGeom>
              <a:avLst/>
              <a:gdLst>
                <a:gd name="T0" fmla="*/ 5 w 17"/>
                <a:gd name="T1" fmla="*/ 50 h 50"/>
                <a:gd name="T2" fmla="*/ 0 w 17"/>
                <a:gd name="T3" fmla="*/ 41 h 50"/>
                <a:gd name="T4" fmla="*/ 0 w 17"/>
                <a:gd name="T5" fmla="*/ 25 h 50"/>
                <a:gd name="T6" fmla="*/ 5 w 17"/>
                <a:gd name="T7" fmla="*/ 7 h 50"/>
                <a:gd name="T8" fmla="*/ 17 w 17"/>
                <a:gd name="T9" fmla="*/ 0 h 50"/>
                <a:gd name="T10" fmla="*/ 11 w 17"/>
                <a:gd name="T11" fmla="*/ 14 h 50"/>
                <a:gd name="T12" fmla="*/ 11 w 17"/>
                <a:gd name="T13" fmla="*/ 32 h 50"/>
                <a:gd name="T14" fmla="*/ 11 w 17"/>
                <a:gd name="T15" fmla="*/ 47 h 50"/>
                <a:gd name="T16" fmla="*/ 5 w 17"/>
                <a:gd name="T1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5" y="50"/>
                  </a:moveTo>
                  <a:lnTo>
                    <a:pt x="0" y="41"/>
                  </a:lnTo>
                  <a:lnTo>
                    <a:pt x="0" y="25"/>
                  </a:lnTo>
                  <a:lnTo>
                    <a:pt x="5" y="7"/>
                  </a:lnTo>
                  <a:lnTo>
                    <a:pt x="17" y="0"/>
                  </a:lnTo>
                  <a:lnTo>
                    <a:pt x="11" y="14"/>
                  </a:lnTo>
                  <a:lnTo>
                    <a:pt x="11" y="32"/>
                  </a:lnTo>
                  <a:lnTo>
                    <a:pt x="11" y="47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6" name="Freeform 204">
              <a:extLst>
                <a:ext uri="{FF2B5EF4-FFF2-40B4-BE49-F238E27FC236}">
                  <a16:creationId xmlns:a16="http://schemas.microsoft.com/office/drawing/2014/main" xmlns="" id="{BE09AE21-2EAB-5E29-68BC-21C27ABC6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" y="2770"/>
              <a:ext cx="29" cy="31"/>
            </a:xfrm>
            <a:custGeom>
              <a:avLst/>
              <a:gdLst>
                <a:gd name="T0" fmla="*/ 1 w 85"/>
                <a:gd name="T1" fmla="*/ 92 h 92"/>
                <a:gd name="T2" fmla="*/ 0 w 85"/>
                <a:gd name="T3" fmla="*/ 88 h 92"/>
                <a:gd name="T4" fmla="*/ 4 w 85"/>
                <a:gd name="T5" fmla="*/ 78 h 92"/>
                <a:gd name="T6" fmla="*/ 12 w 85"/>
                <a:gd name="T7" fmla="*/ 64 h 92"/>
                <a:gd name="T8" fmla="*/ 23 w 85"/>
                <a:gd name="T9" fmla="*/ 49 h 92"/>
                <a:gd name="T10" fmla="*/ 38 w 85"/>
                <a:gd name="T11" fmla="*/ 33 h 92"/>
                <a:gd name="T12" fmla="*/ 54 w 85"/>
                <a:gd name="T13" fmla="*/ 19 h 92"/>
                <a:gd name="T14" fmla="*/ 69 w 85"/>
                <a:gd name="T15" fmla="*/ 8 h 92"/>
                <a:gd name="T16" fmla="*/ 85 w 85"/>
                <a:gd name="T17" fmla="*/ 0 h 92"/>
                <a:gd name="T18" fmla="*/ 79 w 85"/>
                <a:gd name="T19" fmla="*/ 8 h 92"/>
                <a:gd name="T20" fmla="*/ 68 w 85"/>
                <a:gd name="T21" fmla="*/ 20 h 92"/>
                <a:gd name="T22" fmla="*/ 56 w 85"/>
                <a:gd name="T23" fmla="*/ 36 h 92"/>
                <a:gd name="T24" fmla="*/ 43 w 85"/>
                <a:gd name="T25" fmla="*/ 53 h 92"/>
                <a:gd name="T26" fmla="*/ 30 w 85"/>
                <a:gd name="T27" fmla="*/ 69 h 92"/>
                <a:gd name="T28" fmla="*/ 17 w 85"/>
                <a:gd name="T29" fmla="*/ 83 h 92"/>
                <a:gd name="T30" fmla="*/ 8 w 85"/>
                <a:gd name="T31" fmla="*/ 91 h 92"/>
                <a:gd name="T32" fmla="*/ 1 w 85"/>
                <a:gd name="T3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92">
                  <a:moveTo>
                    <a:pt x="1" y="92"/>
                  </a:moveTo>
                  <a:lnTo>
                    <a:pt x="0" y="88"/>
                  </a:lnTo>
                  <a:lnTo>
                    <a:pt x="4" y="78"/>
                  </a:lnTo>
                  <a:lnTo>
                    <a:pt x="12" y="64"/>
                  </a:lnTo>
                  <a:lnTo>
                    <a:pt x="23" y="49"/>
                  </a:lnTo>
                  <a:lnTo>
                    <a:pt x="38" y="33"/>
                  </a:lnTo>
                  <a:lnTo>
                    <a:pt x="54" y="19"/>
                  </a:lnTo>
                  <a:lnTo>
                    <a:pt x="69" y="8"/>
                  </a:lnTo>
                  <a:lnTo>
                    <a:pt x="85" y="0"/>
                  </a:lnTo>
                  <a:lnTo>
                    <a:pt x="79" y="8"/>
                  </a:lnTo>
                  <a:lnTo>
                    <a:pt x="68" y="20"/>
                  </a:lnTo>
                  <a:lnTo>
                    <a:pt x="56" y="36"/>
                  </a:lnTo>
                  <a:lnTo>
                    <a:pt x="43" y="53"/>
                  </a:lnTo>
                  <a:lnTo>
                    <a:pt x="30" y="69"/>
                  </a:lnTo>
                  <a:lnTo>
                    <a:pt x="17" y="83"/>
                  </a:lnTo>
                  <a:lnTo>
                    <a:pt x="8" y="91"/>
                  </a:lnTo>
                  <a:lnTo>
                    <a:pt x="1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7" name="Freeform 205">
              <a:extLst>
                <a:ext uri="{FF2B5EF4-FFF2-40B4-BE49-F238E27FC236}">
                  <a16:creationId xmlns:a16="http://schemas.microsoft.com/office/drawing/2014/main" xmlns="" id="{109009F3-3D1C-26DB-369A-8A96C481B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" y="2771"/>
              <a:ext cx="29" cy="36"/>
            </a:xfrm>
            <a:custGeom>
              <a:avLst/>
              <a:gdLst>
                <a:gd name="T0" fmla="*/ 2 w 85"/>
                <a:gd name="T1" fmla="*/ 107 h 107"/>
                <a:gd name="T2" fmla="*/ 0 w 85"/>
                <a:gd name="T3" fmla="*/ 101 h 107"/>
                <a:gd name="T4" fmla="*/ 4 w 85"/>
                <a:gd name="T5" fmla="*/ 88 h 107"/>
                <a:gd name="T6" fmla="*/ 13 w 85"/>
                <a:gd name="T7" fmla="*/ 72 h 107"/>
                <a:gd name="T8" fmla="*/ 25 w 85"/>
                <a:gd name="T9" fmla="*/ 53 h 107"/>
                <a:gd name="T10" fmla="*/ 40 w 85"/>
                <a:gd name="T11" fmla="*/ 35 h 107"/>
                <a:gd name="T12" fmla="*/ 56 w 85"/>
                <a:gd name="T13" fmla="*/ 18 h 107"/>
                <a:gd name="T14" fmla="*/ 70 w 85"/>
                <a:gd name="T15" fmla="*/ 6 h 107"/>
                <a:gd name="T16" fmla="*/ 85 w 85"/>
                <a:gd name="T17" fmla="*/ 0 h 107"/>
                <a:gd name="T18" fmla="*/ 79 w 85"/>
                <a:gd name="T19" fmla="*/ 8 h 107"/>
                <a:gd name="T20" fmla="*/ 69 w 85"/>
                <a:gd name="T21" fmla="*/ 22 h 107"/>
                <a:gd name="T22" fmla="*/ 57 w 85"/>
                <a:gd name="T23" fmla="*/ 41 h 107"/>
                <a:gd name="T24" fmla="*/ 44 w 85"/>
                <a:gd name="T25" fmla="*/ 60 h 107"/>
                <a:gd name="T26" fmla="*/ 29 w 85"/>
                <a:gd name="T27" fmla="*/ 78 h 107"/>
                <a:gd name="T28" fmla="*/ 17 w 85"/>
                <a:gd name="T29" fmla="*/ 94 h 107"/>
                <a:gd name="T30" fmla="*/ 7 w 85"/>
                <a:gd name="T31" fmla="*/ 104 h 107"/>
                <a:gd name="T32" fmla="*/ 2 w 85"/>
                <a:gd name="T33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107">
                  <a:moveTo>
                    <a:pt x="2" y="107"/>
                  </a:moveTo>
                  <a:lnTo>
                    <a:pt x="0" y="101"/>
                  </a:lnTo>
                  <a:lnTo>
                    <a:pt x="4" y="88"/>
                  </a:lnTo>
                  <a:lnTo>
                    <a:pt x="13" y="72"/>
                  </a:lnTo>
                  <a:lnTo>
                    <a:pt x="25" y="53"/>
                  </a:lnTo>
                  <a:lnTo>
                    <a:pt x="40" y="35"/>
                  </a:lnTo>
                  <a:lnTo>
                    <a:pt x="56" y="18"/>
                  </a:lnTo>
                  <a:lnTo>
                    <a:pt x="70" y="6"/>
                  </a:lnTo>
                  <a:lnTo>
                    <a:pt x="85" y="0"/>
                  </a:lnTo>
                  <a:lnTo>
                    <a:pt x="79" y="8"/>
                  </a:lnTo>
                  <a:lnTo>
                    <a:pt x="69" y="22"/>
                  </a:lnTo>
                  <a:lnTo>
                    <a:pt x="57" y="41"/>
                  </a:lnTo>
                  <a:lnTo>
                    <a:pt x="44" y="60"/>
                  </a:lnTo>
                  <a:lnTo>
                    <a:pt x="29" y="78"/>
                  </a:lnTo>
                  <a:lnTo>
                    <a:pt x="17" y="94"/>
                  </a:lnTo>
                  <a:lnTo>
                    <a:pt x="7" y="104"/>
                  </a:lnTo>
                  <a:lnTo>
                    <a:pt x="2" y="10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8" name="Freeform 206">
              <a:extLst>
                <a:ext uri="{FF2B5EF4-FFF2-40B4-BE49-F238E27FC236}">
                  <a16:creationId xmlns:a16="http://schemas.microsoft.com/office/drawing/2014/main" xmlns="" id="{EB0CDC3E-C3B1-DD0A-69AB-2D629AF69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6" y="2777"/>
              <a:ext cx="21" cy="34"/>
            </a:xfrm>
            <a:custGeom>
              <a:avLst/>
              <a:gdLst>
                <a:gd name="T0" fmla="*/ 2 w 64"/>
                <a:gd name="T1" fmla="*/ 104 h 104"/>
                <a:gd name="T2" fmla="*/ 0 w 64"/>
                <a:gd name="T3" fmla="*/ 98 h 104"/>
                <a:gd name="T4" fmla="*/ 2 w 64"/>
                <a:gd name="T5" fmla="*/ 86 h 104"/>
                <a:gd name="T6" fmla="*/ 7 w 64"/>
                <a:gd name="T7" fmla="*/ 71 h 104"/>
                <a:gd name="T8" fmla="*/ 15 w 64"/>
                <a:gd name="T9" fmla="*/ 54 h 104"/>
                <a:gd name="T10" fmla="*/ 24 w 64"/>
                <a:gd name="T11" fmla="*/ 37 h 104"/>
                <a:gd name="T12" fmla="*/ 36 w 64"/>
                <a:gd name="T13" fmla="*/ 20 h 104"/>
                <a:gd name="T14" fmla="*/ 49 w 64"/>
                <a:gd name="T15" fmla="*/ 8 h 104"/>
                <a:gd name="T16" fmla="*/ 64 w 64"/>
                <a:gd name="T17" fmla="*/ 0 h 104"/>
                <a:gd name="T18" fmla="*/ 57 w 64"/>
                <a:gd name="T19" fmla="*/ 10 h 104"/>
                <a:gd name="T20" fmla="*/ 49 w 64"/>
                <a:gd name="T21" fmla="*/ 24 h 104"/>
                <a:gd name="T22" fmla="*/ 40 w 64"/>
                <a:gd name="T23" fmla="*/ 42 h 104"/>
                <a:gd name="T24" fmla="*/ 31 w 64"/>
                <a:gd name="T25" fmla="*/ 60 h 104"/>
                <a:gd name="T26" fmla="*/ 22 w 64"/>
                <a:gd name="T27" fmla="*/ 78 h 104"/>
                <a:gd name="T28" fmla="*/ 14 w 64"/>
                <a:gd name="T29" fmla="*/ 93 h 104"/>
                <a:gd name="T30" fmla="*/ 7 w 64"/>
                <a:gd name="T31" fmla="*/ 101 h 104"/>
                <a:gd name="T32" fmla="*/ 2 w 64"/>
                <a:gd name="T3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104">
                  <a:moveTo>
                    <a:pt x="2" y="104"/>
                  </a:moveTo>
                  <a:lnTo>
                    <a:pt x="0" y="98"/>
                  </a:lnTo>
                  <a:lnTo>
                    <a:pt x="2" y="86"/>
                  </a:lnTo>
                  <a:lnTo>
                    <a:pt x="7" y="71"/>
                  </a:lnTo>
                  <a:lnTo>
                    <a:pt x="15" y="54"/>
                  </a:lnTo>
                  <a:lnTo>
                    <a:pt x="24" y="37"/>
                  </a:lnTo>
                  <a:lnTo>
                    <a:pt x="36" y="20"/>
                  </a:lnTo>
                  <a:lnTo>
                    <a:pt x="49" y="8"/>
                  </a:lnTo>
                  <a:lnTo>
                    <a:pt x="64" y="0"/>
                  </a:lnTo>
                  <a:lnTo>
                    <a:pt x="57" y="10"/>
                  </a:lnTo>
                  <a:lnTo>
                    <a:pt x="49" y="24"/>
                  </a:lnTo>
                  <a:lnTo>
                    <a:pt x="40" y="42"/>
                  </a:lnTo>
                  <a:lnTo>
                    <a:pt x="31" y="60"/>
                  </a:lnTo>
                  <a:lnTo>
                    <a:pt x="22" y="78"/>
                  </a:lnTo>
                  <a:lnTo>
                    <a:pt x="14" y="93"/>
                  </a:lnTo>
                  <a:lnTo>
                    <a:pt x="7" y="101"/>
                  </a:lnTo>
                  <a:lnTo>
                    <a:pt x="2" y="10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19" name="Freeform 207">
              <a:extLst>
                <a:ext uri="{FF2B5EF4-FFF2-40B4-BE49-F238E27FC236}">
                  <a16:creationId xmlns:a16="http://schemas.microsoft.com/office/drawing/2014/main" xmlns="" id="{13C2B381-1A4B-94AD-2379-5A5776EC2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2786"/>
              <a:ext cx="23" cy="25"/>
            </a:xfrm>
            <a:custGeom>
              <a:avLst/>
              <a:gdLst>
                <a:gd name="T0" fmla="*/ 2 w 66"/>
                <a:gd name="T1" fmla="*/ 76 h 76"/>
                <a:gd name="T2" fmla="*/ 0 w 66"/>
                <a:gd name="T3" fmla="*/ 71 h 76"/>
                <a:gd name="T4" fmla="*/ 6 w 66"/>
                <a:gd name="T5" fmla="*/ 61 h 76"/>
                <a:gd name="T6" fmla="*/ 13 w 66"/>
                <a:gd name="T7" fmla="*/ 48 h 76"/>
                <a:gd name="T8" fmla="*/ 24 w 66"/>
                <a:gd name="T9" fmla="*/ 35 h 76"/>
                <a:gd name="T10" fmla="*/ 36 w 66"/>
                <a:gd name="T11" fmla="*/ 22 h 76"/>
                <a:gd name="T12" fmla="*/ 48 w 66"/>
                <a:gd name="T13" fmla="*/ 10 h 76"/>
                <a:gd name="T14" fmla="*/ 58 w 66"/>
                <a:gd name="T15" fmla="*/ 2 h 76"/>
                <a:gd name="T16" fmla="*/ 66 w 66"/>
                <a:gd name="T17" fmla="*/ 0 h 76"/>
                <a:gd name="T18" fmla="*/ 61 w 66"/>
                <a:gd name="T19" fmla="*/ 7 h 76"/>
                <a:gd name="T20" fmla="*/ 53 w 66"/>
                <a:gd name="T21" fmla="*/ 17 h 76"/>
                <a:gd name="T22" fmla="*/ 44 w 66"/>
                <a:gd name="T23" fmla="*/ 30 h 76"/>
                <a:gd name="T24" fmla="*/ 34 w 66"/>
                <a:gd name="T25" fmla="*/ 42 h 76"/>
                <a:gd name="T26" fmla="*/ 24 w 66"/>
                <a:gd name="T27" fmla="*/ 55 h 76"/>
                <a:gd name="T28" fmla="*/ 15 w 66"/>
                <a:gd name="T29" fmla="*/ 66 h 76"/>
                <a:gd name="T30" fmla="*/ 7 w 66"/>
                <a:gd name="T31" fmla="*/ 73 h 76"/>
                <a:gd name="T32" fmla="*/ 2 w 66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6">
                  <a:moveTo>
                    <a:pt x="2" y="76"/>
                  </a:moveTo>
                  <a:lnTo>
                    <a:pt x="0" y="71"/>
                  </a:lnTo>
                  <a:lnTo>
                    <a:pt x="6" y="61"/>
                  </a:lnTo>
                  <a:lnTo>
                    <a:pt x="13" y="48"/>
                  </a:lnTo>
                  <a:lnTo>
                    <a:pt x="24" y="35"/>
                  </a:lnTo>
                  <a:lnTo>
                    <a:pt x="36" y="22"/>
                  </a:lnTo>
                  <a:lnTo>
                    <a:pt x="48" y="10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61" y="7"/>
                  </a:lnTo>
                  <a:lnTo>
                    <a:pt x="53" y="17"/>
                  </a:lnTo>
                  <a:lnTo>
                    <a:pt x="44" y="30"/>
                  </a:lnTo>
                  <a:lnTo>
                    <a:pt x="34" y="42"/>
                  </a:lnTo>
                  <a:lnTo>
                    <a:pt x="24" y="55"/>
                  </a:lnTo>
                  <a:lnTo>
                    <a:pt x="15" y="66"/>
                  </a:lnTo>
                  <a:lnTo>
                    <a:pt x="7" y="73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0" name="Freeform 208">
              <a:extLst>
                <a:ext uri="{FF2B5EF4-FFF2-40B4-BE49-F238E27FC236}">
                  <a16:creationId xmlns:a16="http://schemas.microsoft.com/office/drawing/2014/main" xmlns="" id="{213015FD-0FBC-63AA-04AE-91BC52F74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8" y="2789"/>
              <a:ext cx="9" cy="19"/>
            </a:xfrm>
            <a:custGeom>
              <a:avLst/>
              <a:gdLst>
                <a:gd name="T0" fmla="*/ 3 w 25"/>
                <a:gd name="T1" fmla="*/ 56 h 56"/>
                <a:gd name="T2" fmla="*/ 0 w 25"/>
                <a:gd name="T3" fmla="*/ 46 h 56"/>
                <a:gd name="T4" fmla="*/ 4 w 25"/>
                <a:gd name="T5" fmla="*/ 27 h 56"/>
                <a:gd name="T6" fmla="*/ 12 w 25"/>
                <a:gd name="T7" fmla="*/ 9 h 56"/>
                <a:gd name="T8" fmla="*/ 25 w 25"/>
                <a:gd name="T9" fmla="*/ 0 h 56"/>
                <a:gd name="T10" fmla="*/ 16 w 25"/>
                <a:gd name="T11" fmla="*/ 15 h 56"/>
                <a:gd name="T12" fmla="*/ 13 w 25"/>
                <a:gd name="T13" fmla="*/ 35 h 56"/>
                <a:gd name="T14" fmla="*/ 10 w 25"/>
                <a:gd name="T15" fmla="*/ 52 h 56"/>
                <a:gd name="T16" fmla="*/ 3 w 2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6">
                  <a:moveTo>
                    <a:pt x="3" y="56"/>
                  </a:moveTo>
                  <a:lnTo>
                    <a:pt x="0" y="46"/>
                  </a:lnTo>
                  <a:lnTo>
                    <a:pt x="4" y="27"/>
                  </a:lnTo>
                  <a:lnTo>
                    <a:pt x="12" y="9"/>
                  </a:lnTo>
                  <a:lnTo>
                    <a:pt x="25" y="0"/>
                  </a:lnTo>
                  <a:lnTo>
                    <a:pt x="16" y="15"/>
                  </a:lnTo>
                  <a:lnTo>
                    <a:pt x="13" y="35"/>
                  </a:lnTo>
                  <a:lnTo>
                    <a:pt x="10" y="52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1" name="Freeform 209">
              <a:extLst>
                <a:ext uri="{FF2B5EF4-FFF2-40B4-BE49-F238E27FC236}">
                  <a16:creationId xmlns:a16="http://schemas.microsoft.com/office/drawing/2014/main" xmlns="" id="{4463466A-84D3-5A6C-767E-482BD4D66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2775"/>
              <a:ext cx="18" cy="14"/>
            </a:xfrm>
            <a:custGeom>
              <a:avLst/>
              <a:gdLst>
                <a:gd name="T0" fmla="*/ 51 w 51"/>
                <a:gd name="T1" fmla="*/ 0 h 44"/>
                <a:gd name="T2" fmla="*/ 47 w 51"/>
                <a:gd name="T3" fmla="*/ 4 h 44"/>
                <a:gd name="T4" fmla="*/ 42 w 51"/>
                <a:gd name="T5" fmla="*/ 10 h 44"/>
                <a:gd name="T6" fmla="*/ 35 w 51"/>
                <a:gd name="T7" fmla="*/ 19 h 44"/>
                <a:gd name="T8" fmla="*/ 29 w 51"/>
                <a:gd name="T9" fmla="*/ 28 h 44"/>
                <a:gd name="T10" fmla="*/ 21 w 51"/>
                <a:gd name="T11" fmla="*/ 35 h 44"/>
                <a:gd name="T12" fmla="*/ 13 w 51"/>
                <a:gd name="T13" fmla="*/ 41 h 44"/>
                <a:gd name="T14" fmla="*/ 6 w 51"/>
                <a:gd name="T15" fmla="*/ 44 h 44"/>
                <a:gd name="T16" fmla="*/ 1 w 51"/>
                <a:gd name="T17" fmla="*/ 43 h 44"/>
                <a:gd name="T18" fmla="*/ 0 w 51"/>
                <a:gd name="T19" fmla="*/ 38 h 44"/>
                <a:gd name="T20" fmla="*/ 2 w 51"/>
                <a:gd name="T21" fmla="*/ 33 h 44"/>
                <a:gd name="T22" fmla="*/ 9 w 51"/>
                <a:gd name="T23" fmla="*/ 26 h 44"/>
                <a:gd name="T24" fmla="*/ 17 w 51"/>
                <a:gd name="T25" fmla="*/ 20 h 44"/>
                <a:gd name="T26" fmla="*/ 27 w 51"/>
                <a:gd name="T27" fmla="*/ 14 h 44"/>
                <a:gd name="T28" fmla="*/ 36 w 51"/>
                <a:gd name="T29" fmla="*/ 9 h 44"/>
                <a:gd name="T30" fmla="*/ 44 w 51"/>
                <a:gd name="T31" fmla="*/ 4 h 44"/>
                <a:gd name="T32" fmla="*/ 51 w 51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44">
                  <a:moveTo>
                    <a:pt x="51" y="0"/>
                  </a:moveTo>
                  <a:lnTo>
                    <a:pt x="47" y="4"/>
                  </a:lnTo>
                  <a:lnTo>
                    <a:pt x="42" y="10"/>
                  </a:lnTo>
                  <a:lnTo>
                    <a:pt x="35" y="19"/>
                  </a:lnTo>
                  <a:lnTo>
                    <a:pt x="29" y="28"/>
                  </a:lnTo>
                  <a:lnTo>
                    <a:pt x="21" y="35"/>
                  </a:lnTo>
                  <a:lnTo>
                    <a:pt x="13" y="41"/>
                  </a:lnTo>
                  <a:lnTo>
                    <a:pt x="6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3"/>
                  </a:lnTo>
                  <a:lnTo>
                    <a:pt x="9" y="26"/>
                  </a:lnTo>
                  <a:lnTo>
                    <a:pt x="17" y="20"/>
                  </a:lnTo>
                  <a:lnTo>
                    <a:pt x="27" y="14"/>
                  </a:lnTo>
                  <a:lnTo>
                    <a:pt x="36" y="9"/>
                  </a:lnTo>
                  <a:lnTo>
                    <a:pt x="44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2" name="Freeform 210">
              <a:extLst>
                <a:ext uri="{FF2B5EF4-FFF2-40B4-BE49-F238E27FC236}">
                  <a16:creationId xmlns:a16="http://schemas.microsoft.com/office/drawing/2014/main" xmlns="" id="{57C4FB18-277E-16E3-9392-1B57B85CD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" y="2774"/>
              <a:ext cx="22" cy="5"/>
            </a:xfrm>
            <a:custGeom>
              <a:avLst/>
              <a:gdLst>
                <a:gd name="T0" fmla="*/ 61 w 61"/>
                <a:gd name="T1" fmla="*/ 3 h 12"/>
                <a:gd name="T2" fmla="*/ 57 w 61"/>
                <a:gd name="T3" fmla="*/ 3 h 12"/>
                <a:gd name="T4" fmla="*/ 50 w 61"/>
                <a:gd name="T5" fmla="*/ 2 h 12"/>
                <a:gd name="T6" fmla="*/ 39 w 61"/>
                <a:gd name="T7" fmla="*/ 1 h 12"/>
                <a:gd name="T8" fmla="*/ 28 w 61"/>
                <a:gd name="T9" fmla="*/ 1 h 12"/>
                <a:gd name="T10" fmla="*/ 18 w 61"/>
                <a:gd name="T11" fmla="*/ 0 h 12"/>
                <a:gd name="T12" fmla="*/ 9 w 61"/>
                <a:gd name="T13" fmla="*/ 1 h 12"/>
                <a:gd name="T14" fmla="*/ 2 w 61"/>
                <a:gd name="T15" fmla="*/ 3 h 12"/>
                <a:gd name="T16" fmla="*/ 0 w 61"/>
                <a:gd name="T17" fmla="*/ 7 h 12"/>
                <a:gd name="T18" fmla="*/ 1 w 61"/>
                <a:gd name="T19" fmla="*/ 11 h 12"/>
                <a:gd name="T20" fmla="*/ 7 w 61"/>
                <a:gd name="T21" fmla="*/ 12 h 12"/>
                <a:gd name="T22" fmla="*/ 15 w 61"/>
                <a:gd name="T23" fmla="*/ 12 h 12"/>
                <a:gd name="T24" fmla="*/ 25 w 61"/>
                <a:gd name="T25" fmla="*/ 11 h 12"/>
                <a:gd name="T26" fmla="*/ 35 w 61"/>
                <a:gd name="T27" fmla="*/ 10 h 12"/>
                <a:gd name="T28" fmla="*/ 46 w 61"/>
                <a:gd name="T29" fmla="*/ 7 h 12"/>
                <a:gd name="T30" fmla="*/ 55 w 61"/>
                <a:gd name="T31" fmla="*/ 5 h 12"/>
                <a:gd name="T32" fmla="*/ 61 w 61"/>
                <a:gd name="T3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12">
                  <a:moveTo>
                    <a:pt x="61" y="3"/>
                  </a:moveTo>
                  <a:lnTo>
                    <a:pt x="57" y="3"/>
                  </a:lnTo>
                  <a:lnTo>
                    <a:pt x="50" y="2"/>
                  </a:lnTo>
                  <a:lnTo>
                    <a:pt x="39" y="1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7" y="12"/>
                  </a:lnTo>
                  <a:lnTo>
                    <a:pt x="15" y="12"/>
                  </a:lnTo>
                  <a:lnTo>
                    <a:pt x="25" y="11"/>
                  </a:lnTo>
                  <a:lnTo>
                    <a:pt x="35" y="10"/>
                  </a:lnTo>
                  <a:lnTo>
                    <a:pt x="46" y="7"/>
                  </a:lnTo>
                  <a:lnTo>
                    <a:pt x="55" y="5"/>
                  </a:lnTo>
                  <a:lnTo>
                    <a:pt x="61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3" name="Freeform 211">
              <a:extLst>
                <a:ext uri="{FF2B5EF4-FFF2-40B4-BE49-F238E27FC236}">
                  <a16:creationId xmlns:a16="http://schemas.microsoft.com/office/drawing/2014/main" xmlns="" id="{70ECD11B-17B7-E92F-4C1C-BE2934E11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2759"/>
              <a:ext cx="21" cy="16"/>
            </a:xfrm>
            <a:custGeom>
              <a:avLst/>
              <a:gdLst>
                <a:gd name="T0" fmla="*/ 59 w 59"/>
                <a:gd name="T1" fmla="*/ 48 h 48"/>
                <a:gd name="T2" fmla="*/ 51 w 59"/>
                <a:gd name="T3" fmla="*/ 43 h 48"/>
                <a:gd name="T4" fmla="*/ 41 w 59"/>
                <a:gd name="T5" fmla="*/ 37 h 48"/>
                <a:gd name="T6" fmla="*/ 30 w 59"/>
                <a:gd name="T7" fmla="*/ 30 h 48"/>
                <a:gd name="T8" fmla="*/ 20 w 59"/>
                <a:gd name="T9" fmla="*/ 22 h 48"/>
                <a:gd name="T10" fmla="*/ 11 w 59"/>
                <a:gd name="T11" fmla="*/ 15 h 48"/>
                <a:gd name="T12" fmla="*/ 4 w 59"/>
                <a:gd name="T13" fmla="*/ 9 h 48"/>
                <a:gd name="T14" fmla="*/ 0 w 59"/>
                <a:gd name="T15" fmla="*/ 4 h 48"/>
                <a:gd name="T16" fmla="*/ 1 w 59"/>
                <a:gd name="T17" fmla="*/ 0 h 48"/>
                <a:gd name="T18" fmla="*/ 7 w 59"/>
                <a:gd name="T19" fmla="*/ 0 h 48"/>
                <a:gd name="T20" fmla="*/ 13 w 59"/>
                <a:gd name="T21" fmla="*/ 4 h 48"/>
                <a:gd name="T22" fmla="*/ 21 w 59"/>
                <a:gd name="T23" fmla="*/ 10 h 48"/>
                <a:gd name="T24" fmla="*/ 30 w 59"/>
                <a:gd name="T25" fmla="*/ 18 h 48"/>
                <a:gd name="T26" fmla="*/ 40 w 59"/>
                <a:gd name="T27" fmla="*/ 27 h 48"/>
                <a:gd name="T28" fmla="*/ 47 w 59"/>
                <a:gd name="T29" fmla="*/ 36 h 48"/>
                <a:gd name="T30" fmla="*/ 54 w 59"/>
                <a:gd name="T31" fmla="*/ 43 h 48"/>
                <a:gd name="T32" fmla="*/ 59 w 59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48">
                  <a:moveTo>
                    <a:pt x="59" y="48"/>
                  </a:moveTo>
                  <a:lnTo>
                    <a:pt x="51" y="43"/>
                  </a:lnTo>
                  <a:lnTo>
                    <a:pt x="41" y="37"/>
                  </a:lnTo>
                  <a:lnTo>
                    <a:pt x="30" y="30"/>
                  </a:lnTo>
                  <a:lnTo>
                    <a:pt x="20" y="22"/>
                  </a:lnTo>
                  <a:lnTo>
                    <a:pt x="11" y="15"/>
                  </a:lnTo>
                  <a:lnTo>
                    <a:pt x="4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4"/>
                  </a:lnTo>
                  <a:lnTo>
                    <a:pt x="21" y="10"/>
                  </a:lnTo>
                  <a:lnTo>
                    <a:pt x="30" y="18"/>
                  </a:lnTo>
                  <a:lnTo>
                    <a:pt x="40" y="27"/>
                  </a:lnTo>
                  <a:lnTo>
                    <a:pt x="47" y="36"/>
                  </a:lnTo>
                  <a:lnTo>
                    <a:pt x="54" y="43"/>
                  </a:lnTo>
                  <a:lnTo>
                    <a:pt x="59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4" name="Freeform 212">
              <a:extLst>
                <a:ext uri="{FF2B5EF4-FFF2-40B4-BE49-F238E27FC236}">
                  <a16:creationId xmlns:a16="http://schemas.microsoft.com/office/drawing/2014/main" xmlns="" id="{FD940055-C7C1-140C-1516-F1062796A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2763"/>
              <a:ext cx="5" cy="24"/>
            </a:xfrm>
            <a:custGeom>
              <a:avLst/>
              <a:gdLst>
                <a:gd name="T0" fmla="*/ 3 w 17"/>
                <a:gd name="T1" fmla="*/ 73 h 73"/>
                <a:gd name="T2" fmla="*/ 1 w 17"/>
                <a:gd name="T3" fmla="*/ 55 h 73"/>
                <a:gd name="T4" fmla="*/ 0 w 17"/>
                <a:gd name="T5" fmla="*/ 30 h 73"/>
                <a:gd name="T6" fmla="*/ 1 w 17"/>
                <a:gd name="T7" fmla="*/ 10 h 73"/>
                <a:gd name="T8" fmla="*/ 10 w 17"/>
                <a:gd name="T9" fmla="*/ 0 h 73"/>
                <a:gd name="T10" fmla="*/ 17 w 17"/>
                <a:gd name="T11" fmla="*/ 8 h 73"/>
                <a:gd name="T12" fmla="*/ 14 w 17"/>
                <a:gd name="T13" fmla="*/ 28 h 73"/>
                <a:gd name="T14" fmla="*/ 7 w 17"/>
                <a:gd name="T15" fmla="*/ 53 h 73"/>
                <a:gd name="T16" fmla="*/ 3 w 17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3">
                  <a:moveTo>
                    <a:pt x="3" y="73"/>
                  </a:moveTo>
                  <a:lnTo>
                    <a:pt x="1" y="55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10" y="0"/>
                  </a:lnTo>
                  <a:lnTo>
                    <a:pt x="17" y="8"/>
                  </a:lnTo>
                  <a:lnTo>
                    <a:pt x="14" y="28"/>
                  </a:lnTo>
                  <a:lnTo>
                    <a:pt x="7" y="53"/>
                  </a:lnTo>
                  <a:lnTo>
                    <a:pt x="3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5" name="Freeform 213">
              <a:extLst>
                <a:ext uri="{FF2B5EF4-FFF2-40B4-BE49-F238E27FC236}">
                  <a16:creationId xmlns:a16="http://schemas.microsoft.com/office/drawing/2014/main" xmlns="" id="{056E69AF-D3E3-F90C-4FB5-941607D53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2768"/>
              <a:ext cx="12" cy="23"/>
            </a:xfrm>
            <a:custGeom>
              <a:avLst/>
              <a:gdLst>
                <a:gd name="T0" fmla="*/ 0 w 34"/>
                <a:gd name="T1" fmla="*/ 70 h 70"/>
                <a:gd name="T2" fmla="*/ 2 w 34"/>
                <a:gd name="T3" fmla="*/ 52 h 70"/>
                <a:gd name="T4" fmla="*/ 9 w 34"/>
                <a:gd name="T5" fmla="*/ 30 h 70"/>
                <a:gd name="T6" fmla="*/ 18 w 34"/>
                <a:gd name="T7" fmla="*/ 9 h 70"/>
                <a:gd name="T8" fmla="*/ 30 w 34"/>
                <a:gd name="T9" fmla="*/ 0 h 70"/>
                <a:gd name="T10" fmla="*/ 34 w 34"/>
                <a:gd name="T11" fmla="*/ 2 h 70"/>
                <a:gd name="T12" fmla="*/ 33 w 34"/>
                <a:gd name="T13" fmla="*/ 9 h 70"/>
                <a:gd name="T14" fmla="*/ 29 w 34"/>
                <a:gd name="T15" fmla="*/ 19 h 70"/>
                <a:gd name="T16" fmla="*/ 23 w 34"/>
                <a:gd name="T17" fmla="*/ 31 h 70"/>
                <a:gd name="T18" fmla="*/ 15 w 34"/>
                <a:gd name="T19" fmla="*/ 44 h 70"/>
                <a:gd name="T20" fmla="*/ 9 w 34"/>
                <a:gd name="T21" fmla="*/ 55 h 70"/>
                <a:gd name="T22" fmla="*/ 4 w 34"/>
                <a:gd name="T23" fmla="*/ 65 h 70"/>
                <a:gd name="T24" fmla="*/ 0 w 34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70">
                  <a:moveTo>
                    <a:pt x="0" y="70"/>
                  </a:moveTo>
                  <a:lnTo>
                    <a:pt x="2" y="52"/>
                  </a:lnTo>
                  <a:lnTo>
                    <a:pt x="9" y="30"/>
                  </a:lnTo>
                  <a:lnTo>
                    <a:pt x="18" y="9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3" y="9"/>
                  </a:lnTo>
                  <a:lnTo>
                    <a:pt x="29" y="19"/>
                  </a:lnTo>
                  <a:lnTo>
                    <a:pt x="23" y="31"/>
                  </a:lnTo>
                  <a:lnTo>
                    <a:pt x="15" y="44"/>
                  </a:lnTo>
                  <a:lnTo>
                    <a:pt x="9" y="55"/>
                  </a:lnTo>
                  <a:lnTo>
                    <a:pt x="4" y="65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6" name="Freeform 214">
              <a:extLst>
                <a:ext uri="{FF2B5EF4-FFF2-40B4-BE49-F238E27FC236}">
                  <a16:creationId xmlns:a16="http://schemas.microsoft.com/office/drawing/2014/main" xmlns="" id="{7BDDED63-1C51-3524-42D7-56B438C7C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1" y="2763"/>
              <a:ext cx="6" cy="23"/>
            </a:xfrm>
            <a:custGeom>
              <a:avLst/>
              <a:gdLst>
                <a:gd name="T0" fmla="*/ 9 w 17"/>
                <a:gd name="T1" fmla="*/ 70 h 70"/>
                <a:gd name="T2" fmla="*/ 3 w 17"/>
                <a:gd name="T3" fmla="*/ 58 h 70"/>
                <a:gd name="T4" fmla="*/ 0 w 17"/>
                <a:gd name="T5" fmla="*/ 36 h 70"/>
                <a:gd name="T6" fmla="*/ 1 w 17"/>
                <a:gd name="T7" fmla="*/ 13 h 70"/>
                <a:gd name="T8" fmla="*/ 10 w 17"/>
                <a:gd name="T9" fmla="*/ 0 h 70"/>
                <a:gd name="T10" fmla="*/ 17 w 17"/>
                <a:gd name="T11" fmla="*/ 5 h 70"/>
                <a:gd name="T12" fmla="*/ 16 w 17"/>
                <a:gd name="T13" fmla="*/ 25 h 70"/>
                <a:gd name="T14" fmla="*/ 12 w 17"/>
                <a:gd name="T15" fmla="*/ 50 h 70"/>
                <a:gd name="T16" fmla="*/ 9 w 17"/>
                <a:gd name="T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0">
                  <a:moveTo>
                    <a:pt x="9" y="70"/>
                  </a:moveTo>
                  <a:lnTo>
                    <a:pt x="3" y="58"/>
                  </a:lnTo>
                  <a:lnTo>
                    <a:pt x="0" y="36"/>
                  </a:lnTo>
                  <a:lnTo>
                    <a:pt x="1" y="13"/>
                  </a:lnTo>
                  <a:lnTo>
                    <a:pt x="10" y="0"/>
                  </a:lnTo>
                  <a:lnTo>
                    <a:pt x="17" y="5"/>
                  </a:lnTo>
                  <a:lnTo>
                    <a:pt x="16" y="25"/>
                  </a:lnTo>
                  <a:lnTo>
                    <a:pt x="12" y="50"/>
                  </a:lnTo>
                  <a:lnTo>
                    <a:pt x="9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7" name="Freeform 215">
              <a:extLst>
                <a:ext uri="{FF2B5EF4-FFF2-40B4-BE49-F238E27FC236}">
                  <a16:creationId xmlns:a16="http://schemas.microsoft.com/office/drawing/2014/main" xmlns="" id="{E1BDBC66-48A6-79E7-6F6D-BF2151799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1" y="2757"/>
              <a:ext cx="5" cy="24"/>
            </a:xfrm>
            <a:custGeom>
              <a:avLst/>
              <a:gdLst>
                <a:gd name="T0" fmla="*/ 13 w 13"/>
                <a:gd name="T1" fmla="*/ 75 h 75"/>
                <a:gd name="T2" fmla="*/ 7 w 13"/>
                <a:gd name="T3" fmla="*/ 60 h 75"/>
                <a:gd name="T4" fmla="*/ 2 w 13"/>
                <a:gd name="T5" fmla="*/ 36 h 75"/>
                <a:gd name="T6" fmla="*/ 0 w 13"/>
                <a:gd name="T7" fmla="*/ 13 h 75"/>
                <a:gd name="T8" fmla="*/ 7 w 13"/>
                <a:gd name="T9" fmla="*/ 0 h 75"/>
                <a:gd name="T10" fmla="*/ 12 w 13"/>
                <a:gd name="T11" fmla="*/ 5 h 75"/>
                <a:gd name="T12" fmla="*/ 13 w 13"/>
                <a:gd name="T13" fmla="*/ 25 h 75"/>
                <a:gd name="T14" fmla="*/ 12 w 13"/>
                <a:gd name="T15" fmla="*/ 51 h 75"/>
                <a:gd name="T16" fmla="*/ 13 w 13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5">
                  <a:moveTo>
                    <a:pt x="13" y="75"/>
                  </a:moveTo>
                  <a:lnTo>
                    <a:pt x="7" y="60"/>
                  </a:lnTo>
                  <a:lnTo>
                    <a:pt x="2" y="36"/>
                  </a:lnTo>
                  <a:lnTo>
                    <a:pt x="0" y="13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3" y="25"/>
                  </a:lnTo>
                  <a:lnTo>
                    <a:pt x="12" y="51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8" name="Freeform 216">
              <a:extLst>
                <a:ext uri="{FF2B5EF4-FFF2-40B4-BE49-F238E27FC236}">
                  <a16:creationId xmlns:a16="http://schemas.microsoft.com/office/drawing/2014/main" xmlns="" id="{1FC510AB-32E5-7458-88BE-825FB4159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" y="2752"/>
              <a:ext cx="6" cy="25"/>
            </a:xfrm>
            <a:custGeom>
              <a:avLst/>
              <a:gdLst>
                <a:gd name="T0" fmla="*/ 17 w 17"/>
                <a:gd name="T1" fmla="*/ 73 h 73"/>
                <a:gd name="T2" fmla="*/ 10 w 17"/>
                <a:gd name="T3" fmla="*/ 56 h 73"/>
                <a:gd name="T4" fmla="*/ 4 w 17"/>
                <a:gd name="T5" fmla="*/ 31 h 73"/>
                <a:gd name="T6" fmla="*/ 0 w 17"/>
                <a:gd name="T7" fmla="*/ 10 h 73"/>
                <a:gd name="T8" fmla="*/ 5 w 17"/>
                <a:gd name="T9" fmla="*/ 0 h 73"/>
                <a:gd name="T10" fmla="*/ 12 w 17"/>
                <a:gd name="T11" fmla="*/ 8 h 73"/>
                <a:gd name="T12" fmla="*/ 14 w 17"/>
                <a:gd name="T13" fmla="*/ 28 h 73"/>
                <a:gd name="T14" fmla="*/ 14 w 17"/>
                <a:gd name="T15" fmla="*/ 53 h 73"/>
                <a:gd name="T16" fmla="*/ 17 w 17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3">
                  <a:moveTo>
                    <a:pt x="17" y="73"/>
                  </a:moveTo>
                  <a:lnTo>
                    <a:pt x="10" y="56"/>
                  </a:lnTo>
                  <a:lnTo>
                    <a:pt x="4" y="3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2" y="8"/>
                  </a:lnTo>
                  <a:lnTo>
                    <a:pt x="14" y="28"/>
                  </a:lnTo>
                  <a:lnTo>
                    <a:pt x="14" y="53"/>
                  </a:lnTo>
                  <a:lnTo>
                    <a:pt x="17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29" name="Freeform 217">
              <a:extLst>
                <a:ext uri="{FF2B5EF4-FFF2-40B4-BE49-F238E27FC236}">
                  <a16:creationId xmlns:a16="http://schemas.microsoft.com/office/drawing/2014/main" xmlns="" id="{9F98627B-1E22-E090-CA44-C5D037FE6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2747"/>
              <a:ext cx="7" cy="28"/>
            </a:xfrm>
            <a:custGeom>
              <a:avLst/>
              <a:gdLst>
                <a:gd name="T0" fmla="*/ 21 w 21"/>
                <a:gd name="T1" fmla="*/ 82 h 82"/>
                <a:gd name="T2" fmla="*/ 12 w 21"/>
                <a:gd name="T3" fmla="*/ 61 h 82"/>
                <a:gd name="T4" fmla="*/ 3 w 21"/>
                <a:gd name="T5" fmla="*/ 33 h 82"/>
                <a:gd name="T6" fmla="*/ 0 w 21"/>
                <a:gd name="T7" fmla="*/ 10 h 82"/>
                <a:gd name="T8" fmla="*/ 8 w 21"/>
                <a:gd name="T9" fmla="*/ 0 h 82"/>
                <a:gd name="T10" fmla="*/ 17 w 21"/>
                <a:gd name="T11" fmla="*/ 10 h 82"/>
                <a:gd name="T12" fmla="*/ 20 w 21"/>
                <a:gd name="T13" fmla="*/ 33 h 82"/>
                <a:gd name="T14" fmla="*/ 19 w 21"/>
                <a:gd name="T15" fmla="*/ 62 h 82"/>
                <a:gd name="T16" fmla="*/ 21 w 2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2">
                  <a:moveTo>
                    <a:pt x="21" y="82"/>
                  </a:moveTo>
                  <a:lnTo>
                    <a:pt x="12" y="61"/>
                  </a:lnTo>
                  <a:lnTo>
                    <a:pt x="3" y="33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7" y="10"/>
                  </a:lnTo>
                  <a:lnTo>
                    <a:pt x="20" y="33"/>
                  </a:lnTo>
                  <a:lnTo>
                    <a:pt x="19" y="62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0" name="Freeform 218">
              <a:extLst>
                <a:ext uri="{FF2B5EF4-FFF2-40B4-BE49-F238E27FC236}">
                  <a16:creationId xmlns:a16="http://schemas.microsoft.com/office/drawing/2014/main" xmlns="" id="{1F9BB8B7-226B-0DB3-C9B8-76D5C34E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2743"/>
              <a:ext cx="10" cy="30"/>
            </a:xfrm>
            <a:custGeom>
              <a:avLst/>
              <a:gdLst>
                <a:gd name="T0" fmla="*/ 30 w 30"/>
                <a:gd name="T1" fmla="*/ 91 h 91"/>
                <a:gd name="T2" fmla="*/ 26 w 30"/>
                <a:gd name="T3" fmla="*/ 82 h 91"/>
                <a:gd name="T4" fmla="*/ 19 w 30"/>
                <a:gd name="T5" fmla="*/ 68 h 91"/>
                <a:gd name="T6" fmla="*/ 13 w 30"/>
                <a:gd name="T7" fmla="*/ 54 h 91"/>
                <a:gd name="T8" fmla="*/ 7 w 30"/>
                <a:gd name="T9" fmla="*/ 37 h 91"/>
                <a:gd name="T10" fmla="*/ 2 w 30"/>
                <a:gd name="T11" fmla="*/ 22 h 91"/>
                <a:gd name="T12" fmla="*/ 0 w 30"/>
                <a:gd name="T13" fmla="*/ 10 h 91"/>
                <a:gd name="T14" fmla="*/ 1 w 30"/>
                <a:gd name="T15" fmla="*/ 2 h 91"/>
                <a:gd name="T16" fmla="*/ 5 w 30"/>
                <a:gd name="T17" fmla="*/ 0 h 91"/>
                <a:gd name="T18" fmla="*/ 17 w 30"/>
                <a:gd name="T19" fmla="*/ 14 h 91"/>
                <a:gd name="T20" fmla="*/ 23 w 30"/>
                <a:gd name="T21" fmla="*/ 42 h 91"/>
                <a:gd name="T22" fmla="*/ 26 w 30"/>
                <a:gd name="T23" fmla="*/ 72 h 91"/>
                <a:gd name="T24" fmla="*/ 30 w 30"/>
                <a:gd name="T2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91">
                  <a:moveTo>
                    <a:pt x="30" y="91"/>
                  </a:moveTo>
                  <a:lnTo>
                    <a:pt x="26" y="82"/>
                  </a:lnTo>
                  <a:lnTo>
                    <a:pt x="19" y="68"/>
                  </a:lnTo>
                  <a:lnTo>
                    <a:pt x="13" y="54"/>
                  </a:lnTo>
                  <a:lnTo>
                    <a:pt x="7" y="37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1" y="2"/>
                  </a:lnTo>
                  <a:lnTo>
                    <a:pt x="5" y="0"/>
                  </a:lnTo>
                  <a:lnTo>
                    <a:pt x="17" y="14"/>
                  </a:lnTo>
                  <a:lnTo>
                    <a:pt x="23" y="42"/>
                  </a:lnTo>
                  <a:lnTo>
                    <a:pt x="26" y="72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1" name="Freeform 219">
              <a:extLst>
                <a:ext uri="{FF2B5EF4-FFF2-40B4-BE49-F238E27FC236}">
                  <a16:creationId xmlns:a16="http://schemas.microsoft.com/office/drawing/2014/main" xmlns="" id="{F3442910-E459-7749-BC86-4594B776CC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2740"/>
              <a:ext cx="13" cy="33"/>
            </a:xfrm>
            <a:custGeom>
              <a:avLst/>
              <a:gdLst>
                <a:gd name="T0" fmla="*/ 40 w 40"/>
                <a:gd name="T1" fmla="*/ 99 h 99"/>
                <a:gd name="T2" fmla="*/ 31 w 40"/>
                <a:gd name="T3" fmla="*/ 90 h 99"/>
                <a:gd name="T4" fmla="*/ 21 w 40"/>
                <a:gd name="T5" fmla="*/ 76 h 99"/>
                <a:gd name="T6" fmla="*/ 13 w 40"/>
                <a:gd name="T7" fmla="*/ 61 h 99"/>
                <a:gd name="T8" fmla="*/ 7 w 40"/>
                <a:gd name="T9" fmla="*/ 44 h 99"/>
                <a:gd name="T10" fmla="*/ 2 w 40"/>
                <a:gd name="T11" fmla="*/ 28 h 99"/>
                <a:gd name="T12" fmla="*/ 0 w 40"/>
                <a:gd name="T13" fmla="*/ 14 h 99"/>
                <a:gd name="T14" fmla="*/ 2 w 40"/>
                <a:gd name="T15" fmla="*/ 4 h 99"/>
                <a:gd name="T16" fmla="*/ 7 w 40"/>
                <a:gd name="T17" fmla="*/ 0 h 99"/>
                <a:gd name="T18" fmla="*/ 20 w 40"/>
                <a:gd name="T19" fmla="*/ 11 h 99"/>
                <a:gd name="T20" fmla="*/ 31 w 40"/>
                <a:gd name="T21" fmla="*/ 40 h 99"/>
                <a:gd name="T22" fmla="*/ 37 w 40"/>
                <a:gd name="T23" fmla="*/ 74 h 99"/>
                <a:gd name="T24" fmla="*/ 40 w 40"/>
                <a:gd name="T2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9">
                  <a:moveTo>
                    <a:pt x="40" y="99"/>
                  </a:moveTo>
                  <a:lnTo>
                    <a:pt x="31" y="90"/>
                  </a:lnTo>
                  <a:lnTo>
                    <a:pt x="21" y="76"/>
                  </a:lnTo>
                  <a:lnTo>
                    <a:pt x="13" y="61"/>
                  </a:lnTo>
                  <a:lnTo>
                    <a:pt x="7" y="44"/>
                  </a:lnTo>
                  <a:lnTo>
                    <a:pt x="2" y="28"/>
                  </a:lnTo>
                  <a:lnTo>
                    <a:pt x="0" y="14"/>
                  </a:lnTo>
                  <a:lnTo>
                    <a:pt x="2" y="4"/>
                  </a:lnTo>
                  <a:lnTo>
                    <a:pt x="7" y="0"/>
                  </a:lnTo>
                  <a:lnTo>
                    <a:pt x="20" y="11"/>
                  </a:lnTo>
                  <a:lnTo>
                    <a:pt x="31" y="40"/>
                  </a:lnTo>
                  <a:lnTo>
                    <a:pt x="37" y="74"/>
                  </a:lnTo>
                  <a:lnTo>
                    <a:pt x="40" y="9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2" name="Freeform 220">
              <a:extLst>
                <a:ext uri="{FF2B5EF4-FFF2-40B4-BE49-F238E27FC236}">
                  <a16:creationId xmlns:a16="http://schemas.microsoft.com/office/drawing/2014/main" xmlns="" id="{BBCCE903-8D0A-9B71-3FD1-DD8968915F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2743"/>
              <a:ext cx="22" cy="30"/>
            </a:xfrm>
            <a:custGeom>
              <a:avLst/>
              <a:gdLst>
                <a:gd name="T0" fmla="*/ 65 w 65"/>
                <a:gd name="T1" fmla="*/ 92 h 92"/>
                <a:gd name="T2" fmla="*/ 54 w 65"/>
                <a:gd name="T3" fmla="*/ 83 h 92"/>
                <a:gd name="T4" fmla="*/ 44 w 65"/>
                <a:gd name="T5" fmla="*/ 72 h 92"/>
                <a:gd name="T6" fmla="*/ 30 w 65"/>
                <a:gd name="T7" fmla="*/ 57 h 92"/>
                <a:gd name="T8" fmla="*/ 20 w 65"/>
                <a:gd name="T9" fmla="*/ 42 h 92"/>
                <a:gd name="T10" fmla="*/ 9 w 65"/>
                <a:gd name="T11" fmla="*/ 27 h 92"/>
                <a:gd name="T12" fmla="*/ 3 w 65"/>
                <a:gd name="T13" fmla="*/ 15 h 92"/>
                <a:gd name="T14" fmla="*/ 0 w 65"/>
                <a:gd name="T15" fmla="*/ 5 h 92"/>
                <a:gd name="T16" fmla="*/ 3 w 65"/>
                <a:gd name="T17" fmla="*/ 0 h 92"/>
                <a:gd name="T18" fmla="*/ 9 w 65"/>
                <a:gd name="T19" fmla="*/ 0 h 92"/>
                <a:gd name="T20" fmla="*/ 17 w 65"/>
                <a:gd name="T21" fmla="*/ 7 h 92"/>
                <a:gd name="T22" fmla="*/ 26 w 65"/>
                <a:gd name="T23" fmla="*/ 17 h 92"/>
                <a:gd name="T24" fmla="*/ 37 w 65"/>
                <a:gd name="T25" fmla="*/ 31 h 92"/>
                <a:gd name="T26" fmla="*/ 46 w 65"/>
                <a:gd name="T27" fmla="*/ 47 h 92"/>
                <a:gd name="T28" fmla="*/ 54 w 65"/>
                <a:gd name="T29" fmla="*/ 63 h 92"/>
                <a:gd name="T30" fmla="*/ 61 w 65"/>
                <a:gd name="T31" fmla="*/ 78 h 92"/>
                <a:gd name="T32" fmla="*/ 65 w 65"/>
                <a:gd name="T3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92">
                  <a:moveTo>
                    <a:pt x="65" y="92"/>
                  </a:moveTo>
                  <a:lnTo>
                    <a:pt x="54" y="83"/>
                  </a:lnTo>
                  <a:lnTo>
                    <a:pt x="44" y="72"/>
                  </a:lnTo>
                  <a:lnTo>
                    <a:pt x="30" y="57"/>
                  </a:lnTo>
                  <a:lnTo>
                    <a:pt x="20" y="42"/>
                  </a:lnTo>
                  <a:lnTo>
                    <a:pt x="9" y="27"/>
                  </a:lnTo>
                  <a:lnTo>
                    <a:pt x="3" y="15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0"/>
                  </a:lnTo>
                  <a:lnTo>
                    <a:pt x="17" y="7"/>
                  </a:lnTo>
                  <a:lnTo>
                    <a:pt x="26" y="17"/>
                  </a:lnTo>
                  <a:lnTo>
                    <a:pt x="37" y="31"/>
                  </a:lnTo>
                  <a:lnTo>
                    <a:pt x="46" y="47"/>
                  </a:lnTo>
                  <a:lnTo>
                    <a:pt x="54" y="63"/>
                  </a:lnTo>
                  <a:lnTo>
                    <a:pt x="61" y="78"/>
                  </a:lnTo>
                  <a:lnTo>
                    <a:pt x="65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3" name="Freeform 221">
              <a:extLst>
                <a:ext uri="{FF2B5EF4-FFF2-40B4-BE49-F238E27FC236}">
                  <a16:creationId xmlns:a16="http://schemas.microsoft.com/office/drawing/2014/main" xmlns="" id="{2AC350C3-A3B0-8618-029B-01B4EEF8BF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" y="2747"/>
              <a:ext cx="28" cy="26"/>
            </a:xfrm>
            <a:custGeom>
              <a:avLst/>
              <a:gdLst>
                <a:gd name="T0" fmla="*/ 82 w 82"/>
                <a:gd name="T1" fmla="*/ 76 h 76"/>
                <a:gd name="T2" fmla="*/ 73 w 82"/>
                <a:gd name="T3" fmla="*/ 70 h 76"/>
                <a:gd name="T4" fmla="*/ 58 w 82"/>
                <a:gd name="T5" fmla="*/ 61 h 76"/>
                <a:gd name="T6" fmla="*/ 44 w 82"/>
                <a:gd name="T7" fmla="*/ 50 h 76"/>
                <a:gd name="T8" fmla="*/ 28 w 82"/>
                <a:gd name="T9" fmla="*/ 37 h 76"/>
                <a:gd name="T10" fmla="*/ 15 w 82"/>
                <a:gd name="T11" fmla="*/ 25 h 76"/>
                <a:gd name="T12" fmla="*/ 4 w 82"/>
                <a:gd name="T13" fmla="*/ 14 h 76"/>
                <a:gd name="T14" fmla="*/ 0 w 82"/>
                <a:gd name="T15" fmla="*/ 5 h 76"/>
                <a:gd name="T16" fmla="*/ 1 w 82"/>
                <a:gd name="T17" fmla="*/ 0 h 76"/>
                <a:gd name="T18" fmla="*/ 9 w 82"/>
                <a:gd name="T19" fmla="*/ 0 h 76"/>
                <a:gd name="T20" fmla="*/ 21 w 82"/>
                <a:gd name="T21" fmla="*/ 6 h 76"/>
                <a:gd name="T22" fmla="*/ 34 w 82"/>
                <a:gd name="T23" fmla="*/ 16 h 76"/>
                <a:gd name="T24" fmla="*/ 47 w 82"/>
                <a:gd name="T25" fmla="*/ 29 h 76"/>
                <a:gd name="T26" fmla="*/ 61 w 82"/>
                <a:gd name="T27" fmla="*/ 44 h 76"/>
                <a:gd name="T28" fmla="*/ 71 w 82"/>
                <a:gd name="T29" fmla="*/ 56 h 76"/>
                <a:gd name="T30" fmla="*/ 79 w 82"/>
                <a:gd name="T31" fmla="*/ 68 h 76"/>
                <a:gd name="T32" fmla="*/ 82 w 82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76">
                  <a:moveTo>
                    <a:pt x="82" y="76"/>
                  </a:moveTo>
                  <a:lnTo>
                    <a:pt x="73" y="70"/>
                  </a:lnTo>
                  <a:lnTo>
                    <a:pt x="58" y="61"/>
                  </a:lnTo>
                  <a:lnTo>
                    <a:pt x="44" y="50"/>
                  </a:lnTo>
                  <a:lnTo>
                    <a:pt x="28" y="37"/>
                  </a:lnTo>
                  <a:lnTo>
                    <a:pt x="15" y="25"/>
                  </a:lnTo>
                  <a:lnTo>
                    <a:pt x="4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9" y="0"/>
                  </a:lnTo>
                  <a:lnTo>
                    <a:pt x="21" y="6"/>
                  </a:lnTo>
                  <a:lnTo>
                    <a:pt x="34" y="16"/>
                  </a:lnTo>
                  <a:lnTo>
                    <a:pt x="47" y="29"/>
                  </a:lnTo>
                  <a:lnTo>
                    <a:pt x="61" y="44"/>
                  </a:lnTo>
                  <a:lnTo>
                    <a:pt x="71" y="56"/>
                  </a:lnTo>
                  <a:lnTo>
                    <a:pt x="79" y="68"/>
                  </a:lnTo>
                  <a:lnTo>
                    <a:pt x="82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4" name="Freeform 222">
              <a:extLst>
                <a:ext uri="{FF2B5EF4-FFF2-40B4-BE49-F238E27FC236}">
                  <a16:creationId xmlns:a16="http://schemas.microsoft.com/office/drawing/2014/main" xmlns="" id="{6075A1B7-EE18-09BA-86C3-3053DF504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5" y="2751"/>
              <a:ext cx="25" cy="23"/>
            </a:xfrm>
            <a:custGeom>
              <a:avLst/>
              <a:gdLst>
                <a:gd name="T0" fmla="*/ 4 w 73"/>
                <a:gd name="T1" fmla="*/ 0 h 70"/>
                <a:gd name="T2" fmla="*/ 8 w 73"/>
                <a:gd name="T3" fmla="*/ 1 h 70"/>
                <a:gd name="T4" fmla="*/ 14 w 73"/>
                <a:gd name="T5" fmla="*/ 7 h 70"/>
                <a:gd name="T6" fmla="*/ 23 w 73"/>
                <a:gd name="T7" fmla="*/ 17 h 70"/>
                <a:gd name="T8" fmla="*/ 33 w 73"/>
                <a:gd name="T9" fmla="*/ 29 h 70"/>
                <a:gd name="T10" fmla="*/ 43 w 73"/>
                <a:gd name="T11" fmla="*/ 41 h 70"/>
                <a:gd name="T12" fmla="*/ 54 w 73"/>
                <a:gd name="T13" fmla="*/ 52 h 70"/>
                <a:gd name="T14" fmla="*/ 64 w 73"/>
                <a:gd name="T15" fmla="*/ 62 h 70"/>
                <a:gd name="T16" fmla="*/ 73 w 73"/>
                <a:gd name="T17" fmla="*/ 70 h 70"/>
                <a:gd name="T18" fmla="*/ 60 w 73"/>
                <a:gd name="T19" fmla="*/ 66 h 70"/>
                <a:gd name="T20" fmla="*/ 46 w 73"/>
                <a:gd name="T21" fmla="*/ 57 h 70"/>
                <a:gd name="T22" fmla="*/ 33 w 73"/>
                <a:gd name="T23" fmla="*/ 47 h 70"/>
                <a:gd name="T24" fmla="*/ 20 w 73"/>
                <a:gd name="T25" fmla="*/ 36 h 70"/>
                <a:gd name="T26" fmla="*/ 9 w 73"/>
                <a:gd name="T27" fmla="*/ 25 h 70"/>
                <a:gd name="T28" fmla="*/ 2 w 73"/>
                <a:gd name="T29" fmla="*/ 15 h 70"/>
                <a:gd name="T30" fmla="*/ 0 w 73"/>
                <a:gd name="T31" fmla="*/ 6 h 70"/>
                <a:gd name="T32" fmla="*/ 4 w 73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70">
                  <a:moveTo>
                    <a:pt x="4" y="0"/>
                  </a:moveTo>
                  <a:lnTo>
                    <a:pt x="8" y="1"/>
                  </a:lnTo>
                  <a:lnTo>
                    <a:pt x="14" y="7"/>
                  </a:lnTo>
                  <a:lnTo>
                    <a:pt x="23" y="17"/>
                  </a:lnTo>
                  <a:lnTo>
                    <a:pt x="33" y="29"/>
                  </a:lnTo>
                  <a:lnTo>
                    <a:pt x="43" y="41"/>
                  </a:lnTo>
                  <a:lnTo>
                    <a:pt x="54" y="52"/>
                  </a:lnTo>
                  <a:lnTo>
                    <a:pt x="64" y="62"/>
                  </a:lnTo>
                  <a:lnTo>
                    <a:pt x="73" y="70"/>
                  </a:lnTo>
                  <a:lnTo>
                    <a:pt x="60" y="66"/>
                  </a:lnTo>
                  <a:lnTo>
                    <a:pt x="46" y="57"/>
                  </a:lnTo>
                  <a:lnTo>
                    <a:pt x="33" y="47"/>
                  </a:lnTo>
                  <a:lnTo>
                    <a:pt x="20" y="36"/>
                  </a:lnTo>
                  <a:lnTo>
                    <a:pt x="9" y="25"/>
                  </a:lnTo>
                  <a:lnTo>
                    <a:pt x="2" y="15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5" name="Freeform 223">
              <a:extLst>
                <a:ext uri="{FF2B5EF4-FFF2-40B4-BE49-F238E27FC236}">
                  <a16:creationId xmlns:a16="http://schemas.microsoft.com/office/drawing/2014/main" xmlns="" id="{9815D83A-41F9-0039-C498-300C9FF19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1" y="2797"/>
              <a:ext cx="123" cy="27"/>
            </a:xfrm>
            <a:custGeom>
              <a:avLst/>
              <a:gdLst>
                <a:gd name="T0" fmla="*/ 356 w 357"/>
                <a:gd name="T1" fmla="*/ 74 h 82"/>
                <a:gd name="T2" fmla="*/ 357 w 357"/>
                <a:gd name="T3" fmla="*/ 76 h 82"/>
                <a:gd name="T4" fmla="*/ 354 w 357"/>
                <a:gd name="T5" fmla="*/ 79 h 82"/>
                <a:gd name="T6" fmla="*/ 351 w 357"/>
                <a:gd name="T7" fmla="*/ 81 h 82"/>
                <a:gd name="T8" fmla="*/ 348 w 357"/>
                <a:gd name="T9" fmla="*/ 82 h 82"/>
                <a:gd name="T10" fmla="*/ 327 w 357"/>
                <a:gd name="T11" fmla="*/ 64 h 82"/>
                <a:gd name="T12" fmla="*/ 303 w 357"/>
                <a:gd name="T13" fmla="*/ 49 h 82"/>
                <a:gd name="T14" fmla="*/ 281 w 357"/>
                <a:gd name="T15" fmla="*/ 37 h 82"/>
                <a:gd name="T16" fmla="*/ 257 w 357"/>
                <a:gd name="T17" fmla="*/ 27 h 82"/>
                <a:gd name="T18" fmla="*/ 233 w 357"/>
                <a:gd name="T19" fmla="*/ 21 h 82"/>
                <a:gd name="T20" fmla="*/ 208 w 357"/>
                <a:gd name="T21" fmla="*/ 17 h 82"/>
                <a:gd name="T22" fmla="*/ 185 w 357"/>
                <a:gd name="T23" fmla="*/ 15 h 82"/>
                <a:gd name="T24" fmla="*/ 161 w 357"/>
                <a:gd name="T25" fmla="*/ 14 h 82"/>
                <a:gd name="T26" fmla="*/ 139 w 357"/>
                <a:gd name="T27" fmla="*/ 15 h 82"/>
                <a:gd name="T28" fmla="*/ 115 w 357"/>
                <a:gd name="T29" fmla="*/ 17 h 82"/>
                <a:gd name="T30" fmla="*/ 92 w 357"/>
                <a:gd name="T31" fmla="*/ 20 h 82"/>
                <a:gd name="T32" fmla="*/ 71 w 357"/>
                <a:gd name="T33" fmla="*/ 24 h 82"/>
                <a:gd name="T34" fmla="*/ 52 w 357"/>
                <a:gd name="T35" fmla="*/ 29 h 82"/>
                <a:gd name="T36" fmla="*/ 33 w 357"/>
                <a:gd name="T37" fmla="*/ 32 h 82"/>
                <a:gd name="T38" fmla="*/ 16 w 357"/>
                <a:gd name="T39" fmla="*/ 37 h 82"/>
                <a:gd name="T40" fmla="*/ 0 w 357"/>
                <a:gd name="T41" fmla="*/ 41 h 82"/>
                <a:gd name="T42" fmla="*/ 8 w 357"/>
                <a:gd name="T43" fmla="*/ 31 h 82"/>
                <a:gd name="T44" fmla="*/ 21 w 357"/>
                <a:gd name="T45" fmla="*/ 24 h 82"/>
                <a:gd name="T46" fmla="*/ 40 w 357"/>
                <a:gd name="T47" fmla="*/ 16 h 82"/>
                <a:gd name="T48" fmla="*/ 60 w 357"/>
                <a:gd name="T49" fmla="*/ 10 h 82"/>
                <a:gd name="T50" fmla="*/ 83 w 357"/>
                <a:gd name="T51" fmla="*/ 5 h 82"/>
                <a:gd name="T52" fmla="*/ 110 w 357"/>
                <a:gd name="T53" fmla="*/ 1 h 82"/>
                <a:gd name="T54" fmla="*/ 137 w 357"/>
                <a:gd name="T55" fmla="*/ 0 h 82"/>
                <a:gd name="T56" fmla="*/ 166 w 357"/>
                <a:gd name="T57" fmla="*/ 0 h 82"/>
                <a:gd name="T58" fmla="*/ 195 w 357"/>
                <a:gd name="T59" fmla="*/ 1 h 82"/>
                <a:gd name="T60" fmla="*/ 223 w 357"/>
                <a:gd name="T61" fmla="*/ 5 h 82"/>
                <a:gd name="T62" fmla="*/ 250 w 357"/>
                <a:gd name="T63" fmla="*/ 11 h 82"/>
                <a:gd name="T64" fmla="*/ 278 w 357"/>
                <a:gd name="T65" fmla="*/ 19 h 82"/>
                <a:gd name="T66" fmla="*/ 302 w 357"/>
                <a:gd name="T67" fmla="*/ 29 h 82"/>
                <a:gd name="T68" fmla="*/ 323 w 357"/>
                <a:gd name="T69" fmla="*/ 41 h 82"/>
                <a:gd name="T70" fmla="*/ 341 w 357"/>
                <a:gd name="T71" fmla="*/ 56 h 82"/>
                <a:gd name="T72" fmla="*/ 356 w 357"/>
                <a:gd name="T73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7" h="82">
                  <a:moveTo>
                    <a:pt x="356" y="74"/>
                  </a:moveTo>
                  <a:lnTo>
                    <a:pt x="357" y="76"/>
                  </a:lnTo>
                  <a:lnTo>
                    <a:pt x="354" y="79"/>
                  </a:lnTo>
                  <a:lnTo>
                    <a:pt x="351" y="81"/>
                  </a:lnTo>
                  <a:lnTo>
                    <a:pt x="348" y="82"/>
                  </a:lnTo>
                  <a:lnTo>
                    <a:pt x="327" y="64"/>
                  </a:lnTo>
                  <a:lnTo>
                    <a:pt x="303" y="49"/>
                  </a:lnTo>
                  <a:lnTo>
                    <a:pt x="281" y="37"/>
                  </a:lnTo>
                  <a:lnTo>
                    <a:pt x="257" y="27"/>
                  </a:lnTo>
                  <a:lnTo>
                    <a:pt x="233" y="21"/>
                  </a:lnTo>
                  <a:lnTo>
                    <a:pt x="208" y="17"/>
                  </a:lnTo>
                  <a:lnTo>
                    <a:pt x="185" y="15"/>
                  </a:lnTo>
                  <a:lnTo>
                    <a:pt x="161" y="14"/>
                  </a:lnTo>
                  <a:lnTo>
                    <a:pt x="139" y="15"/>
                  </a:lnTo>
                  <a:lnTo>
                    <a:pt x="115" y="17"/>
                  </a:lnTo>
                  <a:lnTo>
                    <a:pt x="92" y="20"/>
                  </a:lnTo>
                  <a:lnTo>
                    <a:pt x="71" y="24"/>
                  </a:lnTo>
                  <a:lnTo>
                    <a:pt x="52" y="29"/>
                  </a:lnTo>
                  <a:lnTo>
                    <a:pt x="33" y="32"/>
                  </a:lnTo>
                  <a:lnTo>
                    <a:pt x="16" y="37"/>
                  </a:lnTo>
                  <a:lnTo>
                    <a:pt x="0" y="41"/>
                  </a:lnTo>
                  <a:lnTo>
                    <a:pt x="8" y="31"/>
                  </a:lnTo>
                  <a:lnTo>
                    <a:pt x="21" y="24"/>
                  </a:lnTo>
                  <a:lnTo>
                    <a:pt x="40" y="16"/>
                  </a:lnTo>
                  <a:lnTo>
                    <a:pt x="60" y="10"/>
                  </a:lnTo>
                  <a:lnTo>
                    <a:pt x="83" y="5"/>
                  </a:lnTo>
                  <a:lnTo>
                    <a:pt x="110" y="1"/>
                  </a:lnTo>
                  <a:lnTo>
                    <a:pt x="137" y="0"/>
                  </a:lnTo>
                  <a:lnTo>
                    <a:pt x="166" y="0"/>
                  </a:lnTo>
                  <a:lnTo>
                    <a:pt x="195" y="1"/>
                  </a:lnTo>
                  <a:lnTo>
                    <a:pt x="223" y="5"/>
                  </a:lnTo>
                  <a:lnTo>
                    <a:pt x="250" y="11"/>
                  </a:lnTo>
                  <a:lnTo>
                    <a:pt x="278" y="19"/>
                  </a:lnTo>
                  <a:lnTo>
                    <a:pt x="302" y="29"/>
                  </a:lnTo>
                  <a:lnTo>
                    <a:pt x="323" y="41"/>
                  </a:lnTo>
                  <a:lnTo>
                    <a:pt x="341" y="56"/>
                  </a:lnTo>
                  <a:lnTo>
                    <a:pt x="356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6" name="Freeform 224">
              <a:extLst>
                <a:ext uri="{FF2B5EF4-FFF2-40B4-BE49-F238E27FC236}">
                  <a16:creationId xmlns:a16="http://schemas.microsoft.com/office/drawing/2014/main" xmlns="" id="{4CBB97D9-8B2D-48CE-F22C-7D122399A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3" y="2803"/>
              <a:ext cx="15" cy="24"/>
            </a:xfrm>
            <a:custGeom>
              <a:avLst/>
              <a:gdLst>
                <a:gd name="T0" fmla="*/ 43 w 43"/>
                <a:gd name="T1" fmla="*/ 0 h 73"/>
                <a:gd name="T2" fmla="*/ 34 w 43"/>
                <a:gd name="T3" fmla="*/ 7 h 73"/>
                <a:gd name="T4" fmla="*/ 26 w 43"/>
                <a:gd name="T5" fmla="*/ 17 h 73"/>
                <a:gd name="T6" fmla="*/ 18 w 43"/>
                <a:gd name="T7" fmla="*/ 28 h 73"/>
                <a:gd name="T8" fmla="*/ 10 w 43"/>
                <a:gd name="T9" fmla="*/ 41 h 73"/>
                <a:gd name="T10" fmla="*/ 5 w 43"/>
                <a:gd name="T11" fmla="*/ 52 h 73"/>
                <a:gd name="T12" fmla="*/ 1 w 43"/>
                <a:gd name="T13" fmla="*/ 62 h 73"/>
                <a:gd name="T14" fmla="*/ 0 w 43"/>
                <a:gd name="T15" fmla="*/ 70 h 73"/>
                <a:gd name="T16" fmla="*/ 1 w 43"/>
                <a:gd name="T17" fmla="*/ 73 h 73"/>
                <a:gd name="T18" fmla="*/ 5 w 43"/>
                <a:gd name="T19" fmla="*/ 72 h 73"/>
                <a:gd name="T20" fmla="*/ 9 w 43"/>
                <a:gd name="T21" fmla="*/ 67 h 73"/>
                <a:gd name="T22" fmla="*/ 13 w 43"/>
                <a:gd name="T23" fmla="*/ 58 h 73"/>
                <a:gd name="T24" fmla="*/ 18 w 43"/>
                <a:gd name="T25" fmla="*/ 47 h 73"/>
                <a:gd name="T26" fmla="*/ 23 w 43"/>
                <a:gd name="T27" fmla="*/ 35 h 73"/>
                <a:gd name="T28" fmla="*/ 30 w 43"/>
                <a:gd name="T29" fmla="*/ 22 h 73"/>
                <a:gd name="T30" fmla="*/ 36 w 43"/>
                <a:gd name="T31" fmla="*/ 10 h 73"/>
                <a:gd name="T32" fmla="*/ 43 w 43"/>
                <a:gd name="T3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73">
                  <a:moveTo>
                    <a:pt x="43" y="0"/>
                  </a:moveTo>
                  <a:lnTo>
                    <a:pt x="34" y="7"/>
                  </a:lnTo>
                  <a:lnTo>
                    <a:pt x="26" y="17"/>
                  </a:lnTo>
                  <a:lnTo>
                    <a:pt x="18" y="28"/>
                  </a:lnTo>
                  <a:lnTo>
                    <a:pt x="10" y="41"/>
                  </a:lnTo>
                  <a:lnTo>
                    <a:pt x="5" y="52"/>
                  </a:lnTo>
                  <a:lnTo>
                    <a:pt x="1" y="62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5" y="72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7"/>
                  </a:lnTo>
                  <a:lnTo>
                    <a:pt x="23" y="35"/>
                  </a:lnTo>
                  <a:lnTo>
                    <a:pt x="30" y="22"/>
                  </a:lnTo>
                  <a:lnTo>
                    <a:pt x="36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7" name="Freeform 225">
              <a:extLst>
                <a:ext uri="{FF2B5EF4-FFF2-40B4-BE49-F238E27FC236}">
                  <a16:creationId xmlns:a16="http://schemas.microsoft.com/office/drawing/2014/main" xmlns="" id="{D93299F9-2E4D-8774-6BD0-AEA1BF3EC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2801"/>
              <a:ext cx="18" cy="26"/>
            </a:xfrm>
            <a:custGeom>
              <a:avLst/>
              <a:gdLst>
                <a:gd name="T0" fmla="*/ 2 w 52"/>
                <a:gd name="T1" fmla="*/ 81 h 81"/>
                <a:gd name="T2" fmla="*/ 0 w 52"/>
                <a:gd name="T3" fmla="*/ 78 h 81"/>
                <a:gd name="T4" fmla="*/ 2 w 52"/>
                <a:gd name="T5" fmla="*/ 70 h 81"/>
                <a:gd name="T6" fmla="*/ 5 w 52"/>
                <a:gd name="T7" fmla="*/ 60 h 81"/>
                <a:gd name="T8" fmla="*/ 11 w 52"/>
                <a:gd name="T9" fmla="*/ 48 h 81"/>
                <a:gd name="T10" fmla="*/ 19 w 52"/>
                <a:gd name="T11" fmla="*/ 34 h 81"/>
                <a:gd name="T12" fmla="*/ 28 w 52"/>
                <a:gd name="T13" fmla="*/ 21 h 81"/>
                <a:gd name="T14" fmla="*/ 40 w 52"/>
                <a:gd name="T15" fmla="*/ 9 h 81"/>
                <a:gd name="T16" fmla="*/ 52 w 52"/>
                <a:gd name="T17" fmla="*/ 0 h 81"/>
                <a:gd name="T18" fmla="*/ 45 w 52"/>
                <a:gd name="T19" fmla="*/ 10 h 81"/>
                <a:gd name="T20" fmla="*/ 38 w 52"/>
                <a:gd name="T21" fmla="*/ 23 h 81"/>
                <a:gd name="T22" fmla="*/ 31 w 52"/>
                <a:gd name="T23" fmla="*/ 36 h 81"/>
                <a:gd name="T24" fmla="*/ 24 w 52"/>
                <a:gd name="T25" fmla="*/ 50 h 81"/>
                <a:gd name="T26" fmla="*/ 16 w 52"/>
                <a:gd name="T27" fmla="*/ 63 h 81"/>
                <a:gd name="T28" fmla="*/ 11 w 52"/>
                <a:gd name="T29" fmla="*/ 73 h 81"/>
                <a:gd name="T30" fmla="*/ 5 w 52"/>
                <a:gd name="T31" fmla="*/ 80 h 81"/>
                <a:gd name="T32" fmla="*/ 2 w 52"/>
                <a:gd name="T3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81">
                  <a:moveTo>
                    <a:pt x="2" y="81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5" y="60"/>
                  </a:lnTo>
                  <a:lnTo>
                    <a:pt x="11" y="48"/>
                  </a:lnTo>
                  <a:lnTo>
                    <a:pt x="19" y="34"/>
                  </a:lnTo>
                  <a:lnTo>
                    <a:pt x="28" y="21"/>
                  </a:lnTo>
                  <a:lnTo>
                    <a:pt x="40" y="9"/>
                  </a:lnTo>
                  <a:lnTo>
                    <a:pt x="52" y="0"/>
                  </a:lnTo>
                  <a:lnTo>
                    <a:pt x="45" y="10"/>
                  </a:lnTo>
                  <a:lnTo>
                    <a:pt x="38" y="23"/>
                  </a:lnTo>
                  <a:lnTo>
                    <a:pt x="31" y="36"/>
                  </a:lnTo>
                  <a:lnTo>
                    <a:pt x="24" y="50"/>
                  </a:lnTo>
                  <a:lnTo>
                    <a:pt x="16" y="63"/>
                  </a:lnTo>
                  <a:lnTo>
                    <a:pt x="11" y="73"/>
                  </a:lnTo>
                  <a:lnTo>
                    <a:pt x="5" y="80"/>
                  </a:lnTo>
                  <a:lnTo>
                    <a:pt x="2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8" name="Freeform 226">
              <a:extLst>
                <a:ext uri="{FF2B5EF4-FFF2-40B4-BE49-F238E27FC236}">
                  <a16:creationId xmlns:a16="http://schemas.microsoft.com/office/drawing/2014/main" xmlns="" id="{BE34D36B-9B9A-6184-9739-C8D0F1FF49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798"/>
              <a:ext cx="24" cy="35"/>
            </a:xfrm>
            <a:custGeom>
              <a:avLst/>
              <a:gdLst>
                <a:gd name="T0" fmla="*/ 1 w 68"/>
                <a:gd name="T1" fmla="*/ 106 h 106"/>
                <a:gd name="T2" fmla="*/ 0 w 68"/>
                <a:gd name="T3" fmla="*/ 100 h 106"/>
                <a:gd name="T4" fmla="*/ 3 w 68"/>
                <a:gd name="T5" fmla="*/ 88 h 106"/>
                <a:gd name="T6" fmla="*/ 9 w 68"/>
                <a:gd name="T7" fmla="*/ 73 h 106"/>
                <a:gd name="T8" fmla="*/ 17 w 68"/>
                <a:gd name="T9" fmla="*/ 56 h 106"/>
                <a:gd name="T10" fmla="*/ 29 w 68"/>
                <a:gd name="T11" fmla="*/ 38 h 106"/>
                <a:gd name="T12" fmla="*/ 42 w 68"/>
                <a:gd name="T13" fmla="*/ 22 h 106"/>
                <a:gd name="T14" fmla="*/ 55 w 68"/>
                <a:gd name="T15" fmla="*/ 8 h 106"/>
                <a:gd name="T16" fmla="*/ 68 w 68"/>
                <a:gd name="T17" fmla="*/ 0 h 106"/>
                <a:gd name="T18" fmla="*/ 63 w 68"/>
                <a:gd name="T19" fmla="*/ 8 h 106"/>
                <a:gd name="T20" fmla="*/ 55 w 68"/>
                <a:gd name="T21" fmla="*/ 22 h 106"/>
                <a:gd name="T22" fmla="*/ 46 w 68"/>
                <a:gd name="T23" fmla="*/ 40 h 106"/>
                <a:gd name="T24" fmla="*/ 35 w 68"/>
                <a:gd name="T25" fmla="*/ 60 h 106"/>
                <a:gd name="T26" fmla="*/ 25 w 68"/>
                <a:gd name="T27" fmla="*/ 77 h 106"/>
                <a:gd name="T28" fmla="*/ 16 w 68"/>
                <a:gd name="T29" fmla="*/ 93 h 106"/>
                <a:gd name="T30" fmla="*/ 6 w 68"/>
                <a:gd name="T31" fmla="*/ 103 h 106"/>
                <a:gd name="T32" fmla="*/ 1 w 68"/>
                <a:gd name="T3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9" y="73"/>
                  </a:lnTo>
                  <a:lnTo>
                    <a:pt x="17" y="56"/>
                  </a:lnTo>
                  <a:lnTo>
                    <a:pt x="29" y="38"/>
                  </a:lnTo>
                  <a:lnTo>
                    <a:pt x="42" y="22"/>
                  </a:lnTo>
                  <a:lnTo>
                    <a:pt x="55" y="8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5" y="60"/>
                  </a:lnTo>
                  <a:lnTo>
                    <a:pt x="25" y="77"/>
                  </a:lnTo>
                  <a:lnTo>
                    <a:pt x="16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39" name="Freeform 227">
              <a:extLst>
                <a:ext uri="{FF2B5EF4-FFF2-40B4-BE49-F238E27FC236}">
                  <a16:creationId xmlns:a16="http://schemas.microsoft.com/office/drawing/2014/main" xmlns="" id="{52207E82-D65E-B7EF-9729-335A17684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" y="2800"/>
              <a:ext cx="25" cy="38"/>
            </a:xfrm>
            <a:custGeom>
              <a:avLst/>
              <a:gdLst>
                <a:gd name="T0" fmla="*/ 1 w 75"/>
                <a:gd name="T1" fmla="*/ 113 h 113"/>
                <a:gd name="T2" fmla="*/ 0 w 75"/>
                <a:gd name="T3" fmla="*/ 107 h 113"/>
                <a:gd name="T4" fmla="*/ 4 w 75"/>
                <a:gd name="T5" fmla="*/ 95 h 113"/>
                <a:gd name="T6" fmla="*/ 11 w 75"/>
                <a:gd name="T7" fmla="*/ 77 h 113"/>
                <a:gd name="T8" fmla="*/ 23 w 75"/>
                <a:gd name="T9" fmla="*/ 59 h 113"/>
                <a:gd name="T10" fmla="*/ 34 w 75"/>
                <a:gd name="T11" fmla="*/ 39 h 113"/>
                <a:gd name="T12" fmla="*/ 49 w 75"/>
                <a:gd name="T13" fmla="*/ 21 h 113"/>
                <a:gd name="T14" fmla="*/ 62 w 75"/>
                <a:gd name="T15" fmla="*/ 7 h 113"/>
                <a:gd name="T16" fmla="*/ 75 w 75"/>
                <a:gd name="T17" fmla="*/ 0 h 113"/>
                <a:gd name="T18" fmla="*/ 70 w 75"/>
                <a:gd name="T19" fmla="*/ 9 h 113"/>
                <a:gd name="T20" fmla="*/ 62 w 75"/>
                <a:gd name="T21" fmla="*/ 24 h 113"/>
                <a:gd name="T22" fmla="*/ 52 w 75"/>
                <a:gd name="T23" fmla="*/ 42 h 113"/>
                <a:gd name="T24" fmla="*/ 38 w 75"/>
                <a:gd name="T25" fmla="*/ 62 h 113"/>
                <a:gd name="T26" fmla="*/ 26 w 75"/>
                <a:gd name="T27" fmla="*/ 82 h 113"/>
                <a:gd name="T28" fmla="*/ 16 w 75"/>
                <a:gd name="T29" fmla="*/ 99 h 113"/>
                <a:gd name="T30" fmla="*/ 7 w 75"/>
                <a:gd name="T31" fmla="*/ 110 h 113"/>
                <a:gd name="T32" fmla="*/ 1 w 75"/>
                <a:gd name="T3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13">
                  <a:moveTo>
                    <a:pt x="1" y="113"/>
                  </a:moveTo>
                  <a:lnTo>
                    <a:pt x="0" y="107"/>
                  </a:lnTo>
                  <a:lnTo>
                    <a:pt x="4" y="95"/>
                  </a:lnTo>
                  <a:lnTo>
                    <a:pt x="11" y="77"/>
                  </a:lnTo>
                  <a:lnTo>
                    <a:pt x="23" y="59"/>
                  </a:lnTo>
                  <a:lnTo>
                    <a:pt x="34" y="39"/>
                  </a:lnTo>
                  <a:lnTo>
                    <a:pt x="49" y="21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9"/>
                  </a:lnTo>
                  <a:lnTo>
                    <a:pt x="62" y="24"/>
                  </a:lnTo>
                  <a:lnTo>
                    <a:pt x="52" y="42"/>
                  </a:lnTo>
                  <a:lnTo>
                    <a:pt x="38" y="62"/>
                  </a:lnTo>
                  <a:lnTo>
                    <a:pt x="26" y="82"/>
                  </a:lnTo>
                  <a:lnTo>
                    <a:pt x="16" y="99"/>
                  </a:lnTo>
                  <a:lnTo>
                    <a:pt x="7" y="110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0" name="Freeform 228">
              <a:extLst>
                <a:ext uri="{FF2B5EF4-FFF2-40B4-BE49-F238E27FC236}">
                  <a16:creationId xmlns:a16="http://schemas.microsoft.com/office/drawing/2014/main" xmlns="" id="{A6861E95-1CD0-8348-5C73-9216D029E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" y="2803"/>
              <a:ext cx="28" cy="32"/>
            </a:xfrm>
            <a:custGeom>
              <a:avLst/>
              <a:gdLst>
                <a:gd name="T0" fmla="*/ 0 w 82"/>
                <a:gd name="T1" fmla="*/ 94 h 94"/>
                <a:gd name="T2" fmla="*/ 0 w 82"/>
                <a:gd name="T3" fmla="*/ 89 h 94"/>
                <a:gd name="T4" fmla="*/ 6 w 82"/>
                <a:gd name="T5" fmla="*/ 77 h 94"/>
                <a:gd name="T6" fmla="*/ 16 w 82"/>
                <a:gd name="T7" fmla="*/ 62 h 94"/>
                <a:gd name="T8" fmla="*/ 29 w 82"/>
                <a:gd name="T9" fmla="*/ 46 h 94"/>
                <a:gd name="T10" fmla="*/ 42 w 82"/>
                <a:gd name="T11" fmla="*/ 30 h 94"/>
                <a:gd name="T12" fmla="*/ 57 w 82"/>
                <a:gd name="T13" fmla="*/ 15 h 94"/>
                <a:gd name="T14" fmla="*/ 71 w 82"/>
                <a:gd name="T15" fmla="*/ 5 h 94"/>
                <a:gd name="T16" fmla="*/ 82 w 82"/>
                <a:gd name="T17" fmla="*/ 0 h 94"/>
                <a:gd name="T18" fmla="*/ 75 w 82"/>
                <a:gd name="T19" fmla="*/ 9 h 94"/>
                <a:gd name="T20" fmla="*/ 65 w 82"/>
                <a:gd name="T21" fmla="*/ 22 h 94"/>
                <a:gd name="T22" fmla="*/ 53 w 82"/>
                <a:gd name="T23" fmla="*/ 39 h 94"/>
                <a:gd name="T24" fmla="*/ 40 w 82"/>
                <a:gd name="T25" fmla="*/ 56 h 94"/>
                <a:gd name="T26" fmla="*/ 28 w 82"/>
                <a:gd name="T27" fmla="*/ 72 h 94"/>
                <a:gd name="T28" fmla="*/ 16 w 82"/>
                <a:gd name="T29" fmla="*/ 85 h 94"/>
                <a:gd name="T30" fmla="*/ 7 w 82"/>
                <a:gd name="T31" fmla="*/ 92 h 94"/>
                <a:gd name="T32" fmla="*/ 0 w 82"/>
                <a:gd name="T3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94">
                  <a:moveTo>
                    <a:pt x="0" y="94"/>
                  </a:moveTo>
                  <a:lnTo>
                    <a:pt x="0" y="89"/>
                  </a:lnTo>
                  <a:lnTo>
                    <a:pt x="6" y="77"/>
                  </a:lnTo>
                  <a:lnTo>
                    <a:pt x="16" y="62"/>
                  </a:lnTo>
                  <a:lnTo>
                    <a:pt x="29" y="46"/>
                  </a:lnTo>
                  <a:lnTo>
                    <a:pt x="42" y="30"/>
                  </a:lnTo>
                  <a:lnTo>
                    <a:pt x="57" y="15"/>
                  </a:lnTo>
                  <a:lnTo>
                    <a:pt x="71" y="5"/>
                  </a:lnTo>
                  <a:lnTo>
                    <a:pt x="82" y="0"/>
                  </a:lnTo>
                  <a:lnTo>
                    <a:pt x="75" y="9"/>
                  </a:lnTo>
                  <a:lnTo>
                    <a:pt x="65" y="22"/>
                  </a:lnTo>
                  <a:lnTo>
                    <a:pt x="53" y="39"/>
                  </a:lnTo>
                  <a:lnTo>
                    <a:pt x="40" y="56"/>
                  </a:lnTo>
                  <a:lnTo>
                    <a:pt x="28" y="72"/>
                  </a:lnTo>
                  <a:lnTo>
                    <a:pt x="16" y="85"/>
                  </a:lnTo>
                  <a:lnTo>
                    <a:pt x="7" y="92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1" name="Freeform 229">
              <a:extLst>
                <a:ext uri="{FF2B5EF4-FFF2-40B4-BE49-F238E27FC236}">
                  <a16:creationId xmlns:a16="http://schemas.microsoft.com/office/drawing/2014/main" xmlns="" id="{038A36E8-00BD-4713-8149-3F63E7B195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" y="2807"/>
              <a:ext cx="25" cy="26"/>
            </a:xfrm>
            <a:custGeom>
              <a:avLst/>
              <a:gdLst>
                <a:gd name="T0" fmla="*/ 1 w 70"/>
                <a:gd name="T1" fmla="*/ 78 h 78"/>
                <a:gd name="T2" fmla="*/ 0 w 70"/>
                <a:gd name="T3" fmla="*/ 73 h 78"/>
                <a:gd name="T4" fmla="*/ 4 w 70"/>
                <a:gd name="T5" fmla="*/ 64 h 78"/>
                <a:gd name="T6" fmla="*/ 9 w 70"/>
                <a:gd name="T7" fmla="*/ 52 h 78"/>
                <a:gd name="T8" fmla="*/ 18 w 70"/>
                <a:gd name="T9" fmla="*/ 39 h 78"/>
                <a:gd name="T10" fmla="*/ 30 w 70"/>
                <a:gd name="T11" fmla="*/ 27 h 78"/>
                <a:gd name="T12" fmla="*/ 42 w 70"/>
                <a:gd name="T13" fmla="*/ 14 h 78"/>
                <a:gd name="T14" fmla="*/ 55 w 70"/>
                <a:gd name="T15" fmla="*/ 5 h 78"/>
                <a:gd name="T16" fmla="*/ 70 w 70"/>
                <a:gd name="T17" fmla="*/ 0 h 78"/>
                <a:gd name="T18" fmla="*/ 63 w 70"/>
                <a:gd name="T19" fmla="*/ 8 h 78"/>
                <a:gd name="T20" fmla="*/ 54 w 70"/>
                <a:gd name="T21" fmla="*/ 19 h 78"/>
                <a:gd name="T22" fmla="*/ 43 w 70"/>
                <a:gd name="T23" fmla="*/ 33 h 78"/>
                <a:gd name="T24" fmla="*/ 33 w 70"/>
                <a:gd name="T25" fmla="*/ 47 h 78"/>
                <a:gd name="T26" fmla="*/ 22 w 70"/>
                <a:gd name="T27" fmla="*/ 60 h 78"/>
                <a:gd name="T28" fmla="*/ 13 w 70"/>
                <a:gd name="T29" fmla="*/ 70 h 78"/>
                <a:gd name="T30" fmla="*/ 5 w 70"/>
                <a:gd name="T31" fmla="*/ 77 h 78"/>
                <a:gd name="T32" fmla="*/ 1 w 70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8">
                  <a:moveTo>
                    <a:pt x="1" y="78"/>
                  </a:moveTo>
                  <a:lnTo>
                    <a:pt x="0" y="73"/>
                  </a:lnTo>
                  <a:lnTo>
                    <a:pt x="4" y="64"/>
                  </a:lnTo>
                  <a:lnTo>
                    <a:pt x="9" y="52"/>
                  </a:lnTo>
                  <a:lnTo>
                    <a:pt x="18" y="39"/>
                  </a:lnTo>
                  <a:lnTo>
                    <a:pt x="30" y="27"/>
                  </a:lnTo>
                  <a:lnTo>
                    <a:pt x="42" y="14"/>
                  </a:lnTo>
                  <a:lnTo>
                    <a:pt x="55" y="5"/>
                  </a:lnTo>
                  <a:lnTo>
                    <a:pt x="70" y="0"/>
                  </a:lnTo>
                  <a:lnTo>
                    <a:pt x="63" y="8"/>
                  </a:lnTo>
                  <a:lnTo>
                    <a:pt x="54" y="19"/>
                  </a:lnTo>
                  <a:lnTo>
                    <a:pt x="43" y="33"/>
                  </a:lnTo>
                  <a:lnTo>
                    <a:pt x="33" y="47"/>
                  </a:lnTo>
                  <a:lnTo>
                    <a:pt x="22" y="60"/>
                  </a:lnTo>
                  <a:lnTo>
                    <a:pt x="13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2" name="Freeform 230">
              <a:extLst>
                <a:ext uri="{FF2B5EF4-FFF2-40B4-BE49-F238E27FC236}">
                  <a16:creationId xmlns:a16="http://schemas.microsoft.com/office/drawing/2014/main" xmlns="" id="{5868F457-25CF-6F14-F7D5-E57EC3AE5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" y="2815"/>
              <a:ext cx="20" cy="18"/>
            </a:xfrm>
            <a:custGeom>
              <a:avLst/>
              <a:gdLst>
                <a:gd name="T0" fmla="*/ 0 w 61"/>
                <a:gd name="T1" fmla="*/ 55 h 55"/>
                <a:gd name="T2" fmla="*/ 0 w 61"/>
                <a:gd name="T3" fmla="*/ 51 h 55"/>
                <a:gd name="T4" fmla="*/ 4 w 61"/>
                <a:gd name="T5" fmla="*/ 43 h 55"/>
                <a:gd name="T6" fmla="*/ 12 w 61"/>
                <a:gd name="T7" fmla="*/ 33 h 55"/>
                <a:gd name="T8" fmla="*/ 23 w 61"/>
                <a:gd name="T9" fmla="*/ 23 h 55"/>
                <a:gd name="T10" fmla="*/ 33 w 61"/>
                <a:gd name="T11" fmla="*/ 15 h 55"/>
                <a:gd name="T12" fmla="*/ 44 w 61"/>
                <a:gd name="T13" fmla="*/ 6 h 55"/>
                <a:gd name="T14" fmla="*/ 54 w 61"/>
                <a:gd name="T15" fmla="*/ 1 h 55"/>
                <a:gd name="T16" fmla="*/ 61 w 61"/>
                <a:gd name="T17" fmla="*/ 0 h 55"/>
                <a:gd name="T18" fmla="*/ 54 w 61"/>
                <a:gd name="T19" fmla="*/ 6 h 55"/>
                <a:gd name="T20" fmla="*/ 46 w 61"/>
                <a:gd name="T21" fmla="*/ 13 h 55"/>
                <a:gd name="T22" fmla="*/ 38 w 61"/>
                <a:gd name="T23" fmla="*/ 22 h 55"/>
                <a:gd name="T24" fmla="*/ 29 w 61"/>
                <a:gd name="T25" fmla="*/ 32 h 55"/>
                <a:gd name="T26" fmla="*/ 21 w 61"/>
                <a:gd name="T27" fmla="*/ 41 h 55"/>
                <a:gd name="T28" fmla="*/ 12 w 61"/>
                <a:gd name="T29" fmla="*/ 48 h 55"/>
                <a:gd name="T30" fmla="*/ 6 w 61"/>
                <a:gd name="T31" fmla="*/ 53 h 55"/>
                <a:gd name="T32" fmla="*/ 0 w 61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55">
                  <a:moveTo>
                    <a:pt x="0" y="55"/>
                  </a:moveTo>
                  <a:lnTo>
                    <a:pt x="0" y="51"/>
                  </a:lnTo>
                  <a:lnTo>
                    <a:pt x="4" y="43"/>
                  </a:lnTo>
                  <a:lnTo>
                    <a:pt x="12" y="33"/>
                  </a:lnTo>
                  <a:lnTo>
                    <a:pt x="23" y="23"/>
                  </a:lnTo>
                  <a:lnTo>
                    <a:pt x="33" y="15"/>
                  </a:lnTo>
                  <a:lnTo>
                    <a:pt x="44" y="6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54" y="6"/>
                  </a:lnTo>
                  <a:lnTo>
                    <a:pt x="46" y="13"/>
                  </a:lnTo>
                  <a:lnTo>
                    <a:pt x="38" y="22"/>
                  </a:lnTo>
                  <a:lnTo>
                    <a:pt x="29" y="32"/>
                  </a:lnTo>
                  <a:lnTo>
                    <a:pt x="21" y="41"/>
                  </a:lnTo>
                  <a:lnTo>
                    <a:pt x="12" y="48"/>
                  </a:lnTo>
                  <a:lnTo>
                    <a:pt x="6" y="5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3" name="Freeform 231">
              <a:extLst>
                <a:ext uri="{FF2B5EF4-FFF2-40B4-BE49-F238E27FC236}">
                  <a16:creationId xmlns:a16="http://schemas.microsoft.com/office/drawing/2014/main" xmlns="" id="{2E43C544-2DE7-AE86-2A91-0BC76C7E7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" y="2819"/>
              <a:ext cx="13" cy="12"/>
            </a:xfrm>
            <a:custGeom>
              <a:avLst/>
              <a:gdLst>
                <a:gd name="T0" fmla="*/ 0 w 40"/>
                <a:gd name="T1" fmla="*/ 35 h 38"/>
                <a:gd name="T2" fmla="*/ 0 w 40"/>
                <a:gd name="T3" fmla="*/ 31 h 38"/>
                <a:gd name="T4" fmla="*/ 1 w 40"/>
                <a:gd name="T5" fmla="*/ 26 h 38"/>
                <a:gd name="T6" fmla="*/ 7 w 40"/>
                <a:gd name="T7" fmla="*/ 20 h 38"/>
                <a:gd name="T8" fmla="*/ 12 w 40"/>
                <a:gd name="T9" fmla="*/ 13 h 38"/>
                <a:gd name="T10" fmla="*/ 19 w 40"/>
                <a:gd name="T11" fmla="*/ 6 h 38"/>
                <a:gd name="T12" fmla="*/ 26 w 40"/>
                <a:gd name="T13" fmla="*/ 3 h 38"/>
                <a:gd name="T14" fmla="*/ 33 w 40"/>
                <a:gd name="T15" fmla="*/ 0 h 38"/>
                <a:gd name="T16" fmla="*/ 40 w 40"/>
                <a:gd name="T17" fmla="*/ 1 h 38"/>
                <a:gd name="T18" fmla="*/ 32 w 40"/>
                <a:gd name="T19" fmla="*/ 4 h 38"/>
                <a:gd name="T20" fmla="*/ 25 w 40"/>
                <a:gd name="T21" fmla="*/ 9 h 38"/>
                <a:gd name="T22" fmla="*/ 20 w 40"/>
                <a:gd name="T23" fmla="*/ 16 h 38"/>
                <a:gd name="T24" fmla="*/ 15 w 40"/>
                <a:gd name="T25" fmla="*/ 24 h 38"/>
                <a:gd name="T26" fmla="*/ 9 w 40"/>
                <a:gd name="T27" fmla="*/ 31 h 38"/>
                <a:gd name="T28" fmla="*/ 7 w 40"/>
                <a:gd name="T29" fmla="*/ 36 h 38"/>
                <a:gd name="T30" fmla="*/ 3 w 40"/>
                <a:gd name="T31" fmla="*/ 38 h 38"/>
                <a:gd name="T32" fmla="*/ 0 w 40"/>
                <a:gd name="T3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8">
                  <a:moveTo>
                    <a:pt x="0" y="35"/>
                  </a:moveTo>
                  <a:lnTo>
                    <a:pt x="0" y="31"/>
                  </a:lnTo>
                  <a:lnTo>
                    <a:pt x="1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6"/>
                  </a:lnTo>
                  <a:lnTo>
                    <a:pt x="26" y="3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32" y="4"/>
                  </a:lnTo>
                  <a:lnTo>
                    <a:pt x="25" y="9"/>
                  </a:lnTo>
                  <a:lnTo>
                    <a:pt x="20" y="16"/>
                  </a:lnTo>
                  <a:lnTo>
                    <a:pt x="15" y="24"/>
                  </a:lnTo>
                  <a:lnTo>
                    <a:pt x="9" y="31"/>
                  </a:lnTo>
                  <a:lnTo>
                    <a:pt x="7" y="36"/>
                  </a:lnTo>
                  <a:lnTo>
                    <a:pt x="3" y="3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4" name="Freeform 232">
              <a:extLst>
                <a:ext uri="{FF2B5EF4-FFF2-40B4-BE49-F238E27FC236}">
                  <a16:creationId xmlns:a16="http://schemas.microsoft.com/office/drawing/2014/main" xmlns="" id="{D7F69EBA-8342-4758-13C7-9A747A31E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3" y="2807"/>
              <a:ext cx="16" cy="16"/>
            </a:xfrm>
            <a:custGeom>
              <a:avLst/>
              <a:gdLst>
                <a:gd name="T0" fmla="*/ 46 w 46"/>
                <a:gd name="T1" fmla="*/ 0 h 48"/>
                <a:gd name="T2" fmla="*/ 44 w 46"/>
                <a:gd name="T3" fmla="*/ 4 h 48"/>
                <a:gd name="T4" fmla="*/ 38 w 46"/>
                <a:gd name="T5" fmla="*/ 12 h 48"/>
                <a:gd name="T6" fmla="*/ 33 w 46"/>
                <a:gd name="T7" fmla="*/ 20 h 48"/>
                <a:gd name="T8" fmla="*/ 27 w 46"/>
                <a:gd name="T9" fmla="*/ 29 h 48"/>
                <a:gd name="T10" fmla="*/ 20 w 46"/>
                <a:gd name="T11" fmla="*/ 38 h 48"/>
                <a:gd name="T12" fmla="*/ 13 w 46"/>
                <a:gd name="T13" fmla="*/ 44 h 48"/>
                <a:gd name="T14" fmla="*/ 7 w 46"/>
                <a:gd name="T15" fmla="*/ 48 h 48"/>
                <a:gd name="T16" fmla="*/ 2 w 46"/>
                <a:gd name="T17" fmla="*/ 47 h 48"/>
                <a:gd name="T18" fmla="*/ 0 w 46"/>
                <a:gd name="T19" fmla="*/ 42 h 48"/>
                <a:gd name="T20" fmla="*/ 3 w 46"/>
                <a:gd name="T21" fmla="*/ 35 h 48"/>
                <a:gd name="T22" fmla="*/ 8 w 46"/>
                <a:gd name="T23" fmla="*/ 29 h 48"/>
                <a:gd name="T24" fmla="*/ 16 w 46"/>
                <a:gd name="T25" fmla="*/ 22 h 48"/>
                <a:gd name="T26" fmla="*/ 25 w 46"/>
                <a:gd name="T27" fmla="*/ 15 h 48"/>
                <a:gd name="T28" fmla="*/ 34 w 46"/>
                <a:gd name="T29" fmla="*/ 9 h 48"/>
                <a:gd name="T30" fmla="*/ 41 w 46"/>
                <a:gd name="T31" fmla="*/ 4 h 48"/>
                <a:gd name="T32" fmla="*/ 46 w 46"/>
                <a:gd name="T3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8">
                  <a:moveTo>
                    <a:pt x="46" y="0"/>
                  </a:moveTo>
                  <a:lnTo>
                    <a:pt x="44" y="4"/>
                  </a:lnTo>
                  <a:lnTo>
                    <a:pt x="38" y="12"/>
                  </a:lnTo>
                  <a:lnTo>
                    <a:pt x="33" y="20"/>
                  </a:lnTo>
                  <a:lnTo>
                    <a:pt x="27" y="29"/>
                  </a:lnTo>
                  <a:lnTo>
                    <a:pt x="20" y="38"/>
                  </a:lnTo>
                  <a:lnTo>
                    <a:pt x="13" y="44"/>
                  </a:lnTo>
                  <a:lnTo>
                    <a:pt x="7" y="48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8" y="29"/>
                  </a:lnTo>
                  <a:lnTo>
                    <a:pt x="16" y="22"/>
                  </a:lnTo>
                  <a:lnTo>
                    <a:pt x="25" y="15"/>
                  </a:lnTo>
                  <a:lnTo>
                    <a:pt x="34" y="9"/>
                  </a:lnTo>
                  <a:lnTo>
                    <a:pt x="41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5" name="Freeform 233">
              <a:extLst>
                <a:ext uri="{FF2B5EF4-FFF2-40B4-BE49-F238E27FC236}">
                  <a16:creationId xmlns:a16="http://schemas.microsoft.com/office/drawing/2014/main" xmlns="" id="{1134366F-F7D9-D9C2-5CD3-35A787C1B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2799"/>
              <a:ext cx="19" cy="8"/>
            </a:xfrm>
            <a:custGeom>
              <a:avLst/>
              <a:gdLst>
                <a:gd name="T0" fmla="*/ 54 w 54"/>
                <a:gd name="T1" fmla="*/ 24 h 24"/>
                <a:gd name="T2" fmla="*/ 50 w 54"/>
                <a:gd name="T3" fmla="*/ 23 h 24"/>
                <a:gd name="T4" fmla="*/ 44 w 54"/>
                <a:gd name="T5" fmla="*/ 19 h 24"/>
                <a:gd name="T6" fmla="*/ 37 w 54"/>
                <a:gd name="T7" fmla="*/ 14 h 24"/>
                <a:gd name="T8" fmla="*/ 27 w 54"/>
                <a:gd name="T9" fmla="*/ 9 h 24"/>
                <a:gd name="T10" fmla="*/ 19 w 54"/>
                <a:gd name="T11" fmla="*/ 5 h 24"/>
                <a:gd name="T12" fmla="*/ 10 w 54"/>
                <a:gd name="T13" fmla="*/ 2 h 24"/>
                <a:gd name="T14" fmla="*/ 4 w 54"/>
                <a:gd name="T15" fmla="*/ 0 h 24"/>
                <a:gd name="T16" fmla="*/ 0 w 54"/>
                <a:gd name="T17" fmla="*/ 3 h 24"/>
                <a:gd name="T18" fmla="*/ 0 w 54"/>
                <a:gd name="T19" fmla="*/ 6 h 24"/>
                <a:gd name="T20" fmla="*/ 4 w 54"/>
                <a:gd name="T21" fmla="*/ 10 h 24"/>
                <a:gd name="T22" fmla="*/ 10 w 54"/>
                <a:gd name="T23" fmla="*/ 14 h 24"/>
                <a:gd name="T24" fmla="*/ 19 w 54"/>
                <a:gd name="T25" fmla="*/ 16 h 24"/>
                <a:gd name="T26" fmla="*/ 30 w 54"/>
                <a:gd name="T27" fmla="*/ 19 h 24"/>
                <a:gd name="T28" fmla="*/ 39 w 54"/>
                <a:gd name="T29" fmla="*/ 21 h 24"/>
                <a:gd name="T30" fmla="*/ 47 w 54"/>
                <a:gd name="T31" fmla="*/ 23 h 24"/>
                <a:gd name="T32" fmla="*/ 54 w 54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24">
                  <a:moveTo>
                    <a:pt x="54" y="24"/>
                  </a:moveTo>
                  <a:lnTo>
                    <a:pt x="50" y="23"/>
                  </a:lnTo>
                  <a:lnTo>
                    <a:pt x="44" y="19"/>
                  </a:lnTo>
                  <a:lnTo>
                    <a:pt x="37" y="14"/>
                  </a:lnTo>
                  <a:lnTo>
                    <a:pt x="27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10"/>
                  </a:lnTo>
                  <a:lnTo>
                    <a:pt x="10" y="14"/>
                  </a:lnTo>
                  <a:lnTo>
                    <a:pt x="19" y="16"/>
                  </a:lnTo>
                  <a:lnTo>
                    <a:pt x="30" y="19"/>
                  </a:lnTo>
                  <a:lnTo>
                    <a:pt x="39" y="21"/>
                  </a:lnTo>
                  <a:lnTo>
                    <a:pt x="47" y="23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6" name="Freeform 234">
              <a:extLst>
                <a:ext uri="{FF2B5EF4-FFF2-40B4-BE49-F238E27FC236}">
                  <a16:creationId xmlns:a16="http://schemas.microsoft.com/office/drawing/2014/main" xmlns="" id="{EB9F4547-085A-894A-18B5-6072D070B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5" y="2808"/>
              <a:ext cx="20" cy="5"/>
            </a:xfrm>
            <a:custGeom>
              <a:avLst/>
              <a:gdLst>
                <a:gd name="T0" fmla="*/ 60 w 60"/>
                <a:gd name="T1" fmla="*/ 0 h 14"/>
                <a:gd name="T2" fmla="*/ 56 w 60"/>
                <a:gd name="T3" fmla="*/ 0 h 14"/>
                <a:gd name="T4" fmla="*/ 48 w 60"/>
                <a:gd name="T5" fmla="*/ 0 h 14"/>
                <a:gd name="T6" fmla="*/ 38 w 60"/>
                <a:gd name="T7" fmla="*/ 0 h 14"/>
                <a:gd name="T8" fmla="*/ 27 w 60"/>
                <a:gd name="T9" fmla="*/ 0 h 14"/>
                <a:gd name="T10" fmla="*/ 17 w 60"/>
                <a:gd name="T11" fmla="*/ 1 h 14"/>
                <a:gd name="T12" fmla="*/ 7 w 60"/>
                <a:gd name="T13" fmla="*/ 2 h 14"/>
                <a:gd name="T14" fmla="*/ 2 w 60"/>
                <a:gd name="T15" fmla="*/ 5 h 14"/>
                <a:gd name="T16" fmla="*/ 0 w 60"/>
                <a:gd name="T17" fmla="*/ 9 h 14"/>
                <a:gd name="T18" fmla="*/ 2 w 60"/>
                <a:gd name="T19" fmla="*/ 12 h 14"/>
                <a:gd name="T20" fmla="*/ 7 w 60"/>
                <a:gd name="T21" fmla="*/ 14 h 14"/>
                <a:gd name="T22" fmla="*/ 15 w 60"/>
                <a:gd name="T23" fmla="*/ 12 h 14"/>
                <a:gd name="T24" fmla="*/ 26 w 60"/>
                <a:gd name="T25" fmla="*/ 11 h 14"/>
                <a:gd name="T26" fmla="*/ 35 w 60"/>
                <a:gd name="T27" fmla="*/ 7 h 14"/>
                <a:gd name="T28" fmla="*/ 46 w 60"/>
                <a:gd name="T29" fmla="*/ 5 h 14"/>
                <a:gd name="T30" fmla="*/ 54 w 60"/>
                <a:gd name="T31" fmla="*/ 2 h 14"/>
                <a:gd name="T32" fmla="*/ 60 w 60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4">
                  <a:moveTo>
                    <a:pt x="60" y="0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15" y="12"/>
                  </a:lnTo>
                  <a:lnTo>
                    <a:pt x="26" y="11"/>
                  </a:lnTo>
                  <a:lnTo>
                    <a:pt x="35" y="7"/>
                  </a:lnTo>
                  <a:lnTo>
                    <a:pt x="46" y="5"/>
                  </a:lnTo>
                  <a:lnTo>
                    <a:pt x="5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7" name="Freeform 235">
              <a:extLst>
                <a:ext uri="{FF2B5EF4-FFF2-40B4-BE49-F238E27FC236}">
                  <a16:creationId xmlns:a16="http://schemas.microsoft.com/office/drawing/2014/main" xmlns="" id="{04E76F72-1F6D-8C8A-FD4D-BA1DA1537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" y="2789"/>
              <a:ext cx="20" cy="15"/>
            </a:xfrm>
            <a:custGeom>
              <a:avLst/>
              <a:gdLst>
                <a:gd name="T0" fmla="*/ 55 w 55"/>
                <a:gd name="T1" fmla="*/ 43 h 43"/>
                <a:gd name="T2" fmla="*/ 48 w 55"/>
                <a:gd name="T3" fmla="*/ 40 h 43"/>
                <a:gd name="T4" fmla="*/ 39 w 55"/>
                <a:gd name="T5" fmla="*/ 33 h 43"/>
                <a:gd name="T6" fmla="*/ 29 w 55"/>
                <a:gd name="T7" fmla="*/ 27 h 43"/>
                <a:gd name="T8" fmla="*/ 18 w 55"/>
                <a:gd name="T9" fmla="*/ 21 h 43"/>
                <a:gd name="T10" fmla="*/ 10 w 55"/>
                <a:gd name="T11" fmla="*/ 15 h 43"/>
                <a:gd name="T12" fmla="*/ 4 w 55"/>
                <a:gd name="T13" fmla="*/ 9 h 43"/>
                <a:gd name="T14" fmla="*/ 0 w 55"/>
                <a:gd name="T15" fmla="*/ 5 h 43"/>
                <a:gd name="T16" fmla="*/ 1 w 55"/>
                <a:gd name="T17" fmla="*/ 1 h 43"/>
                <a:gd name="T18" fmla="*/ 6 w 55"/>
                <a:gd name="T19" fmla="*/ 0 h 43"/>
                <a:gd name="T20" fmla="*/ 13 w 55"/>
                <a:gd name="T21" fmla="*/ 4 h 43"/>
                <a:gd name="T22" fmla="*/ 20 w 55"/>
                <a:gd name="T23" fmla="*/ 10 h 43"/>
                <a:gd name="T24" fmla="*/ 29 w 55"/>
                <a:gd name="T25" fmla="*/ 16 h 43"/>
                <a:gd name="T26" fmla="*/ 37 w 55"/>
                <a:gd name="T27" fmla="*/ 25 h 43"/>
                <a:gd name="T28" fmla="*/ 45 w 55"/>
                <a:gd name="T29" fmla="*/ 32 h 43"/>
                <a:gd name="T30" fmla="*/ 51 w 55"/>
                <a:gd name="T31" fmla="*/ 40 h 43"/>
                <a:gd name="T32" fmla="*/ 55 w 55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43">
                  <a:moveTo>
                    <a:pt x="55" y="43"/>
                  </a:moveTo>
                  <a:lnTo>
                    <a:pt x="48" y="40"/>
                  </a:lnTo>
                  <a:lnTo>
                    <a:pt x="39" y="33"/>
                  </a:lnTo>
                  <a:lnTo>
                    <a:pt x="29" y="27"/>
                  </a:lnTo>
                  <a:lnTo>
                    <a:pt x="18" y="21"/>
                  </a:lnTo>
                  <a:lnTo>
                    <a:pt x="10" y="15"/>
                  </a:lnTo>
                  <a:lnTo>
                    <a:pt x="4" y="9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3" y="4"/>
                  </a:lnTo>
                  <a:lnTo>
                    <a:pt x="20" y="10"/>
                  </a:lnTo>
                  <a:lnTo>
                    <a:pt x="29" y="16"/>
                  </a:lnTo>
                  <a:lnTo>
                    <a:pt x="37" y="25"/>
                  </a:lnTo>
                  <a:lnTo>
                    <a:pt x="45" y="32"/>
                  </a:lnTo>
                  <a:lnTo>
                    <a:pt x="51" y="40"/>
                  </a:lnTo>
                  <a:lnTo>
                    <a:pt x="55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8" name="Freeform 236">
              <a:extLst>
                <a:ext uri="{FF2B5EF4-FFF2-40B4-BE49-F238E27FC236}">
                  <a16:creationId xmlns:a16="http://schemas.microsoft.com/office/drawing/2014/main" xmlns="" id="{4D3F73A5-0408-E515-F630-46F1F44E6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" y="2791"/>
              <a:ext cx="6" cy="25"/>
            </a:xfrm>
            <a:custGeom>
              <a:avLst/>
              <a:gdLst>
                <a:gd name="T0" fmla="*/ 3 w 16"/>
                <a:gd name="T1" fmla="*/ 73 h 73"/>
                <a:gd name="T2" fmla="*/ 0 w 16"/>
                <a:gd name="T3" fmla="*/ 55 h 73"/>
                <a:gd name="T4" fmla="*/ 0 w 16"/>
                <a:gd name="T5" fmla="*/ 31 h 73"/>
                <a:gd name="T6" fmla="*/ 3 w 16"/>
                <a:gd name="T7" fmla="*/ 10 h 73"/>
                <a:gd name="T8" fmla="*/ 11 w 16"/>
                <a:gd name="T9" fmla="*/ 0 h 73"/>
                <a:gd name="T10" fmla="*/ 16 w 16"/>
                <a:gd name="T11" fmla="*/ 9 h 73"/>
                <a:gd name="T12" fmla="*/ 13 w 16"/>
                <a:gd name="T13" fmla="*/ 28 h 73"/>
                <a:gd name="T14" fmla="*/ 7 w 16"/>
                <a:gd name="T15" fmla="*/ 53 h 73"/>
                <a:gd name="T16" fmla="*/ 3 w 16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3" y="73"/>
                  </a:moveTo>
                  <a:lnTo>
                    <a:pt x="0" y="55"/>
                  </a:lnTo>
                  <a:lnTo>
                    <a:pt x="0" y="31"/>
                  </a:lnTo>
                  <a:lnTo>
                    <a:pt x="3" y="10"/>
                  </a:lnTo>
                  <a:lnTo>
                    <a:pt x="11" y="0"/>
                  </a:lnTo>
                  <a:lnTo>
                    <a:pt x="16" y="9"/>
                  </a:lnTo>
                  <a:lnTo>
                    <a:pt x="13" y="28"/>
                  </a:lnTo>
                  <a:lnTo>
                    <a:pt x="7" y="53"/>
                  </a:lnTo>
                  <a:lnTo>
                    <a:pt x="3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49" name="Freeform 237">
              <a:extLst>
                <a:ext uri="{FF2B5EF4-FFF2-40B4-BE49-F238E27FC236}">
                  <a16:creationId xmlns:a16="http://schemas.microsoft.com/office/drawing/2014/main" xmlns="" id="{CD726C5B-C387-A131-FFC9-5D1E5C48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" y="2795"/>
              <a:ext cx="9" cy="24"/>
            </a:xfrm>
            <a:custGeom>
              <a:avLst/>
              <a:gdLst>
                <a:gd name="T0" fmla="*/ 0 w 26"/>
                <a:gd name="T1" fmla="*/ 71 h 71"/>
                <a:gd name="T2" fmla="*/ 1 w 26"/>
                <a:gd name="T3" fmla="*/ 55 h 71"/>
                <a:gd name="T4" fmla="*/ 5 w 26"/>
                <a:gd name="T5" fmla="*/ 31 h 71"/>
                <a:gd name="T6" fmla="*/ 13 w 26"/>
                <a:gd name="T7" fmla="*/ 10 h 71"/>
                <a:gd name="T8" fmla="*/ 22 w 26"/>
                <a:gd name="T9" fmla="*/ 0 h 71"/>
                <a:gd name="T10" fmla="*/ 26 w 26"/>
                <a:gd name="T11" fmla="*/ 9 h 71"/>
                <a:gd name="T12" fmla="*/ 20 w 26"/>
                <a:gd name="T13" fmla="*/ 31 h 71"/>
                <a:gd name="T14" fmla="*/ 8 w 26"/>
                <a:gd name="T15" fmla="*/ 56 h 71"/>
                <a:gd name="T16" fmla="*/ 0 w 26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71">
                  <a:moveTo>
                    <a:pt x="0" y="71"/>
                  </a:moveTo>
                  <a:lnTo>
                    <a:pt x="1" y="55"/>
                  </a:lnTo>
                  <a:lnTo>
                    <a:pt x="5" y="31"/>
                  </a:lnTo>
                  <a:lnTo>
                    <a:pt x="13" y="10"/>
                  </a:lnTo>
                  <a:lnTo>
                    <a:pt x="22" y="0"/>
                  </a:lnTo>
                  <a:lnTo>
                    <a:pt x="26" y="9"/>
                  </a:lnTo>
                  <a:lnTo>
                    <a:pt x="20" y="31"/>
                  </a:lnTo>
                  <a:lnTo>
                    <a:pt x="8" y="56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0" name="Freeform 238">
              <a:extLst>
                <a:ext uri="{FF2B5EF4-FFF2-40B4-BE49-F238E27FC236}">
                  <a16:creationId xmlns:a16="http://schemas.microsoft.com/office/drawing/2014/main" xmlns="" id="{D96EA9E5-274F-468D-6E25-EAE0EAE3D9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785"/>
              <a:ext cx="6" cy="23"/>
            </a:xfrm>
            <a:custGeom>
              <a:avLst/>
              <a:gdLst>
                <a:gd name="T0" fmla="*/ 9 w 16"/>
                <a:gd name="T1" fmla="*/ 69 h 69"/>
                <a:gd name="T2" fmla="*/ 2 w 16"/>
                <a:gd name="T3" fmla="*/ 59 h 69"/>
                <a:gd name="T4" fmla="*/ 0 w 16"/>
                <a:gd name="T5" fmla="*/ 36 h 69"/>
                <a:gd name="T6" fmla="*/ 1 w 16"/>
                <a:gd name="T7" fmla="*/ 14 h 69"/>
                <a:gd name="T8" fmla="*/ 9 w 16"/>
                <a:gd name="T9" fmla="*/ 0 h 69"/>
                <a:gd name="T10" fmla="*/ 16 w 16"/>
                <a:gd name="T11" fmla="*/ 5 h 69"/>
                <a:gd name="T12" fmla="*/ 14 w 16"/>
                <a:gd name="T13" fmla="*/ 25 h 69"/>
                <a:gd name="T14" fmla="*/ 10 w 16"/>
                <a:gd name="T15" fmla="*/ 49 h 69"/>
                <a:gd name="T16" fmla="*/ 9 w 16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9">
                  <a:moveTo>
                    <a:pt x="9" y="69"/>
                  </a:moveTo>
                  <a:lnTo>
                    <a:pt x="2" y="59"/>
                  </a:lnTo>
                  <a:lnTo>
                    <a:pt x="0" y="36"/>
                  </a:lnTo>
                  <a:lnTo>
                    <a:pt x="1" y="14"/>
                  </a:lnTo>
                  <a:lnTo>
                    <a:pt x="9" y="0"/>
                  </a:lnTo>
                  <a:lnTo>
                    <a:pt x="16" y="5"/>
                  </a:lnTo>
                  <a:lnTo>
                    <a:pt x="14" y="25"/>
                  </a:lnTo>
                  <a:lnTo>
                    <a:pt x="10" y="49"/>
                  </a:lnTo>
                  <a:lnTo>
                    <a:pt x="9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1" name="Freeform 239">
              <a:extLst>
                <a:ext uri="{FF2B5EF4-FFF2-40B4-BE49-F238E27FC236}">
                  <a16:creationId xmlns:a16="http://schemas.microsoft.com/office/drawing/2014/main" xmlns="" id="{5A047FBB-7263-DFB8-EAD8-1020344C1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" y="2779"/>
              <a:ext cx="9" cy="26"/>
            </a:xfrm>
            <a:custGeom>
              <a:avLst/>
              <a:gdLst>
                <a:gd name="T0" fmla="*/ 25 w 25"/>
                <a:gd name="T1" fmla="*/ 81 h 81"/>
                <a:gd name="T2" fmla="*/ 14 w 25"/>
                <a:gd name="T3" fmla="*/ 61 h 81"/>
                <a:gd name="T4" fmla="*/ 4 w 25"/>
                <a:gd name="T5" fmla="*/ 35 h 81"/>
                <a:gd name="T6" fmla="*/ 0 w 25"/>
                <a:gd name="T7" fmla="*/ 11 h 81"/>
                <a:gd name="T8" fmla="*/ 5 w 25"/>
                <a:gd name="T9" fmla="*/ 0 h 81"/>
                <a:gd name="T10" fmla="*/ 16 w 25"/>
                <a:gd name="T11" fmla="*/ 9 h 81"/>
                <a:gd name="T12" fmla="*/ 20 w 25"/>
                <a:gd name="T13" fmla="*/ 33 h 81"/>
                <a:gd name="T14" fmla="*/ 22 w 25"/>
                <a:gd name="T15" fmla="*/ 61 h 81"/>
                <a:gd name="T16" fmla="*/ 25 w 25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1">
                  <a:moveTo>
                    <a:pt x="25" y="81"/>
                  </a:moveTo>
                  <a:lnTo>
                    <a:pt x="14" y="61"/>
                  </a:lnTo>
                  <a:lnTo>
                    <a:pt x="4" y="35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9"/>
                  </a:lnTo>
                  <a:lnTo>
                    <a:pt x="20" y="33"/>
                  </a:lnTo>
                  <a:lnTo>
                    <a:pt x="22" y="6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2" name="Freeform 240">
              <a:extLst>
                <a:ext uri="{FF2B5EF4-FFF2-40B4-BE49-F238E27FC236}">
                  <a16:creationId xmlns:a16="http://schemas.microsoft.com/office/drawing/2014/main" xmlns="" id="{CC79A7D6-BD12-58AF-1C25-690190B21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772"/>
              <a:ext cx="9" cy="29"/>
            </a:xfrm>
            <a:custGeom>
              <a:avLst/>
              <a:gdLst>
                <a:gd name="T0" fmla="*/ 29 w 29"/>
                <a:gd name="T1" fmla="*/ 87 h 87"/>
                <a:gd name="T2" fmla="*/ 25 w 29"/>
                <a:gd name="T3" fmla="*/ 79 h 87"/>
                <a:gd name="T4" fmla="*/ 18 w 29"/>
                <a:gd name="T5" fmla="*/ 68 h 87"/>
                <a:gd name="T6" fmla="*/ 13 w 29"/>
                <a:gd name="T7" fmla="*/ 53 h 87"/>
                <a:gd name="T8" fmla="*/ 6 w 29"/>
                <a:gd name="T9" fmla="*/ 38 h 87"/>
                <a:gd name="T10" fmla="*/ 2 w 29"/>
                <a:gd name="T11" fmla="*/ 23 h 87"/>
                <a:gd name="T12" fmla="*/ 0 w 29"/>
                <a:gd name="T13" fmla="*/ 10 h 87"/>
                <a:gd name="T14" fmla="*/ 0 w 29"/>
                <a:gd name="T15" fmla="*/ 3 h 87"/>
                <a:gd name="T16" fmla="*/ 5 w 29"/>
                <a:gd name="T17" fmla="*/ 0 h 87"/>
                <a:gd name="T18" fmla="*/ 16 w 29"/>
                <a:gd name="T19" fmla="*/ 14 h 87"/>
                <a:gd name="T20" fmla="*/ 21 w 29"/>
                <a:gd name="T21" fmla="*/ 41 h 87"/>
                <a:gd name="T22" fmla="*/ 25 w 29"/>
                <a:gd name="T23" fmla="*/ 70 h 87"/>
                <a:gd name="T24" fmla="*/ 29 w 29"/>
                <a:gd name="T2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87">
                  <a:moveTo>
                    <a:pt x="29" y="87"/>
                  </a:moveTo>
                  <a:lnTo>
                    <a:pt x="25" y="79"/>
                  </a:lnTo>
                  <a:lnTo>
                    <a:pt x="18" y="68"/>
                  </a:lnTo>
                  <a:lnTo>
                    <a:pt x="13" y="53"/>
                  </a:lnTo>
                  <a:lnTo>
                    <a:pt x="6" y="38"/>
                  </a:lnTo>
                  <a:lnTo>
                    <a:pt x="2" y="23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lnTo>
                    <a:pt x="16" y="14"/>
                  </a:lnTo>
                  <a:lnTo>
                    <a:pt x="21" y="41"/>
                  </a:lnTo>
                  <a:lnTo>
                    <a:pt x="25" y="70"/>
                  </a:lnTo>
                  <a:lnTo>
                    <a:pt x="29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3" name="Freeform 241">
              <a:extLst>
                <a:ext uri="{FF2B5EF4-FFF2-40B4-BE49-F238E27FC236}">
                  <a16:creationId xmlns:a16="http://schemas.microsoft.com/office/drawing/2014/main" xmlns="" id="{6C0A701D-D077-2ED3-402F-A9C68E6F2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2769"/>
              <a:ext cx="17" cy="32"/>
            </a:xfrm>
            <a:custGeom>
              <a:avLst/>
              <a:gdLst>
                <a:gd name="T0" fmla="*/ 50 w 50"/>
                <a:gd name="T1" fmla="*/ 93 h 93"/>
                <a:gd name="T2" fmla="*/ 42 w 50"/>
                <a:gd name="T3" fmla="*/ 85 h 93"/>
                <a:gd name="T4" fmla="*/ 33 w 50"/>
                <a:gd name="T5" fmla="*/ 72 h 93"/>
                <a:gd name="T6" fmla="*/ 22 w 50"/>
                <a:gd name="T7" fmla="*/ 57 h 93"/>
                <a:gd name="T8" fmla="*/ 14 w 50"/>
                <a:gd name="T9" fmla="*/ 42 h 93"/>
                <a:gd name="T10" fmla="*/ 6 w 50"/>
                <a:gd name="T11" fmla="*/ 27 h 93"/>
                <a:gd name="T12" fmla="*/ 1 w 50"/>
                <a:gd name="T13" fmla="*/ 15 h 93"/>
                <a:gd name="T14" fmla="*/ 0 w 50"/>
                <a:gd name="T15" fmla="*/ 5 h 93"/>
                <a:gd name="T16" fmla="*/ 2 w 50"/>
                <a:gd name="T17" fmla="*/ 0 h 93"/>
                <a:gd name="T18" fmla="*/ 8 w 50"/>
                <a:gd name="T19" fmla="*/ 1 h 93"/>
                <a:gd name="T20" fmla="*/ 14 w 50"/>
                <a:gd name="T21" fmla="*/ 11 h 93"/>
                <a:gd name="T22" fmla="*/ 21 w 50"/>
                <a:gd name="T23" fmla="*/ 25 h 93"/>
                <a:gd name="T24" fmla="*/ 26 w 50"/>
                <a:gd name="T25" fmla="*/ 41 h 93"/>
                <a:gd name="T26" fmla="*/ 33 w 50"/>
                <a:gd name="T27" fmla="*/ 59 h 93"/>
                <a:gd name="T28" fmla="*/ 39 w 50"/>
                <a:gd name="T29" fmla="*/ 75 h 93"/>
                <a:gd name="T30" fmla="*/ 44 w 50"/>
                <a:gd name="T31" fmla="*/ 87 h 93"/>
                <a:gd name="T32" fmla="*/ 50 w 50"/>
                <a:gd name="T3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93">
                  <a:moveTo>
                    <a:pt x="50" y="93"/>
                  </a:moveTo>
                  <a:lnTo>
                    <a:pt x="42" y="85"/>
                  </a:lnTo>
                  <a:lnTo>
                    <a:pt x="33" y="72"/>
                  </a:lnTo>
                  <a:lnTo>
                    <a:pt x="22" y="57"/>
                  </a:lnTo>
                  <a:lnTo>
                    <a:pt x="14" y="42"/>
                  </a:lnTo>
                  <a:lnTo>
                    <a:pt x="6" y="27"/>
                  </a:lnTo>
                  <a:lnTo>
                    <a:pt x="1" y="15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4" y="11"/>
                  </a:lnTo>
                  <a:lnTo>
                    <a:pt x="21" y="25"/>
                  </a:lnTo>
                  <a:lnTo>
                    <a:pt x="26" y="41"/>
                  </a:lnTo>
                  <a:lnTo>
                    <a:pt x="33" y="59"/>
                  </a:lnTo>
                  <a:lnTo>
                    <a:pt x="39" y="75"/>
                  </a:lnTo>
                  <a:lnTo>
                    <a:pt x="44" y="87"/>
                  </a:lnTo>
                  <a:lnTo>
                    <a:pt x="50" y="9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4" name="Freeform 242">
              <a:extLst>
                <a:ext uri="{FF2B5EF4-FFF2-40B4-BE49-F238E27FC236}">
                  <a16:creationId xmlns:a16="http://schemas.microsoft.com/office/drawing/2014/main" xmlns="" id="{73AACB61-BE6D-641C-D643-91CC70071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2775"/>
              <a:ext cx="21" cy="28"/>
            </a:xfrm>
            <a:custGeom>
              <a:avLst/>
              <a:gdLst>
                <a:gd name="T0" fmla="*/ 59 w 59"/>
                <a:gd name="T1" fmla="*/ 86 h 86"/>
                <a:gd name="T2" fmla="*/ 51 w 59"/>
                <a:gd name="T3" fmla="*/ 78 h 86"/>
                <a:gd name="T4" fmla="*/ 42 w 59"/>
                <a:gd name="T5" fmla="*/ 69 h 86"/>
                <a:gd name="T6" fmla="*/ 30 w 59"/>
                <a:gd name="T7" fmla="*/ 55 h 86"/>
                <a:gd name="T8" fmla="*/ 19 w 59"/>
                <a:gd name="T9" fmla="*/ 41 h 86"/>
                <a:gd name="T10" fmla="*/ 9 w 59"/>
                <a:gd name="T11" fmla="*/ 27 h 86"/>
                <a:gd name="T12" fmla="*/ 2 w 59"/>
                <a:gd name="T13" fmla="*/ 15 h 86"/>
                <a:gd name="T14" fmla="*/ 0 w 59"/>
                <a:gd name="T15" fmla="*/ 5 h 86"/>
                <a:gd name="T16" fmla="*/ 2 w 59"/>
                <a:gd name="T17" fmla="*/ 0 h 86"/>
                <a:gd name="T18" fmla="*/ 9 w 59"/>
                <a:gd name="T19" fmla="*/ 1 h 86"/>
                <a:gd name="T20" fmla="*/ 17 w 59"/>
                <a:gd name="T21" fmla="*/ 10 h 86"/>
                <a:gd name="T22" fmla="*/ 25 w 59"/>
                <a:gd name="T23" fmla="*/ 22 h 86"/>
                <a:gd name="T24" fmla="*/ 33 w 59"/>
                <a:gd name="T25" fmla="*/ 39 h 86"/>
                <a:gd name="T26" fmla="*/ 41 w 59"/>
                <a:gd name="T27" fmla="*/ 55 h 86"/>
                <a:gd name="T28" fmla="*/ 48 w 59"/>
                <a:gd name="T29" fmla="*/ 69 h 86"/>
                <a:gd name="T30" fmla="*/ 54 w 59"/>
                <a:gd name="T31" fmla="*/ 80 h 86"/>
                <a:gd name="T32" fmla="*/ 59 w 59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86">
                  <a:moveTo>
                    <a:pt x="59" y="86"/>
                  </a:moveTo>
                  <a:lnTo>
                    <a:pt x="51" y="78"/>
                  </a:lnTo>
                  <a:lnTo>
                    <a:pt x="42" y="69"/>
                  </a:lnTo>
                  <a:lnTo>
                    <a:pt x="30" y="55"/>
                  </a:lnTo>
                  <a:lnTo>
                    <a:pt x="19" y="41"/>
                  </a:lnTo>
                  <a:lnTo>
                    <a:pt x="9" y="27"/>
                  </a:lnTo>
                  <a:lnTo>
                    <a:pt x="2" y="15"/>
                  </a:lnTo>
                  <a:lnTo>
                    <a:pt x="0" y="5"/>
                  </a:lnTo>
                  <a:lnTo>
                    <a:pt x="2" y="0"/>
                  </a:lnTo>
                  <a:lnTo>
                    <a:pt x="9" y="1"/>
                  </a:lnTo>
                  <a:lnTo>
                    <a:pt x="17" y="10"/>
                  </a:lnTo>
                  <a:lnTo>
                    <a:pt x="25" y="22"/>
                  </a:lnTo>
                  <a:lnTo>
                    <a:pt x="33" y="39"/>
                  </a:lnTo>
                  <a:lnTo>
                    <a:pt x="41" y="55"/>
                  </a:lnTo>
                  <a:lnTo>
                    <a:pt x="48" y="69"/>
                  </a:lnTo>
                  <a:lnTo>
                    <a:pt x="54" y="80"/>
                  </a:lnTo>
                  <a:lnTo>
                    <a:pt x="59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5" name="Freeform 243">
              <a:extLst>
                <a:ext uri="{FF2B5EF4-FFF2-40B4-BE49-F238E27FC236}">
                  <a16:creationId xmlns:a16="http://schemas.microsoft.com/office/drawing/2014/main" xmlns="" id="{22F15CA8-DA83-D7B2-55E0-26CA2DD22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" y="2773"/>
              <a:ext cx="17" cy="26"/>
            </a:xfrm>
            <a:custGeom>
              <a:avLst/>
              <a:gdLst>
                <a:gd name="T0" fmla="*/ 52 w 52"/>
                <a:gd name="T1" fmla="*/ 79 h 79"/>
                <a:gd name="T2" fmla="*/ 45 w 52"/>
                <a:gd name="T3" fmla="*/ 71 h 79"/>
                <a:gd name="T4" fmla="*/ 36 w 52"/>
                <a:gd name="T5" fmla="*/ 61 h 79"/>
                <a:gd name="T6" fmla="*/ 27 w 52"/>
                <a:gd name="T7" fmla="*/ 49 h 79"/>
                <a:gd name="T8" fmla="*/ 16 w 52"/>
                <a:gd name="T9" fmla="*/ 35 h 79"/>
                <a:gd name="T10" fmla="*/ 8 w 52"/>
                <a:gd name="T11" fmla="*/ 23 h 79"/>
                <a:gd name="T12" fmla="*/ 3 w 52"/>
                <a:gd name="T13" fmla="*/ 11 h 79"/>
                <a:gd name="T14" fmla="*/ 0 w 52"/>
                <a:gd name="T15" fmla="*/ 4 h 79"/>
                <a:gd name="T16" fmla="*/ 4 w 52"/>
                <a:gd name="T17" fmla="*/ 0 h 79"/>
                <a:gd name="T18" fmla="*/ 11 w 52"/>
                <a:gd name="T19" fmla="*/ 3 h 79"/>
                <a:gd name="T20" fmla="*/ 17 w 52"/>
                <a:gd name="T21" fmla="*/ 10 h 79"/>
                <a:gd name="T22" fmla="*/ 25 w 52"/>
                <a:gd name="T23" fmla="*/ 21 h 79"/>
                <a:gd name="T24" fmla="*/ 32 w 52"/>
                <a:gd name="T25" fmla="*/ 35 h 79"/>
                <a:gd name="T26" fmla="*/ 37 w 52"/>
                <a:gd name="T27" fmla="*/ 49 h 79"/>
                <a:gd name="T28" fmla="*/ 44 w 52"/>
                <a:gd name="T29" fmla="*/ 63 h 79"/>
                <a:gd name="T30" fmla="*/ 48 w 52"/>
                <a:gd name="T31" fmla="*/ 73 h 79"/>
                <a:gd name="T32" fmla="*/ 52 w 52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1"/>
                  </a:lnTo>
                  <a:lnTo>
                    <a:pt x="36" y="61"/>
                  </a:lnTo>
                  <a:lnTo>
                    <a:pt x="27" y="49"/>
                  </a:lnTo>
                  <a:lnTo>
                    <a:pt x="16" y="35"/>
                  </a:lnTo>
                  <a:lnTo>
                    <a:pt x="8" y="23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3"/>
                  </a:lnTo>
                  <a:lnTo>
                    <a:pt x="17" y="10"/>
                  </a:lnTo>
                  <a:lnTo>
                    <a:pt x="25" y="21"/>
                  </a:lnTo>
                  <a:lnTo>
                    <a:pt x="32" y="35"/>
                  </a:lnTo>
                  <a:lnTo>
                    <a:pt x="37" y="49"/>
                  </a:lnTo>
                  <a:lnTo>
                    <a:pt x="44" y="63"/>
                  </a:lnTo>
                  <a:lnTo>
                    <a:pt x="48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6" name="Freeform 244">
              <a:extLst>
                <a:ext uri="{FF2B5EF4-FFF2-40B4-BE49-F238E27FC236}">
                  <a16:creationId xmlns:a16="http://schemas.microsoft.com/office/drawing/2014/main" xmlns="" id="{95961C58-A408-984E-72FD-F26B9CC26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8" y="2797"/>
              <a:ext cx="26" cy="39"/>
            </a:xfrm>
            <a:custGeom>
              <a:avLst/>
              <a:gdLst>
                <a:gd name="T0" fmla="*/ 1 w 76"/>
                <a:gd name="T1" fmla="*/ 114 h 114"/>
                <a:gd name="T2" fmla="*/ 0 w 76"/>
                <a:gd name="T3" fmla="*/ 108 h 114"/>
                <a:gd name="T4" fmla="*/ 4 w 76"/>
                <a:gd name="T5" fmla="*/ 94 h 114"/>
                <a:gd name="T6" fmla="*/ 12 w 76"/>
                <a:gd name="T7" fmla="*/ 78 h 114"/>
                <a:gd name="T8" fmla="*/ 24 w 76"/>
                <a:gd name="T9" fmla="*/ 58 h 114"/>
                <a:gd name="T10" fmla="*/ 35 w 76"/>
                <a:gd name="T11" fmla="*/ 39 h 114"/>
                <a:gd name="T12" fmla="*/ 50 w 76"/>
                <a:gd name="T13" fmla="*/ 22 h 114"/>
                <a:gd name="T14" fmla="*/ 63 w 76"/>
                <a:gd name="T15" fmla="*/ 8 h 114"/>
                <a:gd name="T16" fmla="*/ 76 w 76"/>
                <a:gd name="T17" fmla="*/ 0 h 114"/>
                <a:gd name="T18" fmla="*/ 71 w 76"/>
                <a:gd name="T19" fmla="*/ 8 h 114"/>
                <a:gd name="T20" fmla="*/ 63 w 76"/>
                <a:gd name="T21" fmla="*/ 23 h 114"/>
                <a:gd name="T22" fmla="*/ 53 w 76"/>
                <a:gd name="T23" fmla="*/ 43 h 114"/>
                <a:gd name="T24" fmla="*/ 39 w 76"/>
                <a:gd name="T25" fmla="*/ 63 h 114"/>
                <a:gd name="T26" fmla="*/ 28 w 76"/>
                <a:gd name="T27" fmla="*/ 83 h 114"/>
                <a:gd name="T28" fmla="*/ 16 w 76"/>
                <a:gd name="T29" fmla="*/ 99 h 114"/>
                <a:gd name="T30" fmla="*/ 6 w 76"/>
                <a:gd name="T31" fmla="*/ 111 h 114"/>
                <a:gd name="T32" fmla="*/ 1 w 76"/>
                <a:gd name="T3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14">
                  <a:moveTo>
                    <a:pt x="1" y="114"/>
                  </a:moveTo>
                  <a:lnTo>
                    <a:pt x="0" y="108"/>
                  </a:lnTo>
                  <a:lnTo>
                    <a:pt x="4" y="94"/>
                  </a:lnTo>
                  <a:lnTo>
                    <a:pt x="12" y="78"/>
                  </a:lnTo>
                  <a:lnTo>
                    <a:pt x="24" y="58"/>
                  </a:lnTo>
                  <a:lnTo>
                    <a:pt x="35" y="39"/>
                  </a:lnTo>
                  <a:lnTo>
                    <a:pt x="50" y="22"/>
                  </a:lnTo>
                  <a:lnTo>
                    <a:pt x="63" y="8"/>
                  </a:lnTo>
                  <a:lnTo>
                    <a:pt x="76" y="0"/>
                  </a:lnTo>
                  <a:lnTo>
                    <a:pt x="71" y="8"/>
                  </a:lnTo>
                  <a:lnTo>
                    <a:pt x="63" y="23"/>
                  </a:lnTo>
                  <a:lnTo>
                    <a:pt x="53" y="43"/>
                  </a:lnTo>
                  <a:lnTo>
                    <a:pt x="39" y="63"/>
                  </a:lnTo>
                  <a:lnTo>
                    <a:pt x="28" y="83"/>
                  </a:lnTo>
                  <a:lnTo>
                    <a:pt x="16" y="99"/>
                  </a:lnTo>
                  <a:lnTo>
                    <a:pt x="6" y="111"/>
                  </a:lnTo>
                  <a:lnTo>
                    <a:pt x="1" y="11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7" name="Freeform 245">
              <a:extLst>
                <a:ext uri="{FF2B5EF4-FFF2-40B4-BE49-F238E27FC236}">
                  <a16:creationId xmlns:a16="http://schemas.microsoft.com/office/drawing/2014/main" xmlns="" id="{D9770EC9-B2E5-292C-02D6-0FF0C11E5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2799"/>
              <a:ext cx="23" cy="30"/>
            </a:xfrm>
            <a:custGeom>
              <a:avLst/>
              <a:gdLst>
                <a:gd name="T0" fmla="*/ 0 w 65"/>
                <a:gd name="T1" fmla="*/ 89 h 89"/>
                <a:gd name="T2" fmla="*/ 0 w 65"/>
                <a:gd name="T3" fmla="*/ 86 h 89"/>
                <a:gd name="T4" fmla="*/ 2 w 65"/>
                <a:gd name="T5" fmla="*/ 77 h 89"/>
                <a:gd name="T6" fmla="*/ 7 w 65"/>
                <a:gd name="T7" fmla="*/ 64 h 89"/>
                <a:gd name="T8" fmla="*/ 17 w 65"/>
                <a:gd name="T9" fmla="*/ 49 h 89"/>
                <a:gd name="T10" fmla="*/ 27 w 65"/>
                <a:gd name="T11" fmla="*/ 34 h 89"/>
                <a:gd name="T12" fmla="*/ 39 w 65"/>
                <a:gd name="T13" fmla="*/ 19 h 89"/>
                <a:gd name="T14" fmla="*/ 52 w 65"/>
                <a:gd name="T15" fmla="*/ 7 h 89"/>
                <a:gd name="T16" fmla="*/ 65 w 65"/>
                <a:gd name="T17" fmla="*/ 0 h 89"/>
                <a:gd name="T18" fmla="*/ 57 w 65"/>
                <a:gd name="T19" fmla="*/ 9 h 89"/>
                <a:gd name="T20" fmla="*/ 48 w 65"/>
                <a:gd name="T21" fmla="*/ 22 h 89"/>
                <a:gd name="T22" fmla="*/ 39 w 65"/>
                <a:gd name="T23" fmla="*/ 38 h 89"/>
                <a:gd name="T24" fmla="*/ 29 w 65"/>
                <a:gd name="T25" fmla="*/ 53 h 89"/>
                <a:gd name="T26" fmla="*/ 19 w 65"/>
                <a:gd name="T27" fmla="*/ 68 h 89"/>
                <a:gd name="T28" fmla="*/ 10 w 65"/>
                <a:gd name="T29" fmla="*/ 79 h 89"/>
                <a:gd name="T30" fmla="*/ 4 w 65"/>
                <a:gd name="T31" fmla="*/ 87 h 89"/>
                <a:gd name="T32" fmla="*/ 0 w 65"/>
                <a:gd name="T3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89">
                  <a:moveTo>
                    <a:pt x="0" y="89"/>
                  </a:moveTo>
                  <a:lnTo>
                    <a:pt x="0" y="86"/>
                  </a:lnTo>
                  <a:lnTo>
                    <a:pt x="2" y="77"/>
                  </a:lnTo>
                  <a:lnTo>
                    <a:pt x="7" y="64"/>
                  </a:lnTo>
                  <a:lnTo>
                    <a:pt x="17" y="49"/>
                  </a:lnTo>
                  <a:lnTo>
                    <a:pt x="27" y="34"/>
                  </a:lnTo>
                  <a:lnTo>
                    <a:pt x="39" y="19"/>
                  </a:lnTo>
                  <a:lnTo>
                    <a:pt x="52" y="7"/>
                  </a:lnTo>
                  <a:lnTo>
                    <a:pt x="65" y="0"/>
                  </a:lnTo>
                  <a:lnTo>
                    <a:pt x="57" y="9"/>
                  </a:lnTo>
                  <a:lnTo>
                    <a:pt x="48" y="22"/>
                  </a:lnTo>
                  <a:lnTo>
                    <a:pt x="39" y="38"/>
                  </a:lnTo>
                  <a:lnTo>
                    <a:pt x="29" y="53"/>
                  </a:lnTo>
                  <a:lnTo>
                    <a:pt x="19" y="68"/>
                  </a:lnTo>
                  <a:lnTo>
                    <a:pt x="10" y="79"/>
                  </a:lnTo>
                  <a:lnTo>
                    <a:pt x="4" y="8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8" name="Freeform 246">
              <a:extLst>
                <a:ext uri="{FF2B5EF4-FFF2-40B4-BE49-F238E27FC236}">
                  <a16:creationId xmlns:a16="http://schemas.microsoft.com/office/drawing/2014/main" xmlns="" id="{D7242B1D-2C9F-7D6C-52BD-F96566AC9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0" y="2773"/>
              <a:ext cx="20" cy="28"/>
            </a:xfrm>
            <a:custGeom>
              <a:avLst/>
              <a:gdLst>
                <a:gd name="T0" fmla="*/ 59 w 59"/>
                <a:gd name="T1" fmla="*/ 86 h 86"/>
                <a:gd name="T2" fmla="*/ 52 w 59"/>
                <a:gd name="T3" fmla="*/ 78 h 86"/>
                <a:gd name="T4" fmla="*/ 42 w 59"/>
                <a:gd name="T5" fmla="*/ 68 h 86"/>
                <a:gd name="T6" fmla="*/ 31 w 59"/>
                <a:gd name="T7" fmla="*/ 55 h 86"/>
                <a:gd name="T8" fmla="*/ 20 w 59"/>
                <a:gd name="T9" fmla="*/ 41 h 86"/>
                <a:gd name="T10" fmla="*/ 9 w 59"/>
                <a:gd name="T11" fmla="*/ 27 h 86"/>
                <a:gd name="T12" fmla="*/ 3 w 59"/>
                <a:gd name="T13" fmla="*/ 15 h 86"/>
                <a:gd name="T14" fmla="*/ 0 w 59"/>
                <a:gd name="T15" fmla="*/ 5 h 86"/>
                <a:gd name="T16" fmla="*/ 3 w 59"/>
                <a:gd name="T17" fmla="*/ 0 h 86"/>
                <a:gd name="T18" fmla="*/ 9 w 59"/>
                <a:gd name="T19" fmla="*/ 1 h 86"/>
                <a:gd name="T20" fmla="*/ 17 w 59"/>
                <a:gd name="T21" fmla="*/ 10 h 86"/>
                <a:gd name="T22" fmla="*/ 25 w 59"/>
                <a:gd name="T23" fmla="*/ 22 h 86"/>
                <a:gd name="T24" fmla="*/ 33 w 59"/>
                <a:gd name="T25" fmla="*/ 38 h 86"/>
                <a:gd name="T26" fmla="*/ 41 w 59"/>
                <a:gd name="T27" fmla="*/ 55 h 86"/>
                <a:gd name="T28" fmla="*/ 49 w 59"/>
                <a:gd name="T29" fmla="*/ 68 h 86"/>
                <a:gd name="T30" fmla="*/ 54 w 59"/>
                <a:gd name="T31" fmla="*/ 80 h 86"/>
                <a:gd name="T32" fmla="*/ 59 w 59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86">
                  <a:moveTo>
                    <a:pt x="59" y="86"/>
                  </a:moveTo>
                  <a:lnTo>
                    <a:pt x="52" y="78"/>
                  </a:lnTo>
                  <a:lnTo>
                    <a:pt x="42" y="68"/>
                  </a:lnTo>
                  <a:lnTo>
                    <a:pt x="31" y="55"/>
                  </a:lnTo>
                  <a:lnTo>
                    <a:pt x="20" y="41"/>
                  </a:lnTo>
                  <a:lnTo>
                    <a:pt x="9" y="27"/>
                  </a:lnTo>
                  <a:lnTo>
                    <a:pt x="3" y="15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10"/>
                  </a:lnTo>
                  <a:lnTo>
                    <a:pt x="25" y="22"/>
                  </a:lnTo>
                  <a:lnTo>
                    <a:pt x="33" y="38"/>
                  </a:lnTo>
                  <a:lnTo>
                    <a:pt x="41" y="55"/>
                  </a:lnTo>
                  <a:lnTo>
                    <a:pt x="49" y="68"/>
                  </a:lnTo>
                  <a:lnTo>
                    <a:pt x="54" y="80"/>
                  </a:lnTo>
                  <a:lnTo>
                    <a:pt x="59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59" name="Freeform 247">
              <a:extLst>
                <a:ext uri="{FF2B5EF4-FFF2-40B4-BE49-F238E27FC236}">
                  <a16:creationId xmlns:a16="http://schemas.microsoft.com/office/drawing/2014/main" xmlns="" id="{6AB08DF7-4AD6-BEB7-9F3A-A8BD08392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" y="2839"/>
              <a:ext cx="104" cy="23"/>
            </a:xfrm>
            <a:custGeom>
              <a:avLst/>
              <a:gdLst>
                <a:gd name="T0" fmla="*/ 303 w 303"/>
                <a:gd name="T1" fmla="*/ 62 h 70"/>
                <a:gd name="T2" fmla="*/ 303 w 303"/>
                <a:gd name="T3" fmla="*/ 65 h 70"/>
                <a:gd name="T4" fmla="*/ 301 w 303"/>
                <a:gd name="T5" fmla="*/ 67 h 70"/>
                <a:gd name="T6" fmla="*/ 297 w 303"/>
                <a:gd name="T7" fmla="*/ 69 h 70"/>
                <a:gd name="T8" fmla="*/ 295 w 303"/>
                <a:gd name="T9" fmla="*/ 70 h 70"/>
                <a:gd name="T10" fmla="*/ 276 w 303"/>
                <a:gd name="T11" fmla="*/ 55 h 70"/>
                <a:gd name="T12" fmla="*/ 258 w 303"/>
                <a:gd name="T13" fmla="*/ 41 h 70"/>
                <a:gd name="T14" fmla="*/ 238 w 303"/>
                <a:gd name="T15" fmla="*/ 31 h 70"/>
                <a:gd name="T16" fmla="*/ 218 w 303"/>
                <a:gd name="T17" fmla="*/ 24 h 70"/>
                <a:gd name="T18" fmla="*/ 197 w 303"/>
                <a:gd name="T19" fmla="*/ 19 h 70"/>
                <a:gd name="T20" fmla="*/ 178 w 303"/>
                <a:gd name="T21" fmla="*/ 15 h 70"/>
                <a:gd name="T22" fmla="*/ 157 w 303"/>
                <a:gd name="T23" fmla="*/ 12 h 70"/>
                <a:gd name="T24" fmla="*/ 137 w 303"/>
                <a:gd name="T25" fmla="*/ 12 h 70"/>
                <a:gd name="T26" fmla="*/ 117 w 303"/>
                <a:gd name="T27" fmla="*/ 12 h 70"/>
                <a:gd name="T28" fmla="*/ 97 w 303"/>
                <a:gd name="T29" fmla="*/ 15 h 70"/>
                <a:gd name="T30" fmla="*/ 79 w 303"/>
                <a:gd name="T31" fmla="*/ 17 h 70"/>
                <a:gd name="T32" fmla="*/ 60 w 303"/>
                <a:gd name="T33" fmla="*/ 21 h 70"/>
                <a:gd name="T34" fmla="*/ 43 w 303"/>
                <a:gd name="T35" fmla="*/ 25 h 70"/>
                <a:gd name="T36" fmla="*/ 27 w 303"/>
                <a:gd name="T37" fmla="*/ 27 h 70"/>
                <a:gd name="T38" fmla="*/ 13 w 303"/>
                <a:gd name="T39" fmla="*/ 31 h 70"/>
                <a:gd name="T40" fmla="*/ 0 w 303"/>
                <a:gd name="T41" fmla="*/ 35 h 70"/>
                <a:gd name="T42" fmla="*/ 8 w 303"/>
                <a:gd name="T43" fmla="*/ 27 h 70"/>
                <a:gd name="T44" fmla="*/ 18 w 303"/>
                <a:gd name="T45" fmla="*/ 20 h 70"/>
                <a:gd name="T46" fmla="*/ 33 w 303"/>
                <a:gd name="T47" fmla="*/ 14 h 70"/>
                <a:gd name="T48" fmla="*/ 51 w 303"/>
                <a:gd name="T49" fmla="*/ 9 h 70"/>
                <a:gd name="T50" fmla="*/ 71 w 303"/>
                <a:gd name="T51" fmla="*/ 4 h 70"/>
                <a:gd name="T52" fmla="*/ 93 w 303"/>
                <a:gd name="T53" fmla="*/ 1 h 70"/>
                <a:gd name="T54" fmla="*/ 117 w 303"/>
                <a:gd name="T55" fmla="*/ 0 h 70"/>
                <a:gd name="T56" fmla="*/ 141 w 303"/>
                <a:gd name="T57" fmla="*/ 0 h 70"/>
                <a:gd name="T58" fmla="*/ 166 w 303"/>
                <a:gd name="T59" fmla="*/ 1 h 70"/>
                <a:gd name="T60" fmla="*/ 189 w 303"/>
                <a:gd name="T61" fmla="*/ 5 h 70"/>
                <a:gd name="T62" fmla="*/ 213 w 303"/>
                <a:gd name="T63" fmla="*/ 10 h 70"/>
                <a:gd name="T64" fmla="*/ 236 w 303"/>
                <a:gd name="T65" fmla="*/ 16 h 70"/>
                <a:gd name="T66" fmla="*/ 257 w 303"/>
                <a:gd name="T67" fmla="*/ 25 h 70"/>
                <a:gd name="T68" fmla="*/ 275 w 303"/>
                <a:gd name="T69" fmla="*/ 35 h 70"/>
                <a:gd name="T70" fmla="*/ 291 w 303"/>
                <a:gd name="T71" fmla="*/ 47 h 70"/>
                <a:gd name="T72" fmla="*/ 303 w 303"/>
                <a:gd name="T73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70">
                  <a:moveTo>
                    <a:pt x="303" y="62"/>
                  </a:moveTo>
                  <a:lnTo>
                    <a:pt x="303" y="65"/>
                  </a:lnTo>
                  <a:lnTo>
                    <a:pt x="301" y="67"/>
                  </a:lnTo>
                  <a:lnTo>
                    <a:pt x="297" y="69"/>
                  </a:lnTo>
                  <a:lnTo>
                    <a:pt x="295" y="70"/>
                  </a:lnTo>
                  <a:lnTo>
                    <a:pt x="276" y="55"/>
                  </a:lnTo>
                  <a:lnTo>
                    <a:pt x="258" y="41"/>
                  </a:lnTo>
                  <a:lnTo>
                    <a:pt x="238" y="31"/>
                  </a:lnTo>
                  <a:lnTo>
                    <a:pt x="218" y="24"/>
                  </a:lnTo>
                  <a:lnTo>
                    <a:pt x="197" y="19"/>
                  </a:lnTo>
                  <a:lnTo>
                    <a:pt x="178" y="15"/>
                  </a:lnTo>
                  <a:lnTo>
                    <a:pt x="157" y="12"/>
                  </a:lnTo>
                  <a:lnTo>
                    <a:pt x="137" y="12"/>
                  </a:lnTo>
                  <a:lnTo>
                    <a:pt x="117" y="12"/>
                  </a:lnTo>
                  <a:lnTo>
                    <a:pt x="97" y="15"/>
                  </a:lnTo>
                  <a:lnTo>
                    <a:pt x="79" y="17"/>
                  </a:lnTo>
                  <a:lnTo>
                    <a:pt x="60" y="21"/>
                  </a:lnTo>
                  <a:lnTo>
                    <a:pt x="43" y="25"/>
                  </a:lnTo>
                  <a:lnTo>
                    <a:pt x="27" y="27"/>
                  </a:lnTo>
                  <a:lnTo>
                    <a:pt x="13" y="31"/>
                  </a:lnTo>
                  <a:lnTo>
                    <a:pt x="0" y="35"/>
                  </a:lnTo>
                  <a:lnTo>
                    <a:pt x="8" y="27"/>
                  </a:lnTo>
                  <a:lnTo>
                    <a:pt x="18" y="20"/>
                  </a:lnTo>
                  <a:lnTo>
                    <a:pt x="33" y="14"/>
                  </a:lnTo>
                  <a:lnTo>
                    <a:pt x="51" y="9"/>
                  </a:lnTo>
                  <a:lnTo>
                    <a:pt x="71" y="4"/>
                  </a:lnTo>
                  <a:lnTo>
                    <a:pt x="93" y="1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6" y="1"/>
                  </a:lnTo>
                  <a:lnTo>
                    <a:pt x="189" y="5"/>
                  </a:lnTo>
                  <a:lnTo>
                    <a:pt x="213" y="10"/>
                  </a:lnTo>
                  <a:lnTo>
                    <a:pt x="236" y="16"/>
                  </a:lnTo>
                  <a:lnTo>
                    <a:pt x="257" y="25"/>
                  </a:lnTo>
                  <a:lnTo>
                    <a:pt x="275" y="35"/>
                  </a:lnTo>
                  <a:lnTo>
                    <a:pt x="291" y="47"/>
                  </a:lnTo>
                  <a:lnTo>
                    <a:pt x="303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0" name="Freeform 248">
              <a:extLst>
                <a:ext uri="{FF2B5EF4-FFF2-40B4-BE49-F238E27FC236}">
                  <a16:creationId xmlns:a16="http://schemas.microsoft.com/office/drawing/2014/main" xmlns="" id="{1D472E4B-61B4-BFB1-93DC-798BC0E84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4" y="2844"/>
              <a:ext cx="12" cy="21"/>
            </a:xfrm>
            <a:custGeom>
              <a:avLst/>
              <a:gdLst>
                <a:gd name="T0" fmla="*/ 37 w 37"/>
                <a:gd name="T1" fmla="*/ 0 h 63"/>
                <a:gd name="T2" fmla="*/ 29 w 37"/>
                <a:gd name="T3" fmla="*/ 6 h 63"/>
                <a:gd name="T4" fmla="*/ 22 w 37"/>
                <a:gd name="T5" fmla="*/ 15 h 63"/>
                <a:gd name="T6" fmla="*/ 15 w 37"/>
                <a:gd name="T7" fmla="*/ 25 h 63"/>
                <a:gd name="T8" fmla="*/ 9 w 37"/>
                <a:gd name="T9" fmla="*/ 35 h 63"/>
                <a:gd name="T10" fmla="*/ 4 w 37"/>
                <a:gd name="T11" fmla="*/ 45 h 63"/>
                <a:gd name="T12" fmla="*/ 1 w 37"/>
                <a:gd name="T13" fmla="*/ 53 h 63"/>
                <a:gd name="T14" fmla="*/ 0 w 37"/>
                <a:gd name="T15" fmla="*/ 59 h 63"/>
                <a:gd name="T16" fmla="*/ 1 w 37"/>
                <a:gd name="T17" fmla="*/ 63 h 63"/>
                <a:gd name="T18" fmla="*/ 8 w 37"/>
                <a:gd name="T19" fmla="*/ 58 h 63"/>
                <a:gd name="T20" fmla="*/ 16 w 37"/>
                <a:gd name="T21" fmla="*/ 40 h 63"/>
                <a:gd name="T22" fmla="*/ 25 w 37"/>
                <a:gd name="T23" fmla="*/ 19 h 63"/>
                <a:gd name="T24" fmla="*/ 37 w 37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3">
                  <a:moveTo>
                    <a:pt x="37" y="0"/>
                  </a:moveTo>
                  <a:lnTo>
                    <a:pt x="29" y="6"/>
                  </a:lnTo>
                  <a:lnTo>
                    <a:pt x="22" y="15"/>
                  </a:lnTo>
                  <a:lnTo>
                    <a:pt x="15" y="25"/>
                  </a:lnTo>
                  <a:lnTo>
                    <a:pt x="9" y="35"/>
                  </a:lnTo>
                  <a:lnTo>
                    <a:pt x="4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1" y="63"/>
                  </a:lnTo>
                  <a:lnTo>
                    <a:pt x="8" y="58"/>
                  </a:lnTo>
                  <a:lnTo>
                    <a:pt x="16" y="40"/>
                  </a:lnTo>
                  <a:lnTo>
                    <a:pt x="25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1" name="Freeform 249">
              <a:extLst>
                <a:ext uri="{FF2B5EF4-FFF2-40B4-BE49-F238E27FC236}">
                  <a16:creationId xmlns:a16="http://schemas.microsoft.com/office/drawing/2014/main" xmlns="" id="{7EC653C8-EE05-F77F-0D9C-40015472B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1" y="2842"/>
              <a:ext cx="15" cy="23"/>
            </a:xfrm>
            <a:custGeom>
              <a:avLst/>
              <a:gdLst>
                <a:gd name="T0" fmla="*/ 1 w 43"/>
                <a:gd name="T1" fmla="*/ 69 h 69"/>
                <a:gd name="T2" fmla="*/ 0 w 43"/>
                <a:gd name="T3" fmla="*/ 66 h 69"/>
                <a:gd name="T4" fmla="*/ 1 w 43"/>
                <a:gd name="T5" fmla="*/ 59 h 69"/>
                <a:gd name="T6" fmla="*/ 4 w 43"/>
                <a:gd name="T7" fmla="*/ 50 h 69"/>
                <a:gd name="T8" fmla="*/ 9 w 43"/>
                <a:gd name="T9" fmla="*/ 40 h 69"/>
                <a:gd name="T10" fmla="*/ 16 w 43"/>
                <a:gd name="T11" fmla="*/ 29 h 69"/>
                <a:gd name="T12" fmla="*/ 24 w 43"/>
                <a:gd name="T13" fmla="*/ 17 h 69"/>
                <a:gd name="T14" fmla="*/ 33 w 43"/>
                <a:gd name="T15" fmla="*/ 7 h 69"/>
                <a:gd name="T16" fmla="*/ 43 w 43"/>
                <a:gd name="T17" fmla="*/ 0 h 69"/>
                <a:gd name="T18" fmla="*/ 38 w 43"/>
                <a:gd name="T19" fmla="*/ 9 h 69"/>
                <a:gd name="T20" fmla="*/ 33 w 43"/>
                <a:gd name="T21" fmla="*/ 19 h 69"/>
                <a:gd name="T22" fmla="*/ 26 w 43"/>
                <a:gd name="T23" fmla="*/ 30 h 69"/>
                <a:gd name="T24" fmla="*/ 20 w 43"/>
                <a:gd name="T25" fmla="*/ 41 h 69"/>
                <a:gd name="T26" fmla="*/ 14 w 43"/>
                <a:gd name="T27" fmla="*/ 52 h 69"/>
                <a:gd name="T28" fmla="*/ 8 w 43"/>
                <a:gd name="T29" fmla="*/ 61 h 69"/>
                <a:gd name="T30" fmla="*/ 4 w 43"/>
                <a:gd name="T31" fmla="*/ 67 h 69"/>
                <a:gd name="T32" fmla="*/ 1 w 43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69">
                  <a:moveTo>
                    <a:pt x="1" y="69"/>
                  </a:moveTo>
                  <a:lnTo>
                    <a:pt x="0" y="66"/>
                  </a:lnTo>
                  <a:lnTo>
                    <a:pt x="1" y="59"/>
                  </a:lnTo>
                  <a:lnTo>
                    <a:pt x="4" y="50"/>
                  </a:lnTo>
                  <a:lnTo>
                    <a:pt x="9" y="40"/>
                  </a:lnTo>
                  <a:lnTo>
                    <a:pt x="16" y="29"/>
                  </a:lnTo>
                  <a:lnTo>
                    <a:pt x="24" y="17"/>
                  </a:lnTo>
                  <a:lnTo>
                    <a:pt x="33" y="7"/>
                  </a:lnTo>
                  <a:lnTo>
                    <a:pt x="43" y="0"/>
                  </a:lnTo>
                  <a:lnTo>
                    <a:pt x="38" y="9"/>
                  </a:lnTo>
                  <a:lnTo>
                    <a:pt x="33" y="19"/>
                  </a:lnTo>
                  <a:lnTo>
                    <a:pt x="26" y="30"/>
                  </a:lnTo>
                  <a:lnTo>
                    <a:pt x="20" y="41"/>
                  </a:lnTo>
                  <a:lnTo>
                    <a:pt x="14" y="52"/>
                  </a:lnTo>
                  <a:lnTo>
                    <a:pt x="8" y="61"/>
                  </a:lnTo>
                  <a:lnTo>
                    <a:pt x="4" y="67"/>
                  </a:lnTo>
                  <a:lnTo>
                    <a:pt x="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2" name="Freeform 250">
              <a:extLst>
                <a:ext uri="{FF2B5EF4-FFF2-40B4-BE49-F238E27FC236}">
                  <a16:creationId xmlns:a16="http://schemas.microsoft.com/office/drawing/2014/main" xmlns="" id="{B4A9F9AA-A754-BAD8-31F1-DC1B3EFE19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6" y="2840"/>
              <a:ext cx="20" cy="30"/>
            </a:xfrm>
            <a:custGeom>
              <a:avLst/>
              <a:gdLst>
                <a:gd name="T0" fmla="*/ 1 w 59"/>
                <a:gd name="T1" fmla="*/ 90 h 90"/>
                <a:gd name="T2" fmla="*/ 0 w 59"/>
                <a:gd name="T3" fmla="*/ 85 h 90"/>
                <a:gd name="T4" fmla="*/ 2 w 59"/>
                <a:gd name="T5" fmla="*/ 76 h 90"/>
                <a:gd name="T6" fmla="*/ 8 w 59"/>
                <a:gd name="T7" fmla="*/ 62 h 90"/>
                <a:gd name="T8" fmla="*/ 14 w 59"/>
                <a:gd name="T9" fmla="*/ 48 h 90"/>
                <a:gd name="T10" fmla="*/ 25 w 59"/>
                <a:gd name="T11" fmla="*/ 33 h 90"/>
                <a:gd name="T12" fmla="*/ 35 w 59"/>
                <a:gd name="T13" fmla="*/ 18 h 90"/>
                <a:gd name="T14" fmla="*/ 47 w 59"/>
                <a:gd name="T15" fmla="*/ 7 h 90"/>
                <a:gd name="T16" fmla="*/ 59 w 59"/>
                <a:gd name="T17" fmla="*/ 0 h 90"/>
                <a:gd name="T18" fmla="*/ 54 w 59"/>
                <a:gd name="T19" fmla="*/ 7 h 90"/>
                <a:gd name="T20" fmla="*/ 47 w 59"/>
                <a:gd name="T21" fmla="*/ 18 h 90"/>
                <a:gd name="T22" fmla="*/ 38 w 59"/>
                <a:gd name="T23" fmla="*/ 33 h 90"/>
                <a:gd name="T24" fmla="*/ 30 w 59"/>
                <a:gd name="T25" fmla="*/ 50 h 90"/>
                <a:gd name="T26" fmla="*/ 21 w 59"/>
                <a:gd name="T27" fmla="*/ 66 h 90"/>
                <a:gd name="T28" fmla="*/ 13 w 59"/>
                <a:gd name="T29" fmla="*/ 78 h 90"/>
                <a:gd name="T30" fmla="*/ 6 w 59"/>
                <a:gd name="T31" fmla="*/ 87 h 90"/>
                <a:gd name="T32" fmla="*/ 1 w 59"/>
                <a:gd name="T3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90">
                  <a:moveTo>
                    <a:pt x="1" y="90"/>
                  </a:moveTo>
                  <a:lnTo>
                    <a:pt x="0" y="85"/>
                  </a:lnTo>
                  <a:lnTo>
                    <a:pt x="2" y="76"/>
                  </a:lnTo>
                  <a:lnTo>
                    <a:pt x="8" y="62"/>
                  </a:lnTo>
                  <a:lnTo>
                    <a:pt x="14" y="48"/>
                  </a:lnTo>
                  <a:lnTo>
                    <a:pt x="25" y="33"/>
                  </a:lnTo>
                  <a:lnTo>
                    <a:pt x="35" y="18"/>
                  </a:lnTo>
                  <a:lnTo>
                    <a:pt x="47" y="7"/>
                  </a:lnTo>
                  <a:lnTo>
                    <a:pt x="59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8" y="33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3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3" name="Freeform 251">
              <a:extLst>
                <a:ext uri="{FF2B5EF4-FFF2-40B4-BE49-F238E27FC236}">
                  <a16:creationId xmlns:a16="http://schemas.microsoft.com/office/drawing/2014/main" xmlns="" id="{62D534EB-B705-6A1F-A418-5CC2C0E84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" y="2841"/>
              <a:ext cx="23" cy="32"/>
            </a:xfrm>
            <a:custGeom>
              <a:avLst/>
              <a:gdLst>
                <a:gd name="T0" fmla="*/ 1 w 64"/>
                <a:gd name="T1" fmla="*/ 98 h 98"/>
                <a:gd name="T2" fmla="*/ 0 w 64"/>
                <a:gd name="T3" fmla="*/ 93 h 98"/>
                <a:gd name="T4" fmla="*/ 2 w 64"/>
                <a:gd name="T5" fmla="*/ 82 h 98"/>
                <a:gd name="T6" fmla="*/ 9 w 64"/>
                <a:gd name="T7" fmla="*/ 67 h 98"/>
                <a:gd name="T8" fmla="*/ 18 w 64"/>
                <a:gd name="T9" fmla="*/ 50 h 98"/>
                <a:gd name="T10" fmla="*/ 29 w 64"/>
                <a:gd name="T11" fmla="*/ 34 h 98"/>
                <a:gd name="T12" fmla="*/ 42 w 64"/>
                <a:gd name="T13" fmla="*/ 19 h 98"/>
                <a:gd name="T14" fmla="*/ 54 w 64"/>
                <a:gd name="T15" fmla="*/ 7 h 98"/>
                <a:gd name="T16" fmla="*/ 64 w 64"/>
                <a:gd name="T17" fmla="*/ 0 h 98"/>
                <a:gd name="T18" fmla="*/ 60 w 64"/>
                <a:gd name="T19" fmla="*/ 8 h 98"/>
                <a:gd name="T20" fmla="*/ 52 w 64"/>
                <a:gd name="T21" fmla="*/ 20 h 98"/>
                <a:gd name="T22" fmla="*/ 43 w 64"/>
                <a:gd name="T23" fmla="*/ 37 h 98"/>
                <a:gd name="T24" fmla="*/ 33 w 64"/>
                <a:gd name="T25" fmla="*/ 54 h 98"/>
                <a:gd name="T26" fmla="*/ 22 w 64"/>
                <a:gd name="T27" fmla="*/ 72 h 98"/>
                <a:gd name="T28" fmla="*/ 13 w 64"/>
                <a:gd name="T29" fmla="*/ 85 h 98"/>
                <a:gd name="T30" fmla="*/ 5 w 64"/>
                <a:gd name="T31" fmla="*/ 95 h 98"/>
                <a:gd name="T32" fmla="*/ 1 w 64"/>
                <a:gd name="T3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98">
                  <a:moveTo>
                    <a:pt x="1" y="98"/>
                  </a:moveTo>
                  <a:lnTo>
                    <a:pt x="0" y="93"/>
                  </a:lnTo>
                  <a:lnTo>
                    <a:pt x="2" y="82"/>
                  </a:lnTo>
                  <a:lnTo>
                    <a:pt x="9" y="67"/>
                  </a:lnTo>
                  <a:lnTo>
                    <a:pt x="18" y="50"/>
                  </a:lnTo>
                  <a:lnTo>
                    <a:pt x="29" y="34"/>
                  </a:lnTo>
                  <a:lnTo>
                    <a:pt x="42" y="19"/>
                  </a:lnTo>
                  <a:lnTo>
                    <a:pt x="54" y="7"/>
                  </a:lnTo>
                  <a:lnTo>
                    <a:pt x="64" y="0"/>
                  </a:lnTo>
                  <a:lnTo>
                    <a:pt x="60" y="8"/>
                  </a:lnTo>
                  <a:lnTo>
                    <a:pt x="52" y="20"/>
                  </a:lnTo>
                  <a:lnTo>
                    <a:pt x="43" y="37"/>
                  </a:lnTo>
                  <a:lnTo>
                    <a:pt x="33" y="54"/>
                  </a:lnTo>
                  <a:lnTo>
                    <a:pt x="22" y="72"/>
                  </a:lnTo>
                  <a:lnTo>
                    <a:pt x="13" y="85"/>
                  </a:lnTo>
                  <a:lnTo>
                    <a:pt x="5" y="95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4" name="Freeform 252">
              <a:extLst>
                <a:ext uri="{FF2B5EF4-FFF2-40B4-BE49-F238E27FC236}">
                  <a16:creationId xmlns:a16="http://schemas.microsoft.com/office/drawing/2014/main" xmlns="" id="{01EFBB3C-80E2-CF4C-975D-E30AA8DF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" y="2844"/>
              <a:ext cx="23" cy="27"/>
            </a:xfrm>
            <a:custGeom>
              <a:avLst/>
              <a:gdLst>
                <a:gd name="T0" fmla="*/ 0 w 68"/>
                <a:gd name="T1" fmla="*/ 80 h 80"/>
                <a:gd name="T2" fmla="*/ 0 w 68"/>
                <a:gd name="T3" fmla="*/ 76 h 80"/>
                <a:gd name="T4" fmla="*/ 5 w 68"/>
                <a:gd name="T5" fmla="*/ 66 h 80"/>
                <a:gd name="T6" fmla="*/ 13 w 68"/>
                <a:gd name="T7" fmla="*/ 54 h 80"/>
                <a:gd name="T8" fmla="*/ 23 w 68"/>
                <a:gd name="T9" fmla="*/ 40 h 80"/>
                <a:gd name="T10" fmla="*/ 35 w 68"/>
                <a:gd name="T11" fmla="*/ 26 h 80"/>
                <a:gd name="T12" fmla="*/ 47 w 68"/>
                <a:gd name="T13" fmla="*/ 14 h 80"/>
                <a:gd name="T14" fmla="*/ 59 w 68"/>
                <a:gd name="T15" fmla="*/ 4 h 80"/>
                <a:gd name="T16" fmla="*/ 68 w 68"/>
                <a:gd name="T17" fmla="*/ 0 h 80"/>
                <a:gd name="T18" fmla="*/ 63 w 68"/>
                <a:gd name="T19" fmla="*/ 8 h 80"/>
                <a:gd name="T20" fmla="*/ 54 w 68"/>
                <a:gd name="T21" fmla="*/ 19 h 80"/>
                <a:gd name="T22" fmla="*/ 44 w 68"/>
                <a:gd name="T23" fmla="*/ 34 h 80"/>
                <a:gd name="T24" fmla="*/ 34 w 68"/>
                <a:gd name="T25" fmla="*/ 48 h 80"/>
                <a:gd name="T26" fmla="*/ 23 w 68"/>
                <a:gd name="T27" fmla="*/ 61 h 80"/>
                <a:gd name="T28" fmla="*/ 13 w 68"/>
                <a:gd name="T29" fmla="*/ 73 h 80"/>
                <a:gd name="T30" fmla="*/ 5 w 68"/>
                <a:gd name="T31" fmla="*/ 79 h 80"/>
                <a:gd name="T32" fmla="*/ 0 w 68"/>
                <a:gd name="T3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80">
                  <a:moveTo>
                    <a:pt x="0" y="80"/>
                  </a:moveTo>
                  <a:lnTo>
                    <a:pt x="0" y="76"/>
                  </a:lnTo>
                  <a:lnTo>
                    <a:pt x="5" y="66"/>
                  </a:lnTo>
                  <a:lnTo>
                    <a:pt x="13" y="54"/>
                  </a:lnTo>
                  <a:lnTo>
                    <a:pt x="23" y="40"/>
                  </a:lnTo>
                  <a:lnTo>
                    <a:pt x="35" y="26"/>
                  </a:lnTo>
                  <a:lnTo>
                    <a:pt x="47" y="14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4" y="19"/>
                  </a:lnTo>
                  <a:lnTo>
                    <a:pt x="44" y="34"/>
                  </a:lnTo>
                  <a:lnTo>
                    <a:pt x="34" y="48"/>
                  </a:lnTo>
                  <a:lnTo>
                    <a:pt x="23" y="61"/>
                  </a:lnTo>
                  <a:lnTo>
                    <a:pt x="13" y="73"/>
                  </a:lnTo>
                  <a:lnTo>
                    <a:pt x="5" y="7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5" name="Freeform 253">
              <a:extLst>
                <a:ext uri="{FF2B5EF4-FFF2-40B4-BE49-F238E27FC236}">
                  <a16:creationId xmlns:a16="http://schemas.microsoft.com/office/drawing/2014/main" xmlns="" id="{B7D1AF39-AFD2-C4ED-A669-FDCFD8B14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2848"/>
              <a:ext cx="21" cy="22"/>
            </a:xfrm>
            <a:custGeom>
              <a:avLst/>
              <a:gdLst>
                <a:gd name="T0" fmla="*/ 2 w 60"/>
                <a:gd name="T1" fmla="*/ 67 h 67"/>
                <a:gd name="T2" fmla="*/ 0 w 60"/>
                <a:gd name="T3" fmla="*/ 62 h 67"/>
                <a:gd name="T4" fmla="*/ 3 w 60"/>
                <a:gd name="T5" fmla="*/ 54 h 67"/>
                <a:gd name="T6" fmla="*/ 8 w 60"/>
                <a:gd name="T7" fmla="*/ 44 h 67"/>
                <a:gd name="T8" fmla="*/ 16 w 60"/>
                <a:gd name="T9" fmla="*/ 33 h 67"/>
                <a:gd name="T10" fmla="*/ 25 w 60"/>
                <a:gd name="T11" fmla="*/ 23 h 67"/>
                <a:gd name="T12" fmla="*/ 36 w 60"/>
                <a:gd name="T13" fmla="*/ 13 h 67"/>
                <a:gd name="T14" fmla="*/ 48 w 60"/>
                <a:gd name="T15" fmla="*/ 5 h 67"/>
                <a:gd name="T16" fmla="*/ 60 w 60"/>
                <a:gd name="T17" fmla="*/ 0 h 67"/>
                <a:gd name="T18" fmla="*/ 53 w 60"/>
                <a:gd name="T19" fmla="*/ 7 h 67"/>
                <a:gd name="T20" fmla="*/ 47 w 60"/>
                <a:gd name="T21" fmla="*/ 17 h 67"/>
                <a:gd name="T22" fmla="*/ 37 w 60"/>
                <a:gd name="T23" fmla="*/ 28 h 67"/>
                <a:gd name="T24" fmla="*/ 28 w 60"/>
                <a:gd name="T25" fmla="*/ 40 h 67"/>
                <a:gd name="T26" fmla="*/ 19 w 60"/>
                <a:gd name="T27" fmla="*/ 52 h 67"/>
                <a:gd name="T28" fmla="*/ 12 w 60"/>
                <a:gd name="T29" fmla="*/ 60 h 67"/>
                <a:gd name="T30" fmla="*/ 6 w 60"/>
                <a:gd name="T31" fmla="*/ 65 h 67"/>
                <a:gd name="T32" fmla="*/ 2 w 60"/>
                <a:gd name="T3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2" y="67"/>
                  </a:moveTo>
                  <a:lnTo>
                    <a:pt x="0" y="62"/>
                  </a:lnTo>
                  <a:lnTo>
                    <a:pt x="3" y="54"/>
                  </a:lnTo>
                  <a:lnTo>
                    <a:pt x="8" y="44"/>
                  </a:lnTo>
                  <a:lnTo>
                    <a:pt x="16" y="33"/>
                  </a:lnTo>
                  <a:lnTo>
                    <a:pt x="25" y="23"/>
                  </a:lnTo>
                  <a:lnTo>
                    <a:pt x="36" y="13"/>
                  </a:lnTo>
                  <a:lnTo>
                    <a:pt x="48" y="5"/>
                  </a:lnTo>
                  <a:lnTo>
                    <a:pt x="60" y="0"/>
                  </a:lnTo>
                  <a:lnTo>
                    <a:pt x="53" y="7"/>
                  </a:lnTo>
                  <a:lnTo>
                    <a:pt x="47" y="17"/>
                  </a:lnTo>
                  <a:lnTo>
                    <a:pt x="37" y="28"/>
                  </a:lnTo>
                  <a:lnTo>
                    <a:pt x="28" y="40"/>
                  </a:lnTo>
                  <a:lnTo>
                    <a:pt x="19" y="52"/>
                  </a:lnTo>
                  <a:lnTo>
                    <a:pt x="12" y="60"/>
                  </a:lnTo>
                  <a:lnTo>
                    <a:pt x="6" y="65"/>
                  </a:lnTo>
                  <a:lnTo>
                    <a:pt x="2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6" name="Freeform 254">
              <a:extLst>
                <a:ext uri="{FF2B5EF4-FFF2-40B4-BE49-F238E27FC236}">
                  <a16:creationId xmlns:a16="http://schemas.microsoft.com/office/drawing/2014/main" xmlns="" id="{ED8B8C3F-ED19-03D4-9600-2AB088308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0" y="2854"/>
              <a:ext cx="17" cy="15"/>
            </a:xfrm>
            <a:custGeom>
              <a:avLst/>
              <a:gdLst>
                <a:gd name="T0" fmla="*/ 0 w 52"/>
                <a:gd name="T1" fmla="*/ 46 h 46"/>
                <a:gd name="T2" fmla="*/ 0 w 52"/>
                <a:gd name="T3" fmla="*/ 43 h 46"/>
                <a:gd name="T4" fmla="*/ 4 w 52"/>
                <a:gd name="T5" fmla="*/ 36 h 46"/>
                <a:gd name="T6" fmla="*/ 11 w 52"/>
                <a:gd name="T7" fmla="*/ 29 h 46"/>
                <a:gd name="T8" fmla="*/ 19 w 52"/>
                <a:gd name="T9" fmla="*/ 20 h 46"/>
                <a:gd name="T10" fmla="*/ 28 w 52"/>
                <a:gd name="T11" fmla="*/ 11 h 46"/>
                <a:gd name="T12" fmla="*/ 37 w 52"/>
                <a:gd name="T13" fmla="*/ 5 h 46"/>
                <a:gd name="T14" fmla="*/ 46 w 52"/>
                <a:gd name="T15" fmla="*/ 1 h 46"/>
                <a:gd name="T16" fmla="*/ 52 w 52"/>
                <a:gd name="T17" fmla="*/ 0 h 46"/>
                <a:gd name="T18" fmla="*/ 46 w 52"/>
                <a:gd name="T19" fmla="*/ 5 h 46"/>
                <a:gd name="T20" fmla="*/ 40 w 52"/>
                <a:gd name="T21" fmla="*/ 11 h 46"/>
                <a:gd name="T22" fmla="*/ 33 w 52"/>
                <a:gd name="T23" fmla="*/ 19 h 46"/>
                <a:gd name="T24" fmla="*/ 25 w 52"/>
                <a:gd name="T25" fmla="*/ 26 h 46"/>
                <a:gd name="T26" fmla="*/ 17 w 52"/>
                <a:gd name="T27" fmla="*/ 34 h 46"/>
                <a:gd name="T28" fmla="*/ 11 w 52"/>
                <a:gd name="T29" fmla="*/ 40 h 46"/>
                <a:gd name="T30" fmla="*/ 4 w 52"/>
                <a:gd name="T31" fmla="*/ 45 h 46"/>
                <a:gd name="T32" fmla="*/ 0 w 52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6">
                  <a:moveTo>
                    <a:pt x="0" y="46"/>
                  </a:moveTo>
                  <a:lnTo>
                    <a:pt x="0" y="43"/>
                  </a:lnTo>
                  <a:lnTo>
                    <a:pt x="4" y="36"/>
                  </a:lnTo>
                  <a:lnTo>
                    <a:pt x="11" y="29"/>
                  </a:lnTo>
                  <a:lnTo>
                    <a:pt x="19" y="20"/>
                  </a:lnTo>
                  <a:lnTo>
                    <a:pt x="28" y="11"/>
                  </a:lnTo>
                  <a:lnTo>
                    <a:pt x="37" y="5"/>
                  </a:lnTo>
                  <a:lnTo>
                    <a:pt x="46" y="1"/>
                  </a:lnTo>
                  <a:lnTo>
                    <a:pt x="52" y="0"/>
                  </a:lnTo>
                  <a:lnTo>
                    <a:pt x="46" y="5"/>
                  </a:lnTo>
                  <a:lnTo>
                    <a:pt x="40" y="11"/>
                  </a:lnTo>
                  <a:lnTo>
                    <a:pt x="33" y="19"/>
                  </a:lnTo>
                  <a:lnTo>
                    <a:pt x="25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4" y="45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7" name="Freeform 255">
              <a:extLst>
                <a:ext uri="{FF2B5EF4-FFF2-40B4-BE49-F238E27FC236}">
                  <a16:creationId xmlns:a16="http://schemas.microsoft.com/office/drawing/2014/main" xmlns="" id="{8324A600-90B1-6AC5-C47B-D7549A9C3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2" y="2858"/>
              <a:ext cx="12" cy="9"/>
            </a:xfrm>
            <a:custGeom>
              <a:avLst/>
              <a:gdLst>
                <a:gd name="T0" fmla="*/ 0 w 34"/>
                <a:gd name="T1" fmla="*/ 29 h 29"/>
                <a:gd name="T2" fmla="*/ 1 w 34"/>
                <a:gd name="T3" fmla="*/ 22 h 29"/>
                <a:gd name="T4" fmla="*/ 10 w 34"/>
                <a:gd name="T5" fmla="*/ 10 h 29"/>
                <a:gd name="T6" fmla="*/ 22 w 34"/>
                <a:gd name="T7" fmla="*/ 0 h 29"/>
                <a:gd name="T8" fmla="*/ 34 w 34"/>
                <a:gd name="T9" fmla="*/ 0 h 29"/>
                <a:gd name="T10" fmla="*/ 22 w 34"/>
                <a:gd name="T11" fmla="*/ 7 h 29"/>
                <a:gd name="T12" fmla="*/ 11 w 34"/>
                <a:gd name="T13" fmla="*/ 19 h 29"/>
                <a:gd name="T14" fmla="*/ 5 w 34"/>
                <a:gd name="T15" fmla="*/ 29 h 29"/>
                <a:gd name="T16" fmla="*/ 0 w 34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0" y="29"/>
                  </a:moveTo>
                  <a:lnTo>
                    <a:pt x="1" y="22"/>
                  </a:lnTo>
                  <a:lnTo>
                    <a:pt x="10" y="1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22" y="7"/>
                  </a:lnTo>
                  <a:lnTo>
                    <a:pt x="11" y="19"/>
                  </a:lnTo>
                  <a:lnTo>
                    <a:pt x="5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8" name="Freeform 256">
              <a:extLst>
                <a:ext uri="{FF2B5EF4-FFF2-40B4-BE49-F238E27FC236}">
                  <a16:creationId xmlns:a16="http://schemas.microsoft.com/office/drawing/2014/main" xmlns="" id="{E6C99434-DC74-0590-AA0B-37F092969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5" y="2848"/>
              <a:ext cx="14" cy="13"/>
            </a:xfrm>
            <a:custGeom>
              <a:avLst/>
              <a:gdLst>
                <a:gd name="T0" fmla="*/ 39 w 39"/>
                <a:gd name="T1" fmla="*/ 0 h 39"/>
                <a:gd name="T2" fmla="*/ 33 w 39"/>
                <a:gd name="T3" fmla="*/ 10 h 39"/>
                <a:gd name="T4" fmla="*/ 22 w 39"/>
                <a:gd name="T5" fmla="*/ 25 h 39"/>
                <a:gd name="T6" fmla="*/ 10 w 39"/>
                <a:gd name="T7" fmla="*/ 38 h 39"/>
                <a:gd name="T8" fmla="*/ 1 w 39"/>
                <a:gd name="T9" fmla="*/ 39 h 39"/>
                <a:gd name="T10" fmla="*/ 0 w 39"/>
                <a:gd name="T11" fmla="*/ 35 h 39"/>
                <a:gd name="T12" fmla="*/ 2 w 39"/>
                <a:gd name="T13" fmla="*/ 30 h 39"/>
                <a:gd name="T14" fmla="*/ 8 w 39"/>
                <a:gd name="T15" fmla="*/ 24 h 39"/>
                <a:gd name="T16" fmla="*/ 14 w 39"/>
                <a:gd name="T17" fmla="*/ 19 h 39"/>
                <a:gd name="T18" fmla="*/ 21 w 39"/>
                <a:gd name="T19" fmla="*/ 13 h 39"/>
                <a:gd name="T20" fmla="*/ 29 w 39"/>
                <a:gd name="T21" fmla="*/ 8 h 39"/>
                <a:gd name="T22" fmla="*/ 35 w 39"/>
                <a:gd name="T23" fmla="*/ 3 h 39"/>
                <a:gd name="T24" fmla="*/ 39 w 39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9">
                  <a:moveTo>
                    <a:pt x="39" y="0"/>
                  </a:moveTo>
                  <a:lnTo>
                    <a:pt x="33" y="10"/>
                  </a:lnTo>
                  <a:lnTo>
                    <a:pt x="22" y="25"/>
                  </a:lnTo>
                  <a:lnTo>
                    <a:pt x="10" y="38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4" y="19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5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69" name="Freeform 257">
              <a:extLst>
                <a:ext uri="{FF2B5EF4-FFF2-40B4-BE49-F238E27FC236}">
                  <a16:creationId xmlns:a16="http://schemas.microsoft.com/office/drawing/2014/main" xmlns="" id="{4463E868-AB11-BEF7-CA76-78A31975A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2841"/>
              <a:ext cx="16" cy="6"/>
            </a:xfrm>
            <a:custGeom>
              <a:avLst/>
              <a:gdLst>
                <a:gd name="T0" fmla="*/ 47 w 47"/>
                <a:gd name="T1" fmla="*/ 19 h 19"/>
                <a:gd name="T2" fmla="*/ 44 w 47"/>
                <a:gd name="T3" fmla="*/ 18 h 19"/>
                <a:gd name="T4" fmla="*/ 39 w 47"/>
                <a:gd name="T5" fmla="*/ 14 h 19"/>
                <a:gd name="T6" fmla="*/ 31 w 47"/>
                <a:gd name="T7" fmla="*/ 10 h 19"/>
                <a:gd name="T8" fmla="*/ 24 w 47"/>
                <a:gd name="T9" fmla="*/ 6 h 19"/>
                <a:gd name="T10" fmla="*/ 16 w 47"/>
                <a:gd name="T11" fmla="*/ 3 h 19"/>
                <a:gd name="T12" fmla="*/ 10 w 47"/>
                <a:gd name="T13" fmla="*/ 0 h 19"/>
                <a:gd name="T14" fmla="*/ 4 w 47"/>
                <a:gd name="T15" fmla="*/ 0 h 19"/>
                <a:gd name="T16" fmla="*/ 0 w 47"/>
                <a:gd name="T17" fmla="*/ 1 h 19"/>
                <a:gd name="T18" fmla="*/ 0 w 47"/>
                <a:gd name="T19" fmla="*/ 5 h 19"/>
                <a:gd name="T20" fmla="*/ 3 w 47"/>
                <a:gd name="T21" fmla="*/ 8 h 19"/>
                <a:gd name="T22" fmla="*/ 10 w 47"/>
                <a:gd name="T23" fmla="*/ 10 h 19"/>
                <a:gd name="T24" fmla="*/ 18 w 47"/>
                <a:gd name="T25" fmla="*/ 13 h 19"/>
                <a:gd name="T26" fmla="*/ 26 w 47"/>
                <a:gd name="T27" fmla="*/ 15 h 19"/>
                <a:gd name="T28" fmla="*/ 33 w 47"/>
                <a:gd name="T29" fmla="*/ 16 h 19"/>
                <a:gd name="T30" fmla="*/ 41 w 47"/>
                <a:gd name="T31" fmla="*/ 18 h 19"/>
                <a:gd name="T32" fmla="*/ 47 w 47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9">
                  <a:moveTo>
                    <a:pt x="47" y="19"/>
                  </a:moveTo>
                  <a:lnTo>
                    <a:pt x="44" y="18"/>
                  </a:lnTo>
                  <a:lnTo>
                    <a:pt x="39" y="14"/>
                  </a:lnTo>
                  <a:lnTo>
                    <a:pt x="31" y="10"/>
                  </a:lnTo>
                  <a:lnTo>
                    <a:pt x="24" y="6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8"/>
                  </a:lnTo>
                  <a:lnTo>
                    <a:pt x="10" y="10"/>
                  </a:lnTo>
                  <a:lnTo>
                    <a:pt x="18" y="13"/>
                  </a:lnTo>
                  <a:lnTo>
                    <a:pt x="26" y="15"/>
                  </a:lnTo>
                  <a:lnTo>
                    <a:pt x="33" y="16"/>
                  </a:lnTo>
                  <a:lnTo>
                    <a:pt x="41" y="18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0" name="Freeform 258">
              <a:extLst>
                <a:ext uri="{FF2B5EF4-FFF2-40B4-BE49-F238E27FC236}">
                  <a16:creationId xmlns:a16="http://schemas.microsoft.com/office/drawing/2014/main" xmlns="" id="{FB4FAECE-6661-31EB-C8B2-0A772F15AD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8" y="2849"/>
              <a:ext cx="18" cy="4"/>
            </a:xfrm>
            <a:custGeom>
              <a:avLst/>
              <a:gdLst>
                <a:gd name="T0" fmla="*/ 51 w 51"/>
                <a:gd name="T1" fmla="*/ 0 h 11"/>
                <a:gd name="T2" fmla="*/ 47 w 51"/>
                <a:gd name="T3" fmla="*/ 0 h 11"/>
                <a:gd name="T4" fmla="*/ 41 w 51"/>
                <a:gd name="T5" fmla="*/ 0 h 11"/>
                <a:gd name="T6" fmla="*/ 33 w 51"/>
                <a:gd name="T7" fmla="*/ 0 h 11"/>
                <a:gd name="T8" fmla="*/ 24 w 51"/>
                <a:gd name="T9" fmla="*/ 0 h 11"/>
                <a:gd name="T10" fmla="*/ 14 w 51"/>
                <a:gd name="T11" fmla="*/ 0 h 11"/>
                <a:gd name="T12" fmla="*/ 8 w 51"/>
                <a:gd name="T13" fmla="*/ 1 h 11"/>
                <a:gd name="T14" fmla="*/ 3 w 51"/>
                <a:gd name="T15" fmla="*/ 4 h 11"/>
                <a:gd name="T16" fmla="*/ 0 w 51"/>
                <a:gd name="T17" fmla="*/ 7 h 11"/>
                <a:gd name="T18" fmla="*/ 1 w 51"/>
                <a:gd name="T19" fmla="*/ 10 h 11"/>
                <a:gd name="T20" fmla="*/ 7 w 51"/>
                <a:gd name="T21" fmla="*/ 11 h 11"/>
                <a:gd name="T22" fmla="*/ 13 w 51"/>
                <a:gd name="T23" fmla="*/ 11 h 11"/>
                <a:gd name="T24" fmla="*/ 22 w 51"/>
                <a:gd name="T25" fmla="*/ 9 h 11"/>
                <a:gd name="T26" fmla="*/ 30 w 51"/>
                <a:gd name="T27" fmla="*/ 6 h 11"/>
                <a:gd name="T28" fmla="*/ 40 w 51"/>
                <a:gd name="T29" fmla="*/ 4 h 11"/>
                <a:gd name="T30" fmla="*/ 46 w 51"/>
                <a:gd name="T31" fmla="*/ 1 h 11"/>
                <a:gd name="T32" fmla="*/ 51 w 51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11">
                  <a:moveTo>
                    <a:pt x="51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3" y="11"/>
                  </a:lnTo>
                  <a:lnTo>
                    <a:pt x="22" y="9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4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1" name="Freeform 259">
              <a:extLst>
                <a:ext uri="{FF2B5EF4-FFF2-40B4-BE49-F238E27FC236}">
                  <a16:creationId xmlns:a16="http://schemas.microsoft.com/office/drawing/2014/main" xmlns="" id="{3747E94A-9A67-3A8C-648B-6B33E6602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8" y="2833"/>
              <a:ext cx="16" cy="12"/>
            </a:xfrm>
            <a:custGeom>
              <a:avLst/>
              <a:gdLst>
                <a:gd name="T0" fmla="*/ 47 w 47"/>
                <a:gd name="T1" fmla="*/ 36 h 36"/>
                <a:gd name="T2" fmla="*/ 41 w 47"/>
                <a:gd name="T3" fmla="*/ 33 h 36"/>
                <a:gd name="T4" fmla="*/ 33 w 47"/>
                <a:gd name="T5" fmla="*/ 28 h 36"/>
                <a:gd name="T6" fmla="*/ 25 w 47"/>
                <a:gd name="T7" fmla="*/ 23 h 36"/>
                <a:gd name="T8" fmla="*/ 16 w 47"/>
                <a:gd name="T9" fmla="*/ 17 h 36"/>
                <a:gd name="T10" fmla="*/ 9 w 47"/>
                <a:gd name="T11" fmla="*/ 12 h 36"/>
                <a:gd name="T12" fmla="*/ 3 w 47"/>
                <a:gd name="T13" fmla="*/ 7 h 36"/>
                <a:gd name="T14" fmla="*/ 0 w 47"/>
                <a:gd name="T15" fmla="*/ 2 h 36"/>
                <a:gd name="T16" fmla="*/ 1 w 47"/>
                <a:gd name="T17" fmla="*/ 0 h 36"/>
                <a:gd name="T18" fmla="*/ 5 w 47"/>
                <a:gd name="T19" fmla="*/ 0 h 36"/>
                <a:gd name="T20" fmla="*/ 11 w 47"/>
                <a:gd name="T21" fmla="*/ 2 h 36"/>
                <a:gd name="T22" fmla="*/ 17 w 47"/>
                <a:gd name="T23" fmla="*/ 7 h 36"/>
                <a:gd name="T24" fmla="*/ 25 w 47"/>
                <a:gd name="T25" fmla="*/ 13 h 36"/>
                <a:gd name="T26" fmla="*/ 32 w 47"/>
                <a:gd name="T27" fmla="*/ 19 h 36"/>
                <a:gd name="T28" fmla="*/ 38 w 47"/>
                <a:gd name="T29" fmla="*/ 27 h 36"/>
                <a:gd name="T30" fmla="*/ 43 w 47"/>
                <a:gd name="T31" fmla="*/ 32 h 36"/>
                <a:gd name="T32" fmla="*/ 47 w 47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36">
                  <a:moveTo>
                    <a:pt x="47" y="36"/>
                  </a:moveTo>
                  <a:lnTo>
                    <a:pt x="41" y="33"/>
                  </a:lnTo>
                  <a:lnTo>
                    <a:pt x="33" y="28"/>
                  </a:lnTo>
                  <a:lnTo>
                    <a:pt x="25" y="23"/>
                  </a:lnTo>
                  <a:lnTo>
                    <a:pt x="16" y="17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7" y="7"/>
                  </a:lnTo>
                  <a:lnTo>
                    <a:pt x="25" y="13"/>
                  </a:lnTo>
                  <a:lnTo>
                    <a:pt x="32" y="19"/>
                  </a:lnTo>
                  <a:lnTo>
                    <a:pt x="38" y="27"/>
                  </a:lnTo>
                  <a:lnTo>
                    <a:pt x="43" y="32"/>
                  </a:lnTo>
                  <a:lnTo>
                    <a:pt x="47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2" name="Freeform 260">
              <a:extLst>
                <a:ext uri="{FF2B5EF4-FFF2-40B4-BE49-F238E27FC236}">
                  <a16:creationId xmlns:a16="http://schemas.microsoft.com/office/drawing/2014/main" xmlns="" id="{8563EE18-4EC3-F2D7-4461-ADFBCA2F9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2834"/>
              <a:ext cx="5" cy="21"/>
            </a:xfrm>
            <a:custGeom>
              <a:avLst/>
              <a:gdLst>
                <a:gd name="T0" fmla="*/ 3 w 15"/>
                <a:gd name="T1" fmla="*/ 63 h 63"/>
                <a:gd name="T2" fmla="*/ 1 w 15"/>
                <a:gd name="T3" fmla="*/ 46 h 63"/>
                <a:gd name="T4" fmla="*/ 0 w 15"/>
                <a:gd name="T5" fmla="*/ 26 h 63"/>
                <a:gd name="T6" fmla="*/ 3 w 15"/>
                <a:gd name="T7" fmla="*/ 9 h 63"/>
                <a:gd name="T8" fmla="*/ 9 w 15"/>
                <a:gd name="T9" fmla="*/ 0 h 63"/>
                <a:gd name="T10" fmla="*/ 15 w 15"/>
                <a:gd name="T11" fmla="*/ 8 h 63"/>
                <a:gd name="T12" fmla="*/ 12 w 15"/>
                <a:gd name="T13" fmla="*/ 25 h 63"/>
                <a:gd name="T14" fmla="*/ 7 w 15"/>
                <a:gd name="T15" fmla="*/ 46 h 63"/>
                <a:gd name="T16" fmla="*/ 3 w 15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3">
                  <a:moveTo>
                    <a:pt x="3" y="63"/>
                  </a:moveTo>
                  <a:lnTo>
                    <a:pt x="1" y="46"/>
                  </a:lnTo>
                  <a:lnTo>
                    <a:pt x="0" y="26"/>
                  </a:lnTo>
                  <a:lnTo>
                    <a:pt x="3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2" y="25"/>
                  </a:lnTo>
                  <a:lnTo>
                    <a:pt x="7" y="46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3" name="Freeform 261">
              <a:extLst>
                <a:ext uri="{FF2B5EF4-FFF2-40B4-BE49-F238E27FC236}">
                  <a16:creationId xmlns:a16="http://schemas.microsoft.com/office/drawing/2014/main" xmlns="" id="{A335F003-84B6-2B32-A49C-7AB480F36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" y="2838"/>
              <a:ext cx="8" cy="20"/>
            </a:xfrm>
            <a:custGeom>
              <a:avLst/>
              <a:gdLst>
                <a:gd name="T0" fmla="*/ 0 w 21"/>
                <a:gd name="T1" fmla="*/ 60 h 60"/>
                <a:gd name="T2" fmla="*/ 1 w 21"/>
                <a:gd name="T3" fmla="*/ 45 h 60"/>
                <a:gd name="T4" fmla="*/ 3 w 21"/>
                <a:gd name="T5" fmla="*/ 27 h 60"/>
                <a:gd name="T6" fmla="*/ 10 w 21"/>
                <a:gd name="T7" fmla="*/ 9 h 60"/>
                <a:gd name="T8" fmla="*/ 18 w 21"/>
                <a:gd name="T9" fmla="*/ 0 h 60"/>
                <a:gd name="T10" fmla="*/ 21 w 21"/>
                <a:gd name="T11" fmla="*/ 8 h 60"/>
                <a:gd name="T12" fmla="*/ 15 w 21"/>
                <a:gd name="T13" fmla="*/ 27 h 60"/>
                <a:gd name="T14" fmla="*/ 6 w 21"/>
                <a:gd name="T15" fmla="*/ 48 h 60"/>
                <a:gd name="T16" fmla="*/ 0 w 21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60">
                  <a:moveTo>
                    <a:pt x="0" y="60"/>
                  </a:moveTo>
                  <a:lnTo>
                    <a:pt x="1" y="45"/>
                  </a:lnTo>
                  <a:lnTo>
                    <a:pt x="3" y="27"/>
                  </a:lnTo>
                  <a:lnTo>
                    <a:pt x="10" y="9"/>
                  </a:lnTo>
                  <a:lnTo>
                    <a:pt x="18" y="0"/>
                  </a:lnTo>
                  <a:lnTo>
                    <a:pt x="21" y="8"/>
                  </a:lnTo>
                  <a:lnTo>
                    <a:pt x="15" y="27"/>
                  </a:lnTo>
                  <a:lnTo>
                    <a:pt x="6" y="4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4" name="Freeform 262">
              <a:extLst>
                <a:ext uri="{FF2B5EF4-FFF2-40B4-BE49-F238E27FC236}">
                  <a16:creationId xmlns:a16="http://schemas.microsoft.com/office/drawing/2014/main" xmlns="" id="{3D7D731C-E467-CCEA-B001-7B0AE4116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" y="2829"/>
              <a:ext cx="4" cy="19"/>
            </a:xfrm>
            <a:custGeom>
              <a:avLst/>
              <a:gdLst>
                <a:gd name="T0" fmla="*/ 8 w 13"/>
                <a:gd name="T1" fmla="*/ 59 h 59"/>
                <a:gd name="T2" fmla="*/ 3 w 13"/>
                <a:gd name="T3" fmla="*/ 50 h 59"/>
                <a:gd name="T4" fmla="*/ 0 w 13"/>
                <a:gd name="T5" fmla="*/ 31 h 59"/>
                <a:gd name="T6" fmla="*/ 1 w 13"/>
                <a:gd name="T7" fmla="*/ 11 h 59"/>
                <a:gd name="T8" fmla="*/ 8 w 13"/>
                <a:gd name="T9" fmla="*/ 0 h 59"/>
                <a:gd name="T10" fmla="*/ 13 w 13"/>
                <a:gd name="T11" fmla="*/ 4 h 59"/>
                <a:gd name="T12" fmla="*/ 12 w 13"/>
                <a:gd name="T13" fmla="*/ 21 h 59"/>
                <a:gd name="T14" fmla="*/ 9 w 13"/>
                <a:gd name="T15" fmla="*/ 41 h 59"/>
                <a:gd name="T16" fmla="*/ 8 w 13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9">
                  <a:moveTo>
                    <a:pt x="8" y="59"/>
                  </a:moveTo>
                  <a:lnTo>
                    <a:pt x="3" y="50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2" y="21"/>
                  </a:lnTo>
                  <a:lnTo>
                    <a:pt x="9" y="41"/>
                  </a:lnTo>
                  <a:lnTo>
                    <a:pt x="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5" name="Freeform 263">
              <a:extLst>
                <a:ext uri="{FF2B5EF4-FFF2-40B4-BE49-F238E27FC236}">
                  <a16:creationId xmlns:a16="http://schemas.microsoft.com/office/drawing/2014/main" xmlns="" id="{99A0C3CF-5684-2087-CB30-509EEC5AA0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" y="2823"/>
              <a:ext cx="8" cy="23"/>
            </a:xfrm>
            <a:custGeom>
              <a:avLst/>
              <a:gdLst>
                <a:gd name="T0" fmla="*/ 22 w 22"/>
                <a:gd name="T1" fmla="*/ 67 h 67"/>
                <a:gd name="T2" fmla="*/ 13 w 22"/>
                <a:gd name="T3" fmla="*/ 50 h 67"/>
                <a:gd name="T4" fmla="*/ 4 w 22"/>
                <a:gd name="T5" fmla="*/ 29 h 67"/>
                <a:gd name="T6" fmla="*/ 0 w 22"/>
                <a:gd name="T7" fmla="*/ 9 h 67"/>
                <a:gd name="T8" fmla="*/ 5 w 22"/>
                <a:gd name="T9" fmla="*/ 0 h 67"/>
                <a:gd name="T10" fmla="*/ 13 w 22"/>
                <a:gd name="T11" fmla="*/ 7 h 67"/>
                <a:gd name="T12" fmla="*/ 17 w 22"/>
                <a:gd name="T13" fmla="*/ 27 h 67"/>
                <a:gd name="T14" fmla="*/ 18 w 22"/>
                <a:gd name="T15" fmla="*/ 51 h 67"/>
                <a:gd name="T16" fmla="*/ 22 w 22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7">
                  <a:moveTo>
                    <a:pt x="22" y="67"/>
                  </a:moveTo>
                  <a:lnTo>
                    <a:pt x="13" y="50"/>
                  </a:lnTo>
                  <a:lnTo>
                    <a:pt x="4" y="29"/>
                  </a:lnTo>
                  <a:lnTo>
                    <a:pt x="0" y="9"/>
                  </a:lnTo>
                  <a:lnTo>
                    <a:pt x="5" y="0"/>
                  </a:lnTo>
                  <a:lnTo>
                    <a:pt x="13" y="7"/>
                  </a:lnTo>
                  <a:lnTo>
                    <a:pt x="17" y="27"/>
                  </a:lnTo>
                  <a:lnTo>
                    <a:pt x="18" y="51"/>
                  </a:lnTo>
                  <a:lnTo>
                    <a:pt x="22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6" name="Freeform 264">
              <a:extLst>
                <a:ext uri="{FF2B5EF4-FFF2-40B4-BE49-F238E27FC236}">
                  <a16:creationId xmlns:a16="http://schemas.microsoft.com/office/drawing/2014/main" xmlns="" id="{EA1F7C36-AE89-CDA1-550D-AEF742E74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" y="2817"/>
              <a:ext cx="8" cy="26"/>
            </a:xfrm>
            <a:custGeom>
              <a:avLst/>
              <a:gdLst>
                <a:gd name="T0" fmla="*/ 25 w 25"/>
                <a:gd name="T1" fmla="*/ 75 h 75"/>
                <a:gd name="T2" fmla="*/ 16 w 25"/>
                <a:gd name="T3" fmla="*/ 58 h 75"/>
                <a:gd name="T4" fmla="*/ 7 w 25"/>
                <a:gd name="T5" fmla="*/ 32 h 75"/>
                <a:gd name="T6" fmla="*/ 0 w 25"/>
                <a:gd name="T7" fmla="*/ 9 h 75"/>
                <a:gd name="T8" fmla="*/ 4 w 25"/>
                <a:gd name="T9" fmla="*/ 0 h 75"/>
                <a:gd name="T10" fmla="*/ 14 w 25"/>
                <a:gd name="T11" fmla="*/ 12 h 75"/>
                <a:gd name="T12" fmla="*/ 19 w 25"/>
                <a:gd name="T13" fmla="*/ 34 h 75"/>
                <a:gd name="T14" fmla="*/ 23 w 25"/>
                <a:gd name="T15" fmla="*/ 59 h 75"/>
                <a:gd name="T16" fmla="*/ 25 w 25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5">
                  <a:moveTo>
                    <a:pt x="25" y="75"/>
                  </a:moveTo>
                  <a:lnTo>
                    <a:pt x="16" y="58"/>
                  </a:lnTo>
                  <a:lnTo>
                    <a:pt x="7" y="32"/>
                  </a:lnTo>
                  <a:lnTo>
                    <a:pt x="0" y="9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9" y="34"/>
                  </a:lnTo>
                  <a:lnTo>
                    <a:pt x="23" y="59"/>
                  </a:lnTo>
                  <a:lnTo>
                    <a:pt x="25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7" name="Freeform 265">
              <a:extLst>
                <a:ext uri="{FF2B5EF4-FFF2-40B4-BE49-F238E27FC236}">
                  <a16:creationId xmlns:a16="http://schemas.microsoft.com/office/drawing/2014/main" xmlns="" id="{C5CFCCD3-656C-CE64-F88F-333F58234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2" y="2816"/>
              <a:ext cx="14" cy="26"/>
            </a:xfrm>
            <a:custGeom>
              <a:avLst/>
              <a:gdLst>
                <a:gd name="T0" fmla="*/ 42 w 42"/>
                <a:gd name="T1" fmla="*/ 79 h 79"/>
                <a:gd name="T2" fmla="*/ 35 w 42"/>
                <a:gd name="T3" fmla="*/ 71 h 79"/>
                <a:gd name="T4" fmla="*/ 27 w 42"/>
                <a:gd name="T5" fmla="*/ 61 h 79"/>
                <a:gd name="T6" fmla="*/ 18 w 42"/>
                <a:gd name="T7" fmla="*/ 49 h 79"/>
                <a:gd name="T8" fmla="*/ 12 w 42"/>
                <a:gd name="T9" fmla="*/ 37 h 79"/>
                <a:gd name="T10" fmla="*/ 5 w 42"/>
                <a:gd name="T11" fmla="*/ 24 h 79"/>
                <a:gd name="T12" fmla="*/ 1 w 42"/>
                <a:gd name="T13" fmla="*/ 13 h 79"/>
                <a:gd name="T14" fmla="*/ 0 w 42"/>
                <a:gd name="T15" fmla="*/ 4 h 79"/>
                <a:gd name="T16" fmla="*/ 2 w 42"/>
                <a:gd name="T17" fmla="*/ 0 h 79"/>
                <a:gd name="T18" fmla="*/ 8 w 42"/>
                <a:gd name="T19" fmla="*/ 2 h 79"/>
                <a:gd name="T20" fmla="*/ 12 w 42"/>
                <a:gd name="T21" fmla="*/ 9 h 79"/>
                <a:gd name="T22" fmla="*/ 17 w 42"/>
                <a:gd name="T23" fmla="*/ 20 h 79"/>
                <a:gd name="T24" fmla="*/ 22 w 42"/>
                <a:gd name="T25" fmla="*/ 34 h 79"/>
                <a:gd name="T26" fmla="*/ 27 w 42"/>
                <a:gd name="T27" fmla="*/ 49 h 79"/>
                <a:gd name="T28" fmla="*/ 33 w 42"/>
                <a:gd name="T29" fmla="*/ 63 h 79"/>
                <a:gd name="T30" fmla="*/ 37 w 42"/>
                <a:gd name="T31" fmla="*/ 73 h 79"/>
                <a:gd name="T32" fmla="*/ 42 w 42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79">
                  <a:moveTo>
                    <a:pt x="42" y="79"/>
                  </a:moveTo>
                  <a:lnTo>
                    <a:pt x="35" y="71"/>
                  </a:lnTo>
                  <a:lnTo>
                    <a:pt x="27" y="61"/>
                  </a:lnTo>
                  <a:lnTo>
                    <a:pt x="18" y="49"/>
                  </a:lnTo>
                  <a:lnTo>
                    <a:pt x="12" y="37"/>
                  </a:lnTo>
                  <a:lnTo>
                    <a:pt x="5" y="24"/>
                  </a:lnTo>
                  <a:lnTo>
                    <a:pt x="1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2" y="9"/>
                  </a:lnTo>
                  <a:lnTo>
                    <a:pt x="17" y="20"/>
                  </a:lnTo>
                  <a:lnTo>
                    <a:pt x="22" y="34"/>
                  </a:lnTo>
                  <a:lnTo>
                    <a:pt x="27" y="49"/>
                  </a:lnTo>
                  <a:lnTo>
                    <a:pt x="33" y="63"/>
                  </a:lnTo>
                  <a:lnTo>
                    <a:pt x="37" y="73"/>
                  </a:lnTo>
                  <a:lnTo>
                    <a:pt x="4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8" name="Freeform 266">
              <a:extLst>
                <a:ext uri="{FF2B5EF4-FFF2-40B4-BE49-F238E27FC236}">
                  <a16:creationId xmlns:a16="http://schemas.microsoft.com/office/drawing/2014/main" xmlns="" id="{C585C4D7-BFB6-40CB-3885-0C9ACC5BC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" y="2820"/>
              <a:ext cx="17" cy="25"/>
            </a:xfrm>
            <a:custGeom>
              <a:avLst/>
              <a:gdLst>
                <a:gd name="T0" fmla="*/ 50 w 50"/>
                <a:gd name="T1" fmla="*/ 73 h 73"/>
                <a:gd name="T2" fmla="*/ 43 w 50"/>
                <a:gd name="T3" fmla="*/ 67 h 73"/>
                <a:gd name="T4" fmla="*/ 36 w 50"/>
                <a:gd name="T5" fmla="*/ 58 h 73"/>
                <a:gd name="T6" fmla="*/ 25 w 50"/>
                <a:gd name="T7" fmla="*/ 47 h 73"/>
                <a:gd name="T8" fmla="*/ 16 w 50"/>
                <a:gd name="T9" fmla="*/ 35 h 73"/>
                <a:gd name="T10" fmla="*/ 8 w 50"/>
                <a:gd name="T11" fmla="*/ 22 h 73"/>
                <a:gd name="T12" fmla="*/ 3 w 50"/>
                <a:gd name="T13" fmla="*/ 12 h 73"/>
                <a:gd name="T14" fmla="*/ 0 w 50"/>
                <a:gd name="T15" fmla="*/ 5 h 73"/>
                <a:gd name="T16" fmla="*/ 3 w 50"/>
                <a:gd name="T17" fmla="*/ 0 h 73"/>
                <a:gd name="T18" fmla="*/ 8 w 50"/>
                <a:gd name="T19" fmla="*/ 1 h 73"/>
                <a:gd name="T20" fmla="*/ 14 w 50"/>
                <a:gd name="T21" fmla="*/ 7 h 73"/>
                <a:gd name="T22" fmla="*/ 21 w 50"/>
                <a:gd name="T23" fmla="*/ 19 h 73"/>
                <a:gd name="T24" fmla="*/ 28 w 50"/>
                <a:gd name="T25" fmla="*/ 32 h 73"/>
                <a:gd name="T26" fmla="*/ 34 w 50"/>
                <a:gd name="T27" fmla="*/ 46 h 73"/>
                <a:gd name="T28" fmla="*/ 41 w 50"/>
                <a:gd name="T29" fmla="*/ 58 h 73"/>
                <a:gd name="T30" fmla="*/ 46 w 50"/>
                <a:gd name="T31" fmla="*/ 68 h 73"/>
                <a:gd name="T32" fmla="*/ 50 w 50"/>
                <a:gd name="T3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3">
                  <a:moveTo>
                    <a:pt x="50" y="73"/>
                  </a:moveTo>
                  <a:lnTo>
                    <a:pt x="43" y="67"/>
                  </a:lnTo>
                  <a:lnTo>
                    <a:pt x="36" y="58"/>
                  </a:lnTo>
                  <a:lnTo>
                    <a:pt x="25" y="47"/>
                  </a:lnTo>
                  <a:lnTo>
                    <a:pt x="16" y="35"/>
                  </a:lnTo>
                  <a:lnTo>
                    <a:pt x="8" y="22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9"/>
                  </a:lnTo>
                  <a:lnTo>
                    <a:pt x="28" y="32"/>
                  </a:lnTo>
                  <a:lnTo>
                    <a:pt x="34" y="46"/>
                  </a:lnTo>
                  <a:lnTo>
                    <a:pt x="41" y="58"/>
                  </a:lnTo>
                  <a:lnTo>
                    <a:pt x="46" y="68"/>
                  </a:lnTo>
                  <a:lnTo>
                    <a:pt x="50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79" name="Freeform 267">
              <a:extLst>
                <a:ext uri="{FF2B5EF4-FFF2-40B4-BE49-F238E27FC236}">
                  <a16:creationId xmlns:a16="http://schemas.microsoft.com/office/drawing/2014/main" xmlns="" id="{15E60350-66E5-6727-F9CC-6B609BF27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2" y="2819"/>
              <a:ext cx="15" cy="22"/>
            </a:xfrm>
            <a:custGeom>
              <a:avLst/>
              <a:gdLst>
                <a:gd name="T0" fmla="*/ 42 w 42"/>
                <a:gd name="T1" fmla="*/ 67 h 67"/>
                <a:gd name="T2" fmla="*/ 37 w 42"/>
                <a:gd name="T3" fmla="*/ 61 h 67"/>
                <a:gd name="T4" fmla="*/ 29 w 42"/>
                <a:gd name="T5" fmla="*/ 52 h 67"/>
                <a:gd name="T6" fmla="*/ 21 w 42"/>
                <a:gd name="T7" fmla="*/ 41 h 67"/>
                <a:gd name="T8" fmla="*/ 13 w 42"/>
                <a:gd name="T9" fmla="*/ 30 h 67"/>
                <a:gd name="T10" fmla="*/ 7 w 42"/>
                <a:gd name="T11" fmla="*/ 20 h 67"/>
                <a:gd name="T12" fmla="*/ 1 w 42"/>
                <a:gd name="T13" fmla="*/ 10 h 67"/>
                <a:gd name="T14" fmla="*/ 0 w 42"/>
                <a:gd name="T15" fmla="*/ 4 h 67"/>
                <a:gd name="T16" fmla="*/ 3 w 42"/>
                <a:gd name="T17" fmla="*/ 0 h 67"/>
                <a:gd name="T18" fmla="*/ 9 w 42"/>
                <a:gd name="T19" fmla="*/ 3 h 67"/>
                <a:gd name="T20" fmla="*/ 15 w 42"/>
                <a:gd name="T21" fmla="*/ 9 h 67"/>
                <a:gd name="T22" fmla="*/ 21 w 42"/>
                <a:gd name="T23" fmla="*/ 19 h 67"/>
                <a:gd name="T24" fmla="*/ 26 w 42"/>
                <a:gd name="T25" fmla="*/ 30 h 67"/>
                <a:gd name="T26" fmla="*/ 32 w 42"/>
                <a:gd name="T27" fmla="*/ 43 h 67"/>
                <a:gd name="T28" fmla="*/ 36 w 42"/>
                <a:gd name="T29" fmla="*/ 54 h 67"/>
                <a:gd name="T30" fmla="*/ 40 w 42"/>
                <a:gd name="T31" fmla="*/ 62 h 67"/>
                <a:gd name="T32" fmla="*/ 42 w 42"/>
                <a:gd name="T3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lnTo>
                    <a:pt x="37" y="61"/>
                  </a:lnTo>
                  <a:lnTo>
                    <a:pt x="29" y="52"/>
                  </a:lnTo>
                  <a:lnTo>
                    <a:pt x="21" y="41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1" y="19"/>
                  </a:lnTo>
                  <a:lnTo>
                    <a:pt x="26" y="30"/>
                  </a:lnTo>
                  <a:lnTo>
                    <a:pt x="32" y="43"/>
                  </a:lnTo>
                  <a:lnTo>
                    <a:pt x="36" y="54"/>
                  </a:lnTo>
                  <a:lnTo>
                    <a:pt x="40" y="62"/>
                  </a:lnTo>
                  <a:lnTo>
                    <a:pt x="42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0" name="Freeform 268">
              <a:extLst>
                <a:ext uri="{FF2B5EF4-FFF2-40B4-BE49-F238E27FC236}">
                  <a16:creationId xmlns:a16="http://schemas.microsoft.com/office/drawing/2014/main" xmlns="" id="{8930B96F-834C-0599-40AC-56AA89E41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2839"/>
              <a:ext cx="23" cy="33"/>
            </a:xfrm>
            <a:custGeom>
              <a:avLst/>
              <a:gdLst>
                <a:gd name="T0" fmla="*/ 1 w 66"/>
                <a:gd name="T1" fmla="*/ 98 h 98"/>
                <a:gd name="T2" fmla="*/ 0 w 66"/>
                <a:gd name="T3" fmla="*/ 93 h 98"/>
                <a:gd name="T4" fmla="*/ 4 w 66"/>
                <a:gd name="T5" fmla="*/ 82 h 98"/>
                <a:gd name="T6" fmla="*/ 10 w 66"/>
                <a:gd name="T7" fmla="*/ 67 h 98"/>
                <a:gd name="T8" fmla="*/ 19 w 66"/>
                <a:gd name="T9" fmla="*/ 50 h 98"/>
                <a:gd name="T10" fmla="*/ 30 w 66"/>
                <a:gd name="T11" fmla="*/ 34 h 98"/>
                <a:gd name="T12" fmla="*/ 43 w 66"/>
                <a:gd name="T13" fmla="*/ 19 h 98"/>
                <a:gd name="T14" fmla="*/ 55 w 66"/>
                <a:gd name="T15" fmla="*/ 7 h 98"/>
                <a:gd name="T16" fmla="*/ 66 w 66"/>
                <a:gd name="T17" fmla="*/ 0 h 98"/>
                <a:gd name="T18" fmla="*/ 62 w 66"/>
                <a:gd name="T19" fmla="*/ 8 h 98"/>
                <a:gd name="T20" fmla="*/ 54 w 66"/>
                <a:gd name="T21" fmla="*/ 20 h 98"/>
                <a:gd name="T22" fmla="*/ 44 w 66"/>
                <a:gd name="T23" fmla="*/ 37 h 98"/>
                <a:gd name="T24" fmla="*/ 34 w 66"/>
                <a:gd name="T25" fmla="*/ 54 h 98"/>
                <a:gd name="T26" fmla="*/ 23 w 66"/>
                <a:gd name="T27" fmla="*/ 72 h 98"/>
                <a:gd name="T28" fmla="*/ 13 w 66"/>
                <a:gd name="T29" fmla="*/ 85 h 98"/>
                <a:gd name="T30" fmla="*/ 6 w 66"/>
                <a:gd name="T31" fmla="*/ 95 h 98"/>
                <a:gd name="T32" fmla="*/ 1 w 66"/>
                <a:gd name="T3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98">
                  <a:moveTo>
                    <a:pt x="1" y="98"/>
                  </a:moveTo>
                  <a:lnTo>
                    <a:pt x="0" y="93"/>
                  </a:lnTo>
                  <a:lnTo>
                    <a:pt x="4" y="82"/>
                  </a:lnTo>
                  <a:lnTo>
                    <a:pt x="10" y="67"/>
                  </a:lnTo>
                  <a:lnTo>
                    <a:pt x="19" y="50"/>
                  </a:lnTo>
                  <a:lnTo>
                    <a:pt x="30" y="34"/>
                  </a:lnTo>
                  <a:lnTo>
                    <a:pt x="43" y="19"/>
                  </a:lnTo>
                  <a:lnTo>
                    <a:pt x="55" y="7"/>
                  </a:lnTo>
                  <a:lnTo>
                    <a:pt x="66" y="0"/>
                  </a:lnTo>
                  <a:lnTo>
                    <a:pt x="62" y="8"/>
                  </a:lnTo>
                  <a:lnTo>
                    <a:pt x="54" y="20"/>
                  </a:lnTo>
                  <a:lnTo>
                    <a:pt x="44" y="37"/>
                  </a:lnTo>
                  <a:lnTo>
                    <a:pt x="34" y="54"/>
                  </a:lnTo>
                  <a:lnTo>
                    <a:pt x="23" y="72"/>
                  </a:lnTo>
                  <a:lnTo>
                    <a:pt x="13" y="85"/>
                  </a:lnTo>
                  <a:lnTo>
                    <a:pt x="6" y="95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1" name="Freeform 269">
              <a:extLst>
                <a:ext uri="{FF2B5EF4-FFF2-40B4-BE49-F238E27FC236}">
                  <a16:creationId xmlns:a16="http://schemas.microsoft.com/office/drawing/2014/main" xmlns="" id="{7D56B9AF-27B1-44B8-CE58-8CF4C016C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841"/>
              <a:ext cx="20" cy="25"/>
            </a:xfrm>
            <a:custGeom>
              <a:avLst/>
              <a:gdLst>
                <a:gd name="T0" fmla="*/ 0 w 56"/>
                <a:gd name="T1" fmla="*/ 76 h 76"/>
                <a:gd name="T2" fmla="*/ 0 w 56"/>
                <a:gd name="T3" fmla="*/ 73 h 76"/>
                <a:gd name="T4" fmla="*/ 3 w 56"/>
                <a:gd name="T5" fmla="*/ 65 h 76"/>
                <a:gd name="T6" fmla="*/ 7 w 56"/>
                <a:gd name="T7" fmla="*/ 54 h 76"/>
                <a:gd name="T8" fmla="*/ 15 w 56"/>
                <a:gd name="T9" fmla="*/ 41 h 76"/>
                <a:gd name="T10" fmla="*/ 23 w 56"/>
                <a:gd name="T11" fmla="*/ 29 h 76"/>
                <a:gd name="T12" fmla="*/ 33 w 56"/>
                <a:gd name="T13" fmla="*/ 16 h 76"/>
                <a:gd name="T14" fmla="*/ 44 w 56"/>
                <a:gd name="T15" fmla="*/ 6 h 76"/>
                <a:gd name="T16" fmla="*/ 56 w 56"/>
                <a:gd name="T17" fmla="*/ 0 h 76"/>
                <a:gd name="T18" fmla="*/ 49 w 56"/>
                <a:gd name="T19" fmla="*/ 9 h 76"/>
                <a:gd name="T20" fmla="*/ 42 w 56"/>
                <a:gd name="T21" fmla="*/ 20 h 76"/>
                <a:gd name="T22" fmla="*/ 33 w 56"/>
                <a:gd name="T23" fmla="*/ 33 h 76"/>
                <a:gd name="T24" fmla="*/ 25 w 56"/>
                <a:gd name="T25" fmla="*/ 46 h 76"/>
                <a:gd name="T26" fmla="*/ 17 w 56"/>
                <a:gd name="T27" fmla="*/ 59 h 76"/>
                <a:gd name="T28" fmla="*/ 9 w 56"/>
                <a:gd name="T29" fmla="*/ 69 h 76"/>
                <a:gd name="T30" fmla="*/ 4 w 56"/>
                <a:gd name="T31" fmla="*/ 75 h 76"/>
                <a:gd name="T32" fmla="*/ 0 w 56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76">
                  <a:moveTo>
                    <a:pt x="0" y="76"/>
                  </a:moveTo>
                  <a:lnTo>
                    <a:pt x="0" y="73"/>
                  </a:lnTo>
                  <a:lnTo>
                    <a:pt x="3" y="65"/>
                  </a:lnTo>
                  <a:lnTo>
                    <a:pt x="7" y="54"/>
                  </a:lnTo>
                  <a:lnTo>
                    <a:pt x="15" y="41"/>
                  </a:lnTo>
                  <a:lnTo>
                    <a:pt x="23" y="29"/>
                  </a:lnTo>
                  <a:lnTo>
                    <a:pt x="33" y="16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49" y="9"/>
                  </a:lnTo>
                  <a:lnTo>
                    <a:pt x="42" y="20"/>
                  </a:lnTo>
                  <a:lnTo>
                    <a:pt x="33" y="33"/>
                  </a:lnTo>
                  <a:lnTo>
                    <a:pt x="25" y="46"/>
                  </a:lnTo>
                  <a:lnTo>
                    <a:pt x="17" y="59"/>
                  </a:lnTo>
                  <a:lnTo>
                    <a:pt x="9" y="69"/>
                  </a:lnTo>
                  <a:lnTo>
                    <a:pt x="4" y="7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2" name="Freeform 270">
              <a:extLst>
                <a:ext uri="{FF2B5EF4-FFF2-40B4-BE49-F238E27FC236}">
                  <a16:creationId xmlns:a16="http://schemas.microsoft.com/office/drawing/2014/main" xmlns="" id="{34C798AB-8594-A28B-2650-0064506C5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2818"/>
              <a:ext cx="17" cy="25"/>
            </a:xfrm>
            <a:custGeom>
              <a:avLst/>
              <a:gdLst>
                <a:gd name="T0" fmla="*/ 50 w 50"/>
                <a:gd name="T1" fmla="*/ 73 h 73"/>
                <a:gd name="T2" fmla="*/ 43 w 50"/>
                <a:gd name="T3" fmla="*/ 67 h 73"/>
                <a:gd name="T4" fmla="*/ 35 w 50"/>
                <a:gd name="T5" fmla="*/ 58 h 73"/>
                <a:gd name="T6" fmla="*/ 26 w 50"/>
                <a:gd name="T7" fmla="*/ 46 h 73"/>
                <a:gd name="T8" fmla="*/ 17 w 50"/>
                <a:gd name="T9" fmla="*/ 35 h 73"/>
                <a:gd name="T10" fmla="*/ 8 w 50"/>
                <a:gd name="T11" fmla="*/ 22 h 73"/>
                <a:gd name="T12" fmla="*/ 3 w 50"/>
                <a:gd name="T13" fmla="*/ 12 h 73"/>
                <a:gd name="T14" fmla="*/ 0 w 50"/>
                <a:gd name="T15" fmla="*/ 4 h 73"/>
                <a:gd name="T16" fmla="*/ 3 w 50"/>
                <a:gd name="T17" fmla="*/ 0 h 73"/>
                <a:gd name="T18" fmla="*/ 8 w 50"/>
                <a:gd name="T19" fmla="*/ 1 h 73"/>
                <a:gd name="T20" fmla="*/ 14 w 50"/>
                <a:gd name="T21" fmla="*/ 7 h 73"/>
                <a:gd name="T22" fmla="*/ 21 w 50"/>
                <a:gd name="T23" fmla="*/ 19 h 73"/>
                <a:gd name="T24" fmla="*/ 29 w 50"/>
                <a:gd name="T25" fmla="*/ 32 h 73"/>
                <a:gd name="T26" fmla="*/ 35 w 50"/>
                <a:gd name="T27" fmla="*/ 46 h 73"/>
                <a:gd name="T28" fmla="*/ 41 w 50"/>
                <a:gd name="T29" fmla="*/ 58 h 73"/>
                <a:gd name="T30" fmla="*/ 46 w 50"/>
                <a:gd name="T31" fmla="*/ 68 h 73"/>
                <a:gd name="T32" fmla="*/ 50 w 50"/>
                <a:gd name="T3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3">
                  <a:moveTo>
                    <a:pt x="50" y="73"/>
                  </a:moveTo>
                  <a:lnTo>
                    <a:pt x="43" y="67"/>
                  </a:lnTo>
                  <a:lnTo>
                    <a:pt x="35" y="58"/>
                  </a:lnTo>
                  <a:lnTo>
                    <a:pt x="26" y="46"/>
                  </a:lnTo>
                  <a:lnTo>
                    <a:pt x="17" y="35"/>
                  </a:lnTo>
                  <a:lnTo>
                    <a:pt x="8" y="22"/>
                  </a:lnTo>
                  <a:lnTo>
                    <a:pt x="3" y="12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9"/>
                  </a:lnTo>
                  <a:lnTo>
                    <a:pt x="29" y="32"/>
                  </a:lnTo>
                  <a:lnTo>
                    <a:pt x="35" y="46"/>
                  </a:lnTo>
                  <a:lnTo>
                    <a:pt x="41" y="58"/>
                  </a:lnTo>
                  <a:lnTo>
                    <a:pt x="46" y="68"/>
                  </a:lnTo>
                  <a:lnTo>
                    <a:pt x="50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3" name="Freeform 271">
              <a:extLst>
                <a:ext uri="{FF2B5EF4-FFF2-40B4-BE49-F238E27FC236}">
                  <a16:creationId xmlns:a16="http://schemas.microsoft.com/office/drawing/2014/main" xmlns="" id="{4D01BBE9-CF11-1EAC-B1FB-58852101D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6" y="2462"/>
              <a:ext cx="68" cy="64"/>
            </a:xfrm>
            <a:custGeom>
              <a:avLst/>
              <a:gdLst>
                <a:gd name="T0" fmla="*/ 35 w 197"/>
                <a:gd name="T1" fmla="*/ 46 h 192"/>
                <a:gd name="T2" fmla="*/ 18 w 197"/>
                <a:gd name="T3" fmla="*/ 62 h 192"/>
                <a:gd name="T4" fmla="*/ 25 w 197"/>
                <a:gd name="T5" fmla="*/ 90 h 192"/>
                <a:gd name="T6" fmla="*/ 44 w 197"/>
                <a:gd name="T7" fmla="*/ 92 h 192"/>
                <a:gd name="T8" fmla="*/ 59 w 197"/>
                <a:gd name="T9" fmla="*/ 99 h 192"/>
                <a:gd name="T10" fmla="*/ 69 w 197"/>
                <a:gd name="T11" fmla="*/ 111 h 192"/>
                <a:gd name="T12" fmla="*/ 59 w 197"/>
                <a:gd name="T13" fmla="*/ 111 h 192"/>
                <a:gd name="T14" fmla="*/ 43 w 197"/>
                <a:gd name="T15" fmla="*/ 109 h 192"/>
                <a:gd name="T16" fmla="*/ 34 w 197"/>
                <a:gd name="T17" fmla="*/ 99 h 192"/>
                <a:gd name="T18" fmla="*/ 9 w 197"/>
                <a:gd name="T19" fmla="*/ 102 h 192"/>
                <a:gd name="T20" fmla="*/ 0 w 197"/>
                <a:gd name="T21" fmla="*/ 127 h 192"/>
                <a:gd name="T22" fmla="*/ 5 w 197"/>
                <a:gd name="T23" fmla="*/ 141 h 192"/>
                <a:gd name="T24" fmla="*/ 17 w 197"/>
                <a:gd name="T25" fmla="*/ 148 h 192"/>
                <a:gd name="T26" fmla="*/ 35 w 197"/>
                <a:gd name="T27" fmla="*/ 148 h 192"/>
                <a:gd name="T28" fmla="*/ 47 w 197"/>
                <a:gd name="T29" fmla="*/ 142 h 192"/>
                <a:gd name="T30" fmla="*/ 63 w 197"/>
                <a:gd name="T31" fmla="*/ 140 h 192"/>
                <a:gd name="T32" fmla="*/ 47 w 197"/>
                <a:gd name="T33" fmla="*/ 162 h 192"/>
                <a:gd name="T34" fmla="*/ 51 w 197"/>
                <a:gd name="T35" fmla="*/ 188 h 192"/>
                <a:gd name="T36" fmla="*/ 68 w 197"/>
                <a:gd name="T37" fmla="*/ 191 h 192"/>
                <a:gd name="T38" fmla="*/ 84 w 197"/>
                <a:gd name="T39" fmla="*/ 185 h 192"/>
                <a:gd name="T40" fmla="*/ 92 w 197"/>
                <a:gd name="T41" fmla="*/ 162 h 192"/>
                <a:gd name="T42" fmla="*/ 84 w 197"/>
                <a:gd name="T43" fmla="*/ 142 h 192"/>
                <a:gd name="T44" fmla="*/ 89 w 197"/>
                <a:gd name="T45" fmla="*/ 135 h 192"/>
                <a:gd name="T46" fmla="*/ 96 w 197"/>
                <a:gd name="T47" fmla="*/ 145 h 192"/>
                <a:gd name="T48" fmla="*/ 105 w 197"/>
                <a:gd name="T49" fmla="*/ 163 h 192"/>
                <a:gd name="T50" fmla="*/ 134 w 197"/>
                <a:gd name="T51" fmla="*/ 162 h 192"/>
                <a:gd name="T52" fmla="*/ 158 w 197"/>
                <a:gd name="T53" fmla="*/ 170 h 192"/>
                <a:gd name="T54" fmla="*/ 180 w 197"/>
                <a:gd name="T55" fmla="*/ 156 h 192"/>
                <a:gd name="T56" fmla="*/ 185 w 197"/>
                <a:gd name="T57" fmla="*/ 142 h 192"/>
                <a:gd name="T58" fmla="*/ 181 w 197"/>
                <a:gd name="T59" fmla="*/ 135 h 192"/>
                <a:gd name="T60" fmla="*/ 155 w 197"/>
                <a:gd name="T61" fmla="*/ 122 h 192"/>
                <a:gd name="T62" fmla="*/ 136 w 197"/>
                <a:gd name="T63" fmla="*/ 117 h 192"/>
                <a:gd name="T64" fmla="*/ 144 w 197"/>
                <a:gd name="T65" fmla="*/ 101 h 192"/>
                <a:gd name="T66" fmla="*/ 169 w 197"/>
                <a:gd name="T67" fmla="*/ 92 h 192"/>
                <a:gd name="T68" fmla="*/ 193 w 197"/>
                <a:gd name="T69" fmla="*/ 79 h 192"/>
                <a:gd name="T70" fmla="*/ 194 w 197"/>
                <a:gd name="T71" fmla="*/ 56 h 192"/>
                <a:gd name="T72" fmla="*/ 172 w 197"/>
                <a:gd name="T73" fmla="*/ 42 h 192"/>
                <a:gd name="T74" fmla="*/ 147 w 197"/>
                <a:gd name="T75" fmla="*/ 54 h 192"/>
                <a:gd name="T76" fmla="*/ 147 w 197"/>
                <a:gd name="T77" fmla="*/ 69 h 192"/>
                <a:gd name="T78" fmla="*/ 126 w 197"/>
                <a:gd name="T79" fmla="*/ 87 h 192"/>
                <a:gd name="T80" fmla="*/ 117 w 197"/>
                <a:gd name="T81" fmla="*/ 85 h 192"/>
                <a:gd name="T82" fmla="*/ 114 w 197"/>
                <a:gd name="T83" fmla="*/ 74 h 192"/>
                <a:gd name="T84" fmla="*/ 119 w 197"/>
                <a:gd name="T85" fmla="*/ 52 h 192"/>
                <a:gd name="T86" fmla="*/ 139 w 197"/>
                <a:gd name="T87" fmla="*/ 29 h 192"/>
                <a:gd name="T88" fmla="*/ 126 w 197"/>
                <a:gd name="T89" fmla="*/ 5 h 192"/>
                <a:gd name="T90" fmla="*/ 101 w 197"/>
                <a:gd name="T91" fmla="*/ 1 h 192"/>
                <a:gd name="T92" fmla="*/ 84 w 197"/>
                <a:gd name="T93" fmla="*/ 13 h 192"/>
                <a:gd name="T94" fmla="*/ 77 w 197"/>
                <a:gd name="T95" fmla="*/ 24 h 192"/>
                <a:gd name="T96" fmla="*/ 84 w 197"/>
                <a:gd name="T97" fmla="*/ 42 h 192"/>
                <a:gd name="T98" fmla="*/ 96 w 197"/>
                <a:gd name="T99" fmla="*/ 59 h 192"/>
                <a:gd name="T100" fmla="*/ 94 w 197"/>
                <a:gd name="T101" fmla="*/ 76 h 192"/>
                <a:gd name="T102" fmla="*/ 82 w 197"/>
                <a:gd name="T103" fmla="*/ 80 h 192"/>
                <a:gd name="T104" fmla="*/ 71 w 197"/>
                <a:gd name="T105" fmla="*/ 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92">
                  <a:moveTo>
                    <a:pt x="48" y="42"/>
                  </a:moveTo>
                  <a:lnTo>
                    <a:pt x="42" y="44"/>
                  </a:lnTo>
                  <a:lnTo>
                    <a:pt x="35" y="46"/>
                  </a:lnTo>
                  <a:lnTo>
                    <a:pt x="27" y="50"/>
                  </a:lnTo>
                  <a:lnTo>
                    <a:pt x="22" y="56"/>
                  </a:lnTo>
                  <a:lnTo>
                    <a:pt x="18" y="62"/>
                  </a:lnTo>
                  <a:lnTo>
                    <a:pt x="17" y="70"/>
                  </a:lnTo>
                  <a:lnTo>
                    <a:pt x="18" y="80"/>
                  </a:lnTo>
                  <a:lnTo>
                    <a:pt x="25" y="90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44" y="92"/>
                  </a:lnTo>
                  <a:lnTo>
                    <a:pt x="48" y="90"/>
                  </a:lnTo>
                  <a:lnTo>
                    <a:pt x="54" y="95"/>
                  </a:lnTo>
                  <a:lnTo>
                    <a:pt x="59" y="99"/>
                  </a:lnTo>
                  <a:lnTo>
                    <a:pt x="63" y="102"/>
                  </a:lnTo>
                  <a:lnTo>
                    <a:pt x="67" y="107"/>
                  </a:lnTo>
                  <a:lnTo>
                    <a:pt x="69" y="111"/>
                  </a:lnTo>
                  <a:lnTo>
                    <a:pt x="69" y="112"/>
                  </a:lnTo>
                  <a:lnTo>
                    <a:pt x="65" y="112"/>
                  </a:lnTo>
                  <a:lnTo>
                    <a:pt x="59" y="111"/>
                  </a:lnTo>
                  <a:lnTo>
                    <a:pt x="52" y="110"/>
                  </a:lnTo>
                  <a:lnTo>
                    <a:pt x="47" y="110"/>
                  </a:lnTo>
                  <a:lnTo>
                    <a:pt x="43" y="109"/>
                  </a:lnTo>
                  <a:lnTo>
                    <a:pt x="42" y="106"/>
                  </a:lnTo>
                  <a:lnTo>
                    <a:pt x="39" y="102"/>
                  </a:lnTo>
                  <a:lnTo>
                    <a:pt x="34" y="99"/>
                  </a:lnTo>
                  <a:lnTo>
                    <a:pt x="27" y="97"/>
                  </a:lnTo>
                  <a:lnTo>
                    <a:pt x="18" y="99"/>
                  </a:lnTo>
                  <a:lnTo>
                    <a:pt x="9" y="102"/>
                  </a:lnTo>
                  <a:lnTo>
                    <a:pt x="3" y="109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5" y="141"/>
                  </a:lnTo>
                  <a:lnTo>
                    <a:pt x="6" y="144"/>
                  </a:lnTo>
                  <a:lnTo>
                    <a:pt x="10" y="146"/>
                  </a:lnTo>
                  <a:lnTo>
                    <a:pt x="17" y="148"/>
                  </a:lnTo>
                  <a:lnTo>
                    <a:pt x="22" y="150"/>
                  </a:lnTo>
                  <a:lnTo>
                    <a:pt x="29" y="150"/>
                  </a:lnTo>
                  <a:lnTo>
                    <a:pt x="35" y="148"/>
                  </a:lnTo>
                  <a:lnTo>
                    <a:pt x="40" y="147"/>
                  </a:lnTo>
                  <a:lnTo>
                    <a:pt x="44" y="145"/>
                  </a:lnTo>
                  <a:lnTo>
                    <a:pt x="47" y="142"/>
                  </a:lnTo>
                  <a:lnTo>
                    <a:pt x="51" y="139"/>
                  </a:lnTo>
                  <a:lnTo>
                    <a:pt x="57" y="137"/>
                  </a:lnTo>
                  <a:lnTo>
                    <a:pt x="63" y="140"/>
                  </a:lnTo>
                  <a:lnTo>
                    <a:pt x="67" y="141"/>
                  </a:lnTo>
                  <a:lnTo>
                    <a:pt x="56" y="150"/>
                  </a:lnTo>
                  <a:lnTo>
                    <a:pt x="47" y="162"/>
                  </a:lnTo>
                  <a:lnTo>
                    <a:pt x="43" y="176"/>
                  </a:lnTo>
                  <a:lnTo>
                    <a:pt x="47" y="186"/>
                  </a:lnTo>
                  <a:lnTo>
                    <a:pt x="51" y="188"/>
                  </a:lnTo>
                  <a:lnTo>
                    <a:pt x="56" y="191"/>
                  </a:lnTo>
                  <a:lnTo>
                    <a:pt x="63" y="192"/>
                  </a:lnTo>
                  <a:lnTo>
                    <a:pt x="68" y="191"/>
                  </a:lnTo>
                  <a:lnTo>
                    <a:pt x="75" y="190"/>
                  </a:lnTo>
                  <a:lnTo>
                    <a:pt x="80" y="188"/>
                  </a:lnTo>
                  <a:lnTo>
                    <a:pt x="84" y="185"/>
                  </a:lnTo>
                  <a:lnTo>
                    <a:pt x="88" y="181"/>
                  </a:lnTo>
                  <a:lnTo>
                    <a:pt x="92" y="172"/>
                  </a:lnTo>
                  <a:lnTo>
                    <a:pt x="92" y="162"/>
                  </a:lnTo>
                  <a:lnTo>
                    <a:pt x="90" y="153"/>
                  </a:lnTo>
                  <a:lnTo>
                    <a:pt x="86" y="146"/>
                  </a:lnTo>
                  <a:lnTo>
                    <a:pt x="84" y="142"/>
                  </a:lnTo>
                  <a:lnTo>
                    <a:pt x="84" y="139"/>
                  </a:lnTo>
                  <a:lnTo>
                    <a:pt x="86" y="136"/>
                  </a:lnTo>
                  <a:lnTo>
                    <a:pt x="89" y="135"/>
                  </a:lnTo>
                  <a:lnTo>
                    <a:pt x="92" y="136"/>
                  </a:lnTo>
                  <a:lnTo>
                    <a:pt x="94" y="139"/>
                  </a:lnTo>
                  <a:lnTo>
                    <a:pt x="96" y="145"/>
                  </a:lnTo>
                  <a:lnTo>
                    <a:pt x="97" y="151"/>
                  </a:lnTo>
                  <a:lnTo>
                    <a:pt x="100" y="157"/>
                  </a:lnTo>
                  <a:lnTo>
                    <a:pt x="105" y="163"/>
                  </a:lnTo>
                  <a:lnTo>
                    <a:pt x="115" y="165"/>
                  </a:lnTo>
                  <a:lnTo>
                    <a:pt x="129" y="157"/>
                  </a:lnTo>
                  <a:lnTo>
                    <a:pt x="134" y="162"/>
                  </a:lnTo>
                  <a:lnTo>
                    <a:pt x="140" y="166"/>
                  </a:lnTo>
                  <a:lnTo>
                    <a:pt x="148" y="168"/>
                  </a:lnTo>
                  <a:lnTo>
                    <a:pt x="158" y="170"/>
                  </a:lnTo>
                  <a:lnTo>
                    <a:pt x="165" y="167"/>
                  </a:lnTo>
                  <a:lnTo>
                    <a:pt x="173" y="163"/>
                  </a:lnTo>
                  <a:lnTo>
                    <a:pt x="180" y="156"/>
                  </a:lnTo>
                  <a:lnTo>
                    <a:pt x="185" y="145"/>
                  </a:lnTo>
                  <a:lnTo>
                    <a:pt x="185" y="144"/>
                  </a:lnTo>
                  <a:lnTo>
                    <a:pt x="185" y="142"/>
                  </a:lnTo>
                  <a:lnTo>
                    <a:pt x="184" y="141"/>
                  </a:lnTo>
                  <a:lnTo>
                    <a:pt x="184" y="140"/>
                  </a:lnTo>
                  <a:lnTo>
                    <a:pt x="181" y="135"/>
                  </a:lnTo>
                  <a:lnTo>
                    <a:pt x="176" y="127"/>
                  </a:lnTo>
                  <a:lnTo>
                    <a:pt x="168" y="122"/>
                  </a:lnTo>
                  <a:lnTo>
                    <a:pt x="155" y="122"/>
                  </a:lnTo>
                  <a:lnTo>
                    <a:pt x="147" y="124"/>
                  </a:lnTo>
                  <a:lnTo>
                    <a:pt x="142" y="121"/>
                  </a:lnTo>
                  <a:lnTo>
                    <a:pt x="136" y="117"/>
                  </a:lnTo>
                  <a:lnTo>
                    <a:pt x="133" y="114"/>
                  </a:lnTo>
                  <a:lnTo>
                    <a:pt x="139" y="107"/>
                  </a:lnTo>
                  <a:lnTo>
                    <a:pt x="144" y="101"/>
                  </a:lnTo>
                  <a:lnTo>
                    <a:pt x="151" y="96"/>
                  </a:lnTo>
                  <a:lnTo>
                    <a:pt x="156" y="91"/>
                  </a:lnTo>
                  <a:lnTo>
                    <a:pt x="169" y="92"/>
                  </a:lnTo>
                  <a:lnTo>
                    <a:pt x="179" y="90"/>
                  </a:lnTo>
                  <a:lnTo>
                    <a:pt x="187" y="86"/>
                  </a:lnTo>
                  <a:lnTo>
                    <a:pt x="193" y="79"/>
                  </a:lnTo>
                  <a:lnTo>
                    <a:pt x="196" y="71"/>
                  </a:lnTo>
                  <a:lnTo>
                    <a:pt x="197" y="64"/>
                  </a:lnTo>
                  <a:lnTo>
                    <a:pt x="194" y="56"/>
                  </a:lnTo>
                  <a:lnTo>
                    <a:pt x="189" y="49"/>
                  </a:lnTo>
                  <a:lnTo>
                    <a:pt x="183" y="44"/>
                  </a:lnTo>
                  <a:lnTo>
                    <a:pt x="172" y="42"/>
                  </a:lnTo>
                  <a:lnTo>
                    <a:pt x="162" y="44"/>
                  </a:lnTo>
                  <a:lnTo>
                    <a:pt x="152" y="47"/>
                  </a:lnTo>
                  <a:lnTo>
                    <a:pt x="147" y="54"/>
                  </a:lnTo>
                  <a:lnTo>
                    <a:pt x="146" y="59"/>
                  </a:lnTo>
                  <a:lnTo>
                    <a:pt x="146" y="64"/>
                  </a:lnTo>
                  <a:lnTo>
                    <a:pt x="147" y="69"/>
                  </a:lnTo>
                  <a:lnTo>
                    <a:pt x="140" y="76"/>
                  </a:lnTo>
                  <a:lnTo>
                    <a:pt x="133" y="82"/>
                  </a:lnTo>
                  <a:lnTo>
                    <a:pt x="126" y="87"/>
                  </a:lnTo>
                  <a:lnTo>
                    <a:pt x="122" y="90"/>
                  </a:lnTo>
                  <a:lnTo>
                    <a:pt x="119" y="87"/>
                  </a:lnTo>
                  <a:lnTo>
                    <a:pt x="117" y="85"/>
                  </a:lnTo>
                  <a:lnTo>
                    <a:pt x="114" y="82"/>
                  </a:lnTo>
                  <a:lnTo>
                    <a:pt x="110" y="81"/>
                  </a:lnTo>
                  <a:lnTo>
                    <a:pt x="114" y="74"/>
                  </a:lnTo>
                  <a:lnTo>
                    <a:pt x="117" y="65"/>
                  </a:lnTo>
                  <a:lnTo>
                    <a:pt x="118" y="57"/>
                  </a:lnTo>
                  <a:lnTo>
                    <a:pt x="119" y="52"/>
                  </a:lnTo>
                  <a:lnTo>
                    <a:pt x="129" y="46"/>
                  </a:lnTo>
                  <a:lnTo>
                    <a:pt x="135" y="37"/>
                  </a:lnTo>
                  <a:lnTo>
                    <a:pt x="139" y="29"/>
                  </a:lnTo>
                  <a:lnTo>
                    <a:pt x="138" y="20"/>
                  </a:lnTo>
                  <a:lnTo>
                    <a:pt x="133" y="11"/>
                  </a:lnTo>
                  <a:lnTo>
                    <a:pt x="126" y="5"/>
                  </a:lnTo>
                  <a:lnTo>
                    <a:pt x="117" y="1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4" y="5"/>
                  </a:lnTo>
                  <a:lnTo>
                    <a:pt x="89" y="9"/>
                  </a:lnTo>
                  <a:lnTo>
                    <a:pt x="84" y="13"/>
                  </a:lnTo>
                  <a:lnTo>
                    <a:pt x="80" y="16"/>
                  </a:lnTo>
                  <a:lnTo>
                    <a:pt x="79" y="20"/>
                  </a:lnTo>
                  <a:lnTo>
                    <a:pt x="77" y="24"/>
                  </a:lnTo>
                  <a:lnTo>
                    <a:pt x="77" y="29"/>
                  </a:lnTo>
                  <a:lnTo>
                    <a:pt x="80" y="36"/>
                  </a:lnTo>
                  <a:lnTo>
                    <a:pt x="84" y="42"/>
                  </a:lnTo>
                  <a:lnTo>
                    <a:pt x="89" y="47"/>
                  </a:lnTo>
                  <a:lnTo>
                    <a:pt x="94" y="50"/>
                  </a:lnTo>
                  <a:lnTo>
                    <a:pt x="96" y="59"/>
                  </a:lnTo>
                  <a:lnTo>
                    <a:pt x="94" y="66"/>
                  </a:lnTo>
                  <a:lnTo>
                    <a:pt x="94" y="72"/>
                  </a:lnTo>
                  <a:lnTo>
                    <a:pt x="94" y="76"/>
                  </a:lnTo>
                  <a:lnTo>
                    <a:pt x="89" y="76"/>
                  </a:lnTo>
                  <a:lnTo>
                    <a:pt x="85" y="77"/>
                  </a:lnTo>
                  <a:lnTo>
                    <a:pt x="82" y="80"/>
                  </a:lnTo>
                  <a:lnTo>
                    <a:pt x="81" y="80"/>
                  </a:lnTo>
                  <a:lnTo>
                    <a:pt x="75" y="72"/>
                  </a:lnTo>
                  <a:lnTo>
                    <a:pt x="71" y="59"/>
                  </a:lnTo>
                  <a:lnTo>
                    <a:pt x="63" y="47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4" name="Freeform 272">
              <a:extLst>
                <a:ext uri="{FF2B5EF4-FFF2-40B4-BE49-F238E27FC236}">
                  <a16:creationId xmlns:a16="http://schemas.microsoft.com/office/drawing/2014/main" xmlns="" id="{31D2EF2B-0946-4100-966A-20F5797ED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9" y="2547"/>
              <a:ext cx="70" cy="111"/>
            </a:xfrm>
            <a:custGeom>
              <a:avLst/>
              <a:gdLst>
                <a:gd name="T0" fmla="*/ 202 w 204"/>
                <a:gd name="T1" fmla="*/ 0 h 334"/>
                <a:gd name="T2" fmla="*/ 185 w 204"/>
                <a:gd name="T3" fmla="*/ 21 h 334"/>
                <a:gd name="T4" fmla="*/ 166 w 204"/>
                <a:gd name="T5" fmla="*/ 40 h 334"/>
                <a:gd name="T6" fmla="*/ 145 w 204"/>
                <a:gd name="T7" fmla="*/ 55 h 334"/>
                <a:gd name="T8" fmla="*/ 124 w 204"/>
                <a:gd name="T9" fmla="*/ 66 h 334"/>
                <a:gd name="T10" fmla="*/ 102 w 204"/>
                <a:gd name="T11" fmla="*/ 75 h 334"/>
                <a:gd name="T12" fmla="*/ 79 w 204"/>
                <a:gd name="T13" fmla="*/ 81 h 334"/>
                <a:gd name="T14" fmla="*/ 58 w 204"/>
                <a:gd name="T15" fmla="*/ 84 h 334"/>
                <a:gd name="T16" fmla="*/ 37 w 204"/>
                <a:gd name="T17" fmla="*/ 84 h 334"/>
                <a:gd name="T18" fmla="*/ 38 w 204"/>
                <a:gd name="T19" fmla="*/ 91 h 334"/>
                <a:gd name="T20" fmla="*/ 38 w 204"/>
                <a:gd name="T21" fmla="*/ 100 h 334"/>
                <a:gd name="T22" fmla="*/ 37 w 204"/>
                <a:gd name="T23" fmla="*/ 109 h 334"/>
                <a:gd name="T24" fmla="*/ 34 w 204"/>
                <a:gd name="T25" fmla="*/ 119 h 334"/>
                <a:gd name="T26" fmla="*/ 29 w 204"/>
                <a:gd name="T27" fmla="*/ 129 h 334"/>
                <a:gd name="T28" fmla="*/ 21 w 204"/>
                <a:gd name="T29" fmla="*/ 139 h 334"/>
                <a:gd name="T30" fmla="*/ 12 w 204"/>
                <a:gd name="T31" fmla="*/ 146 h 334"/>
                <a:gd name="T32" fmla="*/ 0 w 204"/>
                <a:gd name="T33" fmla="*/ 154 h 334"/>
                <a:gd name="T34" fmla="*/ 13 w 204"/>
                <a:gd name="T35" fmla="*/ 175 h 334"/>
                <a:gd name="T36" fmla="*/ 23 w 204"/>
                <a:gd name="T37" fmla="*/ 202 h 334"/>
                <a:gd name="T38" fmla="*/ 24 w 204"/>
                <a:gd name="T39" fmla="*/ 228 h 334"/>
                <a:gd name="T40" fmla="*/ 13 w 204"/>
                <a:gd name="T41" fmla="*/ 251 h 334"/>
                <a:gd name="T42" fmla="*/ 23 w 204"/>
                <a:gd name="T43" fmla="*/ 255 h 334"/>
                <a:gd name="T44" fmla="*/ 33 w 204"/>
                <a:gd name="T45" fmla="*/ 260 h 334"/>
                <a:gd name="T46" fmla="*/ 45 w 204"/>
                <a:gd name="T47" fmla="*/ 266 h 334"/>
                <a:gd name="T48" fmla="*/ 58 w 204"/>
                <a:gd name="T49" fmla="*/ 273 h 334"/>
                <a:gd name="T50" fmla="*/ 70 w 204"/>
                <a:gd name="T51" fmla="*/ 285 h 334"/>
                <a:gd name="T52" fmla="*/ 82 w 204"/>
                <a:gd name="T53" fmla="*/ 298 h 334"/>
                <a:gd name="T54" fmla="*/ 91 w 204"/>
                <a:gd name="T55" fmla="*/ 315 h 334"/>
                <a:gd name="T56" fmla="*/ 98 w 204"/>
                <a:gd name="T57" fmla="*/ 334 h 334"/>
                <a:gd name="T58" fmla="*/ 103 w 204"/>
                <a:gd name="T59" fmla="*/ 323 h 334"/>
                <a:gd name="T60" fmla="*/ 110 w 204"/>
                <a:gd name="T61" fmla="*/ 310 h 334"/>
                <a:gd name="T62" fmla="*/ 119 w 204"/>
                <a:gd name="T63" fmla="*/ 297 h 334"/>
                <a:gd name="T64" fmla="*/ 129 w 204"/>
                <a:gd name="T65" fmla="*/ 286 h 334"/>
                <a:gd name="T66" fmla="*/ 140 w 204"/>
                <a:gd name="T67" fmla="*/ 275 h 334"/>
                <a:gd name="T68" fmla="*/ 153 w 204"/>
                <a:gd name="T69" fmla="*/ 267 h 334"/>
                <a:gd name="T70" fmla="*/ 168 w 204"/>
                <a:gd name="T71" fmla="*/ 261 h 334"/>
                <a:gd name="T72" fmla="*/ 183 w 204"/>
                <a:gd name="T73" fmla="*/ 258 h 334"/>
                <a:gd name="T74" fmla="*/ 175 w 204"/>
                <a:gd name="T75" fmla="*/ 243 h 334"/>
                <a:gd name="T76" fmla="*/ 171 w 204"/>
                <a:gd name="T77" fmla="*/ 225 h 334"/>
                <a:gd name="T78" fmla="*/ 174 w 204"/>
                <a:gd name="T79" fmla="*/ 204 h 334"/>
                <a:gd name="T80" fmla="*/ 189 w 204"/>
                <a:gd name="T81" fmla="*/ 182 h 334"/>
                <a:gd name="T82" fmla="*/ 175 w 204"/>
                <a:gd name="T83" fmla="*/ 146 h 334"/>
                <a:gd name="T84" fmla="*/ 171 w 204"/>
                <a:gd name="T85" fmla="*/ 111 h 334"/>
                <a:gd name="T86" fmla="*/ 173 w 204"/>
                <a:gd name="T87" fmla="*/ 80 h 334"/>
                <a:gd name="T88" fmla="*/ 178 w 204"/>
                <a:gd name="T89" fmla="*/ 56 h 334"/>
                <a:gd name="T90" fmla="*/ 183 w 204"/>
                <a:gd name="T91" fmla="*/ 43 h 334"/>
                <a:gd name="T92" fmla="*/ 190 w 204"/>
                <a:gd name="T93" fmla="*/ 29 h 334"/>
                <a:gd name="T94" fmla="*/ 196 w 204"/>
                <a:gd name="T95" fmla="*/ 16 h 334"/>
                <a:gd name="T96" fmla="*/ 202 w 204"/>
                <a:gd name="T97" fmla="*/ 10 h 334"/>
                <a:gd name="T98" fmla="*/ 204 w 204"/>
                <a:gd name="T99" fmla="*/ 8 h 334"/>
                <a:gd name="T100" fmla="*/ 204 w 204"/>
                <a:gd name="T101" fmla="*/ 5 h 334"/>
                <a:gd name="T102" fmla="*/ 203 w 204"/>
                <a:gd name="T103" fmla="*/ 4 h 334"/>
                <a:gd name="T104" fmla="*/ 202 w 204"/>
                <a:gd name="T105" fmla="*/ 3 h 334"/>
                <a:gd name="T106" fmla="*/ 202 w 204"/>
                <a:gd name="T10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4" h="334">
                  <a:moveTo>
                    <a:pt x="202" y="0"/>
                  </a:moveTo>
                  <a:lnTo>
                    <a:pt x="185" y="21"/>
                  </a:lnTo>
                  <a:lnTo>
                    <a:pt x="166" y="40"/>
                  </a:lnTo>
                  <a:lnTo>
                    <a:pt x="145" y="55"/>
                  </a:lnTo>
                  <a:lnTo>
                    <a:pt x="124" y="66"/>
                  </a:lnTo>
                  <a:lnTo>
                    <a:pt x="102" y="75"/>
                  </a:lnTo>
                  <a:lnTo>
                    <a:pt x="79" y="81"/>
                  </a:lnTo>
                  <a:lnTo>
                    <a:pt x="58" y="84"/>
                  </a:lnTo>
                  <a:lnTo>
                    <a:pt x="37" y="84"/>
                  </a:lnTo>
                  <a:lnTo>
                    <a:pt x="38" y="91"/>
                  </a:lnTo>
                  <a:lnTo>
                    <a:pt x="38" y="100"/>
                  </a:lnTo>
                  <a:lnTo>
                    <a:pt x="37" y="109"/>
                  </a:lnTo>
                  <a:lnTo>
                    <a:pt x="34" y="119"/>
                  </a:lnTo>
                  <a:lnTo>
                    <a:pt x="29" y="129"/>
                  </a:lnTo>
                  <a:lnTo>
                    <a:pt x="21" y="139"/>
                  </a:lnTo>
                  <a:lnTo>
                    <a:pt x="12" y="146"/>
                  </a:lnTo>
                  <a:lnTo>
                    <a:pt x="0" y="154"/>
                  </a:lnTo>
                  <a:lnTo>
                    <a:pt x="13" y="175"/>
                  </a:lnTo>
                  <a:lnTo>
                    <a:pt x="23" y="202"/>
                  </a:lnTo>
                  <a:lnTo>
                    <a:pt x="24" y="228"/>
                  </a:lnTo>
                  <a:lnTo>
                    <a:pt x="13" y="251"/>
                  </a:lnTo>
                  <a:lnTo>
                    <a:pt x="23" y="255"/>
                  </a:lnTo>
                  <a:lnTo>
                    <a:pt x="33" y="260"/>
                  </a:lnTo>
                  <a:lnTo>
                    <a:pt x="45" y="266"/>
                  </a:lnTo>
                  <a:lnTo>
                    <a:pt x="58" y="273"/>
                  </a:lnTo>
                  <a:lnTo>
                    <a:pt x="70" y="285"/>
                  </a:lnTo>
                  <a:lnTo>
                    <a:pt x="82" y="298"/>
                  </a:lnTo>
                  <a:lnTo>
                    <a:pt x="91" y="315"/>
                  </a:lnTo>
                  <a:lnTo>
                    <a:pt x="98" y="334"/>
                  </a:lnTo>
                  <a:lnTo>
                    <a:pt x="103" y="323"/>
                  </a:lnTo>
                  <a:lnTo>
                    <a:pt x="110" y="310"/>
                  </a:lnTo>
                  <a:lnTo>
                    <a:pt x="119" y="297"/>
                  </a:lnTo>
                  <a:lnTo>
                    <a:pt x="129" y="286"/>
                  </a:lnTo>
                  <a:lnTo>
                    <a:pt x="140" y="275"/>
                  </a:lnTo>
                  <a:lnTo>
                    <a:pt x="153" y="267"/>
                  </a:lnTo>
                  <a:lnTo>
                    <a:pt x="168" y="261"/>
                  </a:lnTo>
                  <a:lnTo>
                    <a:pt x="183" y="258"/>
                  </a:lnTo>
                  <a:lnTo>
                    <a:pt x="175" y="243"/>
                  </a:lnTo>
                  <a:lnTo>
                    <a:pt x="171" y="225"/>
                  </a:lnTo>
                  <a:lnTo>
                    <a:pt x="174" y="204"/>
                  </a:lnTo>
                  <a:lnTo>
                    <a:pt x="189" y="182"/>
                  </a:lnTo>
                  <a:lnTo>
                    <a:pt x="175" y="146"/>
                  </a:lnTo>
                  <a:lnTo>
                    <a:pt x="171" y="111"/>
                  </a:lnTo>
                  <a:lnTo>
                    <a:pt x="173" y="80"/>
                  </a:lnTo>
                  <a:lnTo>
                    <a:pt x="178" y="56"/>
                  </a:lnTo>
                  <a:lnTo>
                    <a:pt x="183" y="43"/>
                  </a:lnTo>
                  <a:lnTo>
                    <a:pt x="190" y="29"/>
                  </a:lnTo>
                  <a:lnTo>
                    <a:pt x="196" y="16"/>
                  </a:lnTo>
                  <a:lnTo>
                    <a:pt x="202" y="10"/>
                  </a:lnTo>
                  <a:lnTo>
                    <a:pt x="204" y="8"/>
                  </a:lnTo>
                  <a:lnTo>
                    <a:pt x="204" y="5"/>
                  </a:lnTo>
                  <a:lnTo>
                    <a:pt x="203" y="4"/>
                  </a:lnTo>
                  <a:lnTo>
                    <a:pt x="202" y="3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5" name="Freeform 273">
              <a:extLst>
                <a:ext uri="{FF2B5EF4-FFF2-40B4-BE49-F238E27FC236}">
                  <a16:creationId xmlns:a16="http://schemas.microsoft.com/office/drawing/2014/main" xmlns="" id="{85234B9D-2DC2-6E04-1413-FB05C4D7A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7" y="2518"/>
              <a:ext cx="131" cy="93"/>
            </a:xfrm>
            <a:custGeom>
              <a:avLst/>
              <a:gdLst>
                <a:gd name="T0" fmla="*/ 174 w 382"/>
                <a:gd name="T1" fmla="*/ 0 h 277"/>
                <a:gd name="T2" fmla="*/ 161 w 382"/>
                <a:gd name="T3" fmla="*/ 4 h 277"/>
                <a:gd name="T4" fmla="*/ 144 w 382"/>
                <a:gd name="T5" fmla="*/ 10 h 277"/>
                <a:gd name="T6" fmla="*/ 124 w 382"/>
                <a:gd name="T7" fmla="*/ 17 h 277"/>
                <a:gd name="T8" fmla="*/ 104 w 382"/>
                <a:gd name="T9" fmla="*/ 23 h 277"/>
                <a:gd name="T10" fmla="*/ 82 w 382"/>
                <a:gd name="T11" fmla="*/ 29 h 277"/>
                <a:gd name="T12" fmla="*/ 62 w 382"/>
                <a:gd name="T13" fmla="*/ 34 h 277"/>
                <a:gd name="T14" fmla="*/ 42 w 382"/>
                <a:gd name="T15" fmla="*/ 38 h 277"/>
                <a:gd name="T16" fmla="*/ 25 w 382"/>
                <a:gd name="T17" fmla="*/ 39 h 277"/>
                <a:gd name="T18" fmla="*/ 17 w 382"/>
                <a:gd name="T19" fmla="*/ 38 h 277"/>
                <a:gd name="T20" fmla="*/ 11 w 382"/>
                <a:gd name="T21" fmla="*/ 37 h 277"/>
                <a:gd name="T22" fmla="*/ 4 w 382"/>
                <a:gd name="T23" fmla="*/ 35 h 277"/>
                <a:gd name="T24" fmla="*/ 0 w 382"/>
                <a:gd name="T25" fmla="*/ 35 h 277"/>
                <a:gd name="T26" fmla="*/ 20 w 382"/>
                <a:gd name="T27" fmla="*/ 48 h 277"/>
                <a:gd name="T28" fmla="*/ 40 w 382"/>
                <a:gd name="T29" fmla="*/ 64 h 277"/>
                <a:gd name="T30" fmla="*/ 55 w 382"/>
                <a:gd name="T31" fmla="*/ 83 h 277"/>
                <a:gd name="T32" fmla="*/ 71 w 382"/>
                <a:gd name="T33" fmla="*/ 105 h 277"/>
                <a:gd name="T34" fmla="*/ 83 w 382"/>
                <a:gd name="T35" fmla="*/ 129 h 277"/>
                <a:gd name="T36" fmla="*/ 94 w 382"/>
                <a:gd name="T37" fmla="*/ 154 h 277"/>
                <a:gd name="T38" fmla="*/ 102 w 382"/>
                <a:gd name="T39" fmla="*/ 181 h 277"/>
                <a:gd name="T40" fmla="*/ 107 w 382"/>
                <a:gd name="T41" fmla="*/ 207 h 277"/>
                <a:gd name="T42" fmla="*/ 116 w 382"/>
                <a:gd name="T43" fmla="*/ 207 h 277"/>
                <a:gd name="T44" fmla="*/ 129 w 382"/>
                <a:gd name="T45" fmla="*/ 211 h 277"/>
                <a:gd name="T46" fmla="*/ 142 w 382"/>
                <a:gd name="T47" fmla="*/ 216 h 277"/>
                <a:gd name="T48" fmla="*/ 158 w 382"/>
                <a:gd name="T49" fmla="*/ 225 h 277"/>
                <a:gd name="T50" fmla="*/ 173 w 382"/>
                <a:gd name="T51" fmla="*/ 235 h 277"/>
                <a:gd name="T52" fmla="*/ 186 w 382"/>
                <a:gd name="T53" fmla="*/ 247 h 277"/>
                <a:gd name="T54" fmla="*/ 198 w 382"/>
                <a:gd name="T55" fmla="*/ 261 h 277"/>
                <a:gd name="T56" fmla="*/ 207 w 382"/>
                <a:gd name="T57" fmla="*/ 277 h 277"/>
                <a:gd name="T58" fmla="*/ 219 w 382"/>
                <a:gd name="T59" fmla="*/ 269 h 277"/>
                <a:gd name="T60" fmla="*/ 233 w 382"/>
                <a:gd name="T61" fmla="*/ 261 h 277"/>
                <a:gd name="T62" fmla="*/ 252 w 382"/>
                <a:gd name="T63" fmla="*/ 254 h 277"/>
                <a:gd name="T64" fmla="*/ 273 w 382"/>
                <a:gd name="T65" fmla="*/ 249 h 277"/>
                <a:gd name="T66" fmla="*/ 296 w 382"/>
                <a:gd name="T67" fmla="*/ 247 h 277"/>
                <a:gd name="T68" fmla="*/ 323 w 382"/>
                <a:gd name="T69" fmla="*/ 249 h 277"/>
                <a:gd name="T70" fmla="*/ 352 w 382"/>
                <a:gd name="T71" fmla="*/ 255 h 277"/>
                <a:gd name="T72" fmla="*/ 382 w 382"/>
                <a:gd name="T73" fmla="*/ 267 h 277"/>
                <a:gd name="T74" fmla="*/ 373 w 382"/>
                <a:gd name="T75" fmla="*/ 257 h 277"/>
                <a:gd name="T76" fmla="*/ 364 w 382"/>
                <a:gd name="T77" fmla="*/ 245 h 277"/>
                <a:gd name="T78" fmla="*/ 356 w 382"/>
                <a:gd name="T79" fmla="*/ 230 h 277"/>
                <a:gd name="T80" fmla="*/ 350 w 382"/>
                <a:gd name="T81" fmla="*/ 212 h 277"/>
                <a:gd name="T82" fmla="*/ 346 w 382"/>
                <a:gd name="T83" fmla="*/ 193 h 277"/>
                <a:gd name="T84" fmla="*/ 348 w 382"/>
                <a:gd name="T85" fmla="*/ 171 h 277"/>
                <a:gd name="T86" fmla="*/ 354 w 382"/>
                <a:gd name="T87" fmla="*/ 146 h 277"/>
                <a:gd name="T88" fmla="*/ 366 w 382"/>
                <a:gd name="T89" fmla="*/ 119 h 277"/>
                <a:gd name="T90" fmla="*/ 349 w 382"/>
                <a:gd name="T91" fmla="*/ 115 h 277"/>
                <a:gd name="T92" fmla="*/ 331 w 382"/>
                <a:gd name="T93" fmla="*/ 110 h 277"/>
                <a:gd name="T94" fmla="*/ 314 w 382"/>
                <a:gd name="T95" fmla="*/ 104 h 277"/>
                <a:gd name="T96" fmla="*/ 296 w 382"/>
                <a:gd name="T97" fmla="*/ 94 h 277"/>
                <a:gd name="T98" fmla="*/ 283 w 382"/>
                <a:gd name="T99" fmla="*/ 80 h 277"/>
                <a:gd name="T100" fmla="*/ 273 w 382"/>
                <a:gd name="T101" fmla="*/ 64 h 277"/>
                <a:gd name="T102" fmla="*/ 267 w 382"/>
                <a:gd name="T103" fmla="*/ 43 h 277"/>
                <a:gd name="T104" fmla="*/ 266 w 382"/>
                <a:gd name="T105" fmla="*/ 18 h 277"/>
                <a:gd name="T106" fmla="*/ 256 w 382"/>
                <a:gd name="T107" fmla="*/ 20 h 277"/>
                <a:gd name="T108" fmla="*/ 246 w 382"/>
                <a:gd name="T109" fmla="*/ 22 h 277"/>
                <a:gd name="T110" fmla="*/ 235 w 382"/>
                <a:gd name="T111" fmla="*/ 23 h 277"/>
                <a:gd name="T112" fmla="*/ 224 w 382"/>
                <a:gd name="T113" fmla="*/ 22 h 277"/>
                <a:gd name="T114" fmla="*/ 212 w 382"/>
                <a:gd name="T115" fmla="*/ 19 h 277"/>
                <a:gd name="T116" fmla="*/ 200 w 382"/>
                <a:gd name="T117" fmla="*/ 15 h 277"/>
                <a:gd name="T118" fmla="*/ 187 w 382"/>
                <a:gd name="T119" fmla="*/ 9 h 277"/>
                <a:gd name="T120" fmla="*/ 174 w 382"/>
                <a:gd name="T12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2" h="277">
                  <a:moveTo>
                    <a:pt x="174" y="0"/>
                  </a:moveTo>
                  <a:lnTo>
                    <a:pt x="161" y="4"/>
                  </a:lnTo>
                  <a:lnTo>
                    <a:pt x="144" y="10"/>
                  </a:lnTo>
                  <a:lnTo>
                    <a:pt x="124" y="17"/>
                  </a:lnTo>
                  <a:lnTo>
                    <a:pt x="104" y="23"/>
                  </a:lnTo>
                  <a:lnTo>
                    <a:pt x="82" y="29"/>
                  </a:lnTo>
                  <a:lnTo>
                    <a:pt x="62" y="34"/>
                  </a:lnTo>
                  <a:lnTo>
                    <a:pt x="42" y="38"/>
                  </a:lnTo>
                  <a:lnTo>
                    <a:pt x="25" y="39"/>
                  </a:lnTo>
                  <a:lnTo>
                    <a:pt x="17" y="38"/>
                  </a:lnTo>
                  <a:lnTo>
                    <a:pt x="11" y="37"/>
                  </a:lnTo>
                  <a:lnTo>
                    <a:pt x="4" y="35"/>
                  </a:lnTo>
                  <a:lnTo>
                    <a:pt x="0" y="35"/>
                  </a:lnTo>
                  <a:lnTo>
                    <a:pt x="20" y="48"/>
                  </a:lnTo>
                  <a:lnTo>
                    <a:pt x="40" y="64"/>
                  </a:lnTo>
                  <a:lnTo>
                    <a:pt x="55" y="83"/>
                  </a:lnTo>
                  <a:lnTo>
                    <a:pt x="71" y="105"/>
                  </a:lnTo>
                  <a:lnTo>
                    <a:pt x="83" y="129"/>
                  </a:lnTo>
                  <a:lnTo>
                    <a:pt x="94" y="154"/>
                  </a:lnTo>
                  <a:lnTo>
                    <a:pt x="102" y="181"/>
                  </a:lnTo>
                  <a:lnTo>
                    <a:pt x="107" y="207"/>
                  </a:lnTo>
                  <a:lnTo>
                    <a:pt x="116" y="207"/>
                  </a:lnTo>
                  <a:lnTo>
                    <a:pt x="129" y="211"/>
                  </a:lnTo>
                  <a:lnTo>
                    <a:pt x="142" y="216"/>
                  </a:lnTo>
                  <a:lnTo>
                    <a:pt x="158" y="225"/>
                  </a:lnTo>
                  <a:lnTo>
                    <a:pt x="173" y="235"/>
                  </a:lnTo>
                  <a:lnTo>
                    <a:pt x="186" y="247"/>
                  </a:lnTo>
                  <a:lnTo>
                    <a:pt x="198" y="261"/>
                  </a:lnTo>
                  <a:lnTo>
                    <a:pt x="207" y="277"/>
                  </a:lnTo>
                  <a:lnTo>
                    <a:pt x="219" y="269"/>
                  </a:lnTo>
                  <a:lnTo>
                    <a:pt x="233" y="261"/>
                  </a:lnTo>
                  <a:lnTo>
                    <a:pt x="252" y="254"/>
                  </a:lnTo>
                  <a:lnTo>
                    <a:pt x="273" y="249"/>
                  </a:lnTo>
                  <a:lnTo>
                    <a:pt x="296" y="247"/>
                  </a:lnTo>
                  <a:lnTo>
                    <a:pt x="323" y="249"/>
                  </a:lnTo>
                  <a:lnTo>
                    <a:pt x="352" y="255"/>
                  </a:lnTo>
                  <a:lnTo>
                    <a:pt x="382" y="267"/>
                  </a:lnTo>
                  <a:lnTo>
                    <a:pt x="373" y="257"/>
                  </a:lnTo>
                  <a:lnTo>
                    <a:pt x="364" y="245"/>
                  </a:lnTo>
                  <a:lnTo>
                    <a:pt x="356" y="230"/>
                  </a:lnTo>
                  <a:lnTo>
                    <a:pt x="350" y="212"/>
                  </a:lnTo>
                  <a:lnTo>
                    <a:pt x="346" y="193"/>
                  </a:lnTo>
                  <a:lnTo>
                    <a:pt x="348" y="171"/>
                  </a:lnTo>
                  <a:lnTo>
                    <a:pt x="354" y="146"/>
                  </a:lnTo>
                  <a:lnTo>
                    <a:pt x="366" y="119"/>
                  </a:lnTo>
                  <a:lnTo>
                    <a:pt x="349" y="115"/>
                  </a:lnTo>
                  <a:lnTo>
                    <a:pt x="331" y="110"/>
                  </a:lnTo>
                  <a:lnTo>
                    <a:pt x="314" y="104"/>
                  </a:lnTo>
                  <a:lnTo>
                    <a:pt x="296" y="94"/>
                  </a:lnTo>
                  <a:lnTo>
                    <a:pt x="283" y="80"/>
                  </a:lnTo>
                  <a:lnTo>
                    <a:pt x="273" y="64"/>
                  </a:lnTo>
                  <a:lnTo>
                    <a:pt x="267" y="43"/>
                  </a:lnTo>
                  <a:lnTo>
                    <a:pt x="266" y="18"/>
                  </a:lnTo>
                  <a:lnTo>
                    <a:pt x="256" y="20"/>
                  </a:lnTo>
                  <a:lnTo>
                    <a:pt x="246" y="22"/>
                  </a:lnTo>
                  <a:lnTo>
                    <a:pt x="235" y="23"/>
                  </a:lnTo>
                  <a:lnTo>
                    <a:pt x="224" y="22"/>
                  </a:lnTo>
                  <a:lnTo>
                    <a:pt x="212" y="19"/>
                  </a:lnTo>
                  <a:lnTo>
                    <a:pt x="200" y="15"/>
                  </a:lnTo>
                  <a:lnTo>
                    <a:pt x="187" y="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6" name="Freeform 274">
              <a:extLst>
                <a:ext uri="{FF2B5EF4-FFF2-40B4-BE49-F238E27FC236}">
                  <a16:creationId xmlns:a16="http://schemas.microsoft.com/office/drawing/2014/main" xmlns="" id="{84F3026C-238C-5CEB-DDEE-870F6E543A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380"/>
              <a:ext cx="116" cy="130"/>
            </a:xfrm>
            <a:custGeom>
              <a:avLst/>
              <a:gdLst>
                <a:gd name="T0" fmla="*/ 283 w 336"/>
                <a:gd name="T1" fmla="*/ 190 h 391"/>
                <a:gd name="T2" fmla="*/ 240 w 336"/>
                <a:gd name="T3" fmla="*/ 192 h 391"/>
                <a:gd name="T4" fmla="*/ 183 w 336"/>
                <a:gd name="T5" fmla="*/ 210 h 391"/>
                <a:gd name="T6" fmla="*/ 129 w 336"/>
                <a:gd name="T7" fmla="*/ 255 h 391"/>
                <a:gd name="T8" fmla="*/ 103 w 336"/>
                <a:gd name="T9" fmla="*/ 310 h 391"/>
                <a:gd name="T10" fmla="*/ 92 w 336"/>
                <a:gd name="T11" fmla="*/ 340 h 391"/>
                <a:gd name="T12" fmla="*/ 82 w 336"/>
                <a:gd name="T13" fmla="*/ 361 h 391"/>
                <a:gd name="T14" fmla="*/ 70 w 336"/>
                <a:gd name="T15" fmla="*/ 375 h 391"/>
                <a:gd name="T16" fmla="*/ 54 w 336"/>
                <a:gd name="T17" fmla="*/ 378 h 391"/>
                <a:gd name="T18" fmla="*/ 35 w 336"/>
                <a:gd name="T19" fmla="*/ 381 h 391"/>
                <a:gd name="T20" fmla="*/ 20 w 336"/>
                <a:gd name="T21" fmla="*/ 385 h 391"/>
                <a:gd name="T22" fmla="*/ 6 w 336"/>
                <a:gd name="T23" fmla="*/ 388 h 391"/>
                <a:gd name="T24" fmla="*/ 1 w 336"/>
                <a:gd name="T25" fmla="*/ 390 h 391"/>
                <a:gd name="T26" fmla="*/ 0 w 336"/>
                <a:gd name="T27" fmla="*/ 387 h 391"/>
                <a:gd name="T28" fmla="*/ 28 w 336"/>
                <a:gd name="T29" fmla="*/ 373 h 391"/>
                <a:gd name="T30" fmla="*/ 63 w 336"/>
                <a:gd name="T31" fmla="*/ 335 h 391"/>
                <a:gd name="T32" fmla="*/ 79 w 336"/>
                <a:gd name="T33" fmla="*/ 287 h 391"/>
                <a:gd name="T34" fmla="*/ 83 w 336"/>
                <a:gd name="T35" fmla="*/ 245 h 391"/>
                <a:gd name="T36" fmla="*/ 83 w 336"/>
                <a:gd name="T37" fmla="*/ 219 h 391"/>
                <a:gd name="T38" fmla="*/ 75 w 336"/>
                <a:gd name="T39" fmla="*/ 186 h 391"/>
                <a:gd name="T40" fmla="*/ 80 w 336"/>
                <a:gd name="T41" fmla="*/ 165 h 391"/>
                <a:gd name="T42" fmla="*/ 107 w 336"/>
                <a:gd name="T43" fmla="*/ 149 h 391"/>
                <a:gd name="T44" fmla="*/ 130 w 336"/>
                <a:gd name="T45" fmla="*/ 121 h 391"/>
                <a:gd name="T46" fmla="*/ 138 w 336"/>
                <a:gd name="T47" fmla="*/ 86 h 391"/>
                <a:gd name="T48" fmla="*/ 149 w 336"/>
                <a:gd name="T49" fmla="*/ 68 h 391"/>
                <a:gd name="T50" fmla="*/ 187 w 336"/>
                <a:gd name="T51" fmla="*/ 57 h 391"/>
                <a:gd name="T52" fmla="*/ 229 w 336"/>
                <a:gd name="T53" fmla="*/ 37 h 391"/>
                <a:gd name="T54" fmla="*/ 262 w 336"/>
                <a:gd name="T55" fmla="*/ 13 h 391"/>
                <a:gd name="T56" fmla="*/ 271 w 336"/>
                <a:gd name="T57" fmla="*/ 15 h 391"/>
                <a:gd name="T58" fmla="*/ 278 w 336"/>
                <a:gd name="T59" fmla="*/ 52 h 391"/>
                <a:gd name="T60" fmla="*/ 294 w 336"/>
                <a:gd name="T61" fmla="*/ 89 h 391"/>
                <a:gd name="T62" fmla="*/ 320 w 336"/>
                <a:gd name="T63" fmla="*/ 119 h 391"/>
                <a:gd name="T64" fmla="*/ 325 w 336"/>
                <a:gd name="T65" fmla="*/ 130 h 391"/>
                <a:gd name="T66" fmla="*/ 304 w 336"/>
                <a:gd name="T67" fmla="*/ 139 h 391"/>
                <a:gd name="T68" fmla="*/ 288 w 336"/>
                <a:gd name="T69" fmla="*/ 154 h 391"/>
                <a:gd name="T70" fmla="*/ 287 w 336"/>
                <a:gd name="T71" fmla="*/ 17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6" h="391">
                  <a:moveTo>
                    <a:pt x="294" y="190"/>
                  </a:moveTo>
                  <a:lnTo>
                    <a:pt x="283" y="190"/>
                  </a:lnTo>
                  <a:lnTo>
                    <a:pt x="263" y="190"/>
                  </a:lnTo>
                  <a:lnTo>
                    <a:pt x="240" y="192"/>
                  </a:lnTo>
                  <a:lnTo>
                    <a:pt x="212" y="199"/>
                  </a:lnTo>
                  <a:lnTo>
                    <a:pt x="183" y="210"/>
                  </a:lnTo>
                  <a:lnTo>
                    <a:pt x="154" y="229"/>
                  </a:lnTo>
                  <a:lnTo>
                    <a:pt x="129" y="255"/>
                  </a:lnTo>
                  <a:lnTo>
                    <a:pt x="109" y="292"/>
                  </a:lnTo>
                  <a:lnTo>
                    <a:pt x="103" y="310"/>
                  </a:lnTo>
                  <a:lnTo>
                    <a:pt x="97" y="326"/>
                  </a:lnTo>
                  <a:lnTo>
                    <a:pt x="92" y="340"/>
                  </a:lnTo>
                  <a:lnTo>
                    <a:pt x="87" y="351"/>
                  </a:lnTo>
                  <a:lnTo>
                    <a:pt x="82" y="361"/>
                  </a:lnTo>
                  <a:lnTo>
                    <a:pt x="75" y="370"/>
                  </a:lnTo>
                  <a:lnTo>
                    <a:pt x="70" y="375"/>
                  </a:lnTo>
                  <a:lnTo>
                    <a:pt x="62" y="377"/>
                  </a:lnTo>
                  <a:lnTo>
                    <a:pt x="54" y="378"/>
                  </a:lnTo>
                  <a:lnTo>
                    <a:pt x="45" y="380"/>
                  </a:lnTo>
                  <a:lnTo>
                    <a:pt x="35" y="381"/>
                  </a:lnTo>
                  <a:lnTo>
                    <a:pt x="28" y="383"/>
                  </a:lnTo>
                  <a:lnTo>
                    <a:pt x="20" y="385"/>
                  </a:lnTo>
                  <a:lnTo>
                    <a:pt x="13" y="387"/>
                  </a:lnTo>
                  <a:lnTo>
                    <a:pt x="6" y="388"/>
                  </a:lnTo>
                  <a:lnTo>
                    <a:pt x="1" y="391"/>
                  </a:lnTo>
                  <a:lnTo>
                    <a:pt x="1" y="390"/>
                  </a:lnTo>
                  <a:lnTo>
                    <a:pt x="1" y="388"/>
                  </a:lnTo>
                  <a:lnTo>
                    <a:pt x="0" y="387"/>
                  </a:lnTo>
                  <a:lnTo>
                    <a:pt x="0" y="386"/>
                  </a:lnTo>
                  <a:lnTo>
                    <a:pt x="28" y="373"/>
                  </a:lnTo>
                  <a:lnTo>
                    <a:pt x="49" y="356"/>
                  </a:lnTo>
                  <a:lnTo>
                    <a:pt x="63" y="335"/>
                  </a:lnTo>
                  <a:lnTo>
                    <a:pt x="74" y="311"/>
                  </a:lnTo>
                  <a:lnTo>
                    <a:pt x="79" y="287"/>
                  </a:lnTo>
                  <a:lnTo>
                    <a:pt x="82" y="265"/>
                  </a:lnTo>
                  <a:lnTo>
                    <a:pt x="83" y="245"/>
                  </a:lnTo>
                  <a:lnTo>
                    <a:pt x="83" y="231"/>
                  </a:lnTo>
                  <a:lnTo>
                    <a:pt x="83" y="219"/>
                  </a:lnTo>
                  <a:lnTo>
                    <a:pt x="79" y="202"/>
                  </a:lnTo>
                  <a:lnTo>
                    <a:pt x="75" y="186"/>
                  </a:lnTo>
                  <a:lnTo>
                    <a:pt x="70" y="168"/>
                  </a:lnTo>
                  <a:lnTo>
                    <a:pt x="80" y="165"/>
                  </a:lnTo>
                  <a:lnTo>
                    <a:pt x="93" y="159"/>
                  </a:lnTo>
                  <a:lnTo>
                    <a:pt x="107" y="149"/>
                  </a:lnTo>
                  <a:lnTo>
                    <a:pt x="120" y="136"/>
                  </a:lnTo>
                  <a:lnTo>
                    <a:pt x="130" y="121"/>
                  </a:lnTo>
                  <a:lnTo>
                    <a:pt x="137" y="104"/>
                  </a:lnTo>
                  <a:lnTo>
                    <a:pt x="138" y="86"/>
                  </a:lnTo>
                  <a:lnTo>
                    <a:pt x="134" y="69"/>
                  </a:lnTo>
                  <a:lnTo>
                    <a:pt x="149" y="68"/>
                  </a:lnTo>
                  <a:lnTo>
                    <a:pt x="166" y="63"/>
                  </a:lnTo>
                  <a:lnTo>
                    <a:pt x="187" y="57"/>
                  </a:lnTo>
                  <a:lnTo>
                    <a:pt x="208" y="47"/>
                  </a:lnTo>
                  <a:lnTo>
                    <a:pt x="229" y="37"/>
                  </a:lnTo>
                  <a:lnTo>
                    <a:pt x="247" y="24"/>
                  </a:lnTo>
                  <a:lnTo>
                    <a:pt x="262" y="13"/>
                  </a:lnTo>
                  <a:lnTo>
                    <a:pt x="272" y="0"/>
                  </a:lnTo>
                  <a:lnTo>
                    <a:pt x="271" y="15"/>
                  </a:lnTo>
                  <a:lnTo>
                    <a:pt x="274" y="33"/>
                  </a:lnTo>
                  <a:lnTo>
                    <a:pt x="278" y="52"/>
                  </a:lnTo>
                  <a:lnTo>
                    <a:pt x="284" y="70"/>
                  </a:lnTo>
                  <a:lnTo>
                    <a:pt x="294" y="89"/>
                  </a:lnTo>
                  <a:lnTo>
                    <a:pt x="305" y="105"/>
                  </a:lnTo>
                  <a:lnTo>
                    <a:pt x="320" y="119"/>
                  </a:lnTo>
                  <a:lnTo>
                    <a:pt x="336" y="129"/>
                  </a:lnTo>
                  <a:lnTo>
                    <a:pt x="325" y="130"/>
                  </a:lnTo>
                  <a:lnTo>
                    <a:pt x="313" y="134"/>
                  </a:lnTo>
                  <a:lnTo>
                    <a:pt x="304" y="139"/>
                  </a:lnTo>
                  <a:lnTo>
                    <a:pt x="295" y="146"/>
                  </a:lnTo>
                  <a:lnTo>
                    <a:pt x="288" y="154"/>
                  </a:lnTo>
                  <a:lnTo>
                    <a:pt x="286" y="165"/>
                  </a:lnTo>
                  <a:lnTo>
                    <a:pt x="287" y="176"/>
                  </a:lnTo>
                  <a:lnTo>
                    <a:pt x="294" y="19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7" name="Freeform 275">
              <a:extLst>
                <a:ext uri="{FF2B5EF4-FFF2-40B4-BE49-F238E27FC236}">
                  <a16:creationId xmlns:a16="http://schemas.microsoft.com/office/drawing/2014/main" xmlns="" id="{16BD0B46-8205-17D1-FDE1-07EA05A3D7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2382"/>
              <a:ext cx="67" cy="127"/>
            </a:xfrm>
            <a:custGeom>
              <a:avLst/>
              <a:gdLst>
                <a:gd name="T0" fmla="*/ 108 w 198"/>
                <a:gd name="T1" fmla="*/ 376 h 381"/>
                <a:gd name="T2" fmla="*/ 95 w 198"/>
                <a:gd name="T3" fmla="*/ 363 h 381"/>
                <a:gd name="T4" fmla="*/ 74 w 198"/>
                <a:gd name="T5" fmla="*/ 365 h 381"/>
                <a:gd name="T6" fmla="*/ 63 w 198"/>
                <a:gd name="T7" fmla="*/ 358 h 381"/>
                <a:gd name="T8" fmla="*/ 66 w 198"/>
                <a:gd name="T9" fmla="*/ 348 h 381"/>
                <a:gd name="T10" fmla="*/ 78 w 198"/>
                <a:gd name="T11" fmla="*/ 337 h 381"/>
                <a:gd name="T12" fmla="*/ 96 w 198"/>
                <a:gd name="T13" fmla="*/ 333 h 381"/>
                <a:gd name="T14" fmla="*/ 114 w 198"/>
                <a:gd name="T15" fmla="*/ 327 h 381"/>
                <a:gd name="T16" fmla="*/ 123 w 198"/>
                <a:gd name="T17" fmla="*/ 316 h 381"/>
                <a:gd name="T18" fmla="*/ 124 w 198"/>
                <a:gd name="T19" fmla="*/ 308 h 381"/>
                <a:gd name="T20" fmla="*/ 123 w 198"/>
                <a:gd name="T21" fmla="*/ 301 h 381"/>
                <a:gd name="T22" fmla="*/ 119 w 198"/>
                <a:gd name="T23" fmla="*/ 293 h 381"/>
                <a:gd name="T24" fmla="*/ 110 w 198"/>
                <a:gd name="T25" fmla="*/ 285 h 381"/>
                <a:gd name="T26" fmla="*/ 89 w 198"/>
                <a:gd name="T27" fmla="*/ 285 h 381"/>
                <a:gd name="T28" fmla="*/ 74 w 198"/>
                <a:gd name="T29" fmla="*/ 295 h 381"/>
                <a:gd name="T30" fmla="*/ 73 w 198"/>
                <a:gd name="T31" fmla="*/ 305 h 381"/>
                <a:gd name="T32" fmla="*/ 67 w 198"/>
                <a:gd name="T33" fmla="*/ 317 h 381"/>
                <a:gd name="T34" fmla="*/ 53 w 198"/>
                <a:gd name="T35" fmla="*/ 328 h 381"/>
                <a:gd name="T36" fmla="*/ 46 w 198"/>
                <a:gd name="T37" fmla="*/ 328 h 381"/>
                <a:gd name="T38" fmla="*/ 41 w 198"/>
                <a:gd name="T39" fmla="*/ 323 h 381"/>
                <a:gd name="T40" fmla="*/ 41 w 198"/>
                <a:gd name="T41" fmla="*/ 315 h 381"/>
                <a:gd name="T42" fmla="*/ 45 w 198"/>
                <a:gd name="T43" fmla="*/ 298 h 381"/>
                <a:gd name="T44" fmla="*/ 54 w 198"/>
                <a:gd name="T45" fmla="*/ 288 h 381"/>
                <a:gd name="T46" fmla="*/ 63 w 198"/>
                <a:gd name="T47" fmla="*/ 276 h 381"/>
                <a:gd name="T48" fmla="*/ 66 w 198"/>
                <a:gd name="T49" fmla="*/ 267 h 381"/>
                <a:gd name="T50" fmla="*/ 66 w 198"/>
                <a:gd name="T51" fmla="*/ 264 h 381"/>
                <a:gd name="T52" fmla="*/ 62 w 198"/>
                <a:gd name="T53" fmla="*/ 255 h 381"/>
                <a:gd name="T54" fmla="*/ 52 w 198"/>
                <a:gd name="T55" fmla="*/ 246 h 381"/>
                <a:gd name="T56" fmla="*/ 37 w 198"/>
                <a:gd name="T57" fmla="*/ 241 h 381"/>
                <a:gd name="T58" fmla="*/ 28 w 198"/>
                <a:gd name="T59" fmla="*/ 244 h 381"/>
                <a:gd name="T60" fmla="*/ 20 w 198"/>
                <a:gd name="T61" fmla="*/ 247 h 381"/>
                <a:gd name="T62" fmla="*/ 13 w 198"/>
                <a:gd name="T63" fmla="*/ 251 h 381"/>
                <a:gd name="T64" fmla="*/ 0 w 198"/>
                <a:gd name="T65" fmla="*/ 219 h 381"/>
                <a:gd name="T66" fmla="*/ 19 w 198"/>
                <a:gd name="T67" fmla="*/ 145 h 381"/>
                <a:gd name="T68" fmla="*/ 73 w 198"/>
                <a:gd name="T69" fmla="*/ 76 h 381"/>
                <a:gd name="T70" fmla="*/ 139 w 198"/>
                <a:gd name="T71" fmla="*/ 28 h 381"/>
                <a:gd name="T72" fmla="*/ 173 w 198"/>
                <a:gd name="T73" fmla="*/ 12 h 381"/>
                <a:gd name="T74" fmla="*/ 185 w 198"/>
                <a:gd name="T75" fmla="*/ 5 h 381"/>
                <a:gd name="T76" fmla="*/ 195 w 198"/>
                <a:gd name="T77" fmla="*/ 0 h 381"/>
                <a:gd name="T78" fmla="*/ 198 w 198"/>
                <a:gd name="T79" fmla="*/ 3 h 381"/>
                <a:gd name="T80" fmla="*/ 182 w 198"/>
                <a:gd name="T81" fmla="*/ 25 h 381"/>
                <a:gd name="T82" fmla="*/ 164 w 198"/>
                <a:gd name="T83" fmla="*/ 69 h 381"/>
                <a:gd name="T84" fmla="*/ 164 w 198"/>
                <a:gd name="T85" fmla="*/ 105 h 381"/>
                <a:gd name="T86" fmla="*/ 174 w 198"/>
                <a:gd name="T87" fmla="*/ 141 h 381"/>
                <a:gd name="T88" fmla="*/ 186 w 198"/>
                <a:gd name="T89" fmla="*/ 181 h 381"/>
                <a:gd name="T90" fmla="*/ 194 w 198"/>
                <a:gd name="T91" fmla="*/ 214 h 381"/>
                <a:gd name="T92" fmla="*/ 194 w 198"/>
                <a:gd name="T93" fmla="*/ 240 h 381"/>
                <a:gd name="T94" fmla="*/ 190 w 198"/>
                <a:gd name="T95" fmla="*/ 282 h 381"/>
                <a:gd name="T96" fmla="*/ 174 w 198"/>
                <a:gd name="T97" fmla="*/ 330 h 381"/>
                <a:gd name="T98" fmla="*/ 139 w 198"/>
                <a:gd name="T99" fmla="*/ 36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8" h="381">
                  <a:moveTo>
                    <a:pt x="111" y="381"/>
                  </a:moveTo>
                  <a:lnTo>
                    <a:pt x="108" y="376"/>
                  </a:lnTo>
                  <a:lnTo>
                    <a:pt x="103" y="368"/>
                  </a:lnTo>
                  <a:lnTo>
                    <a:pt x="95" y="363"/>
                  </a:lnTo>
                  <a:lnTo>
                    <a:pt x="82" y="363"/>
                  </a:lnTo>
                  <a:lnTo>
                    <a:pt x="74" y="365"/>
                  </a:lnTo>
                  <a:lnTo>
                    <a:pt x="69" y="362"/>
                  </a:lnTo>
                  <a:lnTo>
                    <a:pt x="63" y="358"/>
                  </a:lnTo>
                  <a:lnTo>
                    <a:pt x="60" y="355"/>
                  </a:lnTo>
                  <a:lnTo>
                    <a:pt x="66" y="348"/>
                  </a:lnTo>
                  <a:lnTo>
                    <a:pt x="71" y="342"/>
                  </a:lnTo>
                  <a:lnTo>
                    <a:pt x="78" y="337"/>
                  </a:lnTo>
                  <a:lnTo>
                    <a:pt x="83" y="332"/>
                  </a:lnTo>
                  <a:lnTo>
                    <a:pt x="96" y="333"/>
                  </a:lnTo>
                  <a:lnTo>
                    <a:pt x="106" y="331"/>
                  </a:lnTo>
                  <a:lnTo>
                    <a:pt x="114" y="327"/>
                  </a:lnTo>
                  <a:lnTo>
                    <a:pt x="120" y="320"/>
                  </a:lnTo>
                  <a:lnTo>
                    <a:pt x="123" y="316"/>
                  </a:lnTo>
                  <a:lnTo>
                    <a:pt x="124" y="312"/>
                  </a:lnTo>
                  <a:lnTo>
                    <a:pt x="124" y="308"/>
                  </a:lnTo>
                  <a:lnTo>
                    <a:pt x="124" y="305"/>
                  </a:lnTo>
                  <a:lnTo>
                    <a:pt x="123" y="301"/>
                  </a:lnTo>
                  <a:lnTo>
                    <a:pt x="121" y="297"/>
                  </a:lnTo>
                  <a:lnTo>
                    <a:pt x="119" y="293"/>
                  </a:lnTo>
                  <a:lnTo>
                    <a:pt x="116" y="290"/>
                  </a:lnTo>
                  <a:lnTo>
                    <a:pt x="110" y="285"/>
                  </a:lnTo>
                  <a:lnTo>
                    <a:pt x="99" y="283"/>
                  </a:lnTo>
                  <a:lnTo>
                    <a:pt x="89" y="285"/>
                  </a:lnTo>
                  <a:lnTo>
                    <a:pt x="79" y="288"/>
                  </a:lnTo>
                  <a:lnTo>
                    <a:pt x="74" y="295"/>
                  </a:lnTo>
                  <a:lnTo>
                    <a:pt x="73" y="300"/>
                  </a:lnTo>
                  <a:lnTo>
                    <a:pt x="73" y="305"/>
                  </a:lnTo>
                  <a:lnTo>
                    <a:pt x="74" y="310"/>
                  </a:lnTo>
                  <a:lnTo>
                    <a:pt x="67" y="317"/>
                  </a:lnTo>
                  <a:lnTo>
                    <a:pt x="60" y="323"/>
                  </a:lnTo>
                  <a:lnTo>
                    <a:pt x="53" y="328"/>
                  </a:lnTo>
                  <a:lnTo>
                    <a:pt x="49" y="331"/>
                  </a:lnTo>
                  <a:lnTo>
                    <a:pt x="46" y="328"/>
                  </a:lnTo>
                  <a:lnTo>
                    <a:pt x="44" y="326"/>
                  </a:lnTo>
                  <a:lnTo>
                    <a:pt x="41" y="323"/>
                  </a:lnTo>
                  <a:lnTo>
                    <a:pt x="37" y="322"/>
                  </a:lnTo>
                  <a:lnTo>
                    <a:pt x="41" y="315"/>
                  </a:lnTo>
                  <a:lnTo>
                    <a:pt x="44" y="306"/>
                  </a:lnTo>
                  <a:lnTo>
                    <a:pt x="45" y="298"/>
                  </a:lnTo>
                  <a:lnTo>
                    <a:pt x="46" y="293"/>
                  </a:lnTo>
                  <a:lnTo>
                    <a:pt x="54" y="288"/>
                  </a:lnTo>
                  <a:lnTo>
                    <a:pt x="60" y="283"/>
                  </a:lnTo>
                  <a:lnTo>
                    <a:pt x="63" y="276"/>
                  </a:lnTo>
                  <a:lnTo>
                    <a:pt x="66" y="270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6" y="264"/>
                  </a:lnTo>
                  <a:lnTo>
                    <a:pt x="65" y="261"/>
                  </a:lnTo>
                  <a:lnTo>
                    <a:pt x="62" y="255"/>
                  </a:lnTo>
                  <a:lnTo>
                    <a:pt x="58" y="250"/>
                  </a:lnTo>
                  <a:lnTo>
                    <a:pt x="52" y="246"/>
                  </a:lnTo>
                  <a:lnTo>
                    <a:pt x="42" y="242"/>
                  </a:lnTo>
                  <a:lnTo>
                    <a:pt x="37" y="241"/>
                  </a:lnTo>
                  <a:lnTo>
                    <a:pt x="32" y="241"/>
                  </a:lnTo>
                  <a:lnTo>
                    <a:pt x="28" y="244"/>
                  </a:lnTo>
                  <a:lnTo>
                    <a:pt x="24" y="245"/>
                  </a:lnTo>
                  <a:lnTo>
                    <a:pt x="20" y="247"/>
                  </a:lnTo>
                  <a:lnTo>
                    <a:pt x="17" y="249"/>
                  </a:lnTo>
                  <a:lnTo>
                    <a:pt x="13" y="251"/>
                  </a:lnTo>
                  <a:lnTo>
                    <a:pt x="11" y="254"/>
                  </a:lnTo>
                  <a:lnTo>
                    <a:pt x="0" y="219"/>
                  </a:lnTo>
                  <a:lnTo>
                    <a:pt x="3" y="181"/>
                  </a:lnTo>
                  <a:lnTo>
                    <a:pt x="19" y="145"/>
                  </a:lnTo>
                  <a:lnTo>
                    <a:pt x="42" y="109"/>
                  </a:lnTo>
                  <a:lnTo>
                    <a:pt x="73" y="76"/>
                  </a:lnTo>
                  <a:lnTo>
                    <a:pt x="106" y="49"/>
                  </a:lnTo>
                  <a:lnTo>
                    <a:pt x="139" y="28"/>
                  </a:lnTo>
                  <a:lnTo>
                    <a:pt x="169" y="13"/>
                  </a:lnTo>
                  <a:lnTo>
                    <a:pt x="173" y="12"/>
                  </a:lnTo>
                  <a:lnTo>
                    <a:pt x="178" y="8"/>
                  </a:lnTo>
                  <a:lnTo>
                    <a:pt x="185" y="5"/>
                  </a:lnTo>
                  <a:lnTo>
                    <a:pt x="191" y="3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8" y="3"/>
                  </a:lnTo>
                  <a:lnTo>
                    <a:pt x="194" y="9"/>
                  </a:lnTo>
                  <a:lnTo>
                    <a:pt x="182" y="25"/>
                  </a:lnTo>
                  <a:lnTo>
                    <a:pt x="171" y="47"/>
                  </a:lnTo>
                  <a:lnTo>
                    <a:pt x="164" y="69"/>
                  </a:lnTo>
                  <a:lnTo>
                    <a:pt x="161" y="91"/>
                  </a:lnTo>
                  <a:lnTo>
                    <a:pt x="164" y="105"/>
                  </a:lnTo>
                  <a:lnTo>
                    <a:pt x="168" y="123"/>
                  </a:lnTo>
                  <a:lnTo>
                    <a:pt x="174" y="141"/>
                  </a:lnTo>
                  <a:lnTo>
                    <a:pt x="181" y="163"/>
                  </a:lnTo>
                  <a:lnTo>
                    <a:pt x="186" y="181"/>
                  </a:lnTo>
                  <a:lnTo>
                    <a:pt x="190" y="197"/>
                  </a:lnTo>
                  <a:lnTo>
                    <a:pt x="194" y="214"/>
                  </a:lnTo>
                  <a:lnTo>
                    <a:pt x="194" y="226"/>
                  </a:lnTo>
                  <a:lnTo>
                    <a:pt x="194" y="240"/>
                  </a:lnTo>
                  <a:lnTo>
                    <a:pt x="193" y="260"/>
                  </a:lnTo>
                  <a:lnTo>
                    <a:pt x="190" y="282"/>
                  </a:lnTo>
                  <a:lnTo>
                    <a:pt x="185" y="306"/>
                  </a:lnTo>
                  <a:lnTo>
                    <a:pt x="174" y="330"/>
                  </a:lnTo>
                  <a:lnTo>
                    <a:pt x="160" y="351"/>
                  </a:lnTo>
                  <a:lnTo>
                    <a:pt x="139" y="368"/>
                  </a:lnTo>
                  <a:lnTo>
                    <a:pt x="111" y="38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8" name="Freeform 276">
              <a:extLst>
                <a:ext uri="{FF2B5EF4-FFF2-40B4-BE49-F238E27FC236}">
                  <a16:creationId xmlns:a16="http://schemas.microsoft.com/office/drawing/2014/main" xmlns="" id="{9828DBD7-FA50-F4D7-EC80-55409DF0E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5" y="2443"/>
              <a:ext cx="332" cy="214"/>
            </a:xfrm>
            <a:custGeom>
              <a:avLst/>
              <a:gdLst>
                <a:gd name="T0" fmla="*/ 446 w 965"/>
                <a:gd name="T1" fmla="*/ 546 h 641"/>
                <a:gd name="T2" fmla="*/ 408 w 965"/>
                <a:gd name="T3" fmla="*/ 604 h 641"/>
                <a:gd name="T4" fmla="*/ 388 w 965"/>
                <a:gd name="T5" fmla="*/ 620 h 641"/>
                <a:gd name="T6" fmla="*/ 337 w 965"/>
                <a:gd name="T7" fmla="*/ 545 h 641"/>
                <a:gd name="T8" fmla="*/ 301 w 965"/>
                <a:gd name="T9" fmla="*/ 514 h 641"/>
                <a:gd name="T10" fmla="*/ 272 w 965"/>
                <a:gd name="T11" fmla="*/ 455 h 641"/>
                <a:gd name="T12" fmla="*/ 286 w 965"/>
                <a:gd name="T13" fmla="*/ 342 h 641"/>
                <a:gd name="T14" fmla="*/ 333 w 965"/>
                <a:gd name="T15" fmla="*/ 274 h 641"/>
                <a:gd name="T16" fmla="*/ 341 w 965"/>
                <a:gd name="T17" fmla="*/ 228 h 641"/>
                <a:gd name="T18" fmla="*/ 317 w 965"/>
                <a:gd name="T19" fmla="*/ 273 h 641"/>
                <a:gd name="T20" fmla="*/ 263 w 965"/>
                <a:gd name="T21" fmla="*/ 349 h 641"/>
                <a:gd name="T22" fmla="*/ 155 w 965"/>
                <a:gd name="T23" fmla="*/ 393 h 641"/>
                <a:gd name="T24" fmla="*/ 108 w 965"/>
                <a:gd name="T25" fmla="*/ 388 h 641"/>
                <a:gd name="T26" fmla="*/ 47 w 965"/>
                <a:gd name="T27" fmla="*/ 362 h 641"/>
                <a:gd name="T28" fmla="*/ 21 w 965"/>
                <a:gd name="T29" fmla="*/ 337 h 641"/>
                <a:gd name="T30" fmla="*/ 81 w 965"/>
                <a:gd name="T31" fmla="*/ 306 h 641"/>
                <a:gd name="T32" fmla="*/ 149 w 965"/>
                <a:gd name="T33" fmla="*/ 224 h 641"/>
                <a:gd name="T34" fmla="*/ 246 w 965"/>
                <a:gd name="T35" fmla="*/ 202 h 641"/>
                <a:gd name="T36" fmla="*/ 276 w 965"/>
                <a:gd name="T37" fmla="*/ 203 h 641"/>
                <a:gd name="T38" fmla="*/ 299 w 965"/>
                <a:gd name="T39" fmla="*/ 196 h 641"/>
                <a:gd name="T40" fmla="*/ 279 w 965"/>
                <a:gd name="T41" fmla="*/ 233 h 641"/>
                <a:gd name="T42" fmla="*/ 286 w 965"/>
                <a:gd name="T43" fmla="*/ 243 h 641"/>
                <a:gd name="T44" fmla="*/ 309 w 965"/>
                <a:gd name="T45" fmla="*/ 246 h 641"/>
                <a:gd name="T46" fmla="*/ 326 w 965"/>
                <a:gd name="T47" fmla="*/ 209 h 641"/>
                <a:gd name="T48" fmla="*/ 325 w 965"/>
                <a:gd name="T49" fmla="*/ 191 h 641"/>
                <a:gd name="T50" fmla="*/ 336 w 965"/>
                <a:gd name="T51" fmla="*/ 213 h 641"/>
                <a:gd name="T52" fmla="*/ 376 w 965"/>
                <a:gd name="T53" fmla="*/ 222 h 641"/>
                <a:gd name="T54" fmla="*/ 416 w 965"/>
                <a:gd name="T55" fmla="*/ 212 h 641"/>
                <a:gd name="T56" fmla="*/ 448 w 965"/>
                <a:gd name="T57" fmla="*/ 193 h 641"/>
                <a:gd name="T58" fmla="*/ 490 w 965"/>
                <a:gd name="T59" fmla="*/ 185 h 641"/>
                <a:gd name="T60" fmla="*/ 517 w 965"/>
                <a:gd name="T61" fmla="*/ 136 h 641"/>
                <a:gd name="T62" fmla="*/ 603 w 965"/>
                <a:gd name="T63" fmla="*/ 20 h 641"/>
                <a:gd name="T64" fmla="*/ 714 w 965"/>
                <a:gd name="T65" fmla="*/ 0 h 641"/>
                <a:gd name="T66" fmla="*/ 779 w 965"/>
                <a:gd name="T67" fmla="*/ 9 h 641"/>
                <a:gd name="T68" fmla="*/ 857 w 965"/>
                <a:gd name="T69" fmla="*/ 37 h 641"/>
                <a:gd name="T70" fmla="*/ 936 w 965"/>
                <a:gd name="T71" fmla="*/ 45 h 641"/>
                <a:gd name="T72" fmla="*/ 952 w 965"/>
                <a:gd name="T73" fmla="*/ 62 h 641"/>
                <a:gd name="T74" fmla="*/ 856 w 965"/>
                <a:gd name="T75" fmla="*/ 178 h 641"/>
                <a:gd name="T76" fmla="*/ 760 w 965"/>
                <a:gd name="T77" fmla="*/ 234 h 641"/>
                <a:gd name="T78" fmla="*/ 658 w 965"/>
                <a:gd name="T79" fmla="*/ 262 h 641"/>
                <a:gd name="T80" fmla="*/ 566 w 965"/>
                <a:gd name="T81" fmla="*/ 247 h 641"/>
                <a:gd name="T82" fmla="*/ 505 w 965"/>
                <a:gd name="T83" fmla="*/ 221 h 641"/>
                <a:gd name="T84" fmla="*/ 473 w 965"/>
                <a:gd name="T85" fmla="*/ 206 h 641"/>
                <a:gd name="T86" fmla="*/ 432 w 965"/>
                <a:gd name="T87" fmla="*/ 213 h 641"/>
                <a:gd name="T88" fmla="*/ 425 w 965"/>
                <a:gd name="T89" fmla="*/ 232 h 641"/>
                <a:gd name="T90" fmla="*/ 463 w 965"/>
                <a:gd name="T91" fmla="*/ 232 h 641"/>
                <a:gd name="T92" fmla="*/ 512 w 965"/>
                <a:gd name="T93" fmla="*/ 227 h 641"/>
                <a:gd name="T94" fmla="*/ 590 w 965"/>
                <a:gd name="T95" fmla="*/ 248 h 641"/>
                <a:gd name="T96" fmla="*/ 687 w 965"/>
                <a:gd name="T97" fmla="*/ 329 h 641"/>
                <a:gd name="T98" fmla="*/ 725 w 965"/>
                <a:gd name="T99" fmla="*/ 449 h 641"/>
                <a:gd name="T100" fmla="*/ 695 w 965"/>
                <a:gd name="T101" fmla="*/ 476 h 641"/>
                <a:gd name="T102" fmla="*/ 581 w 965"/>
                <a:gd name="T103" fmla="*/ 439 h 641"/>
                <a:gd name="T104" fmla="*/ 504 w 965"/>
                <a:gd name="T105" fmla="*/ 421 h 641"/>
                <a:gd name="T106" fmla="*/ 448 w 965"/>
                <a:gd name="T107" fmla="*/ 353 h 641"/>
                <a:gd name="T108" fmla="*/ 424 w 965"/>
                <a:gd name="T109" fmla="*/ 266 h 641"/>
                <a:gd name="T110" fmla="*/ 386 w 965"/>
                <a:gd name="T111" fmla="*/ 234 h 641"/>
                <a:gd name="T112" fmla="*/ 355 w 965"/>
                <a:gd name="T113" fmla="*/ 231 h 641"/>
                <a:gd name="T114" fmla="*/ 369 w 965"/>
                <a:gd name="T115" fmla="*/ 264 h 641"/>
                <a:gd name="T116" fmla="*/ 437 w 965"/>
                <a:gd name="T117" fmla="*/ 333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5" h="641">
                  <a:moveTo>
                    <a:pt x="459" y="378"/>
                  </a:moveTo>
                  <a:lnTo>
                    <a:pt x="469" y="423"/>
                  </a:lnTo>
                  <a:lnTo>
                    <a:pt x="469" y="470"/>
                  </a:lnTo>
                  <a:lnTo>
                    <a:pt x="462" y="513"/>
                  </a:lnTo>
                  <a:lnTo>
                    <a:pt x="446" y="546"/>
                  </a:lnTo>
                  <a:lnTo>
                    <a:pt x="437" y="559"/>
                  </a:lnTo>
                  <a:lnTo>
                    <a:pt x="429" y="571"/>
                  </a:lnTo>
                  <a:lnTo>
                    <a:pt x="421" y="582"/>
                  </a:lnTo>
                  <a:lnTo>
                    <a:pt x="415" y="594"/>
                  </a:lnTo>
                  <a:lnTo>
                    <a:pt x="408" y="604"/>
                  </a:lnTo>
                  <a:lnTo>
                    <a:pt x="403" y="616"/>
                  </a:lnTo>
                  <a:lnTo>
                    <a:pt x="399" y="627"/>
                  </a:lnTo>
                  <a:lnTo>
                    <a:pt x="395" y="641"/>
                  </a:lnTo>
                  <a:lnTo>
                    <a:pt x="392" y="632"/>
                  </a:lnTo>
                  <a:lnTo>
                    <a:pt x="388" y="620"/>
                  </a:lnTo>
                  <a:lnTo>
                    <a:pt x="380" y="606"/>
                  </a:lnTo>
                  <a:lnTo>
                    <a:pt x="372" y="590"/>
                  </a:lnTo>
                  <a:lnTo>
                    <a:pt x="361" y="574"/>
                  </a:lnTo>
                  <a:lnTo>
                    <a:pt x="350" y="557"/>
                  </a:lnTo>
                  <a:lnTo>
                    <a:pt x="337" y="545"/>
                  </a:lnTo>
                  <a:lnTo>
                    <a:pt x="325" y="534"/>
                  </a:lnTo>
                  <a:lnTo>
                    <a:pt x="318" y="529"/>
                  </a:lnTo>
                  <a:lnTo>
                    <a:pt x="312" y="524"/>
                  </a:lnTo>
                  <a:lnTo>
                    <a:pt x="307" y="519"/>
                  </a:lnTo>
                  <a:lnTo>
                    <a:pt x="301" y="514"/>
                  </a:lnTo>
                  <a:lnTo>
                    <a:pt x="297" y="508"/>
                  </a:lnTo>
                  <a:lnTo>
                    <a:pt x="293" y="503"/>
                  </a:lnTo>
                  <a:lnTo>
                    <a:pt x="290" y="496"/>
                  </a:lnTo>
                  <a:lnTo>
                    <a:pt x="286" y="491"/>
                  </a:lnTo>
                  <a:lnTo>
                    <a:pt x="272" y="455"/>
                  </a:lnTo>
                  <a:lnTo>
                    <a:pt x="268" y="420"/>
                  </a:lnTo>
                  <a:lnTo>
                    <a:pt x="270" y="389"/>
                  </a:lnTo>
                  <a:lnTo>
                    <a:pt x="275" y="365"/>
                  </a:lnTo>
                  <a:lnTo>
                    <a:pt x="279" y="353"/>
                  </a:lnTo>
                  <a:lnTo>
                    <a:pt x="286" y="342"/>
                  </a:lnTo>
                  <a:lnTo>
                    <a:pt x="293" y="329"/>
                  </a:lnTo>
                  <a:lnTo>
                    <a:pt x="303" y="315"/>
                  </a:lnTo>
                  <a:lnTo>
                    <a:pt x="313" y="303"/>
                  </a:lnTo>
                  <a:lnTo>
                    <a:pt x="324" y="289"/>
                  </a:lnTo>
                  <a:lnTo>
                    <a:pt x="333" y="274"/>
                  </a:lnTo>
                  <a:lnTo>
                    <a:pt x="342" y="259"/>
                  </a:lnTo>
                  <a:lnTo>
                    <a:pt x="345" y="249"/>
                  </a:lnTo>
                  <a:lnTo>
                    <a:pt x="346" y="238"/>
                  </a:lnTo>
                  <a:lnTo>
                    <a:pt x="344" y="231"/>
                  </a:lnTo>
                  <a:lnTo>
                    <a:pt x="341" y="228"/>
                  </a:lnTo>
                  <a:lnTo>
                    <a:pt x="333" y="233"/>
                  </a:lnTo>
                  <a:lnTo>
                    <a:pt x="328" y="242"/>
                  </a:lnTo>
                  <a:lnTo>
                    <a:pt x="324" y="251"/>
                  </a:lnTo>
                  <a:lnTo>
                    <a:pt x="321" y="259"/>
                  </a:lnTo>
                  <a:lnTo>
                    <a:pt x="317" y="273"/>
                  </a:lnTo>
                  <a:lnTo>
                    <a:pt x="312" y="286"/>
                  </a:lnTo>
                  <a:lnTo>
                    <a:pt x="305" y="298"/>
                  </a:lnTo>
                  <a:lnTo>
                    <a:pt x="299" y="309"/>
                  </a:lnTo>
                  <a:lnTo>
                    <a:pt x="282" y="330"/>
                  </a:lnTo>
                  <a:lnTo>
                    <a:pt x="263" y="349"/>
                  </a:lnTo>
                  <a:lnTo>
                    <a:pt x="242" y="364"/>
                  </a:lnTo>
                  <a:lnTo>
                    <a:pt x="221" y="375"/>
                  </a:lnTo>
                  <a:lnTo>
                    <a:pt x="199" y="384"/>
                  </a:lnTo>
                  <a:lnTo>
                    <a:pt x="176" y="390"/>
                  </a:lnTo>
                  <a:lnTo>
                    <a:pt x="155" y="393"/>
                  </a:lnTo>
                  <a:lnTo>
                    <a:pt x="134" y="393"/>
                  </a:lnTo>
                  <a:lnTo>
                    <a:pt x="128" y="392"/>
                  </a:lnTo>
                  <a:lnTo>
                    <a:pt x="121" y="390"/>
                  </a:lnTo>
                  <a:lnTo>
                    <a:pt x="114" y="389"/>
                  </a:lnTo>
                  <a:lnTo>
                    <a:pt x="108" y="388"/>
                  </a:lnTo>
                  <a:lnTo>
                    <a:pt x="96" y="383"/>
                  </a:lnTo>
                  <a:lnTo>
                    <a:pt x="84" y="379"/>
                  </a:lnTo>
                  <a:lnTo>
                    <a:pt x="72" y="373"/>
                  </a:lnTo>
                  <a:lnTo>
                    <a:pt x="60" y="368"/>
                  </a:lnTo>
                  <a:lnTo>
                    <a:pt x="47" y="362"/>
                  </a:lnTo>
                  <a:lnTo>
                    <a:pt x="33" y="355"/>
                  </a:lnTo>
                  <a:lnTo>
                    <a:pt x="17" y="349"/>
                  </a:lnTo>
                  <a:lnTo>
                    <a:pt x="0" y="342"/>
                  </a:lnTo>
                  <a:lnTo>
                    <a:pt x="9" y="339"/>
                  </a:lnTo>
                  <a:lnTo>
                    <a:pt x="21" y="337"/>
                  </a:lnTo>
                  <a:lnTo>
                    <a:pt x="34" y="333"/>
                  </a:lnTo>
                  <a:lnTo>
                    <a:pt x="47" y="328"/>
                  </a:lnTo>
                  <a:lnTo>
                    <a:pt x="60" y="322"/>
                  </a:lnTo>
                  <a:lnTo>
                    <a:pt x="72" y="314"/>
                  </a:lnTo>
                  <a:lnTo>
                    <a:pt x="81" y="306"/>
                  </a:lnTo>
                  <a:lnTo>
                    <a:pt x="89" y="294"/>
                  </a:lnTo>
                  <a:lnTo>
                    <a:pt x="99" y="278"/>
                  </a:lnTo>
                  <a:lnTo>
                    <a:pt x="113" y="259"/>
                  </a:lnTo>
                  <a:lnTo>
                    <a:pt x="129" y="241"/>
                  </a:lnTo>
                  <a:lnTo>
                    <a:pt x="149" y="224"/>
                  </a:lnTo>
                  <a:lnTo>
                    <a:pt x="170" y="211"/>
                  </a:lnTo>
                  <a:lnTo>
                    <a:pt x="193" y="201"/>
                  </a:lnTo>
                  <a:lnTo>
                    <a:pt x="217" y="197"/>
                  </a:lnTo>
                  <a:lnTo>
                    <a:pt x="242" y="200"/>
                  </a:lnTo>
                  <a:lnTo>
                    <a:pt x="246" y="202"/>
                  </a:lnTo>
                  <a:lnTo>
                    <a:pt x="253" y="204"/>
                  </a:lnTo>
                  <a:lnTo>
                    <a:pt x="258" y="206"/>
                  </a:lnTo>
                  <a:lnTo>
                    <a:pt x="265" y="206"/>
                  </a:lnTo>
                  <a:lnTo>
                    <a:pt x="271" y="204"/>
                  </a:lnTo>
                  <a:lnTo>
                    <a:pt x="276" y="203"/>
                  </a:lnTo>
                  <a:lnTo>
                    <a:pt x="280" y="201"/>
                  </a:lnTo>
                  <a:lnTo>
                    <a:pt x="283" y="198"/>
                  </a:lnTo>
                  <a:lnTo>
                    <a:pt x="287" y="195"/>
                  </a:lnTo>
                  <a:lnTo>
                    <a:pt x="293" y="193"/>
                  </a:lnTo>
                  <a:lnTo>
                    <a:pt x="299" y="196"/>
                  </a:lnTo>
                  <a:lnTo>
                    <a:pt x="303" y="197"/>
                  </a:lnTo>
                  <a:lnTo>
                    <a:pt x="295" y="204"/>
                  </a:lnTo>
                  <a:lnTo>
                    <a:pt x="287" y="213"/>
                  </a:lnTo>
                  <a:lnTo>
                    <a:pt x="282" y="224"/>
                  </a:lnTo>
                  <a:lnTo>
                    <a:pt x="279" y="233"/>
                  </a:lnTo>
                  <a:lnTo>
                    <a:pt x="279" y="236"/>
                  </a:lnTo>
                  <a:lnTo>
                    <a:pt x="280" y="238"/>
                  </a:lnTo>
                  <a:lnTo>
                    <a:pt x="282" y="239"/>
                  </a:lnTo>
                  <a:lnTo>
                    <a:pt x="283" y="242"/>
                  </a:lnTo>
                  <a:lnTo>
                    <a:pt x="286" y="243"/>
                  </a:lnTo>
                  <a:lnTo>
                    <a:pt x="287" y="244"/>
                  </a:lnTo>
                  <a:lnTo>
                    <a:pt x="290" y="246"/>
                  </a:lnTo>
                  <a:lnTo>
                    <a:pt x="291" y="246"/>
                  </a:lnTo>
                  <a:lnTo>
                    <a:pt x="300" y="247"/>
                  </a:lnTo>
                  <a:lnTo>
                    <a:pt x="309" y="246"/>
                  </a:lnTo>
                  <a:lnTo>
                    <a:pt x="317" y="242"/>
                  </a:lnTo>
                  <a:lnTo>
                    <a:pt x="324" y="237"/>
                  </a:lnTo>
                  <a:lnTo>
                    <a:pt x="328" y="228"/>
                  </a:lnTo>
                  <a:lnTo>
                    <a:pt x="328" y="218"/>
                  </a:lnTo>
                  <a:lnTo>
                    <a:pt x="326" y="209"/>
                  </a:lnTo>
                  <a:lnTo>
                    <a:pt x="322" y="202"/>
                  </a:lnTo>
                  <a:lnTo>
                    <a:pt x="320" y="198"/>
                  </a:lnTo>
                  <a:lnTo>
                    <a:pt x="320" y="195"/>
                  </a:lnTo>
                  <a:lnTo>
                    <a:pt x="322" y="192"/>
                  </a:lnTo>
                  <a:lnTo>
                    <a:pt x="325" y="191"/>
                  </a:lnTo>
                  <a:lnTo>
                    <a:pt x="328" y="192"/>
                  </a:lnTo>
                  <a:lnTo>
                    <a:pt x="330" y="195"/>
                  </a:lnTo>
                  <a:lnTo>
                    <a:pt x="332" y="201"/>
                  </a:lnTo>
                  <a:lnTo>
                    <a:pt x="333" y="207"/>
                  </a:lnTo>
                  <a:lnTo>
                    <a:pt x="336" y="213"/>
                  </a:lnTo>
                  <a:lnTo>
                    <a:pt x="341" y="219"/>
                  </a:lnTo>
                  <a:lnTo>
                    <a:pt x="351" y="221"/>
                  </a:lnTo>
                  <a:lnTo>
                    <a:pt x="365" y="213"/>
                  </a:lnTo>
                  <a:lnTo>
                    <a:pt x="370" y="218"/>
                  </a:lnTo>
                  <a:lnTo>
                    <a:pt x="376" y="222"/>
                  </a:lnTo>
                  <a:lnTo>
                    <a:pt x="384" y="224"/>
                  </a:lnTo>
                  <a:lnTo>
                    <a:pt x="394" y="226"/>
                  </a:lnTo>
                  <a:lnTo>
                    <a:pt x="401" y="223"/>
                  </a:lnTo>
                  <a:lnTo>
                    <a:pt x="409" y="219"/>
                  </a:lnTo>
                  <a:lnTo>
                    <a:pt x="416" y="212"/>
                  </a:lnTo>
                  <a:lnTo>
                    <a:pt x="421" y="201"/>
                  </a:lnTo>
                  <a:lnTo>
                    <a:pt x="426" y="198"/>
                  </a:lnTo>
                  <a:lnTo>
                    <a:pt x="433" y="197"/>
                  </a:lnTo>
                  <a:lnTo>
                    <a:pt x="440" y="195"/>
                  </a:lnTo>
                  <a:lnTo>
                    <a:pt x="448" y="193"/>
                  </a:lnTo>
                  <a:lnTo>
                    <a:pt x="455" y="191"/>
                  </a:lnTo>
                  <a:lnTo>
                    <a:pt x="465" y="190"/>
                  </a:lnTo>
                  <a:lnTo>
                    <a:pt x="474" y="188"/>
                  </a:lnTo>
                  <a:lnTo>
                    <a:pt x="482" y="187"/>
                  </a:lnTo>
                  <a:lnTo>
                    <a:pt x="490" y="185"/>
                  </a:lnTo>
                  <a:lnTo>
                    <a:pt x="495" y="180"/>
                  </a:lnTo>
                  <a:lnTo>
                    <a:pt x="502" y="171"/>
                  </a:lnTo>
                  <a:lnTo>
                    <a:pt x="507" y="161"/>
                  </a:lnTo>
                  <a:lnTo>
                    <a:pt x="512" y="150"/>
                  </a:lnTo>
                  <a:lnTo>
                    <a:pt x="517" y="136"/>
                  </a:lnTo>
                  <a:lnTo>
                    <a:pt x="523" y="120"/>
                  </a:lnTo>
                  <a:lnTo>
                    <a:pt x="529" y="102"/>
                  </a:lnTo>
                  <a:lnTo>
                    <a:pt x="549" y="65"/>
                  </a:lnTo>
                  <a:lnTo>
                    <a:pt x="574" y="39"/>
                  </a:lnTo>
                  <a:lnTo>
                    <a:pt x="603" y="20"/>
                  </a:lnTo>
                  <a:lnTo>
                    <a:pt x="632" y="9"/>
                  </a:lnTo>
                  <a:lnTo>
                    <a:pt x="660" y="2"/>
                  </a:lnTo>
                  <a:lnTo>
                    <a:pt x="683" y="0"/>
                  </a:lnTo>
                  <a:lnTo>
                    <a:pt x="703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33" y="1"/>
                  </a:lnTo>
                  <a:lnTo>
                    <a:pt x="748" y="2"/>
                  </a:lnTo>
                  <a:lnTo>
                    <a:pt x="762" y="5"/>
                  </a:lnTo>
                  <a:lnTo>
                    <a:pt x="779" y="9"/>
                  </a:lnTo>
                  <a:lnTo>
                    <a:pt x="797" y="14"/>
                  </a:lnTo>
                  <a:lnTo>
                    <a:pt x="812" y="20"/>
                  </a:lnTo>
                  <a:lnTo>
                    <a:pt x="827" y="26"/>
                  </a:lnTo>
                  <a:lnTo>
                    <a:pt x="841" y="32"/>
                  </a:lnTo>
                  <a:lnTo>
                    <a:pt x="857" y="37"/>
                  </a:lnTo>
                  <a:lnTo>
                    <a:pt x="873" y="41"/>
                  </a:lnTo>
                  <a:lnTo>
                    <a:pt x="890" y="42"/>
                  </a:lnTo>
                  <a:lnTo>
                    <a:pt x="906" y="44"/>
                  </a:lnTo>
                  <a:lnTo>
                    <a:pt x="922" y="45"/>
                  </a:lnTo>
                  <a:lnTo>
                    <a:pt x="936" y="45"/>
                  </a:lnTo>
                  <a:lnTo>
                    <a:pt x="949" y="44"/>
                  </a:lnTo>
                  <a:lnTo>
                    <a:pt x="965" y="44"/>
                  </a:lnTo>
                  <a:lnTo>
                    <a:pt x="965" y="49"/>
                  </a:lnTo>
                  <a:lnTo>
                    <a:pt x="958" y="56"/>
                  </a:lnTo>
                  <a:lnTo>
                    <a:pt x="952" y="62"/>
                  </a:lnTo>
                  <a:lnTo>
                    <a:pt x="937" y="81"/>
                  </a:lnTo>
                  <a:lnTo>
                    <a:pt x="920" y="103"/>
                  </a:lnTo>
                  <a:lnTo>
                    <a:pt x="901" y="128"/>
                  </a:lnTo>
                  <a:lnTo>
                    <a:pt x="878" y="155"/>
                  </a:lnTo>
                  <a:lnTo>
                    <a:pt x="856" y="178"/>
                  </a:lnTo>
                  <a:lnTo>
                    <a:pt x="833" y="200"/>
                  </a:lnTo>
                  <a:lnTo>
                    <a:pt x="811" y="216"/>
                  </a:lnTo>
                  <a:lnTo>
                    <a:pt x="790" y="224"/>
                  </a:lnTo>
                  <a:lnTo>
                    <a:pt x="777" y="228"/>
                  </a:lnTo>
                  <a:lnTo>
                    <a:pt x="760" y="234"/>
                  </a:lnTo>
                  <a:lnTo>
                    <a:pt x="740" y="241"/>
                  </a:lnTo>
                  <a:lnTo>
                    <a:pt x="720" y="247"/>
                  </a:lnTo>
                  <a:lnTo>
                    <a:pt x="698" y="253"/>
                  </a:lnTo>
                  <a:lnTo>
                    <a:pt x="678" y="258"/>
                  </a:lnTo>
                  <a:lnTo>
                    <a:pt x="658" y="262"/>
                  </a:lnTo>
                  <a:lnTo>
                    <a:pt x="641" y="263"/>
                  </a:lnTo>
                  <a:lnTo>
                    <a:pt x="624" y="262"/>
                  </a:lnTo>
                  <a:lnTo>
                    <a:pt x="606" y="258"/>
                  </a:lnTo>
                  <a:lnTo>
                    <a:pt x="586" y="253"/>
                  </a:lnTo>
                  <a:lnTo>
                    <a:pt x="566" y="247"/>
                  </a:lnTo>
                  <a:lnTo>
                    <a:pt x="548" y="241"/>
                  </a:lnTo>
                  <a:lnTo>
                    <a:pt x="532" y="234"/>
                  </a:lnTo>
                  <a:lnTo>
                    <a:pt x="520" y="229"/>
                  </a:lnTo>
                  <a:lnTo>
                    <a:pt x="513" y="226"/>
                  </a:lnTo>
                  <a:lnTo>
                    <a:pt x="505" y="221"/>
                  </a:lnTo>
                  <a:lnTo>
                    <a:pt x="499" y="216"/>
                  </a:lnTo>
                  <a:lnTo>
                    <a:pt x="492" y="212"/>
                  </a:lnTo>
                  <a:lnTo>
                    <a:pt x="484" y="207"/>
                  </a:lnTo>
                  <a:lnTo>
                    <a:pt x="479" y="206"/>
                  </a:lnTo>
                  <a:lnTo>
                    <a:pt x="473" y="206"/>
                  </a:lnTo>
                  <a:lnTo>
                    <a:pt x="463" y="206"/>
                  </a:lnTo>
                  <a:lnTo>
                    <a:pt x="455" y="207"/>
                  </a:lnTo>
                  <a:lnTo>
                    <a:pt x="448" y="209"/>
                  </a:lnTo>
                  <a:lnTo>
                    <a:pt x="438" y="211"/>
                  </a:lnTo>
                  <a:lnTo>
                    <a:pt x="432" y="213"/>
                  </a:lnTo>
                  <a:lnTo>
                    <a:pt x="426" y="216"/>
                  </a:lnTo>
                  <a:lnTo>
                    <a:pt x="420" y="221"/>
                  </a:lnTo>
                  <a:lnTo>
                    <a:pt x="419" y="226"/>
                  </a:lnTo>
                  <a:lnTo>
                    <a:pt x="420" y="229"/>
                  </a:lnTo>
                  <a:lnTo>
                    <a:pt x="425" y="232"/>
                  </a:lnTo>
                  <a:lnTo>
                    <a:pt x="430" y="233"/>
                  </a:lnTo>
                  <a:lnTo>
                    <a:pt x="437" y="233"/>
                  </a:lnTo>
                  <a:lnTo>
                    <a:pt x="445" y="233"/>
                  </a:lnTo>
                  <a:lnTo>
                    <a:pt x="453" y="233"/>
                  </a:lnTo>
                  <a:lnTo>
                    <a:pt x="463" y="232"/>
                  </a:lnTo>
                  <a:lnTo>
                    <a:pt x="473" y="231"/>
                  </a:lnTo>
                  <a:lnTo>
                    <a:pt x="483" y="229"/>
                  </a:lnTo>
                  <a:lnTo>
                    <a:pt x="492" y="228"/>
                  </a:lnTo>
                  <a:lnTo>
                    <a:pt x="502" y="227"/>
                  </a:lnTo>
                  <a:lnTo>
                    <a:pt x="512" y="227"/>
                  </a:lnTo>
                  <a:lnTo>
                    <a:pt x="523" y="227"/>
                  </a:lnTo>
                  <a:lnTo>
                    <a:pt x="534" y="229"/>
                  </a:lnTo>
                  <a:lnTo>
                    <a:pt x="550" y="233"/>
                  </a:lnTo>
                  <a:lnTo>
                    <a:pt x="569" y="239"/>
                  </a:lnTo>
                  <a:lnTo>
                    <a:pt x="590" y="248"/>
                  </a:lnTo>
                  <a:lnTo>
                    <a:pt x="616" y="259"/>
                  </a:lnTo>
                  <a:lnTo>
                    <a:pt x="636" y="272"/>
                  </a:lnTo>
                  <a:lnTo>
                    <a:pt x="656" y="288"/>
                  </a:lnTo>
                  <a:lnTo>
                    <a:pt x="671" y="307"/>
                  </a:lnTo>
                  <a:lnTo>
                    <a:pt x="687" y="329"/>
                  </a:lnTo>
                  <a:lnTo>
                    <a:pt x="699" y="353"/>
                  </a:lnTo>
                  <a:lnTo>
                    <a:pt x="710" y="378"/>
                  </a:lnTo>
                  <a:lnTo>
                    <a:pt x="718" y="405"/>
                  </a:lnTo>
                  <a:lnTo>
                    <a:pt x="723" y="431"/>
                  </a:lnTo>
                  <a:lnTo>
                    <a:pt x="725" y="449"/>
                  </a:lnTo>
                  <a:lnTo>
                    <a:pt x="725" y="466"/>
                  </a:lnTo>
                  <a:lnTo>
                    <a:pt x="725" y="484"/>
                  </a:lnTo>
                  <a:lnTo>
                    <a:pt x="723" y="500"/>
                  </a:lnTo>
                  <a:lnTo>
                    <a:pt x="711" y="488"/>
                  </a:lnTo>
                  <a:lnTo>
                    <a:pt x="695" y="476"/>
                  </a:lnTo>
                  <a:lnTo>
                    <a:pt x="674" y="466"/>
                  </a:lnTo>
                  <a:lnTo>
                    <a:pt x="652" y="458"/>
                  </a:lnTo>
                  <a:lnTo>
                    <a:pt x="628" y="450"/>
                  </a:lnTo>
                  <a:lnTo>
                    <a:pt x="603" y="443"/>
                  </a:lnTo>
                  <a:lnTo>
                    <a:pt x="581" y="439"/>
                  </a:lnTo>
                  <a:lnTo>
                    <a:pt x="561" y="435"/>
                  </a:lnTo>
                  <a:lnTo>
                    <a:pt x="549" y="433"/>
                  </a:lnTo>
                  <a:lnTo>
                    <a:pt x="534" y="430"/>
                  </a:lnTo>
                  <a:lnTo>
                    <a:pt x="520" y="428"/>
                  </a:lnTo>
                  <a:lnTo>
                    <a:pt x="504" y="421"/>
                  </a:lnTo>
                  <a:lnTo>
                    <a:pt x="490" y="415"/>
                  </a:lnTo>
                  <a:lnTo>
                    <a:pt x="477" y="405"/>
                  </a:lnTo>
                  <a:lnTo>
                    <a:pt x="466" y="392"/>
                  </a:lnTo>
                  <a:lnTo>
                    <a:pt x="458" y="375"/>
                  </a:lnTo>
                  <a:lnTo>
                    <a:pt x="448" y="353"/>
                  </a:lnTo>
                  <a:lnTo>
                    <a:pt x="436" y="333"/>
                  </a:lnTo>
                  <a:lnTo>
                    <a:pt x="429" y="313"/>
                  </a:lnTo>
                  <a:lnTo>
                    <a:pt x="429" y="283"/>
                  </a:lnTo>
                  <a:lnTo>
                    <a:pt x="428" y="274"/>
                  </a:lnTo>
                  <a:lnTo>
                    <a:pt x="424" y="266"/>
                  </a:lnTo>
                  <a:lnTo>
                    <a:pt x="417" y="258"/>
                  </a:lnTo>
                  <a:lnTo>
                    <a:pt x="411" y="251"/>
                  </a:lnTo>
                  <a:lnTo>
                    <a:pt x="401" y="244"/>
                  </a:lnTo>
                  <a:lnTo>
                    <a:pt x="392" y="239"/>
                  </a:lnTo>
                  <a:lnTo>
                    <a:pt x="386" y="234"/>
                  </a:lnTo>
                  <a:lnTo>
                    <a:pt x="379" y="232"/>
                  </a:lnTo>
                  <a:lnTo>
                    <a:pt x="370" y="228"/>
                  </a:lnTo>
                  <a:lnTo>
                    <a:pt x="362" y="226"/>
                  </a:lnTo>
                  <a:lnTo>
                    <a:pt x="357" y="227"/>
                  </a:lnTo>
                  <a:lnTo>
                    <a:pt x="355" y="231"/>
                  </a:lnTo>
                  <a:lnTo>
                    <a:pt x="357" y="238"/>
                  </a:lnTo>
                  <a:lnTo>
                    <a:pt x="358" y="244"/>
                  </a:lnTo>
                  <a:lnTo>
                    <a:pt x="359" y="252"/>
                  </a:lnTo>
                  <a:lnTo>
                    <a:pt x="363" y="259"/>
                  </a:lnTo>
                  <a:lnTo>
                    <a:pt x="369" y="264"/>
                  </a:lnTo>
                  <a:lnTo>
                    <a:pt x="378" y="273"/>
                  </a:lnTo>
                  <a:lnTo>
                    <a:pt x="391" y="284"/>
                  </a:lnTo>
                  <a:lnTo>
                    <a:pt x="405" y="298"/>
                  </a:lnTo>
                  <a:lnTo>
                    <a:pt x="421" y="314"/>
                  </a:lnTo>
                  <a:lnTo>
                    <a:pt x="437" y="333"/>
                  </a:lnTo>
                  <a:lnTo>
                    <a:pt x="449" y="354"/>
                  </a:lnTo>
                  <a:lnTo>
                    <a:pt x="459" y="37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89" name="Freeform 277">
              <a:extLst>
                <a:ext uri="{FF2B5EF4-FFF2-40B4-BE49-F238E27FC236}">
                  <a16:creationId xmlns:a16="http://schemas.microsoft.com/office/drawing/2014/main" xmlns="" id="{8BD033DB-B1F0-FFA7-334A-BF302A46F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2411"/>
              <a:ext cx="100" cy="94"/>
            </a:xfrm>
            <a:custGeom>
              <a:avLst/>
              <a:gdLst>
                <a:gd name="T0" fmla="*/ 220 w 289"/>
                <a:gd name="T1" fmla="*/ 269 h 279"/>
                <a:gd name="T2" fmla="*/ 229 w 289"/>
                <a:gd name="T3" fmla="*/ 254 h 279"/>
                <a:gd name="T4" fmla="*/ 247 w 289"/>
                <a:gd name="T5" fmla="*/ 249 h 279"/>
                <a:gd name="T6" fmla="*/ 259 w 289"/>
                <a:gd name="T7" fmla="*/ 254 h 279"/>
                <a:gd name="T8" fmla="*/ 263 w 289"/>
                <a:gd name="T9" fmla="*/ 261 h 279"/>
                <a:gd name="T10" fmla="*/ 272 w 289"/>
                <a:gd name="T11" fmla="*/ 262 h 279"/>
                <a:gd name="T12" fmla="*/ 285 w 289"/>
                <a:gd name="T13" fmla="*/ 264 h 279"/>
                <a:gd name="T14" fmla="*/ 289 w 289"/>
                <a:gd name="T15" fmla="*/ 263 h 279"/>
                <a:gd name="T16" fmla="*/ 283 w 289"/>
                <a:gd name="T17" fmla="*/ 254 h 279"/>
                <a:gd name="T18" fmla="*/ 274 w 289"/>
                <a:gd name="T19" fmla="*/ 247 h 279"/>
                <a:gd name="T20" fmla="*/ 264 w 289"/>
                <a:gd name="T21" fmla="*/ 244 h 279"/>
                <a:gd name="T22" fmla="*/ 251 w 289"/>
                <a:gd name="T23" fmla="*/ 246 h 279"/>
                <a:gd name="T24" fmla="*/ 239 w 289"/>
                <a:gd name="T25" fmla="*/ 234 h 279"/>
                <a:gd name="T26" fmla="*/ 235 w 289"/>
                <a:gd name="T27" fmla="*/ 222 h 279"/>
                <a:gd name="T28" fmla="*/ 238 w 289"/>
                <a:gd name="T29" fmla="*/ 213 h 279"/>
                <a:gd name="T30" fmla="*/ 242 w 289"/>
                <a:gd name="T31" fmla="*/ 208 h 279"/>
                <a:gd name="T32" fmla="*/ 249 w 289"/>
                <a:gd name="T33" fmla="*/ 202 h 279"/>
                <a:gd name="T34" fmla="*/ 262 w 289"/>
                <a:gd name="T35" fmla="*/ 196 h 279"/>
                <a:gd name="T36" fmla="*/ 274 w 289"/>
                <a:gd name="T37" fmla="*/ 167 h 279"/>
                <a:gd name="T38" fmla="*/ 266 w 289"/>
                <a:gd name="T39" fmla="*/ 115 h 279"/>
                <a:gd name="T40" fmla="*/ 227 w 289"/>
                <a:gd name="T41" fmla="*/ 70 h 279"/>
                <a:gd name="T42" fmla="*/ 162 w 289"/>
                <a:gd name="T43" fmla="*/ 39 h 279"/>
                <a:gd name="T44" fmla="*/ 100 w 289"/>
                <a:gd name="T45" fmla="*/ 27 h 279"/>
                <a:gd name="T46" fmla="*/ 64 w 289"/>
                <a:gd name="T47" fmla="*/ 20 h 279"/>
                <a:gd name="T48" fmla="*/ 33 w 289"/>
                <a:gd name="T49" fmla="*/ 10 h 279"/>
                <a:gd name="T50" fmla="*/ 8 w 289"/>
                <a:gd name="T51" fmla="*/ 2 h 279"/>
                <a:gd name="T52" fmla="*/ 10 w 289"/>
                <a:gd name="T53" fmla="*/ 14 h 279"/>
                <a:gd name="T54" fmla="*/ 27 w 289"/>
                <a:gd name="T55" fmla="*/ 47 h 279"/>
                <a:gd name="T56" fmla="*/ 40 w 289"/>
                <a:gd name="T57" fmla="*/ 85 h 279"/>
                <a:gd name="T58" fmla="*/ 51 w 289"/>
                <a:gd name="T59" fmla="*/ 121 h 279"/>
                <a:gd name="T60" fmla="*/ 60 w 289"/>
                <a:gd name="T61" fmla="*/ 155 h 279"/>
                <a:gd name="T62" fmla="*/ 79 w 289"/>
                <a:gd name="T63" fmla="*/ 199 h 279"/>
                <a:gd name="T64" fmla="*/ 117 w 289"/>
                <a:gd name="T65" fmla="*/ 244 h 279"/>
                <a:gd name="T66" fmla="*/ 179 w 289"/>
                <a:gd name="T67" fmla="*/ 27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9" h="279">
                  <a:moveTo>
                    <a:pt x="220" y="279"/>
                  </a:moveTo>
                  <a:lnTo>
                    <a:pt x="220" y="269"/>
                  </a:lnTo>
                  <a:lnTo>
                    <a:pt x="223" y="261"/>
                  </a:lnTo>
                  <a:lnTo>
                    <a:pt x="229" y="254"/>
                  </a:lnTo>
                  <a:lnTo>
                    <a:pt x="238" y="251"/>
                  </a:lnTo>
                  <a:lnTo>
                    <a:pt x="247" y="249"/>
                  </a:lnTo>
                  <a:lnTo>
                    <a:pt x="254" y="251"/>
                  </a:lnTo>
                  <a:lnTo>
                    <a:pt x="259" y="254"/>
                  </a:lnTo>
                  <a:lnTo>
                    <a:pt x="262" y="258"/>
                  </a:lnTo>
                  <a:lnTo>
                    <a:pt x="263" y="261"/>
                  </a:lnTo>
                  <a:lnTo>
                    <a:pt x="267" y="262"/>
                  </a:lnTo>
                  <a:lnTo>
                    <a:pt x="272" y="262"/>
                  </a:lnTo>
                  <a:lnTo>
                    <a:pt x="279" y="263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3"/>
                  </a:lnTo>
                  <a:lnTo>
                    <a:pt x="287" y="259"/>
                  </a:lnTo>
                  <a:lnTo>
                    <a:pt x="283" y="254"/>
                  </a:lnTo>
                  <a:lnTo>
                    <a:pt x="279" y="251"/>
                  </a:lnTo>
                  <a:lnTo>
                    <a:pt x="274" y="247"/>
                  </a:lnTo>
                  <a:lnTo>
                    <a:pt x="268" y="242"/>
                  </a:lnTo>
                  <a:lnTo>
                    <a:pt x="264" y="244"/>
                  </a:lnTo>
                  <a:lnTo>
                    <a:pt x="258" y="246"/>
                  </a:lnTo>
                  <a:lnTo>
                    <a:pt x="251" y="246"/>
                  </a:lnTo>
                  <a:lnTo>
                    <a:pt x="245" y="242"/>
                  </a:lnTo>
                  <a:lnTo>
                    <a:pt x="239" y="234"/>
                  </a:lnTo>
                  <a:lnTo>
                    <a:pt x="237" y="228"/>
                  </a:lnTo>
                  <a:lnTo>
                    <a:pt x="235" y="222"/>
                  </a:lnTo>
                  <a:lnTo>
                    <a:pt x="237" y="217"/>
                  </a:lnTo>
                  <a:lnTo>
                    <a:pt x="238" y="213"/>
                  </a:lnTo>
                  <a:lnTo>
                    <a:pt x="239" y="211"/>
                  </a:lnTo>
                  <a:lnTo>
                    <a:pt x="242" y="208"/>
                  </a:lnTo>
                  <a:lnTo>
                    <a:pt x="243" y="206"/>
                  </a:lnTo>
                  <a:lnTo>
                    <a:pt x="249" y="202"/>
                  </a:lnTo>
                  <a:lnTo>
                    <a:pt x="255" y="198"/>
                  </a:lnTo>
                  <a:lnTo>
                    <a:pt x="262" y="196"/>
                  </a:lnTo>
                  <a:lnTo>
                    <a:pt x="268" y="194"/>
                  </a:lnTo>
                  <a:lnTo>
                    <a:pt x="274" y="167"/>
                  </a:lnTo>
                  <a:lnTo>
                    <a:pt x="274" y="140"/>
                  </a:lnTo>
                  <a:lnTo>
                    <a:pt x="266" y="115"/>
                  </a:lnTo>
                  <a:lnTo>
                    <a:pt x="250" y="91"/>
                  </a:lnTo>
                  <a:lnTo>
                    <a:pt x="227" y="70"/>
                  </a:lnTo>
                  <a:lnTo>
                    <a:pt x="198" y="52"/>
                  </a:lnTo>
                  <a:lnTo>
                    <a:pt x="162" y="39"/>
                  </a:lnTo>
                  <a:lnTo>
                    <a:pt x="117" y="30"/>
                  </a:lnTo>
                  <a:lnTo>
                    <a:pt x="100" y="27"/>
                  </a:lnTo>
                  <a:lnTo>
                    <a:pt x="83" y="24"/>
                  </a:lnTo>
                  <a:lnTo>
                    <a:pt x="64" y="20"/>
                  </a:lnTo>
                  <a:lnTo>
                    <a:pt x="48" y="15"/>
                  </a:lnTo>
                  <a:lnTo>
                    <a:pt x="33" y="10"/>
                  </a:lnTo>
                  <a:lnTo>
                    <a:pt x="19" y="6"/>
                  </a:lnTo>
                  <a:lnTo>
                    <a:pt x="8" y="2"/>
                  </a:lnTo>
                  <a:lnTo>
                    <a:pt x="0" y="0"/>
                  </a:lnTo>
                  <a:lnTo>
                    <a:pt x="10" y="14"/>
                  </a:lnTo>
                  <a:lnTo>
                    <a:pt x="18" y="30"/>
                  </a:lnTo>
                  <a:lnTo>
                    <a:pt x="27" y="47"/>
                  </a:lnTo>
                  <a:lnTo>
                    <a:pt x="34" y="66"/>
                  </a:lnTo>
                  <a:lnTo>
                    <a:pt x="40" y="85"/>
                  </a:lnTo>
                  <a:lnTo>
                    <a:pt x="46" y="103"/>
                  </a:lnTo>
                  <a:lnTo>
                    <a:pt x="51" y="121"/>
                  </a:lnTo>
                  <a:lnTo>
                    <a:pt x="55" y="137"/>
                  </a:lnTo>
                  <a:lnTo>
                    <a:pt x="60" y="155"/>
                  </a:lnTo>
                  <a:lnTo>
                    <a:pt x="68" y="176"/>
                  </a:lnTo>
                  <a:lnTo>
                    <a:pt x="79" y="199"/>
                  </a:lnTo>
                  <a:lnTo>
                    <a:pt x="96" y="223"/>
                  </a:lnTo>
                  <a:lnTo>
                    <a:pt x="117" y="244"/>
                  </a:lnTo>
                  <a:lnTo>
                    <a:pt x="144" y="262"/>
                  </a:lnTo>
                  <a:lnTo>
                    <a:pt x="179" y="274"/>
                  </a:lnTo>
                  <a:lnTo>
                    <a:pt x="220" y="27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0" name="Freeform 278">
              <a:extLst>
                <a:ext uri="{FF2B5EF4-FFF2-40B4-BE49-F238E27FC236}">
                  <a16:creationId xmlns:a16="http://schemas.microsoft.com/office/drawing/2014/main" xmlns="" id="{7D25F30F-14EF-4FBB-D442-98D29D1E3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467"/>
              <a:ext cx="10" cy="10"/>
            </a:xfrm>
            <a:custGeom>
              <a:avLst/>
              <a:gdLst>
                <a:gd name="T0" fmla="*/ 0 w 30"/>
                <a:gd name="T1" fmla="*/ 12 h 30"/>
                <a:gd name="T2" fmla="*/ 1 w 30"/>
                <a:gd name="T3" fmla="*/ 6 h 30"/>
                <a:gd name="T4" fmla="*/ 5 w 30"/>
                <a:gd name="T5" fmla="*/ 2 h 30"/>
                <a:gd name="T6" fmla="*/ 10 w 30"/>
                <a:gd name="T7" fmla="*/ 0 h 30"/>
                <a:gd name="T8" fmla="*/ 16 w 30"/>
                <a:gd name="T9" fmla="*/ 0 h 30"/>
                <a:gd name="T10" fmla="*/ 21 w 30"/>
                <a:gd name="T11" fmla="*/ 2 h 30"/>
                <a:gd name="T12" fmla="*/ 26 w 30"/>
                <a:gd name="T13" fmla="*/ 5 h 30"/>
                <a:gd name="T14" fmla="*/ 29 w 30"/>
                <a:gd name="T15" fmla="*/ 9 h 30"/>
                <a:gd name="T16" fmla="*/ 30 w 30"/>
                <a:gd name="T17" fmla="*/ 15 h 30"/>
                <a:gd name="T18" fmla="*/ 29 w 30"/>
                <a:gd name="T19" fmla="*/ 21 h 30"/>
                <a:gd name="T20" fmla="*/ 26 w 30"/>
                <a:gd name="T21" fmla="*/ 26 h 30"/>
                <a:gd name="T22" fmla="*/ 21 w 30"/>
                <a:gd name="T23" fmla="*/ 28 h 30"/>
                <a:gd name="T24" fmla="*/ 17 w 30"/>
                <a:gd name="T25" fmla="*/ 30 h 30"/>
                <a:gd name="T26" fmla="*/ 12 w 30"/>
                <a:gd name="T27" fmla="*/ 28 h 30"/>
                <a:gd name="T28" fmla="*/ 6 w 30"/>
                <a:gd name="T29" fmla="*/ 23 h 30"/>
                <a:gd name="T30" fmla="*/ 1 w 30"/>
                <a:gd name="T31" fmla="*/ 19 h 30"/>
                <a:gd name="T32" fmla="*/ 0 w 30"/>
                <a:gd name="T3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0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2" y="28"/>
                  </a:lnTo>
                  <a:lnTo>
                    <a:pt x="6" y="23"/>
                  </a:lnTo>
                  <a:lnTo>
                    <a:pt x="1" y="1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1" name="Freeform 279">
              <a:extLst>
                <a:ext uri="{FF2B5EF4-FFF2-40B4-BE49-F238E27FC236}">
                  <a16:creationId xmlns:a16="http://schemas.microsoft.com/office/drawing/2014/main" xmlns="" id="{5A3798CC-EDE1-FA4C-E082-78E9AF139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" y="2480"/>
              <a:ext cx="11" cy="10"/>
            </a:xfrm>
            <a:custGeom>
              <a:avLst/>
              <a:gdLst>
                <a:gd name="T0" fmla="*/ 2 w 33"/>
                <a:gd name="T1" fmla="*/ 3 h 31"/>
                <a:gd name="T2" fmla="*/ 9 w 33"/>
                <a:gd name="T3" fmla="*/ 1 h 31"/>
                <a:gd name="T4" fmla="*/ 15 w 33"/>
                <a:gd name="T5" fmla="*/ 0 h 31"/>
                <a:gd name="T6" fmla="*/ 23 w 33"/>
                <a:gd name="T7" fmla="*/ 2 h 31"/>
                <a:gd name="T8" fmla="*/ 29 w 33"/>
                <a:gd name="T9" fmla="*/ 5 h 31"/>
                <a:gd name="T10" fmla="*/ 31 w 33"/>
                <a:gd name="T11" fmla="*/ 10 h 31"/>
                <a:gd name="T12" fmla="*/ 33 w 33"/>
                <a:gd name="T13" fmla="*/ 16 h 31"/>
                <a:gd name="T14" fmla="*/ 33 w 33"/>
                <a:gd name="T15" fmla="*/ 23 h 31"/>
                <a:gd name="T16" fmla="*/ 30 w 33"/>
                <a:gd name="T17" fmla="*/ 28 h 31"/>
                <a:gd name="T18" fmla="*/ 25 w 33"/>
                <a:gd name="T19" fmla="*/ 31 h 31"/>
                <a:gd name="T20" fmla="*/ 17 w 33"/>
                <a:gd name="T21" fmla="*/ 31 h 31"/>
                <a:gd name="T22" fmla="*/ 9 w 33"/>
                <a:gd name="T23" fmla="*/ 30 h 31"/>
                <a:gd name="T24" fmla="*/ 5 w 33"/>
                <a:gd name="T25" fmla="*/ 25 h 31"/>
                <a:gd name="T26" fmla="*/ 2 w 33"/>
                <a:gd name="T27" fmla="*/ 20 h 31"/>
                <a:gd name="T28" fmla="*/ 0 w 33"/>
                <a:gd name="T29" fmla="*/ 13 h 31"/>
                <a:gd name="T30" fmla="*/ 0 w 33"/>
                <a:gd name="T31" fmla="*/ 8 h 31"/>
                <a:gd name="T32" fmla="*/ 2 w 33"/>
                <a:gd name="T3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1">
                  <a:moveTo>
                    <a:pt x="2" y="3"/>
                  </a:moveTo>
                  <a:lnTo>
                    <a:pt x="9" y="1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3" y="16"/>
                  </a:lnTo>
                  <a:lnTo>
                    <a:pt x="33" y="23"/>
                  </a:lnTo>
                  <a:lnTo>
                    <a:pt x="30" y="28"/>
                  </a:lnTo>
                  <a:lnTo>
                    <a:pt x="25" y="31"/>
                  </a:lnTo>
                  <a:lnTo>
                    <a:pt x="17" y="31"/>
                  </a:lnTo>
                  <a:lnTo>
                    <a:pt x="9" y="30"/>
                  </a:lnTo>
                  <a:lnTo>
                    <a:pt x="5" y="25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2" name="Freeform 280">
              <a:extLst>
                <a:ext uri="{FF2B5EF4-FFF2-40B4-BE49-F238E27FC236}">
                  <a16:creationId xmlns:a16="http://schemas.microsoft.com/office/drawing/2014/main" xmlns="" id="{56DB0DA4-C80A-838A-C848-F0F10084D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4" y="2493"/>
              <a:ext cx="11" cy="10"/>
            </a:xfrm>
            <a:custGeom>
              <a:avLst/>
              <a:gdLst>
                <a:gd name="T0" fmla="*/ 2 w 31"/>
                <a:gd name="T1" fmla="*/ 6 h 31"/>
                <a:gd name="T2" fmla="*/ 6 w 31"/>
                <a:gd name="T3" fmla="*/ 3 h 31"/>
                <a:gd name="T4" fmla="*/ 13 w 31"/>
                <a:gd name="T5" fmla="*/ 0 h 31"/>
                <a:gd name="T6" fmla="*/ 21 w 31"/>
                <a:gd name="T7" fmla="*/ 0 h 31"/>
                <a:gd name="T8" fmla="*/ 28 w 31"/>
                <a:gd name="T9" fmla="*/ 4 h 31"/>
                <a:gd name="T10" fmla="*/ 31 w 31"/>
                <a:gd name="T11" fmla="*/ 10 h 31"/>
                <a:gd name="T12" fmla="*/ 31 w 31"/>
                <a:gd name="T13" fmla="*/ 16 h 31"/>
                <a:gd name="T14" fmla="*/ 29 w 31"/>
                <a:gd name="T15" fmla="*/ 23 h 31"/>
                <a:gd name="T16" fmla="*/ 26 w 31"/>
                <a:gd name="T17" fmla="*/ 28 h 31"/>
                <a:gd name="T18" fmla="*/ 21 w 31"/>
                <a:gd name="T19" fmla="*/ 30 h 31"/>
                <a:gd name="T20" fmla="*/ 16 w 31"/>
                <a:gd name="T21" fmla="*/ 31 h 31"/>
                <a:gd name="T22" fmla="*/ 9 w 31"/>
                <a:gd name="T23" fmla="*/ 31 h 31"/>
                <a:gd name="T24" fmla="*/ 4 w 31"/>
                <a:gd name="T25" fmla="*/ 28 h 31"/>
                <a:gd name="T26" fmla="*/ 1 w 31"/>
                <a:gd name="T27" fmla="*/ 23 h 31"/>
                <a:gd name="T28" fmla="*/ 0 w 31"/>
                <a:gd name="T29" fmla="*/ 16 h 31"/>
                <a:gd name="T30" fmla="*/ 0 w 31"/>
                <a:gd name="T31" fmla="*/ 10 h 31"/>
                <a:gd name="T32" fmla="*/ 2 w 31"/>
                <a:gd name="T33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1">
                  <a:moveTo>
                    <a:pt x="2" y="6"/>
                  </a:moveTo>
                  <a:lnTo>
                    <a:pt x="6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1" y="10"/>
                  </a:lnTo>
                  <a:lnTo>
                    <a:pt x="31" y="16"/>
                  </a:lnTo>
                  <a:lnTo>
                    <a:pt x="29" y="23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6" y="31"/>
                  </a:ln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3" name="Freeform 281">
              <a:extLst>
                <a:ext uri="{FF2B5EF4-FFF2-40B4-BE49-F238E27FC236}">
                  <a16:creationId xmlns:a16="http://schemas.microsoft.com/office/drawing/2014/main" xmlns="" id="{B9D268A8-BE81-0C8B-16AE-8C55A5887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6" y="2480"/>
              <a:ext cx="11" cy="10"/>
            </a:xfrm>
            <a:custGeom>
              <a:avLst/>
              <a:gdLst>
                <a:gd name="T0" fmla="*/ 5 w 33"/>
                <a:gd name="T1" fmla="*/ 1 h 30"/>
                <a:gd name="T2" fmla="*/ 2 w 33"/>
                <a:gd name="T3" fmla="*/ 6 h 30"/>
                <a:gd name="T4" fmla="*/ 0 w 33"/>
                <a:gd name="T5" fmla="*/ 12 h 30"/>
                <a:gd name="T6" fmla="*/ 0 w 33"/>
                <a:gd name="T7" fmla="*/ 18 h 30"/>
                <a:gd name="T8" fmla="*/ 3 w 33"/>
                <a:gd name="T9" fmla="*/ 25 h 30"/>
                <a:gd name="T10" fmla="*/ 8 w 33"/>
                <a:gd name="T11" fmla="*/ 27 h 30"/>
                <a:gd name="T12" fmla="*/ 16 w 33"/>
                <a:gd name="T13" fmla="*/ 30 h 30"/>
                <a:gd name="T14" fmla="*/ 24 w 33"/>
                <a:gd name="T15" fmla="*/ 30 h 30"/>
                <a:gd name="T16" fmla="*/ 29 w 33"/>
                <a:gd name="T17" fmla="*/ 27 h 30"/>
                <a:gd name="T18" fmla="*/ 32 w 33"/>
                <a:gd name="T19" fmla="*/ 23 h 30"/>
                <a:gd name="T20" fmla="*/ 33 w 33"/>
                <a:gd name="T21" fmla="*/ 17 h 30"/>
                <a:gd name="T22" fmla="*/ 33 w 33"/>
                <a:gd name="T23" fmla="*/ 12 h 30"/>
                <a:gd name="T24" fmla="*/ 32 w 33"/>
                <a:gd name="T25" fmla="*/ 7 h 30"/>
                <a:gd name="T26" fmla="*/ 28 w 33"/>
                <a:gd name="T27" fmla="*/ 3 h 30"/>
                <a:gd name="T28" fmla="*/ 20 w 33"/>
                <a:gd name="T29" fmla="*/ 0 h 30"/>
                <a:gd name="T30" fmla="*/ 12 w 33"/>
                <a:gd name="T31" fmla="*/ 0 h 30"/>
                <a:gd name="T32" fmla="*/ 5 w 33"/>
                <a:gd name="T3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0">
                  <a:moveTo>
                    <a:pt x="5" y="1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3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24" y="30"/>
                  </a:lnTo>
                  <a:lnTo>
                    <a:pt x="29" y="27"/>
                  </a:lnTo>
                  <a:lnTo>
                    <a:pt x="32" y="23"/>
                  </a:lnTo>
                  <a:lnTo>
                    <a:pt x="33" y="17"/>
                  </a:lnTo>
                  <a:lnTo>
                    <a:pt x="33" y="12"/>
                  </a:lnTo>
                  <a:lnTo>
                    <a:pt x="32" y="7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4" name="Freeform 282">
              <a:extLst>
                <a:ext uri="{FF2B5EF4-FFF2-40B4-BE49-F238E27FC236}">
                  <a16:creationId xmlns:a16="http://schemas.microsoft.com/office/drawing/2014/main" xmlns="" id="{6D1143AB-38D4-E27E-6E43-64B1E14E1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9" y="2499"/>
              <a:ext cx="9" cy="9"/>
            </a:xfrm>
            <a:custGeom>
              <a:avLst/>
              <a:gdLst>
                <a:gd name="T0" fmla="*/ 0 w 28"/>
                <a:gd name="T1" fmla="*/ 18 h 28"/>
                <a:gd name="T2" fmla="*/ 0 w 28"/>
                <a:gd name="T3" fmla="*/ 13 h 28"/>
                <a:gd name="T4" fmla="*/ 0 w 28"/>
                <a:gd name="T5" fmla="*/ 8 h 28"/>
                <a:gd name="T6" fmla="*/ 4 w 28"/>
                <a:gd name="T7" fmla="*/ 4 h 28"/>
                <a:gd name="T8" fmla="*/ 11 w 28"/>
                <a:gd name="T9" fmla="*/ 1 h 28"/>
                <a:gd name="T10" fmla="*/ 19 w 28"/>
                <a:gd name="T11" fmla="*/ 0 h 28"/>
                <a:gd name="T12" fmla="*/ 24 w 28"/>
                <a:gd name="T13" fmla="*/ 1 h 28"/>
                <a:gd name="T14" fmla="*/ 27 w 28"/>
                <a:gd name="T15" fmla="*/ 5 h 28"/>
                <a:gd name="T16" fmla="*/ 28 w 28"/>
                <a:gd name="T17" fmla="*/ 9 h 28"/>
                <a:gd name="T18" fmla="*/ 28 w 28"/>
                <a:gd name="T19" fmla="*/ 14 h 28"/>
                <a:gd name="T20" fmla="*/ 27 w 28"/>
                <a:gd name="T21" fmla="*/ 20 h 28"/>
                <a:gd name="T22" fmla="*/ 23 w 28"/>
                <a:gd name="T23" fmla="*/ 25 h 28"/>
                <a:gd name="T24" fmla="*/ 19 w 28"/>
                <a:gd name="T25" fmla="*/ 28 h 28"/>
                <a:gd name="T26" fmla="*/ 14 w 28"/>
                <a:gd name="T27" fmla="*/ 28 h 28"/>
                <a:gd name="T28" fmla="*/ 8 w 28"/>
                <a:gd name="T29" fmla="*/ 25 h 28"/>
                <a:gd name="T30" fmla="*/ 3 w 28"/>
                <a:gd name="T31" fmla="*/ 21 h 28"/>
                <a:gd name="T32" fmla="*/ 0 w 28"/>
                <a:gd name="T3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0" y="18"/>
                  </a:move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5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3" y="25"/>
                  </a:lnTo>
                  <a:lnTo>
                    <a:pt x="19" y="28"/>
                  </a:lnTo>
                  <a:lnTo>
                    <a:pt x="14" y="28"/>
                  </a:lnTo>
                  <a:lnTo>
                    <a:pt x="8" y="25"/>
                  </a:lnTo>
                  <a:lnTo>
                    <a:pt x="3" y="2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5" name="Freeform 283">
              <a:extLst>
                <a:ext uri="{FF2B5EF4-FFF2-40B4-BE49-F238E27FC236}">
                  <a16:creationId xmlns:a16="http://schemas.microsoft.com/office/drawing/2014/main" xmlns="" id="{092203BD-0EE1-EEC6-AB73-620E065C0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6" y="2513"/>
              <a:ext cx="9" cy="10"/>
            </a:xfrm>
            <a:custGeom>
              <a:avLst/>
              <a:gdLst>
                <a:gd name="T0" fmla="*/ 8 w 25"/>
                <a:gd name="T1" fmla="*/ 32 h 32"/>
                <a:gd name="T2" fmla="*/ 2 w 25"/>
                <a:gd name="T3" fmla="*/ 30 h 32"/>
                <a:gd name="T4" fmla="*/ 0 w 25"/>
                <a:gd name="T5" fmla="*/ 27 h 32"/>
                <a:gd name="T6" fmla="*/ 0 w 25"/>
                <a:gd name="T7" fmla="*/ 22 h 32"/>
                <a:gd name="T8" fmla="*/ 0 w 25"/>
                <a:gd name="T9" fmla="*/ 15 h 32"/>
                <a:gd name="T10" fmla="*/ 2 w 25"/>
                <a:gd name="T11" fmla="*/ 9 h 32"/>
                <a:gd name="T12" fmla="*/ 6 w 25"/>
                <a:gd name="T13" fmla="*/ 4 h 32"/>
                <a:gd name="T14" fmla="*/ 12 w 25"/>
                <a:gd name="T15" fmla="*/ 2 h 32"/>
                <a:gd name="T16" fmla="*/ 16 w 25"/>
                <a:gd name="T17" fmla="*/ 0 h 32"/>
                <a:gd name="T18" fmla="*/ 18 w 25"/>
                <a:gd name="T19" fmla="*/ 2 h 32"/>
                <a:gd name="T20" fmla="*/ 22 w 25"/>
                <a:gd name="T21" fmla="*/ 5 h 32"/>
                <a:gd name="T22" fmla="*/ 23 w 25"/>
                <a:gd name="T23" fmla="*/ 12 h 32"/>
                <a:gd name="T24" fmla="*/ 25 w 25"/>
                <a:gd name="T25" fmla="*/ 17 h 32"/>
                <a:gd name="T26" fmla="*/ 23 w 25"/>
                <a:gd name="T27" fmla="*/ 22 h 32"/>
                <a:gd name="T28" fmla="*/ 20 w 25"/>
                <a:gd name="T29" fmla="*/ 27 h 32"/>
                <a:gd name="T30" fmla="*/ 14 w 25"/>
                <a:gd name="T31" fmla="*/ 30 h 32"/>
                <a:gd name="T32" fmla="*/ 8 w 25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2">
                  <a:moveTo>
                    <a:pt x="8" y="32"/>
                  </a:moveTo>
                  <a:lnTo>
                    <a:pt x="2" y="30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9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2" y="5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4" y="30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6" name="Freeform 284">
              <a:extLst>
                <a:ext uri="{FF2B5EF4-FFF2-40B4-BE49-F238E27FC236}">
                  <a16:creationId xmlns:a16="http://schemas.microsoft.com/office/drawing/2014/main" xmlns="" id="{A6879FFE-DCDE-5EB8-757A-99EE662A4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2" y="2503"/>
              <a:ext cx="9" cy="12"/>
            </a:xfrm>
            <a:custGeom>
              <a:avLst/>
              <a:gdLst>
                <a:gd name="T0" fmla="*/ 1 w 29"/>
                <a:gd name="T1" fmla="*/ 17 h 35"/>
                <a:gd name="T2" fmla="*/ 4 w 29"/>
                <a:gd name="T3" fmla="*/ 12 h 35"/>
                <a:gd name="T4" fmla="*/ 6 w 29"/>
                <a:gd name="T5" fmla="*/ 6 h 35"/>
                <a:gd name="T6" fmla="*/ 11 w 29"/>
                <a:gd name="T7" fmla="*/ 1 h 35"/>
                <a:gd name="T8" fmla="*/ 18 w 29"/>
                <a:gd name="T9" fmla="*/ 0 h 35"/>
                <a:gd name="T10" fmla="*/ 25 w 29"/>
                <a:gd name="T11" fmla="*/ 1 h 35"/>
                <a:gd name="T12" fmla="*/ 27 w 29"/>
                <a:gd name="T13" fmla="*/ 5 h 35"/>
                <a:gd name="T14" fmla="*/ 29 w 29"/>
                <a:gd name="T15" fmla="*/ 11 h 35"/>
                <a:gd name="T16" fmla="*/ 29 w 29"/>
                <a:gd name="T17" fmla="*/ 17 h 35"/>
                <a:gd name="T18" fmla="*/ 26 w 29"/>
                <a:gd name="T19" fmla="*/ 23 h 35"/>
                <a:gd name="T20" fmla="*/ 21 w 29"/>
                <a:gd name="T21" fmla="*/ 30 h 35"/>
                <a:gd name="T22" fmla="*/ 14 w 29"/>
                <a:gd name="T23" fmla="*/ 33 h 35"/>
                <a:gd name="T24" fmla="*/ 9 w 29"/>
                <a:gd name="T25" fmla="*/ 35 h 35"/>
                <a:gd name="T26" fmla="*/ 5 w 29"/>
                <a:gd name="T27" fmla="*/ 33 h 35"/>
                <a:gd name="T28" fmla="*/ 1 w 29"/>
                <a:gd name="T29" fmla="*/ 28 h 35"/>
                <a:gd name="T30" fmla="*/ 0 w 29"/>
                <a:gd name="T31" fmla="*/ 23 h 35"/>
                <a:gd name="T32" fmla="*/ 1 w 29"/>
                <a:gd name="T3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5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9" y="11"/>
                  </a:lnTo>
                  <a:lnTo>
                    <a:pt x="29" y="17"/>
                  </a:lnTo>
                  <a:lnTo>
                    <a:pt x="26" y="23"/>
                  </a:lnTo>
                  <a:lnTo>
                    <a:pt x="21" y="30"/>
                  </a:lnTo>
                  <a:lnTo>
                    <a:pt x="14" y="33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7" name="Freeform 285">
              <a:extLst>
                <a:ext uri="{FF2B5EF4-FFF2-40B4-BE49-F238E27FC236}">
                  <a16:creationId xmlns:a16="http://schemas.microsoft.com/office/drawing/2014/main" xmlns="" id="{95EA1894-E837-00D4-1017-514CD98A3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4" y="2506"/>
              <a:ext cx="11" cy="9"/>
            </a:xfrm>
            <a:custGeom>
              <a:avLst/>
              <a:gdLst>
                <a:gd name="T0" fmla="*/ 25 w 31"/>
                <a:gd name="T1" fmla="*/ 3 h 29"/>
                <a:gd name="T2" fmla="*/ 28 w 31"/>
                <a:gd name="T3" fmla="*/ 6 h 29"/>
                <a:gd name="T4" fmla="*/ 31 w 31"/>
                <a:gd name="T5" fmla="*/ 10 h 29"/>
                <a:gd name="T6" fmla="*/ 31 w 31"/>
                <a:gd name="T7" fmla="*/ 15 h 29"/>
                <a:gd name="T8" fmla="*/ 29 w 31"/>
                <a:gd name="T9" fmla="*/ 20 h 29"/>
                <a:gd name="T10" fmla="*/ 25 w 31"/>
                <a:gd name="T11" fmla="*/ 24 h 29"/>
                <a:gd name="T12" fmla="*/ 20 w 31"/>
                <a:gd name="T13" fmla="*/ 27 h 29"/>
                <a:gd name="T14" fmla="*/ 15 w 31"/>
                <a:gd name="T15" fmla="*/ 29 h 29"/>
                <a:gd name="T16" fmla="*/ 11 w 31"/>
                <a:gd name="T17" fmla="*/ 29 h 29"/>
                <a:gd name="T18" fmla="*/ 7 w 31"/>
                <a:gd name="T19" fmla="*/ 26 h 29"/>
                <a:gd name="T20" fmla="*/ 3 w 31"/>
                <a:gd name="T21" fmla="*/ 21 h 29"/>
                <a:gd name="T22" fmla="*/ 0 w 31"/>
                <a:gd name="T23" fmla="*/ 16 h 29"/>
                <a:gd name="T24" fmla="*/ 2 w 31"/>
                <a:gd name="T25" fmla="*/ 11 h 29"/>
                <a:gd name="T26" fmla="*/ 6 w 31"/>
                <a:gd name="T27" fmla="*/ 6 h 29"/>
                <a:gd name="T28" fmla="*/ 10 w 31"/>
                <a:gd name="T29" fmla="*/ 3 h 29"/>
                <a:gd name="T30" fmla="*/ 16 w 31"/>
                <a:gd name="T31" fmla="*/ 0 h 29"/>
                <a:gd name="T32" fmla="*/ 25 w 31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25" y="3"/>
                  </a:moveTo>
                  <a:lnTo>
                    <a:pt x="28" y="6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7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8" name="Freeform 286">
              <a:extLst>
                <a:ext uri="{FF2B5EF4-FFF2-40B4-BE49-F238E27FC236}">
                  <a16:creationId xmlns:a16="http://schemas.microsoft.com/office/drawing/2014/main" xmlns="" id="{3AEE7102-D0E9-A5FD-7CDC-037AA02EF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" y="2519"/>
              <a:ext cx="85" cy="54"/>
            </a:xfrm>
            <a:custGeom>
              <a:avLst/>
              <a:gdLst>
                <a:gd name="T0" fmla="*/ 242 w 246"/>
                <a:gd name="T1" fmla="*/ 16 h 160"/>
                <a:gd name="T2" fmla="*/ 237 w 246"/>
                <a:gd name="T3" fmla="*/ 11 h 160"/>
                <a:gd name="T4" fmla="*/ 234 w 246"/>
                <a:gd name="T5" fmla="*/ 5 h 160"/>
                <a:gd name="T6" fmla="*/ 223 w 246"/>
                <a:gd name="T7" fmla="*/ 18 h 160"/>
                <a:gd name="T8" fmla="*/ 197 w 246"/>
                <a:gd name="T9" fmla="*/ 13 h 160"/>
                <a:gd name="T10" fmla="*/ 146 w 246"/>
                <a:gd name="T11" fmla="*/ 1 h 160"/>
                <a:gd name="T12" fmla="*/ 106 w 246"/>
                <a:gd name="T13" fmla="*/ 1 h 160"/>
                <a:gd name="T14" fmla="*/ 98 w 246"/>
                <a:gd name="T15" fmla="*/ 6 h 160"/>
                <a:gd name="T16" fmla="*/ 133 w 246"/>
                <a:gd name="T17" fmla="*/ 5 h 160"/>
                <a:gd name="T18" fmla="*/ 177 w 246"/>
                <a:gd name="T19" fmla="*/ 15 h 160"/>
                <a:gd name="T20" fmla="*/ 208 w 246"/>
                <a:gd name="T21" fmla="*/ 29 h 160"/>
                <a:gd name="T22" fmla="*/ 204 w 246"/>
                <a:gd name="T23" fmla="*/ 35 h 160"/>
                <a:gd name="T24" fmla="*/ 184 w 246"/>
                <a:gd name="T25" fmla="*/ 45 h 160"/>
                <a:gd name="T26" fmla="*/ 164 w 246"/>
                <a:gd name="T27" fmla="*/ 49 h 160"/>
                <a:gd name="T28" fmla="*/ 125 w 246"/>
                <a:gd name="T29" fmla="*/ 39 h 160"/>
                <a:gd name="T30" fmla="*/ 83 w 246"/>
                <a:gd name="T31" fmla="*/ 35 h 160"/>
                <a:gd name="T32" fmla="*/ 61 w 246"/>
                <a:gd name="T33" fmla="*/ 44 h 160"/>
                <a:gd name="T34" fmla="*/ 76 w 246"/>
                <a:gd name="T35" fmla="*/ 43 h 160"/>
                <a:gd name="T36" fmla="*/ 97 w 246"/>
                <a:gd name="T37" fmla="*/ 44 h 160"/>
                <a:gd name="T38" fmla="*/ 121 w 246"/>
                <a:gd name="T39" fmla="*/ 48 h 160"/>
                <a:gd name="T40" fmla="*/ 151 w 246"/>
                <a:gd name="T41" fmla="*/ 55 h 160"/>
                <a:gd name="T42" fmla="*/ 159 w 246"/>
                <a:gd name="T43" fmla="*/ 63 h 160"/>
                <a:gd name="T44" fmla="*/ 140 w 246"/>
                <a:gd name="T45" fmla="*/ 70 h 160"/>
                <a:gd name="T46" fmla="*/ 122 w 246"/>
                <a:gd name="T47" fmla="*/ 76 h 160"/>
                <a:gd name="T48" fmla="*/ 109 w 246"/>
                <a:gd name="T49" fmla="*/ 79 h 160"/>
                <a:gd name="T50" fmla="*/ 90 w 246"/>
                <a:gd name="T51" fmla="*/ 74 h 160"/>
                <a:gd name="T52" fmla="*/ 72 w 246"/>
                <a:gd name="T53" fmla="*/ 68 h 160"/>
                <a:gd name="T54" fmla="*/ 50 w 246"/>
                <a:gd name="T55" fmla="*/ 68 h 160"/>
                <a:gd name="T56" fmla="*/ 76 w 246"/>
                <a:gd name="T57" fmla="*/ 78 h 160"/>
                <a:gd name="T58" fmla="*/ 84 w 246"/>
                <a:gd name="T59" fmla="*/ 87 h 160"/>
                <a:gd name="T60" fmla="*/ 47 w 246"/>
                <a:gd name="T61" fmla="*/ 99 h 160"/>
                <a:gd name="T62" fmla="*/ 10 w 246"/>
                <a:gd name="T63" fmla="*/ 109 h 160"/>
                <a:gd name="T64" fmla="*/ 0 w 246"/>
                <a:gd name="T65" fmla="*/ 114 h 160"/>
                <a:gd name="T66" fmla="*/ 21 w 246"/>
                <a:gd name="T67" fmla="*/ 114 h 160"/>
                <a:gd name="T68" fmla="*/ 60 w 246"/>
                <a:gd name="T69" fmla="*/ 107 h 160"/>
                <a:gd name="T70" fmla="*/ 97 w 246"/>
                <a:gd name="T71" fmla="*/ 97 h 160"/>
                <a:gd name="T72" fmla="*/ 97 w 246"/>
                <a:gd name="T73" fmla="*/ 125 h 160"/>
                <a:gd name="T74" fmla="*/ 81 w 246"/>
                <a:gd name="T75" fmla="*/ 159 h 160"/>
                <a:gd name="T76" fmla="*/ 90 w 246"/>
                <a:gd name="T77" fmla="*/ 155 h 160"/>
                <a:gd name="T78" fmla="*/ 117 w 246"/>
                <a:gd name="T79" fmla="*/ 107 h 160"/>
                <a:gd name="T80" fmla="*/ 134 w 246"/>
                <a:gd name="T81" fmla="*/ 89 h 160"/>
                <a:gd name="T82" fmla="*/ 158 w 246"/>
                <a:gd name="T83" fmla="*/ 80 h 160"/>
                <a:gd name="T84" fmla="*/ 176 w 246"/>
                <a:gd name="T85" fmla="*/ 73 h 160"/>
                <a:gd name="T86" fmla="*/ 169 w 246"/>
                <a:gd name="T87" fmla="*/ 125 h 160"/>
                <a:gd name="T88" fmla="*/ 164 w 246"/>
                <a:gd name="T89" fmla="*/ 147 h 160"/>
                <a:gd name="T90" fmla="*/ 177 w 246"/>
                <a:gd name="T91" fmla="*/ 125 h 160"/>
                <a:gd name="T92" fmla="*/ 191 w 246"/>
                <a:gd name="T93" fmla="*/ 66 h 160"/>
                <a:gd name="T94" fmla="*/ 216 w 246"/>
                <a:gd name="T95" fmla="*/ 44 h 160"/>
                <a:gd name="T96" fmla="*/ 227 w 246"/>
                <a:gd name="T97" fmla="*/ 35 h 160"/>
                <a:gd name="T98" fmla="*/ 227 w 246"/>
                <a:gd name="T99" fmla="*/ 58 h 160"/>
                <a:gd name="T100" fmla="*/ 222 w 246"/>
                <a:gd name="T101" fmla="*/ 112 h 160"/>
                <a:gd name="T102" fmla="*/ 243 w 246"/>
                <a:gd name="T103" fmla="*/ 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6" h="160">
                  <a:moveTo>
                    <a:pt x="246" y="18"/>
                  </a:moveTo>
                  <a:lnTo>
                    <a:pt x="245" y="18"/>
                  </a:lnTo>
                  <a:lnTo>
                    <a:pt x="242" y="16"/>
                  </a:lnTo>
                  <a:lnTo>
                    <a:pt x="241" y="15"/>
                  </a:lnTo>
                  <a:lnTo>
                    <a:pt x="238" y="14"/>
                  </a:lnTo>
                  <a:lnTo>
                    <a:pt x="237" y="11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4" y="5"/>
                  </a:lnTo>
                  <a:lnTo>
                    <a:pt x="230" y="10"/>
                  </a:lnTo>
                  <a:lnTo>
                    <a:pt x="226" y="14"/>
                  </a:lnTo>
                  <a:lnTo>
                    <a:pt x="223" y="18"/>
                  </a:lnTo>
                  <a:lnTo>
                    <a:pt x="221" y="20"/>
                  </a:lnTo>
                  <a:lnTo>
                    <a:pt x="212" y="16"/>
                  </a:lnTo>
                  <a:lnTo>
                    <a:pt x="197" y="13"/>
                  </a:lnTo>
                  <a:lnTo>
                    <a:pt x="181" y="8"/>
                  </a:lnTo>
                  <a:lnTo>
                    <a:pt x="164" y="5"/>
                  </a:lnTo>
                  <a:lnTo>
                    <a:pt x="146" y="1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6" y="5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6" y="5"/>
                  </a:lnTo>
                  <a:lnTo>
                    <a:pt x="119" y="5"/>
                  </a:lnTo>
                  <a:lnTo>
                    <a:pt x="133" y="5"/>
                  </a:lnTo>
                  <a:lnTo>
                    <a:pt x="148" y="8"/>
                  </a:lnTo>
                  <a:lnTo>
                    <a:pt x="163" y="11"/>
                  </a:lnTo>
                  <a:lnTo>
                    <a:pt x="177" y="15"/>
                  </a:lnTo>
                  <a:lnTo>
                    <a:pt x="189" y="19"/>
                  </a:lnTo>
                  <a:lnTo>
                    <a:pt x="200" y="24"/>
                  </a:lnTo>
                  <a:lnTo>
                    <a:pt x="208" y="29"/>
                  </a:lnTo>
                  <a:lnTo>
                    <a:pt x="210" y="33"/>
                  </a:lnTo>
                  <a:lnTo>
                    <a:pt x="209" y="34"/>
                  </a:lnTo>
                  <a:lnTo>
                    <a:pt x="204" y="35"/>
                  </a:lnTo>
                  <a:lnTo>
                    <a:pt x="198" y="38"/>
                  </a:lnTo>
                  <a:lnTo>
                    <a:pt x="192" y="41"/>
                  </a:lnTo>
                  <a:lnTo>
                    <a:pt x="184" y="45"/>
                  </a:lnTo>
                  <a:lnTo>
                    <a:pt x="177" y="49"/>
                  </a:lnTo>
                  <a:lnTo>
                    <a:pt x="172" y="53"/>
                  </a:lnTo>
                  <a:lnTo>
                    <a:pt x="164" y="49"/>
                  </a:lnTo>
                  <a:lnTo>
                    <a:pt x="152" y="46"/>
                  </a:lnTo>
                  <a:lnTo>
                    <a:pt x="139" y="43"/>
                  </a:lnTo>
                  <a:lnTo>
                    <a:pt x="125" y="39"/>
                  </a:lnTo>
                  <a:lnTo>
                    <a:pt x="109" y="36"/>
                  </a:lnTo>
                  <a:lnTo>
                    <a:pt x="94" y="35"/>
                  </a:lnTo>
                  <a:lnTo>
                    <a:pt x="83" y="35"/>
                  </a:lnTo>
                  <a:lnTo>
                    <a:pt x="72" y="38"/>
                  </a:lnTo>
                  <a:lnTo>
                    <a:pt x="65" y="41"/>
                  </a:lnTo>
                  <a:lnTo>
                    <a:pt x="61" y="44"/>
                  </a:lnTo>
                  <a:lnTo>
                    <a:pt x="63" y="45"/>
                  </a:lnTo>
                  <a:lnTo>
                    <a:pt x="71" y="44"/>
                  </a:lnTo>
                  <a:lnTo>
                    <a:pt x="76" y="43"/>
                  </a:lnTo>
                  <a:lnTo>
                    <a:pt x="83" y="43"/>
                  </a:lnTo>
                  <a:lnTo>
                    <a:pt x="90" y="43"/>
                  </a:lnTo>
                  <a:lnTo>
                    <a:pt x="97" y="44"/>
                  </a:lnTo>
                  <a:lnTo>
                    <a:pt x="105" y="44"/>
                  </a:lnTo>
                  <a:lnTo>
                    <a:pt x="113" y="45"/>
                  </a:lnTo>
                  <a:lnTo>
                    <a:pt x="121" y="48"/>
                  </a:lnTo>
                  <a:lnTo>
                    <a:pt x="127" y="49"/>
                  </a:lnTo>
                  <a:lnTo>
                    <a:pt x="140" y="53"/>
                  </a:lnTo>
                  <a:lnTo>
                    <a:pt x="151" y="55"/>
                  </a:lnTo>
                  <a:lnTo>
                    <a:pt x="158" y="58"/>
                  </a:lnTo>
                  <a:lnTo>
                    <a:pt x="163" y="60"/>
                  </a:lnTo>
                  <a:lnTo>
                    <a:pt x="159" y="63"/>
                  </a:lnTo>
                  <a:lnTo>
                    <a:pt x="154" y="65"/>
                  </a:lnTo>
                  <a:lnTo>
                    <a:pt x="147" y="68"/>
                  </a:lnTo>
                  <a:lnTo>
                    <a:pt x="140" y="70"/>
                  </a:lnTo>
                  <a:lnTo>
                    <a:pt x="134" y="73"/>
                  </a:lnTo>
                  <a:lnTo>
                    <a:pt x="127" y="74"/>
                  </a:lnTo>
                  <a:lnTo>
                    <a:pt x="122" y="76"/>
                  </a:lnTo>
                  <a:lnTo>
                    <a:pt x="118" y="78"/>
                  </a:lnTo>
                  <a:lnTo>
                    <a:pt x="114" y="79"/>
                  </a:lnTo>
                  <a:lnTo>
                    <a:pt x="109" y="79"/>
                  </a:lnTo>
                  <a:lnTo>
                    <a:pt x="102" y="78"/>
                  </a:lnTo>
                  <a:lnTo>
                    <a:pt x="97" y="76"/>
                  </a:lnTo>
                  <a:lnTo>
                    <a:pt x="90" y="74"/>
                  </a:lnTo>
                  <a:lnTo>
                    <a:pt x="84" y="71"/>
                  </a:lnTo>
                  <a:lnTo>
                    <a:pt x="77" y="70"/>
                  </a:lnTo>
                  <a:lnTo>
                    <a:pt x="72" y="68"/>
                  </a:lnTo>
                  <a:lnTo>
                    <a:pt x="63" y="65"/>
                  </a:lnTo>
                  <a:lnTo>
                    <a:pt x="54" y="65"/>
                  </a:lnTo>
                  <a:lnTo>
                    <a:pt x="50" y="68"/>
                  </a:lnTo>
                  <a:lnTo>
                    <a:pt x="54" y="70"/>
                  </a:lnTo>
                  <a:lnTo>
                    <a:pt x="64" y="74"/>
                  </a:lnTo>
                  <a:lnTo>
                    <a:pt x="76" y="78"/>
                  </a:lnTo>
                  <a:lnTo>
                    <a:pt x="85" y="81"/>
                  </a:lnTo>
                  <a:lnTo>
                    <a:pt x="92" y="85"/>
                  </a:lnTo>
                  <a:lnTo>
                    <a:pt x="84" y="87"/>
                  </a:lnTo>
                  <a:lnTo>
                    <a:pt x="73" y="91"/>
                  </a:lnTo>
                  <a:lnTo>
                    <a:pt x="60" y="95"/>
                  </a:lnTo>
                  <a:lnTo>
                    <a:pt x="47" y="99"/>
                  </a:lnTo>
                  <a:lnTo>
                    <a:pt x="33" y="102"/>
                  </a:lnTo>
                  <a:lnTo>
                    <a:pt x="21" y="106"/>
                  </a:lnTo>
                  <a:lnTo>
                    <a:pt x="10" y="109"/>
                  </a:lnTo>
                  <a:lnTo>
                    <a:pt x="5" y="110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4" y="114"/>
                  </a:lnTo>
                  <a:lnTo>
                    <a:pt x="11" y="114"/>
                  </a:lnTo>
                  <a:lnTo>
                    <a:pt x="21" y="114"/>
                  </a:lnTo>
                  <a:lnTo>
                    <a:pt x="33" y="111"/>
                  </a:lnTo>
                  <a:lnTo>
                    <a:pt x="46" y="110"/>
                  </a:lnTo>
                  <a:lnTo>
                    <a:pt x="60" y="107"/>
                  </a:lnTo>
                  <a:lnTo>
                    <a:pt x="73" y="104"/>
                  </a:lnTo>
                  <a:lnTo>
                    <a:pt x="86" y="100"/>
                  </a:lnTo>
                  <a:lnTo>
                    <a:pt x="97" y="97"/>
                  </a:lnTo>
                  <a:lnTo>
                    <a:pt x="104" y="94"/>
                  </a:lnTo>
                  <a:lnTo>
                    <a:pt x="102" y="107"/>
                  </a:lnTo>
                  <a:lnTo>
                    <a:pt x="97" y="125"/>
                  </a:lnTo>
                  <a:lnTo>
                    <a:pt x="92" y="142"/>
                  </a:lnTo>
                  <a:lnTo>
                    <a:pt x="85" y="154"/>
                  </a:lnTo>
                  <a:lnTo>
                    <a:pt x="81" y="159"/>
                  </a:lnTo>
                  <a:lnTo>
                    <a:pt x="83" y="160"/>
                  </a:lnTo>
                  <a:lnTo>
                    <a:pt x="86" y="159"/>
                  </a:lnTo>
                  <a:lnTo>
                    <a:pt x="90" y="155"/>
                  </a:lnTo>
                  <a:lnTo>
                    <a:pt x="98" y="144"/>
                  </a:lnTo>
                  <a:lnTo>
                    <a:pt x="108" y="126"/>
                  </a:lnTo>
                  <a:lnTo>
                    <a:pt x="117" y="107"/>
                  </a:lnTo>
                  <a:lnTo>
                    <a:pt x="121" y="94"/>
                  </a:lnTo>
                  <a:lnTo>
                    <a:pt x="126" y="92"/>
                  </a:lnTo>
                  <a:lnTo>
                    <a:pt x="134" y="89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8" y="80"/>
                  </a:lnTo>
                  <a:lnTo>
                    <a:pt x="166" y="76"/>
                  </a:lnTo>
                  <a:lnTo>
                    <a:pt x="172" y="74"/>
                  </a:lnTo>
                  <a:lnTo>
                    <a:pt x="176" y="73"/>
                  </a:lnTo>
                  <a:lnTo>
                    <a:pt x="176" y="86"/>
                  </a:lnTo>
                  <a:lnTo>
                    <a:pt x="173" y="105"/>
                  </a:lnTo>
                  <a:lnTo>
                    <a:pt x="169" y="125"/>
                  </a:lnTo>
                  <a:lnTo>
                    <a:pt x="166" y="139"/>
                  </a:lnTo>
                  <a:lnTo>
                    <a:pt x="163" y="145"/>
                  </a:lnTo>
                  <a:lnTo>
                    <a:pt x="164" y="147"/>
                  </a:lnTo>
                  <a:lnTo>
                    <a:pt x="167" y="146"/>
                  </a:lnTo>
                  <a:lnTo>
                    <a:pt x="171" y="139"/>
                  </a:lnTo>
                  <a:lnTo>
                    <a:pt x="177" y="125"/>
                  </a:lnTo>
                  <a:lnTo>
                    <a:pt x="185" y="106"/>
                  </a:lnTo>
                  <a:lnTo>
                    <a:pt x="191" y="85"/>
                  </a:lnTo>
                  <a:lnTo>
                    <a:pt x="191" y="66"/>
                  </a:lnTo>
                  <a:lnTo>
                    <a:pt x="201" y="59"/>
                  </a:lnTo>
                  <a:lnTo>
                    <a:pt x="209" y="50"/>
                  </a:lnTo>
                  <a:lnTo>
                    <a:pt x="216" y="44"/>
                  </a:lnTo>
                  <a:lnTo>
                    <a:pt x="221" y="39"/>
                  </a:lnTo>
                  <a:lnTo>
                    <a:pt x="223" y="36"/>
                  </a:lnTo>
                  <a:lnTo>
                    <a:pt x="227" y="35"/>
                  </a:lnTo>
                  <a:lnTo>
                    <a:pt x="229" y="38"/>
                  </a:lnTo>
                  <a:lnTo>
                    <a:pt x="229" y="44"/>
                  </a:lnTo>
                  <a:lnTo>
                    <a:pt x="227" y="58"/>
                  </a:lnTo>
                  <a:lnTo>
                    <a:pt x="226" y="78"/>
                  </a:lnTo>
                  <a:lnTo>
                    <a:pt x="225" y="99"/>
                  </a:lnTo>
                  <a:lnTo>
                    <a:pt x="222" y="112"/>
                  </a:lnTo>
                  <a:lnTo>
                    <a:pt x="231" y="95"/>
                  </a:lnTo>
                  <a:lnTo>
                    <a:pt x="238" y="69"/>
                  </a:lnTo>
                  <a:lnTo>
                    <a:pt x="243" y="40"/>
                  </a:lnTo>
                  <a:lnTo>
                    <a:pt x="246" y="1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599" name="Freeform 287">
              <a:extLst>
                <a:ext uri="{FF2B5EF4-FFF2-40B4-BE49-F238E27FC236}">
                  <a16:creationId xmlns:a16="http://schemas.microsoft.com/office/drawing/2014/main" xmlns="" id="{10FB8081-1426-BE76-C8BE-647A1B5C3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" y="2424"/>
              <a:ext cx="68" cy="59"/>
            </a:xfrm>
            <a:custGeom>
              <a:avLst/>
              <a:gdLst>
                <a:gd name="T0" fmla="*/ 192 w 197"/>
                <a:gd name="T1" fmla="*/ 174 h 178"/>
                <a:gd name="T2" fmla="*/ 196 w 197"/>
                <a:gd name="T3" fmla="*/ 169 h 178"/>
                <a:gd name="T4" fmla="*/ 189 w 197"/>
                <a:gd name="T5" fmla="*/ 159 h 178"/>
                <a:gd name="T6" fmla="*/ 177 w 197"/>
                <a:gd name="T7" fmla="*/ 146 h 178"/>
                <a:gd name="T8" fmla="*/ 175 w 197"/>
                <a:gd name="T9" fmla="*/ 124 h 178"/>
                <a:gd name="T10" fmla="*/ 168 w 197"/>
                <a:gd name="T11" fmla="*/ 82 h 178"/>
                <a:gd name="T12" fmla="*/ 160 w 197"/>
                <a:gd name="T13" fmla="*/ 62 h 178"/>
                <a:gd name="T14" fmla="*/ 155 w 197"/>
                <a:gd name="T15" fmla="*/ 61 h 178"/>
                <a:gd name="T16" fmla="*/ 159 w 197"/>
                <a:gd name="T17" fmla="*/ 81 h 178"/>
                <a:gd name="T18" fmla="*/ 160 w 197"/>
                <a:gd name="T19" fmla="*/ 116 h 178"/>
                <a:gd name="T20" fmla="*/ 154 w 197"/>
                <a:gd name="T21" fmla="*/ 126 h 178"/>
                <a:gd name="T22" fmla="*/ 143 w 197"/>
                <a:gd name="T23" fmla="*/ 119 h 178"/>
                <a:gd name="T24" fmla="*/ 131 w 197"/>
                <a:gd name="T25" fmla="*/ 112 h 178"/>
                <a:gd name="T26" fmla="*/ 122 w 197"/>
                <a:gd name="T27" fmla="*/ 104 h 178"/>
                <a:gd name="T28" fmla="*/ 114 w 197"/>
                <a:gd name="T29" fmla="*/ 89 h 178"/>
                <a:gd name="T30" fmla="*/ 106 w 197"/>
                <a:gd name="T31" fmla="*/ 56 h 178"/>
                <a:gd name="T32" fmla="*/ 105 w 197"/>
                <a:gd name="T33" fmla="*/ 32 h 178"/>
                <a:gd name="T34" fmla="*/ 102 w 197"/>
                <a:gd name="T35" fmla="*/ 13 h 178"/>
                <a:gd name="T36" fmla="*/ 96 w 197"/>
                <a:gd name="T37" fmla="*/ 3 h 178"/>
                <a:gd name="T38" fmla="*/ 96 w 197"/>
                <a:gd name="T39" fmla="*/ 10 h 178"/>
                <a:gd name="T40" fmla="*/ 98 w 197"/>
                <a:gd name="T41" fmla="*/ 26 h 178"/>
                <a:gd name="T42" fmla="*/ 96 w 197"/>
                <a:gd name="T43" fmla="*/ 41 h 178"/>
                <a:gd name="T44" fmla="*/ 95 w 197"/>
                <a:gd name="T45" fmla="*/ 56 h 178"/>
                <a:gd name="T46" fmla="*/ 98 w 197"/>
                <a:gd name="T47" fmla="*/ 81 h 178"/>
                <a:gd name="T48" fmla="*/ 87 w 197"/>
                <a:gd name="T49" fmla="*/ 78 h 178"/>
                <a:gd name="T50" fmla="*/ 58 w 197"/>
                <a:gd name="T51" fmla="*/ 49 h 178"/>
                <a:gd name="T52" fmla="*/ 29 w 197"/>
                <a:gd name="T53" fmla="*/ 22 h 178"/>
                <a:gd name="T54" fmla="*/ 8 w 197"/>
                <a:gd name="T55" fmla="*/ 3 h 178"/>
                <a:gd name="T56" fmla="*/ 5 w 197"/>
                <a:gd name="T57" fmla="*/ 7 h 178"/>
                <a:gd name="T58" fmla="*/ 18 w 197"/>
                <a:gd name="T59" fmla="*/ 25 h 178"/>
                <a:gd name="T60" fmla="*/ 33 w 197"/>
                <a:gd name="T61" fmla="*/ 43 h 178"/>
                <a:gd name="T62" fmla="*/ 43 w 197"/>
                <a:gd name="T63" fmla="*/ 57 h 178"/>
                <a:gd name="T64" fmla="*/ 50 w 197"/>
                <a:gd name="T65" fmla="*/ 66 h 178"/>
                <a:gd name="T66" fmla="*/ 60 w 197"/>
                <a:gd name="T67" fmla="*/ 77 h 178"/>
                <a:gd name="T68" fmla="*/ 73 w 197"/>
                <a:gd name="T69" fmla="*/ 88 h 178"/>
                <a:gd name="T70" fmla="*/ 87 w 197"/>
                <a:gd name="T71" fmla="*/ 97 h 178"/>
                <a:gd name="T72" fmla="*/ 85 w 197"/>
                <a:gd name="T73" fmla="*/ 99 h 178"/>
                <a:gd name="T74" fmla="*/ 73 w 197"/>
                <a:gd name="T75" fmla="*/ 99 h 178"/>
                <a:gd name="T76" fmla="*/ 60 w 197"/>
                <a:gd name="T77" fmla="*/ 97 h 178"/>
                <a:gd name="T78" fmla="*/ 50 w 197"/>
                <a:gd name="T79" fmla="*/ 93 h 178"/>
                <a:gd name="T80" fmla="*/ 41 w 197"/>
                <a:gd name="T81" fmla="*/ 87 h 178"/>
                <a:gd name="T82" fmla="*/ 33 w 197"/>
                <a:gd name="T83" fmla="*/ 89 h 178"/>
                <a:gd name="T84" fmla="*/ 42 w 197"/>
                <a:gd name="T85" fmla="*/ 98 h 178"/>
                <a:gd name="T86" fmla="*/ 59 w 197"/>
                <a:gd name="T87" fmla="*/ 107 h 178"/>
                <a:gd name="T88" fmla="*/ 81 w 197"/>
                <a:gd name="T89" fmla="*/ 114 h 178"/>
                <a:gd name="T90" fmla="*/ 104 w 197"/>
                <a:gd name="T91" fmla="*/ 119 h 178"/>
                <a:gd name="T92" fmla="*/ 118 w 197"/>
                <a:gd name="T93" fmla="*/ 121 h 178"/>
                <a:gd name="T94" fmla="*/ 130 w 197"/>
                <a:gd name="T95" fmla="*/ 127 h 178"/>
                <a:gd name="T96" fmla="*/ 141 w 197"/>
                <a:gd name="T97" fmla="*/ 134 h 178"/>
                <a:gd name="T98" fmla="*/ 150 w 197"/>
                <a:gd name="T99" fmla="*/ 142 h 178"/>
                <a:gd name="T100" fmla="*/ 149 w 197"/>
                <a:gd name="T101" fmla="*/ 148 h 178"/>
                <a:gd name="T102" fmla="*/ 133 w 197"/>
                <a:gd name="T103" fmla="*/ 152 h 178"/>
                <a:gd name="T104" fmla="*/ 114 w 197"/>
                <a:gd name="T105" fmla="*/ 154 h 178"/>
                <a:gd name="T106" fmla="*/ 98 w 197"/>
                <a:gd name="T107" fmla="*/ 154 h 178"/>
                <a:gd name="T108" fmla="*/ 84 w 197"/>
                <a:gd name="T109" fmla="*/ 153 h 178"/>
                <a:gd name="T110" fmla="*/ 81 w 197"/>
                <a:gd name="T111" fmla="*/ 157 h 178"/>
                <a:gd name="T112" fmla="*/ 102 w 197"/>
                <a:gd name="T113" fmla="*/ 162 h 178"/>
                <a:gd name="T114" fmla="*/ 125 w 197"/>
                <a:gd name="T115" fmla="*/ 163 h 178"/>
                <a:gd name="T116" fmla="*/ 146 w 197"/>
                <a:gd name="T117" fmla="*/ 162 h 178"/>
                <a:gd name="T118" fmla="*/ 164 w 197"/>
                <a:gd name="T119" fmla="*/ 160 h 178"/>
                <a:gd name="T120" fmla="*/ 176 w 197"/>
                <a:gd name="T121" fmla="*/ 162 h 178"/>
                <a:gd name="T122" fmla="*/ 187 w 197"/>
                <a:gd name="T123" fmla="*/ 17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78">
                  <a:moveTo>
                    <a:pt x="191" y="178"/>
                  </a:moveTo>
                  <a:lnTo>
                    <a:pt x="192" y="174"/>
                  </a:lnTo>
                  <a:lnTo>
                    <a:pt x="193" y="172"/>
                  </a:lnTo>
                  <a:lnTo>
                    <a:pt x="196" y="169"/>
                  </a:lnTo>
                  <a:lnTo>
                    <a:pt x="197" y="167"/>
                  </a:lnTo>
                  <a:lnTo>
                    <a:pt x="189" y="159"/>
                  </a:lnTo>
                  <a:lnTo>
                    <a:pt x="181" y="152"/>
                  </a:lnTo>
                  <a:lnTo>
                    <a:pt x="177" y="146"/>
                  </a:lnTo>
                  <a:lnTo>
                    <a:pt x="176" y="138"/>
                  </a:lnTo>
                  <a:lnTo>
                    <a:pt x="175" y="124"/>
                  </a:lnTo>
                  <a:lnTo>
                    <a:pt x="172" y="103"/>
                  </a:lnTo>
                  <a:lnTo>
                    <a:pt x="168" y="82"/>
                  </a:lnTo>
                  <a:lnTo>
                    <a:pt x="164" y="68"/>
                  </a:lnTo>
                  <a:lnTo>
                    <a:pt x="160" y="62"/>
                  </a:lnTo>
                  <a:lnTo>
                    <a:pt x="156" y="58"/>
                  </a:lnTo>
                  <a:lnTo>
                    <a:pt x="155" y="61"/>
                  </a:lnTo>
                  <a:lnTo>
                    <a:pt x="156" y="67"/>
                  </a:lnTo>
                  <a:lnTo>
                    <a:pt x="159" y="81"/>
                  </a:lnTo>
                  <a:lnTo>
                    <a:pt x="160" y="98"/>
                  </a:lnTo>
                  <a:lnTo>
                    <a:pt x="160" y="116"/>
                  </a:lnTo>
                  <a:lnTo>
                    <a:pt x="159" y="128"/>
                  </a:lnTo>
                  <a:lnTo>
                    <a:pt x="154" y="126"/>
                  </a:lnTo>
                  <a:lnTo>
                    <a:pt x="149" y="122"/>
                  </a:lnTo>
                  <a:lnTo>
                    <a:pt x="143" y="119"/>
                  </a:lnTo>
                  <a:lnTo>
                    <a:pt x="138" y="116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2" y="104"/>
                  </a:lnTo>
                  <a:lnTo>
                    <a:pt x="120" y="101"/>
                  </a:lnTo>
                  <a:lnTo>
                    <a:pt x="114" y="89"/>
                  </a:lnTo>
                  <a:lnTo>
                    <a:pt x="110" y="73"/>
                  </a:lnTo>
                  <a:lnTo>
                    <a:pt x="106" y="56"/>
                  </a:lnTo>
                  <a:lnTo>
                    <a:pt x="105" y="42"/>
                  </a:lnTo>
                  <a:lnTo>
                    <a:pt x="105" y="32"/>
                  </a:lnTo>
                  <a:lnTo>
                    <a:pt x="104" y="22"/>
                  </a:lnTo>
                  <a:lnTo>
                    <a:pt x="102" y="13"/>
                  </a:lnTo>
                  <a:lnTo>
                    <a:pt x="98" y="7"/>
                  </a:lnTo>
                  <a:lnTo>
                    <a:pt x="96" y="3"/>
                  </a:lnTo>
                  <a:lnTo>
                    <a:pt x="95" y="5"/>
                  </a:lnTo>
                  <a:lnTo>
                    <a:pt x="96" y="10"/>
                  </a:lnTo>
                  <a:lnTo>
                    <a:pt x="97" y="17"/>
                  </a:lnTo>
                  <a:lnTo>
                    <a:pt x="98" y="26"/>
                  </a:lnTo>
                  <a:lnTo>
                    <a:pt x="97" y="33"/>
                  </a:lnTo>
                  <a:lnTo>
                    <a:pt x="96" y="41"/>
                  </a:lnTo>
                  <a:lnTo>
                    <a:pt x="95" y="47"/>
                  </a:lnTo>
                  <a:lnTo>
                    <a:pt x="95" y="56"/>
                  </a:lnTo>
                  <a:lnTo>
                    <a:pt x="96" y="68"/>
                  </a:lnTo>
                  <a:lnTo>
                    <a:pt x="98" y="81"/>
                  </a:lnTo>
                  <a:lnTo>
                    <a:pt x="100" y="89"/>
                  </a:lnTo>
                  <a:lnTo>
                    <a:pt x="87" y="78"/>
                  </a:lnTo>
                  <a:lnTo>
                    <a:pt x="72" y="64"/>
                  </a:lnTo>
                  <a:lnTo>
                    <a:pt x="58" y="49"/>
                  </a:lnTo>
                  <a:lnTo>
                    <a:pt x="43" y="36"/>
                  </a:lnTo>
                  <a:lnTo>
                    <a:pt x="29" y="22"/>
                  </a:lnTo>
                  <a:lnTo>
                    <a:pt x="17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16"/>
                  </a:lnTo>
                  <a:lnTo>
                    <a:pt x="18" y="25"/>
                  </a:lnTo>
                  <a:lnTo>
                    <a:pt x="26" y="35"/>
                  </a:lnTo>
                  <a:lnTo>
                    <a:pt x="33" y="43"/>
                  </a:lnTo>
                  <a:lnTo>
                    <a:pt x="38" y="51"/>
                  </a:lnTo>
                  <a:lnTo>
                    <a:pt x="43" y="57"/>
                  </a:lnTo>
                  <a:lnTo>
                    <a:pt x="46" y="62"/>
                  </a:lnTo>
                  <a:lnTo>
                    <a:pt x="50" y="66"/>
                  </a:lnTo>
                  <a:lnTo>
                    <a:pt x="54" y="71"/>
                  </a:lnTo>
                  <a:lnTo>
                    <a:pt x="60" y="77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80" y="93"/>
                  </a:lnTo>
                  <a:lnTo>
                    <a:pt x="87" y="97"/>
                  </a:lnTo>
                  <a:lnTo>
                    <a:pt x="91" y="99"/>
                  </a:lnTo>
                  <a:lnTo>
                    <a:pt x="85" y="99"/>
                  </a:lnTo>
                  <a:lnTo>
                    <a:pt x="80" y="99"/>
                  </a:lnTo>
                  <a:lnTo>
                    <a:pt x="73" y="99"/>
                  </a:lnTo>
                  <a:lnTo>
                    <a:pt x="67" y="98"/>
                  </a:lnTo>
                  <a:lnTo>
                    <a:pt x="60" y="97"/>
                  </a:lnTo>
                  <a:lnTo>
                    <a:pt x="54" y="94"/>
                  </a:lnTo>
                  <a:lnTo>
                    <a:pt x="50" y="93"/>
                  </a:lnTo>
                  <a:lnTo>
                    <a:pt x="46" y="91"/>
                  </a:lnTo>
                  <a:lnTo>
                    <a:pt x="41" y="87"/>
                  </a:lnTo>
                  <a:lnTo>
                    <a:pt x="35" y="87"/>
                  </a:lnTo>
                  <a:lnTo>
                    <a:pt x="33" y="89"/>
                  </a:lnTo>
                  <a:lnTo>
                    <a:pt x="37" y="94"/>
                  </a:lnTo>
                  <a:lnTo>
                    <a:pt x="42" y="98"/>
                  </a:lnTo>
                  <a:lnTo>
                    <a:pt x="50" y="102"/>
                  </a:lnTo>
                  <a:lnTo>
                    <a:pt x="59" y="107"/>
                  </a:lnTo>
                  <a:lnTo>
                    <a:pt x="69" y="111"/>
                  </a:lnTo>
                  <a:lnTo>
                    <a:pt x="81" y="114"/>
                  </a:lnTo>
                  <a:lnTo>
                    <a:pt x="92" y="117"/>
                  </a:lnTo>
                  <a:lnTo>
                    <a:pt x="104" y="119"/>
                  </a:lnTo>
                  <a:lnTo>
                    <a:pt x="113" y="119"/>
                  </a:lnTo>
                  <a:lnTo>
                    <a:pt x="118" y="121"/>
                  </a:lnTo>
                  <a:lnTo>
                    <a:pt x="123" y="123"/>
                  </a:lnTo>
                  <a:lnTo>
                    <a:pt x="130" y="127"/>
                  </a:lnTo>
                  <a:lnTo>
                    <a:pt x="135" y="131"/>
                  </a:lnTo>
                  <a:lnTo>
                    <a:pt x="141" y="134"/>
                  </a:lnTo>
                  <a:lnTo>
                    <a:pt x="146" y="138"/>
                  </a:lnTo>
                  <a:lnTo>
                    <a:pt x="150" y="142"/>
                  </a:lnTo>
                  <a:lnTo>
                    <a:pt x="154" y="146"/>
                  </a:lnTo>
                  <a:lnTo>
                    <a:pt x="149" y="148"/>
                  </a:lnTo>
                  <a:lnTo>
                    <a:pt x="141" y="150"/>
                  </a:lnTo>
                  <a:lnTo>
                    <a:pt x="133" y="152"/>
                  </a:lnTo>
                  <a:lnTo>
                    <a:pt x="123" y="153"/>
                  </a:lnTo>
                  <a:lnTo>
                    <a:pt x="114" y="154"/>
                  </a:lnTo>
                  <a:lnTo>
                    <a:pt x="106" y="154"/>
                  </a:lnTo>
                  <a:lnTo>
                    <a:pt x="98" y="154"/>
                  </a:lnTo>
                  <a:lnTo>
                    <a:pt x="92" y="153"/>
                  </a:lnTo>
                  <a:lnTo>
                    <a:pt x="84" y="153"/>
                  </a:lnTo>
                  <a:lnTo>
                    <a:pt x="79" y="154"/>
                  </a:lnTo>
                  <a:lnTo>
                    <a:pt x="81" y="157"/>
                  </a:lnTo>
                  <a:lnTo>
                    <a:pt x="93" y="160"/>
                  </a:lnTo>
                  <a:lnTo>
                    <a:pt x="102" y="162"/>
                  </a:lnTo>
                  <a:lnTo>
                    <a:pt x="113" y="163"/>
                  </a:lnTo>
                  <a:lnTo>
                    <a:pt x="125" y="163"/>
                  </a:lnTo>
                  <a:lnTo>
                    <a:pt x="135" y="162"/>
                  </a:lnTo>
                  <a:lnTo>
                    <a:pt x="146" y="162"/>
                  </a:lnTo>
                  <a:lnTo>
                    <a:pt x="156" y="162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76" y="162"/>
                  </a:lnTo>
                  <a:lnTo>
                    <a:pt x="183" y="167"/>
                  </a:lnTo>
                  <a:lnTo>
                    <a:pt x="187" y="172"/>
                  </a:lnTo>
                  <a:lnTo>
                    <a:pt x="191" y="17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0" name="Freeform 288">
              <a:extLst>
                <a:ext uri="{FF2B5EF4-FFF2-40B4-BE49-F238E27FC236}">
                  <a16:creationId xmlns:a16="http://schemas.microsoft.com/office/drawing/2014/main" xmlns="" id="{BB348C7E-CA65-0674-27B2-E369A7F63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2402"/>
              <a:ext cx="42" cy="90"/>
            </a:xfrm>
            <a:custGeom>
              <a:avLst/>
              <a:gdLst>
                <a:gd name="T0" fmla="*/ 14 w 123"/>
                <a:gd name="T1" fmla="*/ 223 h 271"/>
                <a:gd name="T2" fmla="*/ 23 w 123"/>
                <a:gd name="T3" fmla="*/ 212 h 271"/>
                <a:gd name="T4" fmla="*/ 29 w 123"/>
                <a:gd name="T5" fmla="*/ 216 h 271"/>
                <a:gd name="T6" fmla="*/ 33 w 123"/>
                <a:gd name="T7" fmla="*/ 192 h 271"/>
                <a:gd name="T8" fmla="*/ 14 w 123"/>
                <a:gd name="T9" fmla="*/ 152 h 271"/>
                <a:gd name="T10" fmla="*/ 2 w 123"/>
                <a:gd name="T11" fmla="*/ 111 h 271"/>
                <a:gd name="T12" fmla="*/ 6 w 123"/>
                <a:gd name="T13" fmla="*/ 112 h 271"/>
                <a:gd name="T14" fmla="*/ 28 w 123"/>
                <a:gd name="T15" fmla="*/ 156 h 271"/>
                <a:gd name="T16" fmla="*/ 48 w 123"/>
                <a:gd name="T17" fmla="*/ 127 h 271"/>
                <a:gd name="T18" fmla="*/ 46 w 123"/>
                <a:gd name="T19" fmla="*/ 76 h 271"/>
                <a:gd name="T20" fmla="*/ 45 w 123"/>
                <a:gd name="T21" fmla="*/ 31 h 271"/>
                <a:gd name="T22" fmla="*/ 50 w 123"/>
                <a:gd name="T23" fmla="*/ 33 h 271"/>
                <a:gd name="T24" fmla="*/ 52 w 123"/>
                <a:gd name="T25" fmla="*/ 59 h 271"/>
                <a:gd name="T26" fmla="*/ 64 w 123"/>
                <a:gd name="T27" fmla="*/ 59 h 271"/>
                <a:gd name="T28" fmla="*/ 93 w 123"/>
                <a:gd name="T29" fmla="*/ 3 h 271"/>
                <a:gd name="T30" fmla="*/ 99 w 123"/>
                <a:gd name="T31" fmla="*/ 4 h 271"/>
                <a:gd name="T32" fmla="*/ 79 w 123"/>
                <a:gd name="T33" fmla="*/ 40 h 271"/>
                <a:gd name="T34" fmla="*/ 77 w 123"/>
                <a:gd name="T35" fmla="*/ 74 h 271"/>
                <a:gd name="T36" fmla="*/ 103 w 123"/>
                <a:gd name="T37" fmla="*/ 64 h 271"/>
                <a:gd name="T38" fmla="*/ 110 w 123"/>
                <a:gd name="T39" fmla="*/ 63 h 271"/>
                <a:gd name="T40" fmla="*/ 98 w 123"/>
                <a:gd name="T41" fmla="*/ 73 h 271"/>
                <a:gd name="T42" fmla="*/ 79 w 123"/>
                <a:gd name="T43" fmla="*/ 84 h 271"/>
                <a:gd name="T44" fmla="*/ 66 w 123"/>
                <a:gd name="T45" fmla="*/ 93 h 271"/>
                <a:gd name="T46" fmla="*/ 54 w 123"/>
                <a:gd name="T47" fmla="*/ 155 h 271"/>
                <a:gd name="T48" fmla="*/ 69 w 123"/>
                <a:gd name="T49" fmla="*/ 165 h 271"/>
                <a:gd name="T50" fmla="*/ 95 w 123"/>
                <a:gd name="T51" fmla="*/ 161 h 271"/>
                <a:gd name="T52" fmla="*/ 112 w 123"/>
                <a:gd name="T53" fmla="*/ 155 h 271"/>
                <a:gd name="T54" fmla="*/ 118 w 123"/>
                <a:gd name="T55" fmla="*/ 154 h 271"/>
                <a:gd name="T56" fmla="*/ 103 w 123"/>
                <a:gd name="T57" fmla="*/ 164 h 271"/>
                <a:gd name="T58" fmla="*/ 74 w 123"/>
                <a:gd name="T59" fmla="*/ 176 h 271"/>
                <a:gd name="T60" fmla="*/ 53 w 123"/>
                <a:gd name="T61" fmla="*/ 185 h 271"/>
                <a:gd name="T62" fmla="*/ 43 w 123"/>
                <a:gd name="T63" fmla="*/ 210 h 271"/>
                <a:gd name="T64" fmla="*/ 52 w 123"/>
                <a:gd name="T65" fmla="*/ 222 h 271"/>
                <a:gd name="T66" fmla="*/ 73 w 123"/>
                <a:gd name="T67" fmla="*/ 217 h 271"/>
                <a:gd name="T68" fmla="*/ 95 w 123"/>
                <a:gd name="T69" fmla="*/ 207 h 271"/>
                <a:gd name="T70" fmla="*/ 112 w 123"/>
                <a:gd name="T71" fmla="*/ 199 h 271"/>
                <a:gd name="T72" fmla="*/ 123 w 123"/>
                <a:gd name="T73" fmla="*/ 191 h 271"/>
                <a:gd name="T74" fmla="*/ 115 w 123"/>
                <a:gd name="T75" fmla="*/ 205 h 271"/>
                <a:gd name="T76" fmla="*/ 99 w 123"/>
                <a:gd name="T77" fmla="*/ 225 h 271"/>
                <a:gd name="T78" fmla="*/ 82 w 123"/>
                <a:gd name="T79" fmla="*/ 242 h 271"/>
                <a:gd name="T80" fmla="*/ 75 w 123"/>
                <a:gd name="T81" fmla="*/ 237 h 271"/>
                <a:gd name="T82" fmla="*/ 64 w 123"/>
                <a:gd name="T83" fmla="*/ 225 h 271"/>
                <a:gd name="T84" fmla="*/ 33 w 123"/>
                <a:gd name="T85" fmla="*/ 228 h 271"/>
                <a:gd name="T86" fmla="*/ 27 w 123"/>
                <a:gd name="T87" fmla="*/ 245 h 271"/>
                <a:gd name="T88" fmla="*/ 14 w 123"/>
                <a:gd name="T89" fmla="*/ 263 h 271"/>
                <a:gd name="T90" fmla="*/ 10 w 123"/>
                <a:gd name="T91" fmla="*/ 262 h 271"/>
                <a:gd name="T92" fmla="*/ 19 w 123"/>
                <a:gd name="T93" fmla="*/ 240 h 271"/>
                <a:gd name="T94" fmla="*/ 7 w 123"/>
                <a:gd name="T95" fmla="*/ 23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71">
                  <a:moveTo>
                    <a:pt x="0" y="233"/>
                  </a:moveTo>
                  <a:lnTo>
                    <a:pt x="8" y="228"/>
                  </a:lnTo>
                  <a:lnTo>
                    <a:pt x="14" y="223"/>
                  </a:lnTo>
                  <a:lnTo>
                    <a:pt x="17" y="216"/>
                  </a:lnTo>
                  <a:lnTo>
                    <a:pt x="20" y="210"/>
                  </a:lnTo>
                  <a:lnTo>
                    <a:pt x="23" y="212"/>
                  </a:lnTo>
                  <a:lnTo>
                    <a:pt x="25" y="215"/>
                  </a:lnTo>
                  <a:lnTo>
                    <a:pt x="27" y="215"/>
                  </a:lnTo>
                  <a:lnTo>
                    <a:pt x="29" y="216"/>
                  </a:lnTo>
                  <a:lnTo>
                    <a:pt x="31" y="212"/>
                  </a:lnTo>
                  <a:lnTo>
                    <a:pt x="33" y="202"/>
                  </a:lnTo>
                  <a:lnTo>
                    <a:pt x="33" y="192"/>
                  </a:lnTo>
                  <a:lnTo>
                    <a:pt x="32" y="186"/>
                  </a:lnTo>
                  <a:lnTo>
                    <a:pt x="24" y="174"/>
                  </a:lnTo>
                  <a:lnTo>
                    <a:pt x="14" y="152"/>
                  </a:lnTo>
                  <a:lnTo>
                    <a:pt x="4" y="131"/>
                  </a:lnTo>
                  <a:lnTo>
                    <a:pt x="0" y="119"/>
                  </a:lnTo>
                  <a:lnTo>
                    <a:pt x="2" y="111"/>
                  </a:lnTo>
                  <a:lnTo>
                    <a:pt x="3" y="106"/>
                  </a:lnTo>
                  <a:lnTo>
                    <a:pt x="4" y="108"/>
                  </a:lnTo>
                  <a:lnTo>
                    <a:pt x="6" y="112"/>
                  </a:lnTo>
                  <a:lnTo>
                    <a:pt x="10" y="125"/>
                  </a:lnTo>
                  <a:lnTo>
                    <a:pt x="17" y="141"/>
                  </a:lnTo>
                  <a:lnTo>
                    <a:pt x="28" y="156"/>
                  </a:lnTo>
                  <a:lnTo>
                    <a:pt x="37" y="165"/>
                  </a:lnTo>
                  <a:lnTo>
                    <a:pt x="43" y="150"/>
                  </a:lnTo>
                  <a:lnTo>
                    <a:pt x="48" y="127"/>
                  </a:lnTo>
                  <a:lnTo>
                    <a:pt x="50" y="105"/>
                  </a:lnTo>
                  <a:lnTo>
                    <a:pt x="49" y="90"/>
                  </a:lnTo>
                  <a:lnTo>
                    <a:pt x="46" y="76"/>
                  </a:lnTo>
                  <a:lnTo>
                    <a:pt x="44" y="59"/>
                  </a:lnTo>
                  <a:lnTo>
                    <a:pt x="44" y="43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49" y="48"/>
                  </a:lnTo>
                  <a:lnTo>
                    <a:pt x="52" y="59"/>
                  </a:lnTo>
                  <a:lnTo>
                    <a:pt x="54" y="70"/>
                  </a:lnTo>
                  <a:lnTo>
                    <a:pt x="57" y="76"/>
                  </a:lnTo>
                  <a:lnTo>
                    <a:pt x="64" y="59"/>
                  </a:lnTo>
                  <a:lnTo>
                    <a:pt x="71" y="36"/>
                  </a:lnTo>
                  <a:lnTo>
                    <a:pt x="81" y="16"/>
                  </a:lnTo>
                  <a:lnTo>
                    <a:pt x="93" y="3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99" y="4"/>
                  </a:lnTo>
                  <a:lnTo>
                    <a:pt x="94" y="8"/>
                  </a:lnTo>
                  <a:lnTo>
                    <a:pt x="87" y="20"/>
                  </a:lnTo>
                  <a:lnTo>
                    <a:pt x="79" y="40"/>
                  </a:lnTo>
                  <a:lnTo>
                    <a:pt x="73" y="61"/>
                  </a:lnTo>
                  <a:lnTo>
                    <a:pt x="69" y="75"/>
                  </a:lnTo>
                  <a:lnTo>
                    <a:pt x="77" y="74"/>
                  </a:lnTo>
                  <a:lnTo>
                    <a:pt x="87" y="71"/>
                  </a:lnTo>
                  <a:lnTo>
                    <a:pt x="96" y="68"/>
                  </a:lnTo>
                  <a:lnTo>
                    <a:pt x="103" y="64"/>
                  </a:lnTo>
                  <a:lnTo>
                    <a:pt x="107" y="60"/>
                  </a:lnTo>
                  <a:lnTo>
                    <a:pt x="110" y="60"/>
                  </a:lnTo>
                  <a:lnTo>
                    <a:pt x="110" y="63"/>
                  </a:lnTo>
                  <a:lnTo>
                    <a:pt x="106" y="66"/>
                  </a:lnTo>
                  <a:lnTo>
                    <a:pt x="102" y="69"/>
                  </a:lnTo>
                  <a:lnTo>
                    <a:pt x="98" y="73"/>
                  </a:lnTo>
                  <a:lnTo>
                    <a:pt x="93" y="76"/>
                  </a:lnTo>
                  <a:lnTo>
                    <a:pt x="86" y="80"/>
                  </a:lnTo>
                  <a:lnTo>
                    <a:pt x="79" y="84"/>
                  </a:lnTo>
                  <a:lnTo>
                    <a:pt x="74" y="88"/>
                  </a:lnTo>
                  <a:lnTo>
                    <a:pt x="70" y="90"/>
                  </a:lnTo>
                  <a:lnTo>
                    <a:pt x="66" y="93"/>
                  </a:lnTo>
                  <a:lnTo>
                    <a:pt x="64" y="112"/>
                  </a:lnTo>
                  <a:lnTo>
                    <a:pt x="58" y="135"/>
                  </a:lnTo>
                  <a:lnTo>
                    <a:pt x="54" y="155"/>
                  </a:lnTo>
                  <a:lnTo>
                    <a:pt x="50" y="166"/>
                  </a:lnTo>
                  <a:lnTo>
                    <a:pt x="60" y="166"/>
                  </a:lnTo>
                  <a:lnTo>
                    <a:pt x="69" y="165"/>
                  </a:lnTo>
                  <a:lnTo>
                    <a:pt x="78" y="164"/>
                  </a:lnTo>
                  <a:lnTo>
                    <a:pt x="87" y="162"/>
                  </a:lnTo>
                  <a:lnTo>
                    <a:pt x="95" y="161"/>
                  </a:lnTo>
                  <a:lnTo>
                    <a:pt x="103" y="159"/>
                  </a:lnTo>
                  <a:lnTo>
                    <a:pt x="108" y="157"/>
                  </a:lnTo>
                  <a:lnTo>
                    <a:pt x="112" y="155"/>
                  </a:lnTo>
                  <a:lnTo>
                    <a:pt x="116" y="152"/>
                  </a:lnTo>
                  <a:lnTo>
                    <a:pt x="118" y="152"/>
                  </a:lnTo>
                  <a:lnTo>
                    <a:pt x="118" y="154"/>
                  </a:lnTo>
                  <a:lnTo>
                    <a:pt x="114" y="157"/>
                  </a:lnTo>
                  <a:lnTo>
                    <a:pt x="110" y="160"/>
                  </a:lnTo>
                  <a:lnTo>
                    <a:pt x="103" y="164"/>
                  </a:lnTo>
                  <a:lnTo>
                    <a:pt x="94" y="169"/>
                  </a:lnTo>
                  <a:lnTo>
                    <a:pt x="85" y="172"/>
                  </a:lnTo>
                  <a:lnTo>
                    <a:pt x="74" y="176"/>
                  </a:lnTo>
                  <a:lnTo>
                    <a:pt x="65" y="180"/>
                  </a:lnTo>
                  <a:lnTo>
                    <a:pt x="58" y="184"/>
                  </a:lnTo>
                  <a:lnTo>
                    <a:pt x="53" y="185"/>
                  </a:lnTo>
                  <a:lnTo>
                    <a:pt x="48" y="190"/>
                  </a:lnTo>
                  <a:lnTo>
                    <a:pt x="44" y="200"/>
                  </a:lnTo>
                  <a:lnTo>
                    <a:pt x="43" y="210"/>
                  </a:lnTo>
                  <a:lnTo>
                    <a:pt x="41" y="217"/>
                  </a:lnTo>
                  <a:lnTo>
                    <a:pt x="44" y="221"/>
                  </a:lnTo>
                  <a:lnTo>
                    <a:pt x="52" y="222"/>
                  </a:lnTo>
                  <a:lnTo>
                    <a:pt x="60" y="222"/>
                  </a:lnTo>
                  <a:lnTo>
                    <a:pt x="66" y="221"/>
                  </a:lnTo>
                  <a:lnTo>
                    <a:pt x="73" y="217"/>
                  </a:lnTo>
                  <a:lnTo>
                    <a:pt x="81" y="215"/>
                  </a:lnTo>
                  <a:lnTo>
                    <a:pt x="89" y="211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07" y="201"/>
                  </a:lnTo>
                  <a:lnTo>
                    <a:pt x="112" y="199"/>
                  </a:lnTo>
                  <a:lnTo>
                    <a:pt x="115" y="196"/>
                  </a:lnTo>
                  <a:lnTo>
                    <a:pt x="119" y="192"/>
                  </a:lnTo>
                  <a:lnTo>
                    <a:pt x="123" y="191"/>
                  </a:lnTo>
                  <a:lnTo>
                    <a:pt x="123" y="194"/>
                  </a:lnTo>
                  <a:lnTo>
                    <a:pt x="119" y="200"/>
                  </a:lnTo>
                  <a:lnTo>
                    <a:pt x="115" y="205"/>
                  </a:lnTo>
                  <a:lnTo>
                    <a:pt x="110" y="211"/>
                  </a:lnTo>
                  <a:lnTo>
                    <a:pt x="104" y="217"/>
                  </a:lnTo>
                  <a:lnTo>
                    <a:pt x="99" y="225"/>
                  </a:lnTo>
                  <a:lnTo>
                    <a:pt x="93" y="231"/>
                  </a:lnTo>
                  <a:lnTo>
                    <a:pt x="87" y="237"/>
                  </a:lnTo>
                  <a:lnTo>
                    <a:pt x="82" y="242"/>
                  </a:lnTo>
                  <a:lnTo>
                    <a:pt x="78" y="245"/>
                  </a:lnTo>
                  <a:lnTo>
                    <a:pt x="77" y="241"/>
                  </a:lnTo>
                  <a:lnTo>
                    <a:pt x="75" y="237"/>
                  </a:lnTo>
                  <a:lnTo>
                    <a:pt x="73" y="233"/>
                  </a:lnTo>
                  <a:lnTo>
                    <a:pt x="70" y="230"/>
                  </a:lnTo>
                  <a:lnTo>
                    <a:pt x="64" y="225"/>
                  </a:lnTo>
                  <a:lnTo>
                    <a:pt x="53" y="223"/>
                  </a:lnTo>
                  <a:lnTo>
                    <a:pt x="43" y="225"/>
                  </a:lnTo>
                  <a:lnTo>
                    <a:pt x="33" y="228"/>
                  </a:lnTo>
                  <a:lnTo>
                    <a:pt x="28" y="235"/>
                  </a:lnTo>
                  <a:lnTo>
                    <a:pt x="27" y="240"/>
                  </a:lnTo>
                  <a:lnTo>
                    <a:pt x="27" y="245"/>
                  </a:lnTo>
                  <a:lnTo>
                    <a:pt x="28" y="250"/>
                  </a:lnTo>
                  <a:lnTo>
                    <a:pt x="21" y="257"/>
                  </a:lnTo>
                  <a:lnTo>
                    <a:pt x="14" y="263"/>
                  </a:lnTo>
                  <a:lnTo>
                    <a:pt x="7" y="268"/>
                  </a:lnTo>
                  <a:lnTo>
                    <a:pt x="3" y="271"/>
                  </a:lnTo>
                  <a:lnTo>
                    <a:pt x="10" y="262"/>
                  </a:lnTo>
                  <a:lnTo>
                    <a:pt x="16" y="253"/>
                  </a:lnTo>
                  <a:lnTo>
                    <a:pt x="20" y="246"/>
                  </a:lnTo>
                  <a:lnTo>
                    <a:pt x="19" y="240"/>
                  </a:lnTo>
                  <a:lnTo>
                    <a:pt x="15" y="236"/>
                  </a:lnTo>
                  <a:lnTo>
                    <a:pt x="11" y="232"/>
                  </a:lnTo>
                  <a:lnTo>
                    <a:pt x="7" y="23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1" name="Freeform 289">
              <a:extLst>
                <a:ext uri="{FF2B5EF4-FFF2-40B4-BE49-F238E27FC236}">
                  <a16:creationId xmlns:a16="http://schemas.microsoft.com/office/drawing/2014/main" xmlns="" id="{629D526A-DB55-8756-F642-E14858C7A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8" y="2451"/>
              <a:ext cx="8" cy="12"/>
            </a:xfrm>
            <a:custGeom>
              <a:avLst/>
              <a:gdLst>
                <a:gd name="T0" fmla="*/ 22 w 22"/>
                <a:gd name="T1" fmla="*/ 32 h 35"/>
                <a:gd name="T2" fmla="*/ 17 w 22"/>
                <a:gd name="T3" fmla="*/ 31 h 35"/>
                <a:gd name="T4" fmla="*/ 12 w 22"/>
                <a:gd name="T5" fmla="*/ 31 h 35"/>
                <a:gd name="T6" fmla="*/ 8 w 22"/>
                <a:gd name="T7" fmla="*/ 34 h 35"/>
                <a:gd name="T8" fmla="*/ 4 w 22"/>
                <a:gd name="T9" fmla="*/ 35 h 35"/>
                <a:gd name="T10" fmla="*/ 3 w 22"/>
                <a:gd name="T11" fmla="*/ 26 h 35"/>
                <a:gd name="T12" fmla="*/ 1 w 22"/>
                <a:gd name="T13" fmla="*/ 19 h 35"/>
                <a:gd name="T14" fmla="*/ 0 w 22"/>
                <a:gd name="T15" fmla="*/ 11 h 35"/>
                <a:gd name="T16" fmla="*/ 0 w 22"/>
                <a:gd name="T17" fmla="*/ 4 h 35"/>
                <a:gd name="T18" fmla="*/ 1 w 22"/>
                <a:gd name="T19" fmla="*/ 1 h 35"/>
                <a:gd name="T20" fmla="*/ 3 w 22"/>
                <a:gd name="T21" fmla="*/ 0 h 35"/>
                <a:gd name="T22" fmla="*/ 4 w 22"/>
                <a:gd name="T23" fmla="*/ 2 h 35"/>
                <a:gd name="T24" fmla="*/ 4 w 22"/>
                <a:gd name="T25" fmla="*/ 5 h 35"/>
                <a:gd name="T26" fmla="*/ 7 w 22"/>
                <a:gd name="T27" fmla="*/ 11 h 35"/>
                <a:gd name="T28" fmla="*/ 11 w 22"/>
                <a:gd name="T29" fmla="*/ 19 h 35"/>
                <a:gd name="T30" fmla="*/ 16 w 22"/>
                <a:gd name="T31" fmla="*/ 26 h 35"/>
                <a:gd name="T32" fmla="*/ 22 w 22"/>
                <a:gd name="T3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5">
                  <a:moveTo>
                    <a:pt x="22" y="32"/>
                  </a:moveTo>
                  <a:lnTo>
                    <a:pt x="17" y="31"/>
                  </a:lnTo>
                  <a:lnTo>
                    <a:pt x="12" y="31"/>
                  </a:lnTo>
                  <a:lnTo>
                    <a:pt x="8" y="34"/>
                  </a:lnTo>
                  <a:lnTo>
                    <a:pt x="4" y="35"/>
                  </a:lnTo>
                  <a:lnTo>
                    <a:pt x="3" y="2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7" y="11"/>
                  </a:lnTo>
                  <a:lnTo>
                    <a:pt x="11" y="19"/>
                  </a:lnTo>
                  <a:lnTo>
                    <a:pt x="16" y="26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2" name="Freeform 290">
              <a:extLst>
                <a:ext uri="{FF2B5EF4-FFF2-40B4-BE49-F238E27FC236}">
                  <a16:creationId xmlns:a16="http://schemas.microsoft.com/office/drawing/2014/main" xmlns="" id="{20123CB6-DF08-DF1C-2458-052F600C7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5" y="2449"/>
              <a:ext cx="134" cy="74"/>
            </a:xfrm>
            <a:custGeom>
              <a:avLst/>
              <a:gdLst>
                <a:gd name="T0" fmla="*/ 38 w 390"/>
                <a:gd name="T1" fmla="*/ 159 h 225"/>
                <a:gd name="T2" fmla="*/ 75 w 390"/>
                <a:gd name="T3" fmla="*/ 137 h 225"/>
                <a:gd name="T4" fmla="*/ 97 w 390"/>
                <a:gd name="T5" fmla="*/ 84 h 225"/>
                <a:gd name="T6" fmla="*/ 126 w 390"/>
                <a:gd name="T7" fmla="*/ 43 h 225"/>
                <a:gd name="T8" fmla="*/ 163 w 390"/>
                <a:gd name="T9" fmla="*/ 5 h 225"/>
                <a:gd name="T10" fmla="*/ 175 w 390"/>
                <a:gd name="T11" fmla="*/ 4 h 225"/>
                <a:gd name="T12" fmla="*/ 151 w 390"/>
                <a:gd name="T13" fmla="*/ 28 h 225"/>
                <a:gd name="T14" fmla="*/ 116 w 390"/>
                <a:gd name="T15" fmla="*/ 70 h 225"/>
                <a:gd name="T16" fmla="*/ 101 w 390"/>
                <a:gd name="T17" fmla="*/ 111 h 225"/>
                <a:gd name="T18" fmla="*/ 104 w 390"/>
                <a:gd name="T19" fmla="*/ 121 h 225"/>
                <a:gd name="T20" fmla="*/ 129 w 390"/>
                <a:gd name="T21" fmla="*/ 106 h 225"/>
                <a:gd name="T22" fmla="*/ 158 w 390"/>
                <a:gd name="T23" fmla="*/ 87 h 225"/>
                <a:gd name="T24" fmla="*/ 196 w 390"/>
                <a:gd name="T25" fmla="*/ 45 h 225"/>
                <a:gd name="T26" fmla="*/ 253 w 390"/>
                <a:gd name="T27" fmla="*/ 8 h 225"/>
                <a:gd name="T28" fmla="*/ 274 w 390"/>
                <a:gd name="T29" fmla="*/ 4 h 225"/>
                <a:gd name="T30" fmla="*/ 228 w 390"/>
                <a:gd name="T31" fmla="*/ 35 h 225"/>
                <a:gd name="T32" fmla="*/ 183 w 390"/>
                <a:gd name="T33" fmla="*/ 81 h 225"/>
                <a:gd name="T34" fmla="*/ 188 w 390"/>
                <a:gd name="T35" fmla="*/ 91 h 225"/>
                <a:gd name="T36" fmla="*/ 215 w 390"/>
                <a:gd name="T37" fmla="*/ 86 h 225"/>
                <a:gd name="T38" fmla="*/ 238 w 390"/>
                <a:gd name="T39" fmla="*/ 81 h 225"/>
                <a:gd name="T40" fmla="*/ 280 w 390"/>
                <a:gd name="T41" fmla="*/ 56 h 225"/>
                <a:gd name="T42" fmla="*/ 337 w 390"/>
                <a:gd name="T43" fmla="*/ 31 h 225"/>
                <a:gd name="T44" fmla="*/ 352 w 390"/>
                <a:gd name="T45" fmla="*/ 33 h 225"/>
                <a:gd name="T46" fmla="*/ 308 w 390"/>
                <a:gd name="T47" fmla="*/ 50 h 225"/>
                <a:gd name="T48" fmla="*/ 271 w 390"/>
                <a:gd name="T49" fmla="*/ 77 h 225"/>
                <a:gd name="T50" fmla="*/ 311 w 390"/>
                <a:gd name="T51" fmla="*/ 82 h 225"/>
                <a:gd name="T52" fmla="*/ 366 w 390"/>
                <a:gd name="T53" fmla="*/ 70 h 225"/>
                <a:gd name="T54" fmla="*/ 390 w 390"/>
                <a:gd name="T55" fmla="*/ 64 h 225"/>
                <a:gd name="T56" fmla="*/ 356 w 390"/>
                <a:gd name="T57" fmla="*/ 84 h 225"/>
                <a:gd name="T58" fmla="*/ 290 w 390"/>
                <a:gd name="T59" fmla="*/ 100 h 225"/>
                <a:gd name="T60" fmla="*/ 298 w 390"/>
                <a:gd name="T61" fmla="*/ 117 h 225"/>
                <a:gd name="T62" fmla="*/ 340 w 390"/>
                <a:gd name="T63" fmla="*/ 139 h 225"/>
                <a:gd name="T64" fmla="*/ 356 w 390"/>
                <a:gd name="T65" fmla="*/ 151 h 225"/>
                <a:gd name="T66" fmla="*/ 311 w 390"/>
                <a:gd name="T67" fmla="*/ 137 h 225"/>
                <a:gd name="T68" fmla="*/ 255 w 390"/>
                <a:gd name="T69" fmla="*/ 112 h 225"/>
                <a:gd name="T70" fmla="*/ 226 w 390"/>
                <a:gd name="T71" fmla="*/ 109 h 225"/>
                <a:gd name="T72" fmla="*/ 194 w 390"/>
                <a:gd name="T73" fmla="*/ 111 h 225"/>
                <a:gd name="T74" fmla="*/ 207 w 390"/>
                <a:gd name="T75" fmla="*/ 132 h 225"/>
                <a:gd name="T76" fmla="*/ 238 w 390"/>
                <a:gd name="T77" fmla="*/ 157 h 225"/>
                <a:gd name="T78" fmla="*/ 275 w 390"/>
                <a:gd name="T79" fmla="*/ 177 h 225"/>
                <a:gd name="T80" fmla="*/ 288 w 390"/>
                <a:gd name="T81" fmla="*/ 192 h 225"/>
                <a:gd name="T82" fmla="*/ 237 w 390"/>
                <a:gd name="T83" fmla="*/ 164 h 225"/>
                <a:gd name="T84" fmla="*/ 184 w 390"/>
                <a:gd name="T85" fmla="*/ 132 h 225"/>
                <a:gd name="T86" fmla="*/ 159 w 390"/>
                <a:gd name="T87" fmla="*/ 124 h 225"/>
                <a:gd name="T88" fmla="*/ 134 w 390"/>
                <a:gd name="T89" fmla="*/ 132 h 225"/>
                <a:gd name="T90" fmla="*/ 107 w 390"/>
                <a:gd name="T91" fmla="*/ 141 h 225"/>
                <a:gd name="T92" fmla="*/ 105 w 390"/>
                <a:gd name="T93" fmla="*/ 154 h 225"/>
                <a:gd name="T94" fmla="*/ 141 w 390"/>
                <a:gd name="T95" fmla="*/ 180 h 225"/>
                <a:gd name="T96" fmla="*/ 194 w 390"/>
                <a:gd name="T97" fmla="*/ 213 h 225"/>
                <a:gd name="T98" fmla="*/ 200 w 390"/>
                <a:gd name="T99" fmla="*/ 225 h 225"/>
                <a:gd name="T100" fmla="*/ 149 w 390"/>
                <a:gd name="T101" fmla="*/ 196 h 225"/>
                <a:gd name="T102" fmla="*/ 95 w 390"/>
                <a:gd name="T103" fmla="*/ 165 h 225"/>
                <a:gd name="T104" fmla="*/ 61 w 390"/>
                <a:gd name="T105" fmla="*/ 169 h 225"/>
                <a:gd name="T106" fmla="*/ 10 w 390"/>
                <a:gd name="T107" fmla="*/ 184 h 225"/>
                <a:gd name="T108" fmla="*/ 8 w 390"/>
                <a:gd name="T109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0" h="225">
                  <a:moveTo>
                    <a:pt x="16" y="174"/>
                  </a:moveTo>
                  <a:lnTo>
                    <a:pt x="21" y="170"/>
                  </a:lnTo>
                  <a:lnTo>
                    <a:pt x="29" y="164"/>
                  </a:lnTo>
                  <a:lnTo>
                    <a:pt x="38" y="159"/>
                  </a:lnTo>
                  <a:lnTo>
                    <a:pt x="49" y="152"/>
                  </a:lnTo>
                  <a:lnTo>
                    <a:pt x="59" y="147"/>
                  </a:lnTo>
                  <a:lnTo>
                    <a:pt x="68" y="141"/>
                  </a:lnTo>
                  <a:lnTo>
                    <a:pt x="75" y="137"/>
                  </a:lnTo>
                  <a:lnTo>
                    <a:pt x="78" y="134"/>
                  </a:lnTo>
                  <a:lnTo>
                    <a:pt x="82" y="122"/>
                  </a:lnTo>
                  <a:lnTo>
                    <a:pt x="88" y="104"/>
                  </a:lnTo>
                  <a:lnTo>
                    <a:pt x="97" y="84"/>
                  </a:lnTo>
                  <a:lnTo>
                    <a:pt x="105" y="69"/>
                  </a:lnTo>
                  <a:lnTo>
                    <a:pt x="111" y="61"/>
                  </a:lnTo>
                  <a:lnTo>
                    <a:pt x="117" y="53"/>
                  </a:lnTo>
                  <a:lnTo>
                    <a:pt x="126" y="43"/>
                  </a:lnTo>
                  <a:lnTo>
                    <a:pt x="136" y="31"/>
                  </a:lnTo>
                  <a:lnTo>
                    <a:pt x="146" y="21"/>
                  </a:lnTo>
                  <a:lnTo>
                    <a:pt x="155" y="11"/>
                  </a:lnTo>
                  <a:lnTo>
                    <a:pt x="163" y="5"/>
                  </a:lnTo>
                  <a:lnTo>
                    <a:pt x="169" y="1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5" y="4"/>
                  </a:lnTo>
                  <a:lnTo>
                    <a:pt x="171" y="8"/>
                  </a:lnTo>
                  <a:lnTo>
                    <a:pt x="167" y="11"/>
                  </a:lnTo>
                  <a:lnTo>
                    <a:pt x="161" y="19"/>
                  </a:lnTo>
                  <a:lnTo>
                    <a:pt x="151" y="28"/>
                  </a:lnTo>
                  <a:lnTo>
                    <a:pt x="142" y="39"/>
                  </a:lnTo>
                  <a:lnTo>
                    <a:pt x="132" y="50"/>
                  </a:lnTo>
                  <a:lnTo>
                    <a:pt x="122" y="60"/>
                  </a:lnTo>
                  <a:lnTo>
                    <a:pt x="116" y="70"/>
                  </a:lnTo>
                  <a:lnTo>
                    <a:pt x="112" y="76"/>
                  </a:lnTo>
                  <a:lnTo>
                    <a:pt x="107" y="87"/>
                  </a:lnTo>
                  <a:lnTo>
                    <a:pt x="103" y="99"/>
                  </a:lnTo>
                  <a:lnTo>
                    <a:pt x="101" y="111"/>
                  </a:lnTo>
                  <a:lnTo>
                    <a:pt x="100" y="119"/>
                  </a:lnTo>
                  <a:lnTo>
                    <a:pt x="100" y="122"/>
                  </a:lnTo>
                  <a:lnTo>
                    <a:pt x="101" y="122"/>
                  </a:lnTo>
                  <a:lnTo>
                    <a:pt x="104" y="121"/>
                  </a:lnTo>
                  <a:lnTo>
                    <a:pt x="111" y="119"/>
                  </a:lnTo>
                  <a:lnTo>
                    <a:pt x="116" y="116"/>
                  </a:lnTo>
                  <a:lnTo>
                    <a:pt x="121" y="111"/>
                  </a:lnTo>
                  <a:lnTo>
                    <a:pt x="129" y="106"/>
                  </a:lnTo>
                  <a:lnTo>
                    <a:pt x="137" y="101"/>
                  </a:lnTo>
                  <a:lnTo>
                    <a:pt x="145" y="96"/>
                  </a:lnTo>
                  <a:lnTo>
                    <a:pt x="151" y="91"/>
                  </a:lnTo>
                  <a:lnTo>
                    <a:pt x="158" y="87"/>
                  </a:lnTo>
                  <a:lnTo>
                    <a:pt x="162" y="86"/>
                  </a:lnTo>
                  <a:lnTo>
                    <a:pt x="170" y="73"/>
                  </a:lnTo>
                  <a:lnTo>
                    <a:pt x="182" y="59"/>
                  </a:lnTo>
                  <a:lnTo>
                    <a:pt x="196" y="45"/>
                  </a:lnTo>
                  <a:lnTo>
                    <a:pt x="212" y="33"/>
                  </a:lnTo>
                  <a:lnTo>
                    <a:pt x="226" y="23"/>
                  </a:lnTo>
                  <a:lnTo>
                    <a:pt x="241" y="13"/>
                  </a:lnTo>
                  <a:lnTo>
                    <a:pt x="253" y="8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5" y="3"/>
                  </a:lnTo>
                  <a:lnTo>
                    <a:pt x="274" y="4"/>
                  </a:lnTo>
                  <a:lnTo>
                    <a:pt x="267" y="8"/>
                  </a:lnTo>
                  <a:lnTo>
                    <a:pt x="255" y="14"/>
                  </a:lnTo>
                  <a:lnTo>
                    <a:pt x="242" y="24"/>
                  </a:lnTo>
                  <a:lnTo>
                    <a:pt x="228" y="35"/>
                  </a:lnTo>
                  <a:lnTo>
                    <a:pt x="213" y="48"/>
                  </a:lnTo>
                  <a:lnTo>
                    <a:pt x="200" y="60"/>
                  </a:lnTo>
                  <a:lnTo>
                    <a:pt x="190" y="71"/>
                  </a:lnTo>
                  <a:lnTo>
                    <a:pt x="183" y="81"/>
                  </a:lnTo>
                  <a:lnTo>
                    <a:pt x="180" y="89"/>
                  </a:lnTo>
                  <a:lnTo>
                    <a:pt x="180" y="91"/>
                  </a:lnTo>
                  <a:lnTo>
                    <a:pt x="183" y="92"/>
                  </a:lnTo>
                  <a:lnTo>
                    <a:pt x="188" y="91"/>
                  </a:lnTo>
                  <a:lnTo>
                    <a:pt x="196" y="90"/>
                  </a:lnTo>
                  <a:lnTo>
                    <a:pt x="201" y="89"/>
                  </a:lnTo>
                  <a:lnTo>
                    <a:pt x="208" y="87"/>
                  </a:lnTo>
                  <a:lnTo>
                    <a:pt x="215" y="86"/>
                  </a:lnTo>
                  <a:lnTo>
                    <a:pt x="221" y="85"/>
                  </a:lnTo>
                  <a:lnTo>
                    <a:pt x="228" y="84"/>
                  </a:lnTo>
                  <a:lnTo>
                    <a:pt x="233" y="82"/>
                  </a:lnTo>
                  <a:lnTo>
                    <a:pt x="238" y="81"/>
                  </a:lnTo>
                  <a:lnTo>
                    <a:pt x="242" y="81"/>
                  </a:lnTo>
                  <a:lnTo>
                    <a:pt x="253" y="73"/>
                  </a:lnTo>
                  <a:lnTo>
                    <a:pt x="266" y="65"/>
                  </a:lnTo>
                  <a:lnTo>
                    <a:pt x="280" y="56"/>
                  </a:lnTo>
                  <a:lnTo>
                    <a:pt x="298" y="49"/>
                  </a:lnTo>
                  <a:lnTo>
                    <a:pt x="312" y="41"/>
                  </a:lnTo>
                  <a:lnTo>
                    <a:pt x="327" y="35"/>
                  </a:lnTo>
                  <a:lnTo>
                    <a:pt x="337" y="31"/>
                  </a:lnTo>
                  <a:lnTo>
                    <a:pt x="344" y="28"/>
                  </a:lnTo>
                  <a:lnTo>
                    <a:pt x="350" y="25"/>
                  </a:lnTo>
                  <a:lnTo>
                    <a:pt x="354" y="28"/>
                  </a:lnTo>
                  <a:lnTo>
                    <a:pt x="352" y="33"/>
                  </a:lnTo>
                  <a:lnTo>
                    <a:pt x="344" y="36"/>
                  </a:lnTo>
                  <a:lnTo>
                    <a:pt x="333" y="40"/>
                  </a:lnTo>
                  <a:lnTo>
                    <a:pt x="321" y="44"/>
                  </a:lnTo>
                  <a:lnTo>
                    <a:pt x="308" y="50"/>
                  </a:lnTo>
                  <a:lnTo>
                    <a:pt x="298" y="58"/>
                  </a:lnTo>
                  <a:lnTo>
                    <a:pt x="287" y="64"/>
                  </a:lnTo>
                  <a:lnTo>
                    <a:pt x="278" y="71"/>
                  </a:lnTo>
                  <a:lnTo>
                    <a:pt x="271" y="77"/>
                  </a:lnTo>
                  <a:lnTo>
                    <a:pt x="267" y="84"/>
                  </a:lnTo>
                  <a:lnTo>
                    <a:pt x="280" y="85"/>
                  </a:lnTo>
                  <a:lnTo>
                    <a:pt x="295" y="84"/>
                  </a:lnTo>
                  <a:lnTo>
                    <a:pt x="311" y="82"/>
                  </a:lnTo>
                  <a:lnTo>
                    <a:pt x="327" y="80"/>
                  </a:lnTo>
                  <a:lnTo>
                    <a:pt x="342" y="76"/>
                  </a:lnTo>
                  <a:lnTo>
                    <a:pt x="356" y="74"/>
                  </a:lnTo>
                  <a:lnTo>
                    <a:pt x="366" y="70"/>
                  </a:lnTo>
                  <a:lnTo>
                    <a:pt x="374" y="68"/>
                  </a:lnTo>
                  <a:lnTo>
                    <a:pt x="383" y="64"/>
                  </a:lnTo>
                  <a:lnTo>
                    <a:pt x="388" y="63"/>
                  </a:lnTo>
                  <a:lnTo>
                    <a:pt x="390" y="64"/>
                  </a:lnTo>
                  <a:lnTo>
                    <a:pt x="384" y="69"/>
                  </a:lnTo>
                  <a:lnTo>
                    <a:pt x="378" y="73"/>
                  </a:lnTo>
                  <a:lnTo>
                    <a:pt x="367" y="77"/>
                  </a:lnTo>
                  <a:lnTo>
                    <a:pt x="356" y="84"/>
                  </a:lnTo>
                  <a:lnTo>
                    <a:pt x="341" y="89"/>
                  </a:lnTo>
                  <a:lnTo>
                    <a:pt x="324" y="94"/>
                  </a:lnTo>
                  <a:lnTo>
                    <a:pt x="307" y="97"/>
                  </a:lnTo>
                  <a:lnTo>
                    <a:pt x="290" y="100"/>
                  </a:lnTo>
                  <a:lnTo>
                    <a:pt x="273" y="100"/>
                  </a:lnTo>
                  <a:lnTo>
                    <a:pt x="278" y="105"/>
                  </a:lnTo>
                  <a:lnTo>
                    <a:pt x="287" y="111"/>
                  </a:lnTo>
                  <a:lnTo>
                    <a:pt x="298" y="117"/>
                  </a:lnTo>
                  <a:lnTo>
                    <a:pt x="308" y="124"/>
                  </a:lnTo>
                  <a:lnTo>
                    <a:pt x="320" y="130"/>
                  </a:lnTo>
                  <a:lnTo>
                    <a:pt x="330" y="135"/>
                  </a:lnTo>
                  <a:lnTo>
                    <a:pt x="340" y="139"/>
                  </a:lnTo>
                  <a:lnTo>
                    <a:pt x="346" y="141"/>
                  </a:lnTo>
                  <a:lnTo>
                    <a:pt x="354" y="146"/>
                  </a:lnTo>
                  <a:lnTo>
                    <a:pt x="358" y="149"/>
                  </a:lnTo>
                  <a:lnTo>
                    <a:pt x="356" y="151"/>
                  </a:lnTo>
                  <a:lnTo>
                    <a:pt x="348" y="150"/>
                  </a:lnTo>
                  <a:lnTo>
                    <a:pt x="338" y="147"/>
                  </a:lnTo>
                  <a:lnTo>
                    <a:pt x="327" y="142"/>
                  </a:lnTo>
                  <a:lnTo>
                    <a:pt x="311" y="137"/>
                  </a:lnTo>
                  <a:lnTo>
                    <a:pt x="295" y="131"/>
                  </a:lnTo>
                  <a:lnTo>
                    <a:pt x="279" y="125"/>
                  </a:lnTo>
                  <a:lnTo>
                    <a:pt x="266" y="119"/>
                  </a:lnTo>
                  <a:lnTo>
                    <a:pt x="255" y="112"/>
                  </a:lnTo>
                  <a:lnTo>
                    <a:pt x="249" y="107"/>
                  </a:lnTo>
                  <a:lnTo>
                    <a:pt x="242" y="107"/>
                  </a:lnTo>
                  <a:lnTo>
                    <a:pt x="234" y="109"/>
                  </a:lnTo>
                  <a:lnTo>
                    <a:pt x="226" y="109"/>
                  </a:lnTo>
                  <a:lnTo>
                    <a:pt x="217" y="110"/>
                  </a:lnTo>
                  <a:lnTo>
                    <a:pt x="208" y="110"/>
                  </a:lnTo>
                  <a:lnTo>
                    <a:pt x="200" y="111"/>
                  </a:lnTo>
                  <a:lnTo>
                    <a:pt x="194" y="111"/>
                  </a:lnTo>
                  <a:lnTo>
                    <a:pt x="190" y="112"/>
                  </a:lnTo>
                  <a:lnTo>
                    <a:pt x="194" y="119"/>
                  </a:lnTo>
                  <a:lnTo>
                    <a:pt x="200" y="125"/>
                  </a:lnTo>
                  <a:lnTo>
                    <a:pt x="207" y="132"/>
                  </a:lnTo>
                  <a:lnTo>
                    <a:pt x="215" y="140"/>
                  </a:lnTo>
                  <a:lnTo>
                    <a:pt x="223" y="146"/>
                  </a:lnTo>
                  <a:lnTo>
                    <a:pt x="230" y="152"/>
                  </a:lnTo>
                  <a:lnTo>
                    <a:pt x="238" y="157"/>
                  </a:lnTo>
                  <a:lnTo>
                    <a:pt x="244" y="161"/>
                  </a:lnTo>
                  <a:lnTo>
                    <a:pt x="254" y="166"/>
                  </a:lnTo>
                  <a:lnTo>
                    <a:pt x="265" y="172"/>
                  </a:lnTo>
                  <a:lnTo>
                    <a:pt x="275" y="177"/>
                  </a:lnTo>
                  <a:lnTo>
                    <a:pt x="282" y="181"/>
                  </a:lnTo>
                  <a:lnTo>
                    <a:pt x="287" y="186"/>
                  </a:lnTo>
                  <a:lnTo>
                    <a:pt x="291" y="191"/>
                  </a:lnTo>
                  <a:lnTo>
                    <a:pt x="288" y="192"/>
                  </a:lnTo>
                  <a:lnTo>
                    <a:pt x="275" y="186"/>
                  </a:lnTo>
                  <a:lnTo>
                    <a:pt x="265" y="180"/>
                  </a:lnTo>
                  <a:lnTo>
                    <a:pt x="251" y="172"/>
                  </a:lnTo>
                  <a:lnTo>
                    <a:pt x="237" y="164"/>
                  </a:lnTo>
                  <a:lnTo>
                    <a:pt x="221" y="155"/>
                  </a:lnTo>
                  <a:lnTo>
                    <a:pt x="207" y="146"/>
                  </a:lnTo>
                  <a:lnTo>
                    <a:pt x="195" y="139"/>
                  </a:lnTo>
                  <a:lnTo>
                    <a:pt x="184" y="132"/>
                  </a:lnTo>
                  <a:lnTo>
                    <a:pt x="178" y="127"/>
                  </a:lnTo>
                  <a:lnTo>
                    <a:pt x="171" y="122"/>
                  </a:lnTo>
                  <a:lnTo>
                    <a:pt x="165" y="122"/>
                  </a:lnTo>
                  <a:lnTo>
                    <a:pt x="159" y="124"/>
                  </a:lnTo>
                  <a:lnTo>
                    <a:pt x="153" y="126"/>
                  </a:lnTo>
                  <a:lnTo>
                    <a:pt x="147" y="127"/>
                  </a:lnTo>
                  <a:lnTo>
                    <a:pt x="141" y="130"/>
                  </a:lnTo>
                  <a:lnTo>
                    <a:pt x="134" y="132"/>
                  </a:lnTo>
                  <a:lnTo>
                    <a:pt x="126" y="134"/>
                  </a:lnTo>
                  <a:lnTo>
                    <a:pt x="118" y="136"/>
                  </a:lnTo>
                  <a:lnTo>
                    <a:pt x="112" y="139"/>
                  </a:lnTo>
                  <a:lnTo>
                    <a:pt x="107" y="141"/>
                  </a:lnTo>
                  <a:lnTo>
                    <a:pt x="104" y="142"/>
                  </a:lnTo>
                  <a:lnTo>
                    <a:pt x="101" y="146"/>
                  </a:lnTo>
                  <a:lnTo>
                    <a:pt x="103" y="149"/>
                  </a:lnTo>
                  <a:lnTo>
                    <a:pt x="105" y="154"/>
                  </a:lnTo>
                  <a:lnTo>
                    <a:pt x="112" y="159"/>
                  </a:lnTo>
                  <a:lnTo>
                    <a:pt x="118" y="164"/>
                  </a:lnTo>
                  <a:lnTo>
                    <a:pt x="128" y="171"/>
                  </a:lnTo>
                  <a:lnTo>
                    <a:pt x="141" y="180"/>
                  </a:lnTo>
                  <a:lnTo>
                    <a:pt x="154" y="190"/>
                  </a:lnTo>
                  <a:lnTo>
                    <a:pt x="169" y="198"/>
                  </a:lnTo>
                  <a:lnTo>
                    <a:pt x="182" y="207"/>
                  </a:lnTo>
                  <a:lnTo>
                    <a:pt x="194" y="213"/>
                  </a:lnTo>
                  <a:lnTo>
                    <a:pt x="201" y="217"/>
                  </a:lnTo>
                  <a:lnTo>
                    <a:pt x="208" y="222"/>
                  </a:lnTo>
                  <a:lnTo>
                    <a:pt x="208" y="225"/>
                  </a:lnTo>
                  <a:lnTo>
                    <a:pt x="200" y="225"/>
                  </a:lnTo>
                  <a:lnTo>
                    <a:pt x="187" y="218"/>
                  </a:lnTo>
                  <a:lnTo>
                    <a:pt x="176" y="212"/>
                  </a:lnTo>
                  <a:lnTo>
                    <a:pt x="165" y="205"/>
                  </a:lnTo>
                  <a:lnTo>
                    <a:pt x="149" y="196"/>
                  </a:lnTo>
                  <a:lnTo>
                    <a:pt x="133" y="186"/>
                  </a:lnTo>
                  <a:lnTo>
                    <a:pt x="118" y="177"/>
                  </a:lnTo>
                  <a:lnTo>
                    <a:pt x="104" y="170"/>
                  </a:lnTo>
                  <a:lnTo>
                    <a:pt x="95" y="165"/>
                  </a:lnTo>
                  <a:lnTo>
                    <a:pt x="88" y="162"/>
                  </a:lnTo>
                  <a:lnTo>
                    <a:pt x="83" y="162"/>
                  </a:lnTo>
                  <a:lnTo>
                    <a:pt x="74" y="165"/>
                  </a:lnTo>
                  <a:lnTo>
                    <a:pt x="61" y="169"/>
                  </a:lnTo>
                  <a:lnTo>
                    <a:pt x="47" y="174"/>
                  </a:lnTo>
                  <a:lnTo>
                    <a:pt x="33" y="177"/>
                  </a:lnTo>
                  <a:lnTo>
                    <a:pt x="21" y="181"/>
                  </a:lnTo>
                  <a:lnTo>
                    <a:pt x="10" y="184"/>
                  </a:lnTo>
                  <a:lnTo>
                    <a:pt x="4" y="185"/>
                  </a:lnTo>
                  <a:lnTo>
                    <a:pt x="0" y="185"/>
                  </a:lnTo>
                  <a:lnTo>
                    <a:pt x="3" y="182"/>
                  </a:lnTo>
                  <a:lnTo>
                    <a:pt x="8" y="179"/>
                  </a:lnTo>
                  <a:lnTo>
                    <a:pt x="16" y="1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3" name="Freeform 291">
              <a:extLst>
                <a:ext uri="{FF2B5EF4-FFF2-40B4-BE49-F238E27FC236}">
                  <a16:creationId xmlns:a16="http://schemas.microsoft.com/office/drawing/2014/main" xmlns="" id="{3F0A6E05-8D98-3410-7B4F-79BB741E05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8" y="2524"/>
              <a:ext cx="97" cy="74"/>
            </a:xfrm>
            <a:custGeom>
              <a:avLst/>
              <a:gdLst>
                <a:gd name="T0" fmla="*/ 20 w 282"/>
                <a:gd name="T1" fmla="*/ 11 h 222"/>
                <a:gd name="T2" fmla="*/ 38 w 282"/>
                <a:gd name="T3" fmla="*/ 22 h 222"/>
                <a:gd name="T4" fmla="*/ 55 w 282"/>
                <a:gd name="T5" fmla="*/ 26 h 222"/>
                <a:gd name="T6" fmla="*/ 107 w 282"/>
                <a:gd name="T7" fmla="*/ 17 h 222"/>
                <a:gd name="T8" fmla="*/ 165 w 282"/>
                <a:gd name="T9" fmla="*/ 14 h 222"/>
                <a:gd name="T10" fmla="*/ 196 w 282"/>
                <a:gd name="T11" fmla="*/ 22 h 222"/>
                <a:gd name="T12" fmla="*/ 176 w 282"/>
                <a:gd name="T13" fmla="*/ 24 h 222"/>
                <a:gd name="T14" fmla="*/ 137 w 282"/>
                <a:gd name="T15" fmla="*/ 25 h 222"/>
                <a:gd name="T16" fmla="*/ 88 w 282"/>
                <a:gd name="T17" fmla="*/ 31 h 222"/>
                <a:gd name="T18" fmla="*/ 76 w 282"/>
                <a:gd name="T19" fmla="*/ 41 h 222"/>
                <a:gd name="T20" fmla="*/ 100 w 282"/>
                <a:gd name="T21" fmla="*/ 51 h 222"/>
                <a:gd name="T22" fmla="*/ 120 w 282"/>
                <a:gd name="T23" fmla="*/ 59 h 222"/>
                <a:gd name="T24" fmla="*/ 157 w 282"/>
                <a:gd name="T25" fmla="*/ 59 h 222"/>
                <a:gd name="T26" fmla="*/ 217 w 282"/>
                <a:gd name="T27" fmla="*/ 65 h 222"/>
                <a:gd name="T28" fmla="*/ 257 w 282"/>
                <a:gd name="T29" fmla="*/ 78 h 222"/>
                <a:gd name="T30" fmla="*/ 259 w 282"/>
                <a:gd name="T31" fmla="*/ 87 h 222"/>
                <a:gd name="T32" fmla="*/ 228 w 282"/>
                <a:gd name="T33" fmla="*/ 77 h 222"/>
                <a:gd name="T34" fmla="*/ 179 w 282"/>
                <a:gd name="T35" fmla="*/ 71 h 222"/>
                <a:gd name="T36" fmla="*/ 142 w 282"/>
                <a:gd name="T37" fmla="*/ 73 h 222"/>
                <a:gd name="T38" fmla="*/ 175 w 282"/>
                <a:gd name="T39" fmla="*/ 95 h 222"/>
                <a:gd name="T40" fmla="*/ 203 w 282"/>
                <a:gd name="T41" fmla="*/ 101 h 222"/>
                <a:gd name="T42" fmla="*/ 249 w 282"/>
                <a:gd name="T43" fmla="*/ 112 h 222"/>
                <a:gd name="T44" fmla="*/ 282 w 282"/>
                <a:gd name="T45" fmla="*/ 147 h 222"/>
                <a:gd name="T46" fmla="*/ 254 w 282"/>
                <a:gd name="T47" fmla="*/ 128 h 222"/>
                <a:gd name="T48" fmla="*/ 220 w 282"/>
                <a:gd name="T49" fmla="*/ 116 h 222"/>
                <a:gd name="T50" fmla="*/ 211 w 282"/>
                <a:gd name="T51" fmla="*/ 127 h 222"/>
                <a:gd name="T52" fmla="*/ 246 w 282"/>
                <a:gd name="T53" fmla="*/ 162 h 222"/>
                <a:gd name="T54" fmla="*/ 269 w 282"/>
                <a:gd name="T55" fmla="*/ 186 h 222"/>
                <a:gd name="T56" fmla="*/ 276 w 282"/>
                <a:gd name="T57" fmla="*/ 203 h 222"/>
                <a:gd name="T58" fmla="*/ 274 w 282"/>
                <a:gd name="T59" fmla="*/ 212 h 222"/>
                <a:gd name="T60" fmla="*/ 234 w 282"/>
                <a:gd name="T61" fmla="*/ 165 h 222"/>
                <a:gd name="T62" fmla="*/ 196 w 282"/>
                <a:gd name="T63" fmla="*/ 126 h 222"/>
                <a:gd name="T64" fmla="*/ 182 w 282"/>
                <a:gd name="T65" fmla="*/ 123 h 222"/>
                <a:gd name="T66" fmla="*/ 187 w 282"/>
                <a:gd name="T67" fmla="*/ 146 h 222"/>
                <a:gd name="T68" fmla="*/ 208 w 282"/>
                <a:gd name="T69" fmla="*/ 197 h 222"/>
                <a:gd name="T70" fmla="*/ 203 w 282"/>
                <a:gd name="T71" fmla="*/ 199 h 222"/>
                <a:gd name="T72" fmla="*/ 178 w 282"/>
                <a:gd name="T73" fmla="*/ 155 h 222"/>
                <a:gd name="T74" fmla="*/ 161 w 282"/>
                <a:gd name="T75" fmla="*/ 103 h 222"/>
                <a:gd name="T76" fmla="*/ 140 w 282"/>
                <a:gd name="T77" fmla="*/ 91 h 222"/>
                <a:gd name="T78" fmla="*/ 124 w 282"/>
                <a:gd name="T79" fmla="*/ 82 h 222"/>
                <a:gd name="T80" fmla="*/ 116 w 282"/>
                <a:gd name="T81" fmla="*/ 77 h 222"/>
                <a:gd name="T82" fmla="*/ 113 w 282"/>
                <a:gd name="T83" fmla="*/ 101 h 222"/>
                <a:gd name="T84" fmla="*/ 141 w 282"/>
                <a:gd name="T85" fmla="*/ 170 h 222"/>
                <a:gd name="T86" fmla="*/ 142 w 282"/>
                <a:gd name="T87" fmla="*/ 181 h 222"/>
                <a:gd name="T88" fmla="*/ 125 w 282"/>
                <a:gd name="T89" fmla="*/ 162 h 222"/>
                <a:gd name="T90" fmla="*/ 105 w 282"/>
                <a:gd name="T91" fmla="*/ 121 h 222"/>
                <a:gd name="T92" fmla="*/ 101 w 282"/>
                <a:gd name="T93" fmla="*/ 70 h 222"/>
                <a:gd name="T94" fmla="*/ 86 w 282"/>
                <a:gd name="T95" fmla="*/ 59 h 222"/>
                <a:gd name="T96" fmla="*/ 67 w 282"/>
                <a:gd name="T97" fmla="*/ 51 h 222"/>
                <a:gd name="T98" fmla="*/ 55 w 282"/>
                <a:gd name="T99" fmla="*/ 57 h 222"/>
                <a:gd name="T100" fmla="*/ 62 w 282"/>
                <a:gd name="T101" fmla="*/ 101 h 222"/>
                <a:gd name="T102" fmla="*/ 72 w 282"/>
                <a:gd name="T103" fmla="*/ 150 h 222"/>
                <a:gd name="T104" fmla="*/ 72 w 282"/>
                <a:gd name="T105" fmla="*/ 162 h 222"/>
                <a:gd name="T106" fmla="*/ 58 w 282"/>
                <a:gd name="T107" fmla="*/ 123 h 222"/>
                <a:gd name="T108" fmla="*/ 42 w 282"/>
                <a:gd name="T109" fmla="*/ 44 h 222"/>
                <a:gd name="T110" fmla="*/ 20 w 282"/>
                <a:gd name="T111" fmla="*/ 22 h 222"/>
                <a:gd name="T112" fmla="*/ 5 w 282"/>
                <a:gd name="T113" fmla="*/ 9 h 222"/>
                <a:gd name="T114" fmla="*/ 0 w 282"/>
                <a:gd name="T115" fmla="*/ 1 h 222"/>
                <a:gd name="T116" fmla="*/ 9 w 282"/>
                <a:gd name="T117" fmla="*/ 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2" h="222">
                  <a:moveTo>
                    <a:pt x="9" y="4"/>
                  </a:moveTo>
                  <a:lnTo>
                    <a:pt x="14" y="7"/>
                  </a:lnTo>
                  <a:lnTo>
                    <a:pt x="20" y="11"/>
                  </a:lnTo>
                  <a:lnTo>
                    <a:pt x="26" y="15"/>
                  </a:lnTo>
                  <a:lnTo>
                    <a:pt x="32" y="19"/>
                  </a:lnTo>
                  <a:lnTo>
                    <a:pt x="38" y="22"/>
                  </a:lnTo>
                  <a:lnTo>
                    <a:pt x="43" y="25"/>
                  </a:lnTo>
                  <a:lnTo>
                    <a:pt x="50" y="26"/>
                  </a:lnTo>
                  <a:lnTo>
                    <a:pt x="55" y="26"/>
                  </a:lnTo>
                  <a:lnTo>
                    <a:pt x="70" y="22"/>
                  </a:lnTo>
                  <a:lnTo>
                    <a:pt x="87" y="20"/>
                  </a:lnTo>
                  <a:lnTo>
                    <a:pt x="107" y="17"/>
                  </a:lnTo>
                  <a:lnTo>
                    <a:pt x="126" y="15"/>
                  </a:lnTo>
                  <a:lnTo>
                    <a:pt x="146" y="14"/>
                  </a:lnTo>
                  <a:lnTo>
                    <a:pt x="165" y="14"/>
                  </a:lnTo>
                  <a:lnTo>
                    <a:pt x="179" y="15"/>
                  </a:lnTo>
                  <a:lnTo>
                    <a:pt x="188" y="17"/>
                  </a:lnTo>
                  <a:lnTo>
                    <a:pt x="196" y="22"/>
                  </a:lnTo>
                  <a:lnTo>
                    <a:pt x="196" y="24"/>
                  </a:lnTo>
                  <a:lnTo>
                    <a:pt x="190" y="25"/>
                  </a:lnTo>
                  <a:lnTo>
                    <a:pt x="176" y="24"/>
                  </a:lnTo>
                  <a:lnTo>
                    <a:pt x="167" y="24"/>
                  </a:lnTo>
                  <a:lnTo>
                    <a:pt x="154" y="24"/>
                  </a:lnTo>
                  <a:lnTo>
                    <a:pt x="137" y="25"/>
                  </a:lnTo>
                  <a:lnTo>
                    <a:pt x="120" y="26"/>
                  </a:lnTo>
                  <a:lnTo>
                    <a:pt x="103" y="29"/>
                  </a:lnTo>
                  <a:lnTo>
                    <a:pt x="88" y="31"/>
                  </a:lnTo>
                  <a:lnTo>
                    <a:pt x="76" y="34"/>
                  </a:lnTo>
                  <a:lnTo>
                    <a:pt x="70" y="37"/>
                  </a:lnTo>
                  <a:lnTo>
                    <a:pt x="76" y="41"/>
                  </a:lnTo>
                  <a:lnTo>
                    <a:pt x="83" y="45"/>
                  </a:lnTo>
                  <a:lnTo>
                    <a:pt x="91" y="47"/>
                  </a:lnTo>
                  <a:lnTo>
                    <a:pt x="100" y="51"/>
                  </a:lnTo>
                  <a:lnTo>
                    <a:pt x="108" y="54"/>
                  </a:lnTo>
                  <a:lnTo>
                    <a:pt x="115" y="56"/>
                  </a:lnTo>
                  <a:lnTo>
                    <a:pt x="120" y="59"/>
                  </a:lnTo>
                  <a:lnTo>
                    <a:pt x="124" y="61"/>
                  </a:lnTo>
                  <a:lnTo>
                    <a:pt x="138" y="59"/>
                  </a:lnTo>
                  <a:lnTo>
                    <a:pt x="157" y="59"/>
                  </a:lnTo>
                  <a:lnTo>
                    <a:pt x="176" y="59"/>
                  </a:lnTo>
                  <a:lnTo>
                    <a:pt x="197" y="61"/>
                  </a:lnTo>
                  <a:lnTo>
                    <a:pt x="217" y="65"/>
                  </a:lnTo>
                  <a:lnTo>
                    <a:pt x="234" y="68"/>
                  </a:lnTo>
                  <a:lnTo>
                    <a:pt x="248" y="73"/>
                  </a:lnTo>
                  <a:lnTo>
                    <a:pt x="257" y="78"/>
                  </a:lnTo>
                  <a:lnTo>
                    <a:pt x="265" y="86"/>
                  </a:lnTo>
                  <a:lnTo>
                    <a:pt x="265" y="88"/>
                  </a:lnTo>
                  <a:lnTo>
                    <a:pt x="259" y="87"/>
                  </a:lnTo>
                  <a:lnTo>
                    <a:pt x="249" y="83"/>
                  </a:lnTo>
                  <a:lnTo>
                    <a:pt x="240" y="81"/>
                  </a:lnTo>
                  <a:lnTo>
                    <a:pt x="228" y="77"/>
                  </a:lnTo>
                  <a:lnTo>
                    <a:pt x="212" y="75"/>
                  </a:lnTo>
                  <a:lnTo>
                    <a:pt x="196" y="72"/>
                  </a:lnTo>
                  <a:lnTo>
                    <a:pt x="179" y="71"/>
                  </a:lnTo>
                  <a:lnTo>
                    <a:pt x="165" y="71"/>
                  </a:lnTo>
                  <a:lnTo>
                    <a:pt x="151" y="71"/>
                  </a:lnTo>
                  <a:lnTo>
                    <a:pt x="142" y="73"/>
                  </a:lnTo>
                  <a:lnTo>
                    <a:pt x="155" y="82"/>
                  </a:lnTo>
                  <a:lnTo>
                    <a:pt x="167" y="90"/>
                  </a:lnTo>
                  <a:lnTo>
                    <a:pt x="175" y="95"/>
                  </a:lnTo>
                  <a:lnTo>
                    <a:pt x="179" y="100"/>
                  </a:lnTo>
                  <a:lnTo>
                    <a:pt x="190" y="100"/>
                  </a:lnTo>
                  <a:lnTo>
                    <a:pt x="203" y="101"/>
                  </a:lnTo>
                  <a:lnTo>
                    <a:pt x="217" y="103"/>
                  </a:lnTo>
                  <a:lnTo>
                    <a:pt x="233" y="106"/>
                  </a:lnTo>
                  <a:lnTo>
                    <a:pt x="249" y="112"/>
                  </a:lnTo>
                  <a:lnTo>
                    <a:pt x="263" y="121"/>
                  </a:lnTo>
                  <a:lnTo>
                    <a:pt x="274" y="132"/>
                  </a:lnTo>
                  <a:lnTo>
                    <a:pt x="282" y="147"/>
                  </a:lnTo>
                  <a:lnTo>
                    <a:pt x="274" y="141"/>
                  </a:lnTo>
                  <a:lnTo>
                    <a:pt x="265" y="135"/>
                  </a:lnTo>
                  <a:lnTo>
                    <a:pt x="254" y="128"/>
                  </a:lnTo>
                  <a:lnTo>
                    <a:pt x="242" y="123"/>
                  </a:lnTo>
                  <a:lnTo>
                    <a:pt x="232" y="118"/>
                  </a:lnTo>
                  <a:lnTo>
                    <a:pt x="220" y="116"/>
                  </a:lnTo>
                  <a:lnTo>
                    <a:pt x="208" y="115"/>
                  </a:lnTo>
                  <a:lnTo>
                    <a:pt x="197" y="115"/>
                  </a:lnTo>
                  <a:lnTo>
                    <a:pt x="211" y="127"/>
                  </a:lnTo>
                  <a:lnTo>
                    <a:pt x="222" y="140"/>
                  </a:lnTo>
                  <a:lnTo>
                    <a:pt x="234" y="151"/>
                  </a:lnTo>
                  <a:lnTo>
                    <a:pt x="246" y="162"/>
                  </a:lnTo>
                  <a:lnTo>
                    <a:pt x="255" y="172"/>
                  </a:lnTo>
                  <a:lnTo>
                    <a:pt x="263" y="181"/>
                  </a:lnTo>
                  <a:lnTo>
                    <a:pt x="269" y="186"/>
                  </a:lnTo>
                  <a:lnTo>
                    <a:pt x="271" y="189"/>
                  </a:lnTo>
                  <a:lnTo>
                    <a:pt x="274" y="196"/>
                  </a:lnTo>
                  <a:lnTo>
                    <a:pt x="276" y="203"/>
                  </a:lnTo>
                  <a:lnTo>
                    <a:pt x="279" y="213"/>
                  </a:lnTo>
                  <a:lnTo>
                    <a:pt x="282" y="222"/>
                  </a:lnTo>
                  <a:lnTo>
                    <a:pt x="274" y="212"/>
                  </a:lnTo>
                  <a:lnTo>
                    <a:pt x="263" y="198"/>
                  </a:lnTo>
                  <a:lnTo>
                    <a:pt x="249" y="182"/>
                  </a:lnTo>
                  <a:lnTo>
                    <a:pt x="234" y="165"/>
                  </a:lnTo>
                  <a:lnTo>
                    <a:pt x="220" y="148"/>
                  </a:lnTo>
                  <a:lnTo>
                    <a:pt x="207" y="136"/>
                  </a:lnTo>
                  <a:lnTo>
                    <a:pt x="196" y="126"/>
                  </a:lnTo>
                  <a:lnTo>
                    <a:pt x="190" y="121"/>
                  </a:lnTo>
                  <a:lnTo>
                    <a:pt x="184" y="120"/>
                  </a:lnTo>
                  <a:lnTo>
                    <a:pt x="182" y="123"/>
                  </a:lnTo>
                  <a:lnTo>
                    <a:pt x="182" y="128"/>
                  </a:lnTo>
                  <a:lnTo>
                    <a:pt x="183" y="135"/>
                  </a:lnTo>
                  <a:lnTo>
                    <a:pt x="187" y="146"/>
                  </a:lnTo>
                  <a:lnTo>
                    <a:pt x="194" y="166"/>
                  </a:lnTo>
                  <a:lnTo>
                    <a:pt x="203" y="184"/>
                  </a:lnTo>
                  <a:lnTo>
                    <a:pt x="208" y="197"/>
                  </a:lnTo>
                  <a:lnTo>
                    <a:pt x="209" y="202"/>
                  </a:lnTo>
                  <a:lnTo>
                    <a:pt x="207" y="202"/>
                  </a:lnTo>
                  <a:lnTo>
                    <a:pt x="203" y="199"/>
                  </a:lnTo>
                  <a:lnTo>
                    <a:pt x="197" y="193"/>
                  </a:lnTo>
                  <a:lnTo>
                    <a:pt x="190" y="178"/>
                  </a:lnTo>
                  <a:lnTo>
                    <a:pt x="178" y="155"/>
                  </a:lnTo>
                  <a:lnTo>
                    <a:pt x="169" y="128"/>
                  </a:lnTo>
                  <a:lnTo>
                    <a:pt x="169" y="110"/>
                  </a:lnTo>
                  <a:lnTo>
                    <a:pt x="161" y="103"/>
                  </a:lnTo>
                  <a:lnTo>
                    <a:pt x="154" y="98"/>
                  </a:lnTo>
                  <a:lnTo>
                    <a:pt x="146" y="95"/>
                  </a:lnTo>
                  <a:lnTo>
                    <a:pt x="140" y="91"/>
                  </a:lnTo>
                  <a:lnTo>
                    <a:pt x="133" y="87"/>
                  </a:lnTo>
                  <a:lnTo>
                    <a:pt x="128" y="85"/>
                  </a:lnTo>
                  <a:lnTo>
                    <a:pt x="124" y="82"/>
                  </a:lnTo>
                  <a:lnTo>
                    <a:pt x="121" y="81"/>
                  </a:lnTo>
                  <a:lnTo>
                    <a:pt x="118" y="78"/>
                  </a:lnTo>
                  <a:lnTo>
                    <a:pt x="116" y="77"/>
                  </a:lnTo>
                  <a:lnTo>
                    <a:pt x="113" y="80"/>
                  </a:lnTo>
                  <a:lnTo>
                    <a:pt x="112" y="86"/>
                  </a:lnTo>
                  <a:lnTo>
                    <a:pt x="113" y="101"/>
                  </a:lnTo>
                  <a:lnTo>
                    <a:pt x="118" y="123"/>
                  </a:lnTo>
                  <a:lnTo>
                    <a:pt x="128" y="150"/>
                  </a:lnTo>
                  <a:lnTo>
                    <a:pt x="141" y="170"/>
                  </a:lnTo>
                  <a:lnTo>
                    <a:pt x="147" y="178"/>
                  </a:lnTo>
                  <a:lnTo>
                    <a:pt x="147" y="182"/>
                  </a:lnTo>
                  <a:lnTo>
                    <a:pt x="142" y="181"/>
                  </a:lnTo>
                  <a:lnTo>
                    <a:pt x="136" y="176"/>
                  </a:lnTo>
                  <a:lnTo>
                    <a:pt x="132" y="171"/>
                  </a:lnTo>
                  <a:lnTo>
                    <a:pt x="125" y="162"/>
                  </a:lnTo>
                  <a:lnTo>
                    <a:pt x="118" y="150"/>
                  </a:lnTo>
                  <a:lnTo>
                    <a:pt x="111" y="136"/>
                  </a:lnTo>
                  <a:lnTo>
                    <a:pt x="105" y="121"/>
                  </a:lnTo>
                  <a:lnTo>
                    <a:pt x="101" y="105"/>
                  </a:lnTo>
                  <a:lnTo>
                    <a:pt x="100" y="87"/>
                  </a:lnTo>
                  <a:lnTo>
                    <a:pt x="101" y="70"/>
                  </a:lnTo>
                  <a:lnTo>
                    <a:pt x="96" y="66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79" y="56"/>
                  </a:lnTo>
                  <a:lnTo>
                    <a:pt x="72" y="54"/>
                  </a:lnTo>
                  <a:lnTo>
                    <a:pt x="67" y="51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57"/>
                  </a:lnTo>
                  <a:lnTo>
                    <a:pt x="57" y="72"/>
                  </a:lnTo>
                  <a:lnTo>
                    <a:pt x="59" y="88"/>
                  </a:lnTo>
                  <a:lnTo>
                    <a:pt x="62" y="101"/>
                  </a:lnTo>
                  <a:lnTo>
                    <a:pt x="64" y="115"/>
                  </a:lnTo>
                  <a:lnTo>
                    <a:pt x="68" y="132"/>
                  </a:lnTo>
                  <a:lnTo>
                    <a:pt x="72" y="150"/>
                  </a:lnTo>
                  <a:lnTo>
                    <a:pt x="76" y="161"/>
                  </a:lnTo>
                  <a:lnTo>
                    <a:pt x="76" y="163"/>
                  </a:lnTo>
                  <a:lnTo>
                    <a:pt x="72" y="162"/>
                  </a:lnTo>
                  <a:lnTo>
                    <a:pt x="67" y="156"/>
                  </a:lnTo>
                  <a:lnTo>
                    <a:pt x="62" y="145"/>
                  </a:lnTo>
                  <a:lnTo>
                    <a:pt x="58" y="123"/>
                  </a:lnTo>
                  <a:lnTo>
                    <a:pt x="51" y="92"/>
                  </a:lnTo>
                  <a:lnTo>
                    <a:pt x="46" y="62"/>
                  </a:lnTo>
                  <a:lnTo>
                    <a:pt x="42" y="44"/>
                  </a:lnTo>
                  <a:lnTo>
                    <a:pt x="34" y="36"/>
                  </a:lnTo>
                  <a:lnTo>
                    <a:pt x="26" y="29"/>
                  </a:lnTo>
                  <a:lnTo>
                    <a:pt x="20" y="22"/>
                  </a:lnTo>
                  <a:lnTo>
                    <a:pt x="13" y="17"/>
                  </a:lnTo>
                  <a:lnTo>
                    <a:pt x="9" y="12"/>
                  </a:lnTo>
                  <a:lnTo>
                    <a:pt x="5" y="9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4" name="Freeform 292">
              <a:extLst>
                <a:ext uri="{FF2B5EF4-FFF2-40B4-BE49-F238E27FC236}">
                  <a16:creationId xmlns:a16="http://schemas.microsoft.com/office/drawing/2014/main" xmlns="" id="{F3129F9C-F4CF-28A2-B608-76BD4CF95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533"/>
              <a:ext cx="66" cy="102"/>
            </a:xfrm>
            <a:custGeom>
              <a:avLst/>
              <a:gdLst>
                <a:gd name="T0" fmla="*/ 86 w 194"/>
                <a:gd name="T1" fmla="*/ 3 h 306"/>
                <a:gd name="T2" fmla="*/ 91 w 194"/>
                <a:gd name="T3" fmla="*/ 36 h 306"/>
                <a:gd name="T4" fmla="*/ 96 w 194"/>
                <a:gd name="T5" fmla="*/ 49 h 306"/>
                <a:gd name="T6" fmla="*/ 109 w 194"/>
                <a:gd name="T7" fmla="*/ 59 h 306"/>
                <a:gd name="T8" fmla="*/ 129 w 194"/>
                <a:gd name="T9" fmla="*/ 75 h 306"/>
                <a:gd name="T10" fmla="*/ 150 w 194"/>
                <a:gd name="T11" fmla="*/ 97 h 306"/>
                <a:gd name="T12" fmla="*/ 173 w 194"/>
                <a:gd name="T13" fmla="*/ 136 h 306"/>
                <a:gd name="T14" fmla="*/ 191 w 194"/>
                <a:gd name="T15" fmla="*/ 163 h 306"/>
                <a:gd name="T16" fmla="*/ 194 w 194"/>
                <a:gd name="T17" fmla="*/ 176 h 306"/>
                <a:gd name="T18" fmla="*/ 188 w 194"/>
                <a:gd name="T19" fmla="*/ 176 h 306"/>
                <a:gd name="T20" fmla="*/ 180 w 194"/>
                <a:gd name="T21" fmla="*/ 161 h 306"/>
                <a:gd name="T22" fmla="*/ 167 w 194"/>
                <a:gd name="T23" fmla="*/ 140 h 306"/>
                <a:gd name="T24" fmla="*/ 152 w 194"/>
                <a:gd name="T25" fmla="*/ 115 h 306"/>
                <a:gd name="T26" fmla="*/ 136 w 194"/>
                <a:gd name="T27" fmla="*/ 95 h 306"/>
                <a:gd name="T28" fmla="*/ 121 w 194"/>
                <a:gd name="T29" fmla="*/ 84 h 306"/>
                <a:gd name="T30" fmla="*/ 108 w 194"/>
                <a:gd name="T31" fmla="*/ 75 h 306"/>
                <a:gd name="T32" fmla="*/ 103 w 194"/>
                <a:gd name="T33" fmla="*/ 90 h 306"/>
                <a:gd name="T34" fmla="*/ 104 w 194"/>
                <a:gd name="T35" fmla="*/ 124 h 306"/>
                <a:gd name="T36" fmla="*/ 113 w 194"/>
                <a:gd name="T37" fmla="*/ 142 h 306"/>
                <a:gd name="T38" fmla="*/ 137 w 194"/>
                <a:gd name="T39" fmla="*/ 162 h 306"/>
                <a:gd name="T40" fmla="*/ 161 w 194"/>
                <a:gd name="T41" fmla="*/ 190 h 306"/>
                <a:gd name="T42" fmla="*/ 179 w 194"/>
                <a:gd name="T43" fmla="*/ 225 h 306"/>
                <a:gd name="T44" fmla="*/ 182 w 194"/>
                <a:gd name="T45" fmla="*/ 252 h 306"/>
                <a:gd name="T46" fmla="*/ 173 w 194"/>
                <a:gd name="T47" fmla="*/ 238 h 306"/>
                <a:gd name="T48" fmla="*/ 159 w 194"/>
                <a:gd name="T49" fmla="*/ 208 h 306"/>
                <a:gd name="T50" fmla="*/ 146 w 194"/>
                <a:gd name="T51" fmla="*/ 188 h 306"/>
                <a:gd name="T52" fmla="*/ 129 w 194"/>
                <a:gd name="T53" fmla="*/ 172 h 306"/>
                <a:gd name="T54" fmla="*/ 113 w 194"/>
                <a:gd name="T55" fmla="*/ 162 h 306"/>
                <a:gd name="T56" fmla="*/ 117 w 194"/>
                <a:gd name="T57" fmla="*/ 186 h 306"/>
                <a:gd name="T58" fmla="*/ 128 w 194"/>
                <a:gd name="T59" fmla="*/ 263 h 306"/>
                <a:gd name="T60" fmla="*/ 124 w 194"/>
                <a:gd name="T61" fmla="*/ 304 h 306"/>
                <a:gd name="T62" fmla="*/ 121 w 194"/>
                <a:gd name="T63" fmla="*/ 301 h 306"/>
                <a:gd name="T64" fmla="*/ 119 w 194"/>
                <a:gd name="T65" fmla="*/ 268 h 306"/>
                <a:gd name="T66" fmla="*/ 101 w 194"/>
                <a:gd name="T67" fmla="*/ 195 h 306"/>
                <a:gd name="T68" fmla="*/ 87 w 194"/>
                <a:gd name="T69" fmla="*/ 177 h 306"/>
                <a:gd name="T70" fmla="*/ 71 w 194"/>
                <a:gd name="T71" fmla="*/ 191 h 306"/>
                <a:gd name="T72" fmla="*/ 57 w 194"/>
                <a:gd name="T73" fmla="*/ 210 h 306"/>
                <a:gd name="T74" fmla="*/ 46 w 194"/>
                <a:gd name="T75" fmla="*/ 231 h 306"/>
                <a:gd name="T76" fmla="*/ 41 w 194"/>
                <a:gd name="T77" fmla="*/ 248 h 306"/>
                <a:gd name="T78" fmla="*/ 36 w 194"/>
                <a:gd name="T79" fmla="*/ 242 h 306"/>
                <a:gd name="T80" fmla="*/ 42 w 194"/>
                <a:gd name="T81" fmla="*/ 221 h 306"/>
                <a:gd name="T82" fmla="*/ 54 w 194"/>
                <a:gd name="T83" fmla="*/ 198 h 306"/>
                <a:gd name="T84" fmla="*/ 69 w 194"/>
                <a:gd name="T85" fmla="*/ 175 h 306"/>
                <a:gd name="T86" fmla="*/ 82 w 194"/>
                <a:gd name="T87" fmla="*/ 155 h 306"/>
                <a:gd name="T88" fmla="*/ 87 w 194"/>
                <a:gd name="T89" fmla="*/ 130 h 306"/>
                <a:gd name="T90" fmla="*/ 87 w 194"/>
                <a:gd name="T91" fmla="*/ 89 h 306"/>
                <a:gd name="T92" fmla="*/ 76 w 194"/>
                <a:gd name="T93" fmla="*/ 82 h 306"/>
                <a:gd name="T94" fmla="*/ 53 w 194"/>
                <a:gd name="T95" fmla="*/ 104 h 306"/>
                <a:gd name="T96" fmla="*/ 28 w 194"/>
                <a:gd name="T97" fmla="*/ 131 h 306"/>
                <a:gd name="T98" fmla="*/ 11 w 194"/>
                <a:gd name="T99" fmla="*/ 160 h 306"/>
                <a:gd name="T100" fmla="*/ 4 w 194"/>
                <a:gd name="T101" fmla="*/ 178 h 306"/>
                <a:gd name="T102" fmla="*/ 0 w 194"/>
                <a:gd name="T103" fmla="*/ 173 h 306"/>
                <a:gd name="T104" fmla="*/ 5 w 194"/>
                <a:gd name="T105" fmla="*/ 156 h 306"/>
                <a:gd name="T106" fmla="*/ 21 w 194"/>
                <a:gd name="T107" fmla="*/ 129 h 306"/>
                <a:gd name="T108" fmla="*/ 45 w 194"/>
                <a:gd name="T109" fmla="*/ 95 h 306"/>
                <a:gd name="T110" fmla="*/ 70 w 194"/>
                <a:gd name="T111" fmla="*/ 66 h 306"/>
                <a:gd name="T112" fmla="*/ 86 w 194"/>
                <a:gd name="T113" fmla="*/ 47 h 306"/>
                <a:gd name="T114" fmla="*/ 82 w 194"/>
                <a:gd name="T115" fmla="*/ 20 h 306"/>
                <a:gd name="T116" fmla="*/ 79 w 194"/>
                <a:gd name="T117" fmla="*/ 9 h 306"/>
                <a:gd name="T118" fmla="*/ 82 w 194"/>
                <a:gd name="T11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" h="306">
                  <a:moveTo>
                    <a:pt x="83" y="0"/>
                  </a:moveTo>
                  <a:lnTo>
                    <a:pt x="86" y="3"/>
                  </a:lnTo>
                  <a:lnTo>
                    <a:pt x="88" y="18"/>
                  </a:lnTo>
                  <a:lnTo>
                    <a:pt x="91" y="36"/>
                  </a:lnTo>
                  <a:lnTo>
                    <a:pt x="94" y="46"/>
                  </a:lnTo>
                  <a:lnTo>
                    <a:pt x="96" y="49"/>
                  </a:lnTo>
                  <a:lnTo>
                    <a:pt x="101" y="54"/>
                  </a:lnTo>
                  <a:lnTo>
                    <a:pt x="109" y="59"/>
                  </a:lnTo>
                  <a:lnTo>
                    <a:pt x="120" y="66"/>
                  </a:lnTo>
                  <a:lnTo>
                    <a:pt x="129" y="75"/>
                  </a:lnTo>
                  <a:lnTo>
                    <a:pt x="140" y="86"/>
                  </a:lnTo>
                  <a:lnTo>
                    <a:pt x="150" y="97"/>
                  </a:lnTo>
                  <a:lnTo>
                    <a:pt x="158" y="111"/>
                  </a:lnTo>
                  <a:lnTo>
                    <a:pt x="173" y="136"/>
                  </a:lnTo>
                  <a:lnTo>
                    <a:pt x="183" y="152"/>
                  </a:lnTo>
                  <a:lnTo>
                    <a:pt x="191" y="163"/>
                  </a:lnTo>
                  <a:lnTo>
                    <a:pt x="194" y="171"/>
                  </a:lnTo>
                  <a:lnTo>
                    <a:pt x="194" y="176"/>
                  </a:lnTo>
                  <a:lnTo>
                    <a:pt x="192" y="178"/>
                  </a:lnTo>
                  <a:lnTo>
                    <a:pt x="188" y="176"/>
                  </a:lnTo>
                  <a:lnTo>
                    <a:pt x="184" y="168"/>
                  </a:lnTo>
                  <a:lnTo>
                    <a:pt x="180" y="161"/>
                  </a:lnTo>
                  <a:lnTo>
                    <a:pt x="175" y="151"/>
                  </a:lnTo>
                  <a:lnTo>
                    <a:pt x="167" y="140"/>
                  </a:lnTo>
                  <a:lnTo>
                    <a:pt x="159" y="127"/>
                  </a:lnTo>
                  <a:lnTo>
                    <a:pt x="152" y="115"/>
                  </a:lnTo>
                  <a:lnTo>
                    <a:pt x="144" y="104"/>
                  </a:lnTo>
                  <a:lnTo>
                    <a:pt x="136" y="95"/>
                  </a:lnTo>
                  <a:lnTo>
                    <a:pt x="130" y="90"/>
                  </a:lnTo>
                  <a:lnTo>
                    <a:pt x="121" y="84"/>
                  </a:lnTo>
                  <a:lnTo>
                    <a:pt x="115" y="79"/>
                  </a:lnTo>
                  <a:lnTo>
                    <a:pt x="108" y="75"/>
                  </a:lnTo>
                  <a:lnTo>
                    <a:pt x="103" y="74"/>
                  </a:lnTo>
                  <a:lnTo>
                    <a:pt x="103" y="90"/>
                  </a:lnTo>
                  <a:lnTo>
                    <a:pt x="103" y="107"/>
                  </a:lnTo>
                  <a:lnTo>
                    <a:pt x="104" y="124"/>
                  </a:lnTo>
                  <a:lnTo>
                    <a:pt x="105" y="136"/>
                  </a:lnTo>
                  <a:lnTo>
                    <a:pt x="113" y="142"/>
                  </a:lnTo>
                  <a:lnTo>
                    <a:pt x="125" y="151"/>
                  </a:lnTo>
                  <a:lnTo>
                    <a:pt x="137" y="162"/>
                  </a:lnTo>
                  <a:lnTo>
                    <a:pt x="150" y="175"/>
                  </a:lnTo>
                  <a:lnTo>
                    <a:pt x="161" y="190"/>
                  </a:lnTo>
                  <a:lnTo>
                    <a:pt x="171" y="206"/>
                  </a:lnTo>
                  <a:lnTo>
                    <a:pt x="179" y="225"/>
                  </a:lnTo>
                  <a:lnTo>
                    <a:pt x="182" y="245"/>
                  </a:lnTo>
                  <a:lnTo>
                    <a:pt x="182" y="252"/>
                  </a:lnTo>
                  <a:lnTo>
                    <a:pt x="178" y="250"/>
                  </a:lnTo>
                  <a:lnTo>
                    <a:pt x="173" y="238"/>
                  </a:lnTo>
                  <a:lnTo>
                    <a:pt x="165" y="220"/>
                  </a:lnTo>
                  <a:lnTo>
                    <a:pt x="159" y="208"/>
                  </a:lnTo>
                  <a:lnTo>
                    <a:pt x="153" y="198"/>
                  </a:lnTo>
                  <a:lnTo>
                    <a:pt x="146" y="188"/>
                  </a:lnTo>
                  <a:lnTo>
                    <a:pt x="138" y="180"/>
                  </a:lnTo>
                  <a:lnTo>
                    <a:pt x="129" y="172"/>
                  </a:lnTo>
                  <a:lnTo>
                    <a:pt x="121" y="167"/>
                  </a:lnTo>
                  <a:lnTo>
                    <a:pt x="113" y="162"/>
                  </a:lnTo>
                  <a:lnTo>
                    <a:pt x="107" y="160"/>
                  </a:lnTo>
                  <a:lnTo>
                    <a:pt x="117" y="186"/>
                  </a:lnTo>
                  <a:lnTo>
                    <a:pt x="125" y="223"/>
                  </a:lnTo>
                  <a:lnTo>
                    <a:pt x="128" y="263"/>
                  </a:lnTo>
                  <a:lnTo>
                    <a:pt x="127" y="297"/>
                  </a:lnTo>
                  <a:lnTo>
                    <a:pt x="124" y="304"/>
                  </a:lnTo>
                  <a:lnTo>
                    <a:pt x="123" y="306"/>
                  </a:lnTo>
                  <a:lnTo>
                    <a:pt x="121" y="301"/>
                  </a:lnTo>
                  <a:lnTo>
                    <a:pt x="121" y="291"/>
                  </a:lnTo>
                  <a:lnTo>
                    <a:pt x="119" y="268"/>
                  </a:lnTo>
                  <a:lnTo>
                    <a:pt x="111" y="231"/>
                  </a:lnTo>
                  <a:lnTo>
                    <a:pt x="101" y="195"/>
                  </a:lnTo>
                  <a:lnTo>
                    <a:pt x="94" y="173"/>
                  </a:lnTo>
                  <a:lnTo>
                    <a:pt x="87" y="177"/>
                  </a:lnTo>
                  <a:lnTo>
                    <a:pt x="79" y="183"/>
                  </a:lnTo>
                  <a:lnTo>
                    <a:pt x="71" y="191"/>
                  </a:lnTo>
                  <a:lnTo>
                    <a:pt x="65" y="200"/>
                  </a:lnTo>
                  <a:lnTo>
                    <a:pt x="57" y="210"/>
                  </a:lnTo>
                  <a:lnTo>
                    <a:pt x="51" y="220"/>
                  </a:lnTo>
                  <a:lnTo>
                    <a:pt x="46" y="231"/>
                  </a:lnTo>
                  <a:lnTo>
                    <a:pt x="44" y="241"/>
                  </a:lnTo>
                  <a:lnTo>
                    <a:pt x="41" y="248"/>
                  </a:lnTo>
                  <a:lnTo>
                    <a:pt x="38" y="248"/>
                  </a:lnTo>
                  <a:lnTo>
                    <a:pt x="36" y="242"/>
                  </a:lnTo>
                  <a:lnTo>
                    <a:pt x="38" y="230"/>
                  </a:lnTo>
                  <a:lnTo>
                    <a:pt x="42" y="221"/>
                  </a:lnTo>
                  <a:lnTo>
                    <a:pt x="47" y="211"/>
                  </a:lnTo>
                  <a:lnTo>
                    <a:pt x="54" y="198"/>
                  </a:lnTo>
                  <a:lnTo>
                    <a:pt x="62" y="186"/>
                  </a:lnTo>
                  <a:lnTo>
                    <a:pt x="69" y="175"/>
                  </a:lnTo>
                  <a:lnTo>
                    <a:pt x="75" y="163"/>
                  </a:lnTo>
                  <a:lnTo>
                    <a:pt x="82" y="155"/>
                  </a:lnTo>
                  <a:lnTo>
                    <a:pt x="86" y="150"/>
                  </a:lnTo>
                  <a:lnTo>
                    <a:pt x="87" y="130"/>
                  </a:lnTo>
                  <a:lnTo>
                    <a:pt x="88" y="107"/>
                  </a:lnTo>
                  <a:lnTo>
                    <a:pt x="87" y="89"/>
                  </a:lnTo>
                  <a:lnTo>
                    <a:pt x="87" y="76"/>
                  </a:lnTo>
                  <a:lnTo>
                    <a:pt x="76" y="82"/>
                  </a:lnTo>
                  <a:lnTo>
                    <a:pt x="65" y="92"/>
                  </a:lnTo>
                  <a:lnTo>
                    <a:pt x="53" y="104"/>
                  </a:lnTo>
                  <a:lnTo>
                    <a:pt x="40" y="117"/>
                  </a:lnTo>
                  <a:lnTo>
                    <a:pt x="28" y="131"/>
                  </a:lnTo>
                  <a:lnTo>
                    <a:pt x="19" y="146"/>
                  </a:lnTo>
                  <a:lnTo>
                    <a:pt x="11" y="160"/>
                  </a:lnTo>
                  <a:lnTo>
                    <a:pt x="7" y="172"/>
                  </a:lnTo>
                  <a:lnTo>
                    <a:pt x="4" y="178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1" y="165"/>
                  </a:lnTo>
                  <a:lnTo>
                    <a:pt x="5" y="156"/>
                  </a:lnTo>
                  <a:lnTo>
                    <a:pt x="12" y="144"/>
                  </a:lnTo>
                  <a:lnTo>
                    <a:pt x="21" y="129"/>
                  </a:lnTo>
                  <a:lnTo>
                    <a:pt x="33" y="111"/>
                  </a:lnTo>
                  <a:lnTo>
                    <a:pt x="45" y="95"/>
                  </a:lnTo>
                  <a:lnTo>
                    <a:pt x="58" y="79"/>
                  </a:lnTo>
                  <a:lnTo>
                    <a:pt x="70" y="66"/>
                  </a:lnTo>
                  <a:lnTo>
                    <a:pt x="80" y="57"/>
                  </a:lnTo>
                  <a:lnTo>
                    <a:pt x="86" y="47"/>
                  </a:lnTo>
                  <a:lnTo>
                    <a:pt x="84" y="34"/>
                  </a:lnTo>
                  <a:lnTo>
                    <a:pt x="82" y="20"/>
                  </a:lnTo>
                  <a:lnTo>
                    <a:pt x="79" y="13"/>
                  </a:lnTo>
                  <a:lnTo>
                    <a:pt x="79" y="9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5" name="Freeform 293">
              <a:extLst>
                <a:ext uri="{FF2B5EF4-FFF2-40B4-BE49-F238E27FC236}">
                  <a16:creationId xmlns:a16="http://schemas.microsoft.com/office/drawing/2014/main" xmlns="" id="{0A2A8A7F-52CC-77B4-AAFA-DCBD5C0C0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5" y="2401"/>
              <a:ext cx="81" cy="105"/>
            </a:xfrm>
            <a:custGeom>
              <a:avLst/>
              <a:gdLst>
                <a:gd name="T0" fmla="*/ 8 w 236"/>
                <a:gd name="T1" fmla="*/ 301 h 316"/>
                <a:gd name="T2" fmla="*/ 28 w 236"/>
                <a:gd name="T3" fmla="*/ 260 h 316"/>
                <a:gd name="T4" fmla="*/ 41 w 236"/>
                <a:gd name="T5" fmla="*/ 230 h 316"/>
                <a:gd name="T6" fmla="*/ 61 w 236"/>
                <a:gd name="T7" fmla="*/ 189 h 316"/>
                <a:gd name="T8" fmla="*/ 58 w 236"/>
                <a:gd name="T9" fmla="*/ 169 h 316"/>
                <a:gd name="T10" fmla="*/ 45 w 236"/>
                <a:gd name="T11" fmla="*/ 152 h 316"/>
                <a:gd name="T12" fmla="*/ 42 w 236"/>
                <a:gd name="T13" fmla="*/ 133 h 316"/>
                <a:gd name="T14" fmla="*/ 46 w 236"/>
                <a:gd name="T15" fmla="*/ 139 h 316"/>
                <a:gd name="T16" fmla="*/ 54 w 236"/>
                <a:gd name="T17" fmla="*/ 150 h 316"/>
                <a:gd name="T18" fmla="*/ 68 w 236"/>
                <a:gd name="T19" fmla="*/ 157 h 316"/>
                <a:gd name="T20" fmla="*/ 82 w 236"/>
                <a:gd name="T21" fmla="*/ 152 h 316"/>
                <a:gd name="T22" fmla="*/ 100 w 236"/>
                <a:gd name="T23" fmla="*/ 132 h 316"/>
                <a:gd name="T24" fmla="*/ 117 w 236"/>
                <a:gd name="T25" fmla="*/ 111 h 316"/>
                <a:gd name="T26" fmla="*/ 129 w 236"/>
                <a:gd name="T27" fmla="*/ 94 h 316"/>
                <a:gd name="T28" fmla="*/ 132 w 236"/>
                <a:gd name="T29" fmla="*/ 78 h 316"/>
                <a:gd name="T30" fmla="*/ 122 w 236"/>
                <a:gd name="T31" fmla="*/ 42 h 316"/>
                <a:gd name="T32" fmla="*/ 108 w 236"/>
                <a:gd name="T33" fmla="*/ 21 h 316"/>
                <a:gd name="T34" fmla="*/ 107 w 236"/>
                <a:gd name="T35" fmla="*/ 14 h 316"/>
                <a:gd name="T36" fmla="*/ 121 w 236"/>
                <a:gd name="T37" fmla="*/ 28 h 316"/>
                <a:gd name="T38" fmla="*/ 140 w 236"/>
                <a:gd name="T39" fmla="*/ 64 h 316"/>
                <a:gd name="T40" fmla="*/ 147 w 236"/>
                <a:gd name="T41" fmla="*/ 69 h 316"/>
                <a:gd name="T42" fmla="*/ 159 w 236"/>
                <a:gd name="T43" fmla="*/ 48 h 316"/>
                <a:gd name="T44" fmla="*/ 172 w 236"/>
                <a:gd name="T45" fmla="*/ 24 h 316"/>
                <a:gd name="T46" fmla="*/ 186 w 236"/>
                <a:gd name="T47" fmla="*/ 7 h 316"/>
                <a:gd name="T48" fmla="*/ 198 w 236"/>
                <a:gd name="T49" fmla="*/ 0 h 316"/>
                <a:gd name="T50" fmla="*/ 196 w 236"/>
                <a:gd name="T51" fmla="*/ 4 h 316"/>
                <a:gd name="T52" fmla="*/ 188 w 236"/>
                <a:gd name="T53" fmla="*/ 17 h 316"/>
                <a:gd name="T54" fmla="*/ 178 w 236"/>
                <a:gd name="T55" fmla="*/ 38 h 316"/>
                <a:gd name="T56" fmla="*/ 165 w 236"/>
                <a:gd name="T57" fmla="*/ 64 h 316"/>
                <a:gd name="T58" fmla="*/ 151 w 236"/>
                <a:gd name="T59" fmla="*/ 84 h 316"/>
                <a:gd name="T60" fmla="*/ 159 w 236"/>
                <a:gd name="T61" fmla="*/ 87 h 316"/>
                <a:gd name="T62" fmla="*/ 180 w 236"/>
                <a:gd name="T63" fmla="*/ 81 h 316"/>
                <a:gd name="T64" fmla="*/ 199 w 236"/>
                <a:gd name="T65" fmla="*/ 76 h 316"/>
                <a:gd name="T66" fmla="*/ 213 w 236"/>
                <a:gd name="T67" fmla="*/ 69 h 316"/>
                <a:gd name="T68" fmla="*/ 226 w 236"/>
                <a:gd name="T69" fmla="*/ 61 h 316"/>
                <a:gd name="T70" fmla="*/ 236 w 236"/>
                <a:gd name="T71" fmla="*/ 61 h 316"/>
                <a:gd name="T72" fmla="*/ 224 w 236"/>
                <a:gd name="T73" fmla="*/ 71 h 316"/>
                <a:gd name="T74" fmla="*/ 201 w 236"/>
                <a:gd name="T75" fmla="*/ 83 h 316"/>
                <a:gd name="T76" fmla="*/ 174 w 236"/>
                <a:gd name="T77" fmla="*/ 97 h 316"/>
                <a:gd name="T78" fmla="*/ 151 w 236"/>
                <a:gd name="T79" fmla="*/ 106 h 316"/>
                <a:gd name="T80" fmla="*/ 133 w 236"/>
                <a:gd name="T81" fmla="*/ 113 h 316"/>
                <a:gd name="T82" fmla="*/ 112 w 236"/>
                <a:gd name="T83" fmla="*/ 138 h 316"/>
                <a:gd name="T84" fmla="*/ 112 w 236"/>
                <a:gd name="T85" fmla="*/ 150 h 316"/>
                <a:gd name="T86" fmla="*/ 120 w 236"/>
                <a:gd name="T87" fmla="*/ 154 h 316"/>
                <a:gd name="T88" fmla="*/ 119 w 236"/>
                <a:gd name="T89" fmla="*/ 159 h 316"/>
                <a:gd name="T90" fmla="*/ 107 w 236"/>
                <a:gd name="T91" fmla="*/ 167 h 316"/>
                <a:gd name="T92" fmla="*/ 99 w 236"/>
                <a:gd name="T93" fmla="*/ 169 h 316"/>
                <a:gd name="T94" fmla="*/ 95 w 236"/>
                <a:gd name="T95" fmla="*/ 169 h 316"/>
                <a:gd name="T96" fmla="*/ 90 w 236"/>
                <a:gd name="T97" fmla="*/ 177 h 316"/>
                <a:gd name="T98" fmla="*/ 74 w 236"/>
                <a:gd name="T99" fmla="*/ 204 h 316"/>
                <a:gd name="T100" fmla="*/ 55 w 236"/>
                <a:gd name="T101" fmla="*/ 240 h 316"/>
                <a:gd name="T102" fmla="*/ 45 w 236"/>
                <a:gd name="T103" fmla="*/ 273 h 316"/>
                <a:gd name="T104" fmla="*/ 41 w 236"/>
                <a:gd name="T105" fmla="*/ 290 h 316"/>
                <a:gd name="T106" fmla="*/ 33 w 236"/>
                <a:gd name="T107" fmla="*/ 304 h 316"/>
                <a:gd name="T108" fmla="*/ 24 w 236"/>
                <a:gd name="T109" fmla="*/ 311 h 316"/>
                <a:gd name="T110" fmla="*/ 7 w 236"/>
                <a:gd name="T111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6" h="316">
                  <a:moveTo>
                    <a:pt x="0" y="316"/>
                  </a:moveTo>
                  <a:lnTo>
                    <a:pt x="8" y="301"/>
                  </a:lnTo>
                  <a:lnTo>
                    <a:pt x="18" y="281"/>
                  </a:lnTo>
                  <a:lnTo>
                    <a:pt x="28" y="260"/>
                  </a:lnTo>
                  <a:lnTo>
                    <a:pt x="34" y="245"/>
                  </a:lnTo>
                  <a:lnTo>
                    <a:pt x="41" y="230"/>
                  </a:lnTo>
                  <a:lnTo>
                    <a:pt x="50" y="209"/>
                  </a:lnTo>
                  <a:lnTo>
                    <a:pt x="61" y="189"/>
                  </a:lnTo>
                  <a:lnTo>
                    <a:pt x="66" y="178"/>
                  </a:lnTo>
                  <a:lnTo>
                    <a:pt x="58" y="169"/>
                  </a:lnTo>
                  <a:lnTo>
                    <a:pt x="50" y="160"/>
                  </a:lnTo>
                  <a:lnTo>
                    <a:pt x="45" y="152"/>
                  </a:lnTo>
                  <a:lnTo>
                    <a:pt x="42" y="140"/>
                  </a:lnTo>
                  <a:lnTo>
                    <a:pt x="42" y="133"/>
                  </a:lnTo>
                  <a:lnTo>
                    <a:pt x="43" y="134"/>
                  </a:lnTo>
                  <a:lnTo>
                    <a:pt x="46" y="139"/>
                  </a:lnTo>
                  <a:lnTo>
                    <a:pt x="49" y="145"/>
                  </a:lnTo>
                  <a:lnTo>
                    <a:pt x="54" y="150"/>
                  </a:lnTo>
                  <a:lnTo>
                    <a:pt x="62" y="154"/>
                  </a:lnTo>
                  <a:lnTo>
                    <a:pt x="68" y="157"/>
                  </a:lnTo>
                  <a:lnTo>
                    <a:pt x="74" y="159"/>
                  </a:lnTo>
                  <a:lnTo>
                    <a:pt x="82" y="152"/>
                  </a:lnTo>
                  <a:lnTo>
                    <a:pt x="91" y="142"/>
                  </a:lnTo>
                  <a:lnTo>
                    <a:pt x="100" y="132"/>
                  </a:lnTo>
                  <a:lnTo>
                    <a:pt x="109" y="120"/>
                  </a:lnTo>
                  <a:lnTo>
                    <a:pt x="117" y="111"/>
                  </a:lnTo>
                  <a:lnTo>
                    <a:pt x="124" y="102"/>
                  </a:lnTo>
                  <a:lnTo>
                    <a:pt x="129" y="94"/>
                  </a:lnTo>
                  <a:lnTo>
                    <a:pt x="132" y="89"/>
                  </a:lnTo>
                  <a:lnTo>
                    <a:pt x="132" y="78"/>
                  </a:lnTo>
                  <a:lnTo>
                    <a:pt x="128" y="61"/>
                  </a:lnTo>
                  <a:lnTo>
                    <a:pt x="122" y="42"/>
                  </a:lnTo>
                  <a:lnTo>
                    <a:pt x="115" y="28"/>
                  </a:lnTo>
                  <a:lnTo>
                    <a:pt x="108" y="21"/>
                  </a:lnTo>
                  <a:lnTo>
                    <a:pt x="105" y="16"/>
                  </a:lnTo>
                  <a:lnTo>
                    <a:pt x="107" y="14"/>
                  </a:lnTo>
                  <a:lnTo>
                    <a:pt x="112" y="17"/>
                  </a:lnTo>
                  <a:lnTo>
                    <a:pt x="121" y="28"/>
                  </a:lnTo>
                  <a:lnTo>
                    <a:pt x="132" y="46"/>
                  </a:lnTo>
                  <a:lnTo>
                    <a:pt x="140" y="64"/>
                  </a:lnTo>
                  <a:lnTo>
                    <a:pt x="142" y="78"/>
                  </a:lnTo>
                  <a:lnTo>
                    <a:pt x="147" y="69"/>
                  </a:lnTo>
                  <a:lnTo>
                    <a:pt x="153" y="59"/>
                  </a:lnTo>
                  <a:lnTo>
                    <a:pt x="159" y="48"/>
                  </a:lnTo>
                  <a:lnTo>
                    <a:pt x="166" y="36"/>
                  </a:lnTo>
                  <a:lnTo>
                    <a:pt x="172" y="24"/>
                  </a:lnTo>
                  <a:lnTo>
                    <a:pt x="179" y="14"/>
                  </a:lnTo>
                  <a:lnTo>
                    <a:pt x="186" y="7"/>
                  </a:lnTo>
                  <a:lnTo>
                    <a:pt x="191" y="2"/>
                  </a:lnTo>
                  <a:lnTo>
                    <a:pt x="198" y="0"/>
                  </a:lnTo>
                  <a:lnTo>
                    <a:pt x="199" y="1"/>
                  </a:lnTo>
                  <a:lnTo>
                    <a:pt x="196" y="4"/>
                  </a:lnTo>
                  <a:lnTo>
                    <a:pt x="192" y="11"/>
                  </a:lnTo>
                  <a:lnTo>
                    <a:pt x="188" y="17"/>
                  </a:lnTo>
                  <a:lnTo>
                    <a:pt x="184" y="26"/>
                  </a:lnTo>
                  <a:lnTo>
                    <a:pt x="178" y="38"/>
                  </a:lnTo>
                  <a:lnTo>
                    <a:pt x="171" y="52"/>
                  </a:lnTo>
                  <a:lnTo>
                    <a:pt x="165" y="64"/>
                  </a:lnTo>
                  <a:lnTo>
                    <a:pt x="158" y="76"/>
                  </a:lnTo>
                  <a:lnTo>
                    <a:pt x="151" y="84"/>
                  </a:lnTo>
                  <a:lnTo>
                    <a:pt x="147" y="89"/>
                  </a:lnTo>
                  <a:lnTo>
                    <a:pt x="159" y="87"/>
                  </a:lnTo>
                  <a:lnTo>
                    <a:pt x="170" y="83"/>
                  </a:lnTo>
                  <a:lnTo>
                    <a:pt x="180" y="81"/>
                  </a:lnTo>
                  <a:lnTo>
                    <a:pt x="191" y="78"/>
                  </a:lnTo>
                  <a:lnTo>
                    <a:pt x="199" y="76"/>
                  </a:lnTo>
                  <a:lnTo>
                    <a:pt x="207" y="72"/>
                  </a:lnTo>
                  <a:lnTo>
                    <a:pt x="213" y="69"/>
                  </a:lnTo>
                  <a:lnTo>
                    <a:pt x="219" y="66"/>
                  </a:lnTo>
                  <a:lnTo>
                    <a:pt x="226" y="61"/>
                  </a:lnTo>
                  <a:lnTo>
                    <a:pt x="233" y="58"/>
                  </a:lnTo>
                  <a:lnTo>
                    <a:pt x="236" y="61"/>
                  </a:lnTo>
                  <a:lnTo>
                    <a:pt x="230" y="67"/>
                  </a:lnTo>
                  <a:lnTo>
                    <a:pt x="224" y="71"/>
                  </a:lnTo>
                  <a:lnTo>
                    <a:pt x="215" y="77"/>
                  </a:lnTo>
                  <a:lnTo>
                    <a:pt x="201" y="83"/>
                  </a:lnTo>
                  <a:lnTo>
                    <a:pt x="188" y="91"/>
                  </a:lnTo>
                  <a:lnTo>
                    <a:pt x="174" y="97"/>
                  </a:lnTo>
                  <a:lnTo>
                    <a:pt x="162" y="102"/>
                  </a:lnTo>
                  <a:lnTo>
                    <a:pt x="151" y="106"/>
                  </a:lnTo>
                  <a:lnTo>
                    <a:pt x="145" y="107"/>
                  </a:lnTo>
                  <a:lnTo>
                    <a:pt x="133" y="113"/>
                  </a:lnTo>
                  <a:lnTo>
                    <a:pt x="121" y="125"/>
                  </a:lnTo>
                  <a:lnTo>
                    <a:pt x="112" y="138"/>
                  </a:lnTo>
                  <a:lnTo>
                    <a:pt x="109" y="147"/>
                  </a:lnTo>
                  <a:lnTo>
                    <a:pt x="112" y="150"/>
                  </a:lnTo>
                  <a:lnTo>
                    <a:pt x="116" y="153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19" y="159"/>
                  </a:lnTo>
                  <a:lnTo>
                    <a:pt x="112" y="163"/>
                  </a:lnTo>
                  <a:lnTo>
                    <a:pt x="107" y="167"/>
                  </a:lnTo>
                  <a:lnTo>
                    <a:pt x="103" y="170"/>
                  </a:lnTo>
                  <a:lnTo>
                    <a:pt x="99" y="169"/>
                  </a:lnTo>
                  <a:lnTo>
                    <a:pt x="97" y="168"/>
                  </a:lnTo>
                  <a:lnTo>
                    <a:pt x="95" y="169"/>
                  </a:lnTo>
                  <a:lnTo>
                    <a:pt x="95" y="169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4" y="204"/>
                  </a:lnTo>
                  <a:lnTo>
                    <a:pt x="65" y="221"/>
                  </a:lnTo>
                  <a:lnTo>
                    <a:pt x="55" y="240"/>
                  </a:lnTo>
                  <a:lnTo>
                    <a:pt x="49" y="258"/>
                  </a:lnTo>
                  <a:lnTo>
                    <a:pt x="45" y="273"/>
                  </a:lnTo>
                  <a:lnTo>
                    <a:pt x="43" y="284"/>
                  </a:lnTo>
                  <a:lnTo>
                    <a:pt x="41" y="290"/>
                  </a:lnTo>
                  <a:lnTo>
                    <a:pt x="37" y="298"/>
                  </a:lnTo>
                  <a:lnTo>
                    <a:pt x="33" y="304"/>
                  </a:lnTo>
                  <a:lnTo>
                    <a:pt x="29" y="309"/>
                  </a:lnTo>
                  <a:lnTo>
                    <a:pt x="24" y="311"/>
                  </a:lnTo>
                  <a:lnTo>
                    <a:pt x="14" y="314"/>
                  </a:lnTo>
                  <a:lnTo>
                    <a:pt x="7" y="316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6" name="Freeform 294">
              <a:extLst>
                <a:ext uri="{FF2B5EF4-FFF2-40B4-BE49-F238E27FC236}">
                  <a16:creationId xmlns:a16="http://schemas.microsoft.com/office/drawing/2014/main" xmlns="" id="{74AA1B6B-5C83-D8D8-681E-0CC6D2758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8" y="2569"/>
              <a:ext cx="52" cy="82"/>
            </a:xfrm>
            <a:custGeom>
              <a:avLst/>
              <a:gdLst>
                <a:gd name="T0" fmla="*/ 99 w 151"/>
                <a:gd name="T1" fmla="*/ 17 h 246"/>
                <a:gd name="T2" fmla="*/ 83 w 151"/>
                <a:gd name="T3" fmla="*/ 44 h 246"/>
                <a:gd name="T4" fmla="*/ 71 w 151"/>
                <a:gd name="T5" fmla="*/ 53 h 246"/>
                <a:gd name="T6" fmla="*/ 47 w 151"/>
                <a:gd name="T7" fmla="*/ 60 h 246"/>
                <a:gd name="T8" fmla="*/ 22 w 151"/>
                <a:gd name="T9" fmla="*/ 73 h 246"/>
                <a:gd name="T10" fmla="*/ 5 w 151"/>
                <a:gd name="T11" fmla="*/ 85 h 246"/>
                <a:gd name="T12" fmla="*/ 0 w 151"/>
                <a:gd name="T13" fmla="*/ 94 h 246"/>
                <a:gd name="T14" fmla="*/ 1 w 151"/>
                <a:gd name="T15" fmla="*/ 96 h 246"/>
                <a:gd name="T16" fmla="*/ 12 w 151"/>
                <a:gd name="T17" fmla="*/ 91 h 246"/>
                <a:gd name="T18" fmla="*/ 29 w 151"/>
                <a:gd name="T19" fmla="*/ 81 h 246"/>
                <a:gd name="T20" fmla="*/ 50 w 151"/>
                <a:gd name="T21" fmla="*/ 71 h 246"/>
                <a:gd name="T22" fmla="*/ 68 w 151"/>
                <a:gd name="T23" fmla="*/ 63 h 246"/>
                <a:gd name="T24" fmla="*/ 71 w 151"/>
                <a:gd name="T25" fmla="*/ 74 h 246"/>
                <a:gd name="T26" fmla="*/ 64 w 151"/>
                <a:gd name="T27" fmla="*/ 105 h 246"/>
                <a:gd name="T28" fmla="*/ 55 w 151"/>
                <a:gd name="T29" fmla="*/ 121 h 246"/>
                <a:gd name="T30" fmla="*/ 39 w 151"/>
                <a:gd name="T31" fmla="*/ 138 h 246"/>
                <a:gd name="T32" fmla="*/ 21 w 151"/>
                <a:gd name="T33" fmla="*/ 156 h 246"/>
                <a:gd name="T34" fmla="*/ 8 w 151"/>
                <a:gd name="T35" fmla="*/ 170 h 246"/>
                <a:gd name="T36" fmla="*/ 4 w 151"/>
                <a:gd name="T37" fmla="*/ 180 h 246"/>
                <a:gd name="T38" fmla="*/ 8 w 151"/>
                <a:gd name="T39" fmla="*/ 182 h 246"/>
                <a:gd name="T40" fmla="*/ 16 w 151"/>
                <a:gd name="T41" fmla="*/ 174 h 246"/>
                <a:gd name="T42" fmla="*/ 29 w 151"/>
                <a:gd name="T43" fmla="*/ 161 h 246"/>
                <a:gd name="T44" fmla="*/ 45 w 151"/>
                <a:gd name="T45" fmla="*/ 148 h 246"/>
                <a:gd name="T46" fmla="*/ 58 w 151"/>
                <a:gd name="T47" fmla="*/ 136 h 246"/>
                <a:gd name="T48" fmla="*/ 64 w 151"/>
                <a:gd name="T49" fmla="*/ 154 h 246"/>
                <a:gd name="T50" fmla="*/ 70 w 151"/>
                <a:gd name="T51" fmla="*/ 219 h 246"/>
                <a:gd name="T52" fmla="*/ 75 w 151"/>
                <a:gd name="T53" fmla="*/ 245 h 246"/>
                <a:gd name="T54" fmla="*/ 76 w 151"/>
                <a:gd name="T55" fmla="*/ 244 h 246"/>
                <a:gd name="T56" fmla="*/ 78 w 151"/>
                <a:gd name="T57" fmla="*/ 215 h 246"/>
                <a:gd name="T58" fmla="*/ 75 w 151"/>
                <a:gd name="T59" fmla="*/ 144 h 246"/>
                <a:gd name="T60" fmla="*/ 79 w 151"/>
                <a:gd name="T61" fmla="*/ 120 h 246"/>
                <a:gd name="T62" fmla="*/ 83 w 151"/>
                <a:gd name="T63" fmla="*/ 124 h 246"/>
                <a:gd name="T64" fmla="*/ 87 w 151"/>
                <a:gd name="T65" fmla="*/ 134 h 246"/>
                <a:gd name="T66" fmla="*/ 99 w 151"/>
                <a:gd name="T67" fmla="*/ 150 h 246"/>
                <a:gd name="T68" fmla="*/ 116 w 151"/>
                <a:gd name="T69" fmla="*/ 169 h 246"/>
                <a:gd name="T70" fmla="*/ 130 w 151"/>
                <a:gd name="T71" fmla="*/ 182 h 246"/>
                <a:gd name="T72" fmla="*/ 140 w 151"/>
                <a:gd name="T73" fmla="*/ 185 h 246"/>
                <a:gd name="T74" fmla="*/ 134 w 151"/>
                <a:gd name="T75" fmla="*/ 175 h 246"/>
                <a:gd name="T76" fmla="*/ 122 w 151"/>
                <a:gd name="T77" fmla="*/ 162 h 246"/>
                <a:gd name="T78" fmla="*/ 112 w 151"/>
                <a:gd name="T79" fmla="*/ 149 h 246"/>
                <a:gd name="T80" fmla="*/ 99 w 151"/>
                <a:gd name="T81" fmla="*/ 133 h 246"/>
                <a:gd name="T82" fmla="*/ 91 w 151"/>
                <a:gd name="T83" fmla="*/ 119 h 246"/>
                <a:gd name="T84" fmla="*/ 87 w 151"/>
                <a:gd name="T85" fmla="*/ 103 h 246"/>
                <a:gd name="T86" fmla="*/ 89 w 151"/>
                <a:gd name="T87" fmla="*/ 74 h 246"/>
                <a:gd name="T88" fmla="*/ 93 w 151"/>
                <a:gd name="T89" fmla="*/ 63 h 246"/>
                <a:gd name="T90" fmla="*/ 99 w 151"/>
                <a:gd name="T91" fmla="*/ 65 h 246"/>
                <a:gd name="T92" fmla="*/ 108 w 151"/>
                <a:gd name="T93" fmla="*/ 74 h 246"/>
                <a:gd name="T94" fmla="*/ 121 w 151"/>
                <a:gd name="T95" fmla="*/ 85 h 246"/>
                <a:gd name="T96" fmla="*/ 136 w 151"/>
                <a:gd name="T97" fmla="*/ 96 h 246"/>
                <a:gd name="T98" fmla="*/ 146 w 151"/>
                <a:gd name="T99" fmla="*/ 106 h 246"/>
                <a:gd name="T100" fmla="*/ 151 w 151"/>
                <a:gd name="T101" fmla="*/ 109 h 246"/>
                <a:gd name="T102" fmla="*/ 141 w 151"/>
                <a:gd name="T103" fmla="*/ 95 h 246"/>
                <a:gd name="T104" fmla="*/ 126 w 151"/>
                <a:gd name="T105" fmla="*/ 79 h 246"/>
                <a:gd name="T106" fmla="*/ 112 w 151"/>
                <a:gd name="T107" fmla="*/ 61 h 246"/>
                <a:gd name="T108" fmla="*/ 107 w 151"/>
                <a:gd name="T109" fmla="*/ 50 h 246"/>
                <a:gd name="T110" fmla="*/ 105 w 151"/>
                <a:gd name="T111" fmla="*/ 25 h 246"/>
                <a:gd name="T112" fmla="*/ 114 w 151"/>
                <a:gd name="T113" fmla="*/ 4 h 246"/>
                <a:gd name="T114" fmla="*/ 109 w 151"/>
                <a:gd name="T115" fmla="*/ 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246">
                  <a:moveTo>
                    <a:pt x="105" y="5"/>
                  </a:moveTo>
                  <a:lnTo>
                    <a:pt x="99" y="17"/>
                  </a:lnTo>
                  <a:lnTo>
                    <a:pt x="91" y="30"/>
                  </a:lnTo>
                  <a:lnTo>
                    <a:pt x="83" y="44"/>
                  </a:lnTo>
                  <a:lnTo>
                    <a:pt x="80" y="53"/>
                  </a:lnTo>
                  <a:lnTo>
                    <a:pt x="71" y="53"/>
                  </a:lnTo>
                  <a:lnTo>
                    <a:pt x="60" y="56"/>
                  </a:lnTo>
                  <a:lnTo>
                    <a:pt x="47" y="60"/>
                  </a:lnTo>
                  <a:lnTo>
                    <a:pt x="35" y="66"/>
                  </a:lnTo>
                  <a:lnTo>
                    <a:pt x="22" y="73"/>
                  </a:lnTo>
                  <a:lnTo>
                    <a:pt x="13" y="79"/>
                  </a:lnTo>
                  <a:lnTo>
                    <a:pt x="5" y="85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6" y="94"/>
                  </a:lnTo>
                  <a:lnTo>
                    <a:pt x="12" y="91"/>
                  </a:lnTo>
                  <a:lnTo>
                    <a:pt x="20" y="86"/>
                  </a:lnTo>
                  <a:lnTo>
                    <a:pt x="29" y="81"/>
                  </a:lnTo>
                  <a:lnTo>
                    <a:pt x="39" y="76"/>
                  </a:lnTo>
                  <a:lnTo>
                    <a:pt x="50" y="71"/>
                  </a:lnTo>
                  <a:lnTo>
                    <a:pt x="59" y="66"/>
                  </a:lnTo>
                  <a:lnTo>
                    <a:pt x="68" y="63"/>
                  </a:lnTo>
                  <a:lnTo>
                    <a:pt x="75" y="61"/>
                  </a:lnTo>
                  <a:lnTo>
                    <a:pt x="71" y="74"/>
                  </a:lnTo>
                  <a:lnTo>
                    <a:pt x="67" y="90"/>
                  </a:lnTo>
                  <a:lnTo>
                    <a:pt x="64" y="105"/>
                  </a:lnTo>
                  <a:lnTo>
                    <a:pt x="62" y="115"/>
                  </a:lnTo>
                  <a:lnTo>
                    <a:pt x="55" y="121"/>
                  </a:lnTo>
                  <a:lnTo>
                    <a:pt x="47" y="129"/>
                  </a:lnTo>
                  <a:lnTo>
                    <a:pt x="39" y="138"/>
                  </a:lnTo>
                  <a:lnTo>
                    <a:pt x="30" y="146"/>
                  </a:lnTo>
                  <a:lnTo>
                    <a:pt x="21" y="156"/>
                  </a:lnTo>
                  <a:lnTo>
                    <a:pt x="13" y="164"/>
                  </a:lnTo>
                  <a:lnTo>
                    <a:pt x="8" y="170"/>
                  </a:lnTo>
                  <a:lnTo>
                    <a:pt x="5" y="175"/>
                  </a:lnTo>
                  <a:lnTo>
                    <a:pt x="4" y="180"/>
                  </a:lnTo>
                  <a:lnTo>
                    <a:pt x="5" y="182"/>
                  </a:lnTo>
                  <a:lnTo>
                    <a:pt x="8" y="182"/>
                  </a:lnTo>
                  <a:lnTo>
                    <a:pt x="12" y="179"/>
                  </a:lnTo>
                  <a:lnTo>
                    <a:pt x="16" y="174"/>
                  </a:lnTo>
                  <a:lnTo>
                    <a:pt x="22" y="169"/>
                  </a:lnTo>
                  <a:lnTo>
                    <a:pt x="29" y="161"/>
                  </a:lnTo>
                  <a:lnTo>
                    <a:pt x="37" y="154"/>
                  </a:lnTo>
                  <a:lnTo>
                    <a:pt x="45" y="148"/>
                  </a:lnTo>
                  <a:lnTo>
                    <a:pt x="51" y="141"/>
                  </a:lnTo>
                  <a:lnTo>
                    <a:pt x="58" y="136"/>
                  </a:lnTo>
                  <a:lnTo>
                    <a:pt x="63" y="134"/>
                  </a:lnTo>
                  <a:lnTo>
                    <a:pt x="64" y="154"/>
                  </a:lnTo>
                  <a:lnTo>
                    <a:pt x="67" y="186"/>
                  </a:lnTo>
                  <a:lnTo>
                    <a:pt x="70" y="219"/>
                  </a:lnTo>
                  <a:lnTo>
                    <a:pt x="72" y="239"/>
                  </a:lnTo>
                  <a:lnTo>
                    <a:pt x="75" y="245"/>
                  </a:lnTo>
                  <a:lnTo>
                    <a:pt x="76" y="246"/>
                  </a:lnTo>
                  <a:lnTo>
                    <a:pt x="76" y="244"/>
                  </a:lnTo>
                  <a:lnTo>
                    <a:pt x="78" y="236"/>
                  </a:lnTo>
                  <a:lnTo>
                    <a:pt x="78" y="215"/>
                  </a:lnTo>
                  <a:lnTo>
                    <a:pt x="76" y="179"/>
                  </a:lnTo>
                  <a:lnTo>
                    <a:pt x="75" y="144"/>
                  </a:lnTo>
                  <a:lnTo>
                    <a:pt x="78" y="123"/>
                  </a:lnTo>
                  <a:lnTo>
                    <a:pt x="79" y="120"/>
                  </a:lnTo>
                  <a:lnTo>
                    <a:pt x="82" y="120"/>
                  </a:lnTo>
                  <a:lnTo>
                    <a:pt x="83" y="124"/>
                  </a:lnTo>
                  <a:lnTo>
                    <a:pt x="84" y="129"/>
                  </a:lnTo>
                  <a:lnTo>
                    <a:pt x="87" y="134"/>
                  </a:lnTo>
                  <a:lnTo>
                    <a:pt x="92" y="141"/>
                  </a:lnTo>
                  <a:lnTo>
                    <a:pt x="99" y="150"/>
                  </a:lnTo>
                  <a:lnTo>
                    <a:pt x="107" y="160"/>
                  </a:lnTo>
                  <a:lnTo>
                    <a:pt x="116" y="169"/>
                  </a:lnTo>
                  <a:lnTo>
                    <a:pt x="124" y="176"/>
                  </a:lnTo>
                  <a:lnTo>
                    <a:pt x="130" y="182"/>
                  </a:lnTo>
                  <a:lnTo>
                    <a:pt x="136" y="185"/>
                  </a:lnTo>
                  <a:lnTo>
                    <a:pt x="140" y="185"/>
                  </a:lnTo>
                  <a:lnTo>
                    <a:pt x="140" y="181"/>
                  </a:lnTo>
                  <a:lnTo>
                    <a:pt x="134" y="175"/>
                  </a:lnTo>
                  <a:lnTo>
                    <a:pt x="128" y="167"/>
                  </a:lnTo>
                  <a:lnTo>
                    <a:pt x="122" y="162"/>
                  </a:lnTo>
                  <a:lnTo>
                    <a:pt x="117" y="156"/>
                  </a:lnTo>
                  <a:lnTo>
                    <a:pt x="112" y="149"/>
                  </a:lnTo>
                  <a:lnTo>
                    <a:pt x="105" y="140"/>
                  </a:lnTo>
                  <a:lnTo>
                    <a:pt x="99" y="133"/>
                  </a:lnTo>
                  <a:lnTo>
                    <a:pt x="93" y="125"/>
                  </a:lnTo>
                  <a:lnTo>
                    <a:pt x="91" y="119"/>
                  </a:lnTo>
                  <a:lnTo>
                    <a:pt x="88" y="114"/>
                  </a:lnTo>
                  <a:lnTo>
                    <a:pt x="87" y="103"/>
                  </a:lnTo>
                  <a:lnTo>
                    <a:pt x="88" y="88"/>
                  </a:lnTo>
                  <a:lnTo>
                    <a:pt x="89" y="74"/>
                  </a:lnTo>
                  <a:lnTo>
                    <a:pt x="92" y="65"/>
                  </a:lnTo>
                  <a:lnTo>
                    <a:pt x="93" y="63"/>
                  </a:lnTo>
                  <a:lnTo>
                    <a:pt x="96" y="63"/>
                  </a:lnTo>
                  <a:lnTo>
                    <a:pt x="99" y="65"/>
                  </a:lnTo>
                  <a:lnTo>
                    <a:pt x="104" y="70"/>
                  </a:lnTo>
                  <a:lnTo>
                    <a:pt x="108" y="74"/>
                  </a:lnTo>
                  <a:lnTo>
                    <a:pt x="114" y="79"/>
                  </a:lnTo>
                  <a:lnTo>
                    <a:pt x="121" y="85"/>
                  </a:lnTo>
                  <a:lnTo>
                    <a:pt x="128" y="91"/>
                  </a:lnTo>
                  <a:lnTo>
                    <a:pt x="136" y="96"/>
                  </a:lnTo>
                  <a:lnTo>
                    <a:pt x="141" y="101"/>
                  </a:lnTo>
                  <a:lnTo>
                    <a:pt x="146" y="106"/>
                  </a:lnTo>
                  <a:lnTo>
                    <a:pt x="150" y="109"/>
                  </a:lnTo>
                  <a:lnTo>
                    <a:pt x="151" y="109"/>
                  </a:lnTo>
                  <a:lnTo>
                    <a:pt x="147" y="104"/>
                  </a:lnTo>
                  <a:lnTo>
                    <a:pt x="141" y="95"/>
                  </a:lnTo>
                  <a:lnTo>
                    <a:pt x="134" y="88"/>
                  </a:lnTo>
                  <a:lnTo>
                    <a:pt x="126" y="79"/>
                  </a:lnTo>
                  <a:lnTo>
                    <a:pt x="118" y="70"/>
                  </a:lnTo>
                  <a:lnTo>
                    <a:pt x="112" y="61"/>
                  </a:lnTo>
                  <a:lnTo>
                    <a:pt x="108" y="56"/>
                  </a:lnTo>
                  <a:lnTo>
                    <a:pt x="107" y="50"/>
                  </a:lnTo>
                  <a:lnTo>
                    <a:pt x="105" y="38"/>
                  </a:lnTo>
                  <a:lnTo>
                    <a:pt x="105" y="25"/>
                  </a:lnTo>
                  <a:lnTo>
                    <a:pt x="111" y="13"/>
                  </a:lnTo>
                  <a:lnTo>
                    <a:pt x="114" y="4"/>
                  </a:lnTo>
                  <a:lnTo>
                    <a:pt x="114" y="0"/>
                  </a:lnTo>
                  <a:lnTo>
                    <a:pt x="109" y="2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7" name="Freeform 295">
              <a:extLst>
                <a:ext uri="{FF2B5EF4-FFF2-40B4-BE49-F238E27FC236}">
                  <a16:creationId xmlns:a16="http://schemas.microsoft.com/office/drawing/2014/main" xmlns="" id="{22F3F577-CFF7-989D-9ED3-ED23C1C7C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532"/>
              <a:ext cx="104" cy="75"/>
            </a:xfrm>
            <a:custGeom>
              <a:avLst/>
              <a:gdLst>
                <a:gd name="T0" fmla="*/ 16 w 301"/>
                <a:gd name="T1" fmla="*/ 30 h 224"/>
                <a:gd name="T2" fmla="*/ 32 w 301"/>
                <a:gd name="T3" fmla="*/ 42 h 224"/>
                <a:gd name="T4" fmla="*/ 47 w 301"/>
                <a:gd name="T5" fmla="*/ 48 h 224"/>
                <a:gd name="T6" fmla="*/ 64 w 301"/>
                <a:gd name="T7" fmla="*/ 57 h 224"/>
                <a:gd name="T8" fmla="*/ 67 w 301"/>
                <a:gd name="T9" fmla="*/ 103 h 224"/>
                <a:gd name="T10" fmla="*/ 75 w 301"/>
                <a:gd name="T11" fmla="*/ 147 h 224"/>
                <a:gd name="T12" fmla="*/ 75 w 301"/>
                <a:gd name="T13" fmla="*/ 135 h 224"/>
                <a:gd name="T14" fmla="*/ 80 w 301"/>
                <a:gd name="T15" fmla="*/ 73 h 224"/>
                <a:gd name="T16" fmla="*/ 95 w 301"/>
                <a:gd name="T17" fmla="*/ 70 h 224"/>
                <a:gd name="T18" fmla="*/ 118 w 301"/>
                <a:gd name="T19" fmla="*/ 91 h 224"/>
                <a:gd name="T20" fmla="*/ 138 w 301"/>
                <a:gd name="T21" fmla="*/ 105 h 224"/>
                <a:gd name="T22" fmla="*/ 157 w 301"/>
                <a:gd name="T23" fmla="*/ 199 h 224"/>
                <a:gd name="T24" fmla="*/ 171 w 301"/>
                <a:gd name="T25" fmla="*/ 221 h 224"/>
                <a:gd name="T26" fmla="*/ 162 w 301"/>
                <a:gd name="T27" fmla="*/ 184 h 224"/>
                <a:gd name="T28" fmla="*/ 153 w 301"/>
                <a:gd name="T29" fmla="*/ 113 h 224"/>
                <a:gd name="T30" fmla="*/ 208 w 301"/>
                <a:gd name="T31" fmla="*/ 142 h 224"/>
                <a:gd name="T32" fmla="*/ 274 w 301"/>
                <a:gd name="T33" fmla="*/ 178 h 224"/>
                <a:gd name="T34" fmla="*/ 300 w 301"/>
                <a:gd name="T35" fmla="*/ 193 h 224"/>
                <a:gd name="T36" fmla="*/ 290 w 301"/>
                <a:gd name="T37" fmla="*/ 179 h 224"/>
                <a:gd name="T38" fmla="*/ 246 w 301"/>
                <a:gd name="T39" fmla="*/ 152 h 224"/>
                <a:gd name="T40" fmla="*/ 186 w 301"/>
                <a:gd name="T41" fmla="*/ 116 h 224"/>
                <a:gd name="T42" fmla="*/ 153 w 301"/>
                <a:gd name="T43" fmla="*/ 101 h 224"/>
                <a:gd name="T44" fmla="*/ 174 w 301"/>
                <a:gd name="T45" fmla="*/ 96 h 224"/>
                <a:gd name="T46" fmla="*/ 216 w 301"/>
                <a:gd name="T47" fmla="*/ 87 h 224"/>
                <a:gd name="T48" fmla="*/ 269 w 301"/>
                <a:gd name="T49" fmla="*/ 87 h 224"/>
                <a:gd name="T50" fmla="*/ 301 w 301"/>
                <a:gd name="T51" fmla="*/ 96 h 224"/>
                <a:gd name="T52" fmla="*/ 287 w 301"/>
                <a:gd name="T53" fmla="*/ 82 h 224"/>
                <a:gd name="T54" fmla="*/ 244 w 301"/>
                <a:gd name="T55" fmla="*/ 80 h 224"/>
                <a:gd name="T56" fmla="*/ 180 w 301"/>
                <a:gd name="T57" fmla="*/ 81 h 224"/>
                <a:gd name="T58" fmla="*/ 151 w 301"/>
                <a:gd name="T59" fmla="*/ 82 h 224"/>
                <a:gd name="T60" fmla="*/ 128 w 301"/>
                <a:gd name="T61" fmla="*/ 67 h 224"/>
                <a:gd name="T62" fmla="*/ 105 w 301"/>
                <a:gd name="T63" fmla="*/ 51 h 224"/>
                <a:gd name="T64" fmla="*/ 121 w 301"/>
                <a:gd name="T65" fmla="*/ 37 h 224"/>
                <a:gd name="T66" fmla="*/ 158 w 301"/>
                <a:gd name="T67" fmla="*/ 17 h 224"/>
                <a:gd name="T68" fmla="*/ 187 w 301"/>
                <a:gd name="T69" fmla="*/ 6 h 224"/>
                <a:gd name="T70" fmla="*/ 184 w 301"/>
                <a:gd name="T71" fmla="*/ 0 h 224"/>
                <a:gd name="T72" fmla="*/ 153 w 301"/>
                <a:gd name="T73" fmla="*/ 10 h 224"/>
                <a:gd name="T74" fmla="*/ 114 w 301"/>
                <a:gd name="T75" fmla="*/ 27 h 224"/>
                <a:gd name="T76" fmla="*/ 88 w 301"/>
                <a:gd name="T77" fmla="*/ 40 h 224"/>
                <a:gd name="T78" fmla="*/ 66 w 301"/>
                <a:gd name="T79" fmla="*/ 41 h 224"/>
                <a:gd name="T80" fmla="*/ 42 w 301"/>
                <a:gd name="T81" fmla="*/ 30 h 224"/>
                <a:gd name="T82" fmla="*/ 17 w 301"/>
                <a:gd name="T83" fmla="*/ 20 h 224"/>
                <a:gd name="T84" fmla="*/ 0 w 301"/>
                <a:gd name="T85" fmla="*/ 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24">
                  <a:moveTo>
                    <a:pt x="0" y="17"/>
                  </a:moveTo>
                  <a:lnTo>
                    <a:pt x="7" y="22"/>
                  </a:lnTo>
                  <a:lnTo>
                    <a:pt x="16" y="30"/>
                  </a:lnTo>
                  <a:lnTo>
                    <a:pt x="24" y="37"/>
                  </a:lnTo>
                  <a:lnTo>
                    <a:pt x="29" y="41"/>
                  </a:lnTo>
                  <a:lnTo>
                    <a:pt x="32" y="42"/>
                  </a:lnTo>
                  <a:lnTo>
                    <a:pt x="35" y="43"/>
                  </a:lnTo>
                  <a:lnTo>
                    <a:pt x="41" y="46"/>
                  </a:lnTo>
                  <a:lnTo>
                    <a:pt x="47" y="48"/>
                  </a:lnTo>
                  <a:lnTo>
                    <a:pt x="54" y="52"/>
                  </a:lnTo>
                  <a:lnTo>
                    <a:pt x="59" y="55"/>
                  </a:lnTo>
                  <a:lnTo>
                    <a:pt x="64" y="57"/>
                  </a:lnTo>
                  <a:lnTo>
                    <a:pt x="68" y="60"/>
                  </a:lnTo>
                  <a:lnTo>
                    <a:pt x="68" y="80"/>
                  </a:lnTo>
                  <a:lnTo>
                    <a:pt x="67" y="103"/>
                  </a:lnTo>
                  <a:lnTo>
                    <a:pt x="68" y="125"/>
                  </a:lnTo>
                  <a:lnTo>
                    <a:pt x="71" y="141"/>
                  </a:lnTo>
                  <a:lnTo>
                    <a:pt x="75" y="147"/>
                  </a:lnTo>
                  <a:lnTo>
                    <a:pt x="76" y="147"/>
                  </a:lnTo>
                  <a:lnTo>
                    <a:pt x="76" y="142"/>
                  </a:lnTo>
                  <a:lnTo>
                    <a:pt x="75" y="135"/>
                  </a:lnTo>
                  <a:lnTo>
                    <a:pt x="75" y="120"/>
                  </a:lnTo>
                  <a:lnTo>
                    <a:pt x="78" y="96"/>
                  </a:lnTo>
                  <a:lnTo>
                    <a:pt x="80" y="73"/>
                  </a:lnTo>
                  <a:lnTo>
                    <a:pt x="83" y="61"/>
                  </a:lnTo>
                  <a:lnTo>
                    <a:pt x="88" y="65"/>
                  </a:lnTo>
                  <a:lnTo>
                    <a:pt x="95" y="70"/>
                  </a:lnTo>
                  <a:lnTo>
                    <a:pt x="103" y="77"/>
                  </a:lnTo>
                  <a:lnTo>
                    <a:pt x="111" y="85"/>
                  </a:lnTo>
                  <a:lnTo>
                    <a:pt x="118" y="91"/>
                  </a:lnTo>
                  <a:lnTo>
                    <a:pt x="126" y="97"/>
                  </a:lnTo>
                  <a:lnTo>
                    <a:pt x="133" y="102"/>
                  </a:lnTo>
                  <a:lnTo>
                    <a:pt x="138" y="105"/>
                  </a:lnTo>
                  <a:lnTo>
                    <a:pt x="141" y="130"/>
                  </a:lnTo>
                  <a:lnTo>
                    <a:pt x="147" y="166"/>
                  </a:lnTo>
                  <a:lnTo>
                    <a:pt x="157" y="199"/>
                  </a:lnTo>
                  <a:lnTo>
                    <a:pt x="165" y="219"/>
                  </a:lnTo>
                  <a:lnTo>
                    <a:pt x="170" y="224"/>
                  </a:lnTo>
                  <a:lnTo>
                    <a:pt x="171" y="221"/>
                  </a:lnTo>
                  <a:lnTo>
                    <a:pt x="168" y="212"/>
                  </a:lnTo>
                  <a:lnTo>
                    <a:pt x="166" y="202"/>
                  </a:lnTo>
                  <a:lnTo>
                    <a:pt x="162" y="184"/>
                  </a:lnTo>
                  <a:lnTo>
                    <a:pt x="157" y="158"/>
                  </a:lnTo>
                  <a:lnTo>
                    <a:pt x="153" y="131"/>
                  </a:lnTo>
                  <a:lnTo>
                    <a:pt x="153" y="113"/>
                  </a:lnTo>
                  <a:lnTo>
                    <a:pt x="166" y="121"/>
                  </a:lnTo>
                  <a:lnTo>
                    <a:pt x="186" y="131"/>
                  </a:lnTo>
                  <a:lnTo>
                    <a:pt x="208" y="142"/>
                  </a:lnTo>
                  <a:lnTo>
                    <a:pt x="232" y="154"/>
                  </a:lnTo>
                  <a:lnTo>
                    <a:pt x="254" y="167"/>
                  </a:lnTo>
                  <a:lnTo>
                    <a:pt x="274" y="178"/>
                  </a:lnTo>
                  <a:lnTo>
                    <a:pt x="288" y="186"/>
                  </a:lnTo>
                  <a:lnTo>
                    <a:pt x="296" y="191"/>
                  </a:lnTo>
                  <a:lnTo>
                    <a:pt x="300" y="193"/>
                  </a:lnTo>
                  <a:lnTo>
                    <a:pt x="301" y="192"/>
                  </a:lnTo>
                  <a:lnTo>
                    <a:pt x="298" y="187"/>
                  </a:lnTo>
                  <a:lnTo>
                    <a:pt x="290" y="179"/>
                  </a:lnTo>
                  <a:lnTo>
                    <a:pt x="280" y="173"/>
                  </a:lnTo>
                  <a:lnTo>
                    <a:pt x="265" y="163"/>
                  </a:lnTo>
                  <a:lnTo>
                    <a:pt x="246" y="152"/>
                  </a:lnTo>
                  <a:lnTo>
                    <a:pt x="225" y="140"/>
                  </a:lnTo>
                  <a:lnTo>
                    <a:pt x="204" y="127"/>
                  </a:lnTo>
                  <a:lnTo>
                    <a:pt x="186" y="116"/>
                  </a:lnTo>
                  <a:lnTo>
                    <a:pt x="170" y="108"/>
                  </a:lnTo>
                  <a:lnTo>
                    <a:pt x="161" y="103"/>
                  </a:lnTo>
                  <a:lnTo>
                    <a:pt x="153" y="101"/>
                  </a:lnTo>
                  <a:lnTo>
                    <a:pt x="155" y="100"/>
                  </a:lnTo>
                  <a:lnTo>
                    <a:pt x="163" y="98"/>
                  </a:lnTo>
                  <a:lnTo>
                    <a:pt x="174" y="96"/>
                  </a:lnTo>
                  <a:lnTo>
                    <a:pt x="184" y="92"/>
                  </a:lnTo>
                  <a:lnTo>
                    <a:pt x="199" y="90"/>
                  </a:lnTo>
                  <a:lnTo>
                    <a:pt x="216" y="87"/>
                  </a:lnTo>
                  <a:lnTo>
                    <a:pt x="233" y="86"/>
                  </a:lnTo>
                  <a:lnTo>
                    <a:pt x="251" y="86"/>
                  </a:lnTo>
                  <a:lnTo>
                    <a:pt x="269" y="87"/>
                  </a:lnTo>
                  <a:lnTo>
                    <a:pt x="282" y="88"/>
                  </a:lnTo>
                  <a:lnTo>
                    <a:pt x="292" y="92"/>
                  </a:lnTo>
                  <a:lnTo>
                    <a:pt x="301" y="96"/>
                  </a:lnTo>
                  <a:lnTo>
                    <a:pt x="301" y="93"/>
                  </a:lnTo>
                  <a:lnTo>
                    <a:pt x="296" y="88"/>
                  </a:lnTo>
                  <a:lnTo>
                    <a:pt x="287" y="82"/>
                  </a:lnTo>
                  <a:lnTo>
                    <a:pt x="279" y="81"/>
                  </a:lnTo>
                  <a:lnTo>
                    <a:pt x="263" y="80"/>
                  </a:lnTo>
                  <a:lnTo>
                    <a:pt x="244" y="80"/>
                  </a:lnTo>
                  <a:lnTo>
                    <a:pt x="222" y="80"/>
                  </a:lnTo>
                  <a:lnTo>
                    <a:pt x="200" y="81"/>
                  </a:lnTo>
                  <a:lnTo>
                    <a:pt x="180" y="81"/>
                  </a:lnTo>
                  <a:lnTo>
                    <a:pt x="166" y="82"/>
                  </a:lnTo>
                  <a:lnTo>
                    <a:pt x="157" y="82"/>
                  </a:lnTo>
                  <a:lnTo>
                    <a:pt x="151" y="82"/>
                  </a:lnTo>
                  <a:lnTo>
                    <a:pt x="143" y="78"/>
                  </a:lnTo>
                  <a:lnTo>
                    <a:pt x="136" y="73"/>
                  </a:lnTo>
                  <a:lnTo>
                    <a:pt x="128" y="67"/>
                  </a:lnTo>
                  <a:lnTo>
                    <a:pt x="118" y="61"/>
                  </a:lnTo>
                  <a:lnTo>
                    <a:pt x="111" y="56"/>
                  </a:lnTo>
                  <a:lnTo>
                    <a:pt x="105" y="51"/>
                  </a:lnTo>
                  <a:lnTo>
                    <a:pt x="101" y="48"/>
                  </a:lnTo>
                  <a:lnTo>
                    <a:pt x="111" y="43"/>
                  </a:lnTo>
                  <a:lnTo>
                    <a:pt x="121" y="37"/>
                  </a:lnTo>
                  <a:lnTo>
                    <a:pt x="133" y="31"/>
                  </a:lnTo>
                  <a:lnTo>
                    <a:pt x="146" y="24"/>
                  </a:lnTo>
                  <a:lnTo>
                    <a:pt x="158" y="17"/>
                  </a:lnTo>
                  <a:lnTo>
                    <a:pt x="170" y="11"/>
                  </a:lnTo>
                  <a:lnTo>
                    <a:pt x="179" y="7"/>
                  </a:lnTo>
                  <a:lnTo>
                    <a:pt x="187" y="6"/>
                  </a:lnTo>
                  <a:lnTo>
                    <a:pt x="195" y="4"/>
                  </a:lnTo>
                  <a:lnTo>
                    <a:pt x="194" y="1"/>
                  </a:lnTo>
                  <a:lnTo>
                    <a:pt x="184" y="0"/>
                  </a:lnTo>
                  <a:lnTo>
                    <a:pt x="172" y="2"/>
                  </a:lnTo>
                  <a:lnTo>
                    <a:pt x="165" y="6"/>
                  </a:lnTo>
                  <a:lnTo>
                    <a:pt x="153" y="10"/>
                  </a:lnTo>
                  <a:lnTo>
                    <a:pt x="140" y="15"/>
                  </a:lnTo>
                  <a:lnTo>
                    <a:pt x="126" y="21"/>
                  </a:lnTo>
                  <a:lnTo>
                    <a:pt x="114" y="27"/>
                  </a:lnTo>
                  <a:lnTo>
                    <a:pt x="103" y="32"/>
                  </a:lnTo>
                  <a:lnTo>
                    <a:pt x="93" y="36"/>
                  </a:lnTo>
                  <a:lnTo>
                    <a:pt x="88" y="40"/>
                  </a:lnTo>
                  <a:lnTo>
                    <a:pt x="82" y="42"/>
                  </a:lnTo>
                  <a:lnTo>
                    <a:pt x="74" y="42"/>
                  </a:lnTo>
                  <a:lnTo>
                    <a:pt x="66" y="41"/>
                  </a:lnTo>
                  <a:lnTo>
                    <a:pt x="55" y="36"/>
                  </a:lnTo>
                  <a:lnTo>
                    <a:pt x="49" y="32"/>
                  </a:lnTo>
                  <a:lnTo>
                    <a:pt x="42" y="30"/>
                  </a:lnTo>
                  <a:lnTo>
                    <a:pt x="33" y="26"/>
                  </a:lnTo>
                  <a:lnTo>
                    <a:pt x="25" y="22"/>
                  </a:lnTo>
                  <a:lnTo>
                    <a:pt x="17" y="20"/>
                  </a:lnTo>
                  <a:lnTo>
                    <a:pt x="9" y="19"/>
                  </a:lnTo>
                  <a:lnTo>
                    <a:pt x="4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8" name="Freeform 296">
              <a:extLst>
                <a:ext uri="{FF2B5EF4-FFF2-40B4-BE49-F238E27FC236}">
                  <a16:creationId xmlns:a16="http://schemas.microsoft.com/office/drawing/2014/main" xmlns="" id="{A92433D5-3FD1-9CF3-D572-BC039EE3E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2" y="2691"/>
              <a:ext cx="263" cy="240"/>
            </a:xfrm>
            <a:custGeom>
              <a:avLst/>
              <a:gdLst>
                <a:gd name="T0" fmla="*/ 303 w 764"/>
                <a:gd name="T1" fmla="*/ 168 h 718"/>
                <a:gd name="T2" fmla="*/ 211 w 764"/>
                <a:gd name="T3" fmla="*/ 108 h 718"/>
                <a:gd name="T4" fmla="*/ 88 w 764"/>
                <a:gd name="T5" fmla="*/ 83 h 718"/>
                <a:gd name="T6" fmla="*/ 45 w 764"/>
                <a:gd name="T7" fmla="*/ 69 h 718"/>
                <a:gd name="T8" fmla="*/ 75 w 764"/>
                <a:gd name="T9" fmla="*/ 166 h 718"/>
                <a:gd name="T10" fmla="*/ 122 w 764"/>
                <a:gd name="T11" fmla="*/ 251 h 718"/>
                <a:gd name="T12" fmla="*/ 215 w 764"/>
                <a:gd name="T13" fmla="*/ 304 h 718"/>
                <a:gd name="T14" fmla="*/ 284 w 764"/>
                <a:gd name="T15" fmla="*/ 342 h 718"/>
                <a:gd name="T16" fmla="*/ 254 w 764"/>
                <a:gd name="T17" fmla="*/ 356 h 718"/>
                <a:gd name="T18" fmla="*/ 195 w 764"/>
                <a:gd name="T19" fmla="*/ 345 h 718"/>
                <a:gd name="T20" fmla="*/ 117 w 764"/>
                <a:gd name="T21" fmla="*/ 378 h 718"/>
                <a:gd name="T22" fmla="*/ 64 w 764"/>
                <a:gd name="T23" fmla="*/ 442 h 718"/>
                <a:gd name="T24" fmla="*/ 12 w 764"/>
                <a:gd name="T25" fmla="*/ 478 h 718"/>
                <a:gd name="T26" fmla="*/ 20 w 764"/>
                <a:gd name="T27" fmla="*/ 502 h 718"/>
                <a:gd name="T28" fmla="*/ 64 w 764"/>
                <a:gd name="T29" fmla="*/ 519 h 718"/>
                <a:gd name="T30" fmla="*/ 158 w 764"/>
                <a:gd name="T31" fmla="*/ 532 h 718"/>
                <a:gd name="T32" fmla="*/ 263 w 764"/>
                <a:gd name="T33" fmla="*/ 471 h 718"/>
                <a:gd name="T34" fmla="*/ 287 w 764"/>
                <a:gd name="T35" fmla="*/ 421 h 718"/>
                <a:gd name="T36" fmla="*/ 320 w 764"/>
                <a:gd name="T37" fmla="*/ 377 h 718"/>
                <a:gd name="T38" fmla="*/ 340 w 764"/>
                <a:gd name="T39" fmla="*/ 398 h 718"/>
                <a:gd name="T40" fmla="*/ 307 w 764"/>
                <a:gd name="T41" fmla="*/ 458 h 718"/>
                <a:gd name="T42" fmla="*/ 279 w 764"/>
                <a:gd name="T43" fmla="*/ 473 h 718"/>
                <a:gd name="T44" fmla="*/ 242 w 764"/>
                <a:gd name="T45" fmla="*/ 511 h 718"/>
                <a:gd name="T46" fmla="*/ 216 w 764"/>
                <a:gd name="T47" fmla="*/ 590 h 718"/>
                <a:gd name="T48" fmla="*/ 222 w 764"/>
                <a:gd name="T49" fmla="*/ 647 h 718"/>
                <a:gd name="T50" fmla="*/ 209 w 764"/>
                <a:gd name="T51" fmla="*/ 715 h 718"/>
                <a:gd name="T52" fmla="*/ 283 w 764"/>
                <a:gd name="T53" fmla="*/ 708 h 718"/>
                <a:gd name="T54" fmla="*/ 377 w 764"/>
                <a:gd name="T55" fmla="*/ 648 h 718"/>
                <a:gd name="T56" fmla="*/ 415 w 764"/>
                <a:gd name="T57" fmla="*/ 554 h 718"/>
                <a:gd name="T58" fmla="*/ 391 w 764"/>
                <a:gd name="T59" fmla="*/ 456 h 718"/>
                <a:gd name="T60" fmla="*/ 390 w 764"/>
                <a:gd name="T61" fmla="*/ 415 h 718"/>
                <a:gd name="T62" fmla="*/ 424 w 764"/>
                <a:gd name="T63" fmla="*/ 462 h 718"/>
                <a:gd name="T64" fmla="*/ 445 w 764"/>
                <a:gd name="T65" fmla="*/ 547 h 718"/>
                <a:gd name="T66" fmla="*/ 532 w 764"/>
                <a:gd name="T67" fmla="*/ 604 h 718"/>
                <a:gd name="T68" fmla="*/ 628 w 764"/>
                <a:gd name="T69" fmla="*/ 649 h 718"/>
                <a:gd name="T70" fmla="*/ 661 w 764"/>
                <a:gd name="T71" fmla="*/ 588 h 718"/>
                <a:gd name="T72" fmla="*/ 570 w 764"/>
                <a:gd name="T73" fmla="*/ 443 h 718"/>
                <a:gd name="T74" fmla="*/ 512 w 764"/>
                <a:gd name="T75" fmla="*/ 430 h 718"/>
                <a:gd name="T76" fmla="*/ 500 w 764"/>
                <a:gd name="T77" fmla="*/ 413 h 718"/>
                <a:gd name="T78" fmla="*/ 581 w 764"/>
                <a:gd name="T79" fmla="*/ 430 h 718"/>
                <a:gd name="T80" fmla="*/ 685 w 764"/>
                <a:gd name="T81" fmla="*/ 426 h 718"/>
                <a:gd name="T82" fmla="*/ 743 w 764"/>
                <a:gd name="T83" fmla="*/ 403 h 718"/>
                <a:gd name="T84" fmla="*/ 735 w 764"/>
                <a:gd name="T85" fmla="*/ 387 h 718"/>
                <a:gd name="T86" fmla="*/ 678 w 764"/>
                <a:gd name="T87" fmla="*/ 333 h 718"/>
                <a:gd name="T88" fmla="*/ 600 w 764"/>
                <a:gd name="T89" fmla="*/ 275 h 718"/>
                <a:gd name="T90" fmla="*/ 506 w 764"/>
                <a:gd name="T91" fmla="*/ 285 h 718"/>
                <a:gd name="T92" fmla="*/ 467 w 764"/>
                <a:gd name="T93" fmla="*/ 305 h 718"/>
                <a:gd name="T94" fmla="*/ 458 w 764"/>
                <a:gd name="T95" fmla="*/ 285 h 718"/>
                <a:gd name="T96" fmla="*/ 481 w 764"/>
                <a:gd name="T97" fmla="*/ 270 h 718"/>
                <a:gd name="T98" fmla="*/ 525 w 764"/>
                <a:gd name="T99" fmla="*/ 251 h 718"/>
                <a:gd name="T100" fmla="*/ 568 w 764"/>
                <a:gd name="T101" fmla="*/ 138 h 718"/>
                <a:gd name="T102" fmla="*/ 541 w 764"/>
                <a:gd name="T103" fmla="*/ 22 h 718"/>
                <a:gd name="T104" fmla="*/ 495 w 764"/>
                <a:gd name="T105" fmla="*/ 54 h 718"/>
                <a:gd name="T106" fmla="*/ 424 w 764"/>
                <a:gd name="T107" fmla="*/ 89 h 718"/>
                <a:gd name="T108" fmla="*/ 353 w 764"/>
                <a:gd name="T109" fmla="*/ 201 h 718"/>
                <a:gd name="T110" fmla="*/ 340 w 764"/>
                <a:gd name="T111" fmla="*/ 26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718">
                  <a:moveTo>
                    <a:pt x="333" y="262"/>
                  </a:moveTo>
                  <a:lnTo>
                    <a:pt x="330" y="239"/>
                  </a:lnTo>
                  <a:lnTo>
                    <a:pt x="325" y="214"/>
                  </a:lnTo>
                  <a:lnTo>
                    <a:pt x="315" y="190"/>
                  </a:lnTo>
                  <a:lnTo>
                    <a:pt x="303" y="168"/>
                  </a:lnTo>
                  <a:lnTo>
                    <a:pt x="287" y="148"/>
                  </a:lnTo>
                  <a:lnTo>
                    <a:pt x="270" y="131"/>
                  </a:lnTo>
                  <a:lnTo>
                    <a:pt x="251" y="120"/>
                  </a:lnTo>
                  <a:lnTo>
                    <a:pt x="232" y="113"/>
                  </a:lnTo>
                  <a:lnTo>
                    <a:pt x="211" y="108"/>
                  </a:lnTo>
                  <a:lnTo>
                    <a:pt x="186" y="104"/>
                  </a:lnTo>
                  <a:lnTo>
                    <a:pt x="159" y="99"/>
                  </a:lnTo>
                  <a:lnTo>
                    <a:pt x="133" y="93"/>
                  </a:lnTo>
                  <a:lnTo>
                    <a:pt x="109" y="88"/>
                  </a:lnTo>
                  <a:lnTo>
                    <a:pt x="88" y="83"/>
                  </a:lnTo>
                  <a:lnTo>
                    <a:pt x="71" y="78"/>
                  </a:lnTo>
                  <a:lnTo>
                    <a:pt x="61" y="73"/>
                  </a:lnTo>
                  <a:lnTo>
                    <a:pt x="50" y="65"/>
                  </a:lnTo>
                  <a:lnTo>
                    <a:pt x="45" y="65"/>
                  </a:lnTo>
                  <a:lnTo>
                    <a:pt x="45" y="69"/>
                  </a:lnTo>
                  <a:lnTo>
                    <a:pt x="51" y="78"/>
                  </a:lnTo>
                  <a:lnTo>
                    <a:pt x="59" y="93"/>
                  </a:lnTo>
                  <a:lnTo>
                    <a:pt x="66" y="114"/>
                  </a:lnTo>
                  <a:lnTo>
                    <a:pt x="71" y="140"/>
                  </a:lnTo>
                  <a:lnTo>
                    <a:pt x="75" y="166"/>
                  </a:lnTo>
                  <a:lnTo>
                    <a:pt x="79" y="181"/>
                  </a:lnTo>
                  <a:lnTo>
                    <a:pt x="86" y="198"/>
                  </a:lnTo>
                  <a:lnTo>
                    <a:pt x="96" y="215"/>
                  </a:lnTo>
                  <a:lnTo>
                    <a:pt x="108" y="234"/>
                  </a:lnTo>
                  <a:lnTo>
                    <a:pt x="122" y="251"/>
                  </a:lnTo>
                  <a:lnTo>
                    <a:pt x="138" y="267"/>
                  </a:lnTo>
                  <a:lnTo>
                    <a:pt x="157" y="281"/>
                  </a:lnTo>
                  <a:lnTo>
                    <a:pt x="176" y="291"/>
                  </a:lnTo>
                  <a:lnTo>
                    <a:pt x="196" y="299"/>
                  </a:lnTo>
                  <a:lnTo>
                    <a:pt x="215" y="304"/>
                  </a:lnTo>
                  <a:lnTo>
                    <a:pt x="232" y="310"/>
                  </a:lnTo>
                  <a:lnTo>
                    <a:pt x="246" y="315"/>
                  </a:lnTo>
                  <a:lnTo>
                    <a:pt x="261" y="322"/>
                  </a:lnTo>
                  <a:lnTo>
                    <a:pt x="273" y="331"/>
                  </a:lnTo>
                  <a:lnTo>
                    <a:pt x="284" y="342"/>
                  </a:lnTo>
                  <a:lnTo>
                    <a:pt x="295" y="357"/>
                  </a:lnTo>
                  <a:lnTo>
                    <a:pt x="284" y="360"/>
                  </a:lnTo>
                  <a:lnTo>
                    <a:pt x="274" y="360"/>
                  </a:lnTo>
                  <a:lnTo>
                    <a:pt x="263" y="358"/>
                  </a:lnTo>
                  <a:lnTo>
                    <a:pt x="254" y="356"/>
                  </a:lnTo>
                  <a:lnTo>
                    <a:pt x="244" y="353"/>
                  </a:lnTo>
                  <a:lnTo>
                    <a:pt x="233" y="350"/>
                  </a:lnTo>
                  <a:lnTo>
                    <a:pt x="222" y="347"/>
                  </a:lnTo>
                  <a:lnTo>
                    <a:pt x="211" y="345"/>
                  </a:lnTo>
                  <a:lnTo>
                    <a:pt x="195" y="345"/>
                  </a:lnTo>
                  <a:lnTo>
                    <a:pt x="178" y="346"/>
                  </a:lnTo>
                  <a:lnTo>
                    <a:pt x="162" y="351"/>
                  </a:lnTo>
                  <a:lnTo>
                    <a:pt x="146" y="358"/>
                  </a:lnTo>
                  <a:lnTo>
                    <a:pt x="132" y="367"/>
                  </a:lnTo>
                  <a:lnTo>
                    <a:pt x="117" y="378"/>
                  </a:lnTo>
                  <a:lnTo>
                    <a:pt x="105" y="391"/>
                  </a:lnTo>
                  <a:lnTo>
                    <a:pt x="96" y="405"/>
                  </a:lnTo>
                  <a:lnTo>
                    <a:pt x="87" y="418"/>
                  </a:lnTo>
                  <a:lnTo>
                    <a:pt x="76" y="431"/>
                  </a:lnTo>
                  <a:lnTo>
                    <a:pt x="64" y="442"/>
                  </a:lnTo>
                  <a:lnTo>
                    <a:pt x="53" y="452"/>
                  </a:lnTo>
                  <a:lnTo>
                    <a:pt x="41" y="461"/>
                  </a:lnTo>
                  <a:lnTo>
                    <a:pt x="30" y="468"/>
                  </a:lnTo>
                  <a:lnTo>
                    <a:pt x="20" y="473"/>
                  </a:lnTo>
                  <a:lnTo>
                    <a:pt x="12" y="478"/>
                  </a:lnTo>
                  <a:lnTo>
                    <a:pt x="3" y="483"/>
                  </a:lnTo>
                  <a:lnTo>
                    <a:pt x="0" y="487"/>
                  </a:lnTo>
                  <a:lnTo>
                    <a:pt x="4" y="492"/>
                  </a:lnTo>
                  <a:lnTo>
                    <a:pt x="16" y="499"/>
                  </a:lnTo>
                  <a:lnTo>
                    <a:pt x="20" y="502"/>
                  </a:lnTo>
                  <a:lnTo>
                    <a:pt x="25" y="504"/>
                  </a:lnTo>
                  <a:lnTo>
                    <a:pt x="33" y="508"/>
                  </a:lnTo>
                  <a:lnTo>
                    <a:pt x="42" y="512"/>
                  </a:lnTo>
                  <a:lnTo>
                    <a:pt x="53" y="516"/>
                  </a:lnTo>
                  <a:lnTo>
                    <a:pt x="64" y="519"/>
                  </a:lnTo>
                  <a:lnTo>
                    <a:pt x="76" y="523"/>
                  </a:lnTo>
                  <a:lnTo>
                    <a:pt x="91" y="527"/>
                  </a:lnTo>
                  <a:lnTo>
                    <a:pt x="112" y="531"/>
                  </a:lnTo>
                  <a:lnTo>
                    <a:pt x="134" y="533"/>
                  </a:lnTo>
                  <a:lnTo>
                    <a:pt x="158" y="532"/>
                  </a:lnTo>
                  <a:lnTo>
                    <a:pt x="182" y="528"/>
                  </a:lnTo>
                  <a:lnTo>
                    <a:pt x="204" y="521"/>
                  </a:lnTo>
                  <a:lnTo>
                    <a:pt x="225" y="509"/>
                  </a:lnTo>
                  <a:lnTo>
                    <a:pt x="245" y="493"/>
                  </a:lnTo>
                  <a:lnTo>
                    <a:pt x="263" y="471"/>
                  </a:lnTo>
                  <a:lnTo>
                    <a:pt x="269" y="462"/>
                  </a:lnTo>
                  <a:lnTo>
                    <a:pt x="273" y="453"/>
                  </a:lnTo>
                  <a:lnTo>
                    <a:pt x="278" y="443"/>
                  </a:lnTo>
                  <a:lnTo>
                    <a:pt x="282" y="433"/>
                  </a:lnTo>
                  <a:lnTo>
                    <a:pt x="287" y="421"/>
                  </a:lnTo>
                  <a:lnTo>
                    <a:pt x="292" y="408"/>
                  </a:lnTo>
                  <a:lnTo>
                    <a:pt x="299" y="398"/>
                  </a:lnTo>
                  <a:lnTo>
                    <a:pt x="305" y="390"/>
                  </a:lnTo>
                  <a:lnTo>
                    <a:pt x="312" y="383"/>
                  </a:lnTo>
                  <a:lnTo>
                    <a:pt x="320" y="377"/>
                  </a:lnTo>
                  <a:lnTo>
                    <a:pt x="328" y="373"/>
                  </a:lnTo>
                  <a:lnTo>
                    <a:pt x="337" y="372"/>
                  </a:lnTo>
                  <a:lnTo>
                    <a:pt x="337" y="382"/>
                  </a:lnTo>
                  <a:lnTo>
                    <a:pt x="337" y="391"/>
                  </a:lnTo>
                  <a:lnTo>
                    <a:pt x="340" y="398"/>
                  </a:lnTo>
                  <a:lnTo>
                    <a:pt x="344" y="403"/>
                  </a:lnTo>
                  <a:lnTo>
                    <a:pt x="342" y="422"/>
                  </a:lnTo>
                  <a:lnTo>
                    <a:pt x="337" y="437"/>
                  </a:lnTo>
                  <a:lnTo>
                    <a:pt x="325" y="449"/>
                  </a:lnTo>
                  <a:lnTo>
                    <a:pt x="307" y="458"/>
                  </a:lnTo>
                  <a:lnTo>
                    <a:pt x="302" y="461"/>
                  </a:lnTo>
                  <a:lnTo>
                    <a:pt x="295" y="463"/>
                  </a:lnTo>
                  <a:lnTo>
                    <a:pt x="290" y="466"/>
                  </a:lnTo>
                  <a:lnTo>
                    <a:pt x="284" y="469"/>
                  </a:lnTo>
                  <a:lnTo>
                    <a:pt x="279" y="473"/>
                  </a:lnTo>
                  <a:lnTo>
                    <a:pt x="274" y="477"/>
                  </a:lnTo>
                  <a:lnTo>
                    <a:pt x="269" y="481"/>
                  </a:lnTo>
                  <a:lnTo>
                    <a:pt x="265" y="484"/>
                  </a:lnTo>
                  <a:lnTo>
                    <a:pt x="253" y="497"/>
                  </a:lnTo>
                  <a:lnTo>
                    <a:pt x="242" y="511"/>
                  </a:lnTo>
                  <a:lnTo>
                    <a:pt x="233" y="526"/>
                  </a:lnTo>
                  <a:lnTo>
                    <a:pt x="225" y="541"/>
                  </a:lnTo>
                  <a:lnTo>
                    <a:pt x="220" y="557"/>
                  </a:lnTo>
                  <a:lnTo>
                    <a:pt x="216" y="573"/>
                  </a:lnTo>
                  <a:lnTo>
                    <a:pt x="216" y="590"/>
                  </a:lnTo>
                  <a:lnTo>
                    <a:pt x="217" y="607"/>
                  </a:lnTo>
                  <a:lnTo>
                    <a:pt x="219" y="618"/>
                  </a:lnTo>
                  <a:lnTo>
                    <a:pt x="221" y="628"/>
                  </a:lnTo>
                  <a:lnTo>
                    <a:pt x="222" y="638"/>
                  </a:lnTo>
                  <a:lnTo>
                    <a:pt x="222" y="647"/>
                  </a:lnTo>
                  <a:lnTo>
                    <a:pt x="224" y="668"/>
                  </a:lnTo>
                  <a:lnTo>
                    <a:pt x="222" y="684"/>
                  </a:lnTo>
                  <a:lnTo>
                    <a:pt x="219" y="696"/>
                  </a:lnTo>
                  <a:lnTo>
                    <a:pt x="213" y="706"/>
                  </a:lnTo>
                  <a:lnTo>
                    <a:pt x="209" y="715"/>
                  </a:lnTo>
                  <a:lnTo>
                    <a:pt x="212" y="718"/>
                  </a:lnTo>
                  <a:lnTo>
                    <a:pt x="220" y="718"/>
                  </a:lnTo>
                  <a:lnTo>
                    <a:pt x="232" y="716"/>
                  </a:lnTo>
                  <a:lnTo>
                    <a:pt x="258" y="714"/>
                  </a:lnTo>
                  <a:lnTo>
                    <a:pt x="283" y="708"/>
                  </a:lnTo>
                  <a:lnTo>
                    <a:pt x="305" y="700"/>
                  </a:lnTo>
                  <a:lnTo>
                    <a:pt x="327" y="690"/>
                  </a:lnTo>
                  <a:lnTo>
                    <a:pt x="345" y="678"/>
                  </a:lnTo>
                  <a:lnTo>
                    <a:pt x="362" y="663"/>
                  </a:lnTo>
                  <a:lnTo>
                    <a:pt x="377" y="648"/>
                  </a:lnTo>
                  <a:lnTo>
                    <a:pt x="388" y="630"/>
                  </a:lnTo>
                  <a:lnTo>
                    <a:pt x="399" y="613"/>
                  </a:lnTo>
                  <a:lnTo>
                    <a:pt x="407" y="593"/>
                  </a:lnTo>
                  <a:lnTo>
                    <a:pt x="412" y="574"/>
                  </a:lnTo>
                  <a:lnTo>
                    <a:pt x="415" y="554"/>
                  </a:lnTo>
                  <a:lnTo>
                    <a:pt x="415" y="533"/>
                  </a:lnTo>
                  <a:lnTo>
                    <a:pt x="412" y="513"/>
                  </a:lnTo>
                  <a:lnTo>
                    <a:pt x="408" y="493"/>
                  </a:lnTo>
                  <a:lnTo>
                    <a:pt x="400" y="474"/>
                  </a:lnTo>
                  <a:lnTo>
                    <a:pt x="391" y="456"/>
                  </a:lnTo>
                  <a:lnTo>
                    <a:pt x="383" y="442"/>
                  </a:lnTo>
                  <a:lnTo>
                    <a:pt x="377" y="431"/>
                  </a:lnTo>
                  <a:lnTo>
                    <a:pt x="374" y="421"/>
                  </a:lnTo>
                  <a:lnTo>
                    <a:pt x="382" y="418"/>
                  </a:lnTo>
                  <a:lnTo>
                    <a:pt x="390" y="415"/>
                  </a:lnTo>
                  <a:lnTo>
                    <a:pt x="396" y="412"/>
                  </a:lnTo>
                  <a:lnTo>
                    <a:pt x="400" y="408"/>
                  </a:lnTo>
                  <a:lnTo>
                    <a:pt x="412" y="421"/>
                  </a:lnTo>
                  <a:lnTo>
                    <a:pt x="420" y="439"/>
                  </a:lnTo>
                  <a:lnTo>
                    <a:pt x="424" y="462"/>
                  </a:lnTo>
                  <a:lnTo>
                    <a:pt x="428" y="484"/>
                  </a:lnTo>
                  <a:lnTo>
                    <a:pt x="431" y="501"/>
                  </a:lnTo>
                  <a:lnTo>
                    <a:pt x="433" y="516"/>
                  </a:lnTo>
                  <a:lnTo>
                    <a:pt x="438" y="532"/>
                  </a:lnTo>
                  <a:lnTo>
                    <a:pt x="445" y="547"/>
                  </a:lnTo>
                  <a:lnTo>
                    <a:pt x="456" y="560"/>
                  </a:lnTo>
                  <a:lnTo>
                    <a:pt x="469" y="574"/>
                  </a:lnTo>
                  <a:lnTo>
                    <a:pt x="486" y="585"/>
                  </a:lnTo>
                  <a:lnTo>
                    <a:pt x="508" y="595"/>
                  </a:lnTo>
                  <a:lnTo>
                    <a:pt x="532" y="604"/>
                  </a:lnTo>
                  <a:lnTo>
                    <a:pt x="554" y="612"/>
                  </a:lnTo>
                  <a:lnTo>
                    <a:pt x="575" y="620"/>
                  </a:lnTo>
                  <a:lnTo>
                    <a:pt x="595" y="628"/>
                  </a:lnTo>
                  <a:lnTo>
                    <a:pt x="612" y="638"/>
                  </a:lnTo>
                  <a:lnTo>
                    <a:pt x="628" y="649"/>
                  </a:lnTo>
                  <a:lnTo>
                    <a:pt x="640" y="661"/>
                  </a:lnTo>
                  <a:lnTo>
                    <a:pt x="650" y="676"/>
                  </a:lnTo>
                  <a:lnTo>
                    <a:pt x="656" y="654"/>
                  </a:lnTo>
                  <a:lnTo>
                    <a:pt x="660" y="623"/>
                  </a:lnTo>
                  <a:lnTo>
                    <a:pt x="661" y="588"/>
                  </a:lnTo>
                  <a:lnTo>
                    <a:pt x="658" y="550"/>
                  </a:lnTo>
                  <a:lnTo>
                    <a:pt x="649" y="516"/>
                  </a:lnTo>
                  <a:lnTo>
                    <a:pt x="632" y="483"/>
                  </a:lnTo>
                  <a:lnTo>
                    <a:pt x="607" y="458"/>
                  </a:lnTo>
                  <a:lnTo>
                    <a:pt x="570" y="443"/>
                  </a:lnTo>
                  <a:lnTo>
                    <a:pt x="557" y="441"/>
                  </a:lnTo>
                  <a:lnTo>
                    <a:pt x="545" y="438"/>
                  </a:lnTo>
                  <a:lnTo>
                    <a:pt x="533" y="434"/>
                  </a:lnTo>
                  <a:lnTo>
                    <a:pt x="523" y="432"/>
                  </a:lnTo>
                  <a:lnTo>
                    <a:pt x="512" y="430"/>
                  </a:lnTo>
                  <a:lnTo>
                    <a:pt x="504" y="428"/>
                  </a:lnTo>
                  <a:lnTo>
                    <a:pt x="496" y="426"/>
                  </a:lnTo>
                  <a:lnTo>
                    <a:pt x="491" y="425"/>
                  </a:lnTo>
                  <a:lnTo>
                    <a:pt x="496" y="420"/>
                  </a:lnTo>
                  <a:lnTo>
                    <a:pt x="500" y="413"/>
                  </a:lnTo>
                  <a:lnTo>
                    <a:pt x="504" y="407"/>
                  </a:lnTo>
                  <a:lnTo>
                    <a:pt x="506" y="402"/>
                  </a:lnTo>
                  <a:lnTo>
                    <a:pt x="531" y="413"/>
                  </a:lnTo>
                  <a:lnTo>
                    <a:pt x="557" y="423"/>
                  </a:lnTo>
                  <a:lnTo>
                    <a:pt x="581" y="430"/>
                  </a:lnTo>
                  <a:lnTo>
                    <a:pt x="606" y="433"/>
                  </a:lnTo>
                  <a:lnTo>
                    <a:pt x="628" y="436"/>
                  </a:lnTo>
                  <a:lnTo>
                    <a:pt x="649" y="434"/>
                  </a:lnTo>
                  <a:lnTo>
                    <a:pt x="668" y="431"/>
                  </a:lnTo>
                  <a:lnTo>
                    <a:pt x="685" y="426"/>
                  </a:lnTo>
                  <a:lnTo>
                    <a:pt x="701" y="420"/>
                  </a:lnTo>
                  <a:lnTo>
                    <a:pt x="714" y="415"/>
                  </a:lnTo>
                  <a:lnTo>
                    <a:pt x="724" y="410"/>
                  </a:lnTo>
                  <a:lnTo>
                    <a:pt x="735" y="406"/>
                  </a:lnTo>
                  <a:lnTo>
                    <a:pt x="743" y="403"/>
                  </a:lnTo>
                  <a:lnTo>
                    <a:pt x="751" y="402"/>
                  </a:lnTo>
                  <a:lnTo>
                    <a:pt x="757" y="401"/>
                  </a:lnTo>
                  <a:lnTo>
                    <a:pt x="764" y="401"/>
                  </a:lnTo>
                  <a:lnTo>
                    <a:pt x="748" y="395"/>
                  </a:lnTo>
                  <a:lnTo>
                    <a:pt x="735" y="387"/>
                  </a:lnTo>
                  <a:lnTo>
                    <a:pt x="722" y="380"/>
                  </a:lnTo>
                  <a:lnTo>
                    <a:pt x="708" y="370"/>
                  </a:lnTo>
                  <a:lnTo>
                    <a:pt x="698" y="358"/>
                  </a:lnTo>
                  <a:lnTo>
                    <a:pt x="687" y="346"/>
                  </a:lnTo>
                  <a:lnTo>
                    <a:pt x="678" y="333"/>
                  </a:lnTo>
                  <a:lnTo>
                    <a:pt x="669" y="320"/>
                  </a:lnTo>
                  <a:lnTo>
                    <a:pt x="657" y="306"/>
                  </a:lnTo>
                  <a:lnTo>
                    <a:pt x="641" y="294"/>
                  </a:lnTo>
                  <a:lnTo>
                    <a:pt x="622" y="284"/>
                  </a:lnTo>
                  <a:lnTo>
                    <a:pt x="600" y="275"/>
                  </a:lnTo>
                  <a:lnTo>
                    <a:pt x="577" y="270"/>
                  </a:lnTo>
                  <a:lnTo>
                    <a:pt x="554" y="267"/>
                  </a:lnTo>
                  <a:lnTo>
                    <a:pt x="533" y="270"/>
                  </a:lnTo>
                  <a:lnTo>
                    <a:pt x="516" y="277"/>
                  </a:lnTo>
                  <a:lnTo>
                    <a:pt x="506" y="285"/>
                  </a:lnTo>
                  <a:lnTo>
                    <a:pt x="495" y="290"/>
                  </a:lnTo>
                  <a:lnTo>
                    <a:pt x="487" y="295"/>
                  </a:lnTo>
                  <a:lnTo>
                    <a:pt x="479" y="299"/>
                  </a:lnTo>
                  <a:lnTo>
                    <a:pt x="473" y="302"/>
                  </a:lnTo>
                  <a:lnTo>
                    <a:pt x="467" y="305"/>
                  </a:lnTo>
                  <a:lnTo>
                    <a:pt x="463" y="306"/>
                  </a:lnTo>
                  <a:lnTo>
                    <a:pt x="460" y="307"/>
                  </a:lnTo>
                  <a:lnTo>
                    <a:pt x="460" y="301"/>
                  </a:lnTo>
                  <a:lnTo>
                    <a:pt x="460" y="294"/>
                  </a:lnTo>
                  <a:lnTo>
                    <a:pt x="458" y="285"/>
                  </a:lnTo>
                  <a:lnTo>
                    <a:pt x="456" y="280"/>
                  </a:lnTo>
                  <a:lnTo>
                    <a:pt x="462" y="276"/>
                  </a:lnTo>
                  <a:lnTo>
                    <a:pt x="469" y="272"/>
                  </a:lnTo>
                  <a:lnTo>
                    <a:pt x="474" y="271"/>
                  </a:lnTo>
                  <a:lnTo>
                    <a:pt x="481" y="270"/>
                  </a:lnTo>
                  <a:lnTo>
                    <a:pt x="487" y="270"/>
                  </a:lnTo>
                  <a:lnTo>
                    <a:pt x="494" y="269"/>
                  </a:lnTo>
                  <a:lnTo>
                    <a:pt x="502" y="266"/>
                  </a:lnTo>
                  <a:lnTo>
                    <a:pt x="508" y="264"/>
                  </a:lnTo>
                  <a:lnTo>
                    <a:pt x="525" y="251"/>
                  </a:lnTo>
                  <a:lnTo>
                    <a:pt x="540" y="232"/>
                  </a:lnTo>
                  <a:lnTo>
                    <a:pt x="552" y="210"/>
                  </a:lnTo>
                  <a:lnTo>
                    <a:pt x="560" y="186"/>
                  </a:lnTo>
                  <a:lnTo>
                    <a:pt x="566" y="161"/>
                  </a:lnTo>
                  <a:lnTo>
                    <a:pt x="568" y="138"/>
                  </a:lnTo>
                  <a:lnTo>
                    <a:pt x="566" y="118"/>
                  </a:lnTo>
                  <a:lnTo>
                    <a:pt x="560" y="102"/>
                  </a:lnTo>
                  <a:lnTo>
                    <a:pt x="549" y="77"/>
                  </a:lnTo>
                  <a:lnTo>
                    <a:pt x="542" y="48"/>
                  </a:lnTo>
                  <a:lnTo>
                    <a:pt x="541" y="22"/>
                  </a:lnTo>
                  <a:lnTo>
                    <a:pt x="544" y="0"/>
                  </a:lnTo>
                  <a:lnTo>
                    <a:pt x="532" y="17"/>
                  </a:lnTo>
                  <a:lnTo>
                    <a:pt x="520" y="30"/>
                  </a:lnTo>
                  <a:lnTo>
                    <a:pt x="508" y="43"/>
                  </a:lnTo>
                  <a:lnTo>
                    <a:pt x="495" y="54"/>
                  </a:lnTo>
                  <a:lnTo>
                    <a:pt x="482" y="64"/>
                  </a:lnTo>
                  <a:lnTo>
                    <a:pt x="470" y="72"/>
                  </a:lnTo>
                  <a:lnTo>
                    <a:pt x="458" y="77"/>
                  </a:lnTo>
                  <a:lnTo>
                    <a:pt x="446" y="80"/>
                  </a:lnTo>
                  <a:lnTo>
                    <a:pt x="424" y="89"/>
                  </a:lnTo>
                  <a:lnTo>
                    <a:pt x="404" y="104"/>
                  </a:lnTo>
                  <a:lnTo>
                    <a:pt x="384" y="123"/>
                  </a:lnTo>
                  <a:lnTo>
                    <a:pt x="370" y="146"/>
                  </a:lnTo>
                  <a:lnTo>
                    <a:pt x="358" y="173"/>
                  </a:lnTo>
                  <a:lnTo>
                    <a:pt x="353" y="201"/>
                  </a:lnTo>
                  <a:lnTo>
                    <a:pt x="354" y="231"/>
                  </a:lnTo>
                  <a:lnTo>
                    <a:pt x="362" y="262"/>
                  </a:lnTo>
                  <a:lnTo>
                    <a:pt x="355" y="261"/>
                  </a:lnTo>
                  <a:lnTo>
                    <a:pt x="348" y="260"/>
                  </a:lnTo>
                  <a:lnTo>
                    <a:pt x="340" y="261"/>
                  </a:lnTo>
                  <a:lnTo>
                    <a:pt x="333" y="26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09" name="Freeform 297">
              <a:extLst>
                <a:ext uri="{FF2B5EF4-FFF2-40B4-BE49-F238E27FC236}">
                  <a16:creationId xmlns:a16="http://schemas.microsoft.com/office/drawing/2014/main" xmlns="" id="{B010CAC2-5ADD-7ADC-CAA8-D19AF5907B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2675"/>
              <a:ext cx="81" cy="104"/>
            </a:xfrm>
            <a:custGeom>
              <a:avLst/>
              <a:gdLst>
                <a:gd name="T0" fmla="*/ 233 w 233"/>
                <a:gd name="T1" fmla="*/ 128 h 310"/>
                <a:gd name="T2" fmla="*/ 219 w 233"/>
                <a:gd name="T3" fmla="*/ 133 h 310"/>
                <a:gd name="T4" fmla="*/ 204 w 233"/>
                <a:gd name="T5" fmla="*/ 142 h 310"/>
                <a:gd name="T6" fmla="*/ 191 w 233"/>
                <a:gd name="T7" fmla="*/ 152 h 310"/>
                <a:gd name="T8" fmla="*/ 178 w 233"/>
                <a:gd name="T9" fmla="*/ 163 h 310"/>
                <a:gd name="T10" fmla="*/ 168 w 233"/>
                <a:gd name="T11" fmla="*/ 177 h 310"/>
                <a:gd name="T12" fmla="*/ 157 w 233"/>
                <a:gd name="T13" fmla="*/ 193 h 310"/>
                <a:gd name="T14" fmla="*/ 149 w 233"/>
                <a:gd name="T15" fmla="*/ 209 h 310"/>
                <a:gd name="T16" fmla="*/ 144 w 233"/>
                <a:gd name="T17" fmla="*/ 228 h 310"/>
                <a:gd name="T18" fmla="*/ 142 w 233"/>
                <a:gd name="T19" fmla="*/ 234 h 310"/>
                <a:gd name="T20" fmla="*/ 141 w 233"/>
                <a:gd name="T21" fmla="*/ 239 h 310"/>
                <a:gd name="T22" fmla="*/ 140 w 233"/>
                <a:gd name="T23" fmla="*/ 246 h 310"/>
                <a:gd name="T24" fmla="*/ 140 w 233"/>
                <a:gd name="T25" fmla="*/ 252 h 310"/>
                <a:gd name="T26" fmla="*/ 140 w 233"/>
                <a:gd name="T27" fmla="*/ 265 h 310"/>
                <a:gd name="T28" fmla="*/ 141 w 233"/>
                <a:gd name="T29" fmla="*/ 280 h 310"/>
                <a:gd name="T30" fmla="*/ 144 w 233"/>
                <a:gd name="T31" fmla="*/ 295 h 310"/>
                <a:gd name="T32" fmla="*/ 149 w 233"/>
                <a:gd name="T33" fmla="*/ 310 h 310"/>
                <a:gd name="T34" fmla="*/ 142 w 233"/>
                <a:gd name="T35" fmla="*/ 309 h 310"/>
                <a:gd name="T36" fmla="*/ 135 w 233"/>
                <a:gd name="T37" fmla="*/ 308 h 310"/>
                <a:gd name="T38" fmla="*/ 127 w 233"/>
                <a:gd name="T39" fmla="*/ 309 h 310"/>
                <a:gd name="T40" fmla="*/ 120 w 233"/>
                <a:gd name="T41" fmla="*/ 310 h 310"/>
                <a:gd name="T42" fmla="*/ 117 w 233"/>
                <a:gd name="T43" fmla="*/ 287 h 310"/>
                <a:gd name="T44" fmla="*/ 112 w 233"/>
                <a:gd name="T45" fmla="*/ 262 h 310"/>
                <a:gd name="T46" fmla="*/ 102 w 233"/>
                <a:gd name="T47" fmla="*/ 238 h 310"/>
                <a:gd name="T48" fmla="*/ 90 w 233"/>
                <a:gd name="T49" fmla="*/ 216 h 310"/>
                <a:gd name="T50" fmla="*/ 74 w 233"/>
                <a:gd name="T51" fmla="*/ 196 h 310"/>
                <a:gd name="T52" fmla="*/ 57 w 233"/>
                <a:gd name="T53" fmla="*/ 179 h 310"/>
                <a:gd name="T54" fmla="*/ 38 w 233"/>
                <a:gd name="T55" fmla="*/ 168 h 310"/>
                <a:gd name="T56" fmla="*/ 19 w 233"/>
                <a:gd name="T57" fmla="*/ 161 h 310"/>
                <a:gd name="T58" fmla="*/ 21 w 233"/>
                <a:gd name="T59" fmla="*/ 146 h 310"/>
                <a:gd name="T60" fmla="*/ 20 w 233"/>
                <a:gd name="T61" fmla="*/ 131 h 310"/>
                <a:gd name="T62" fmla="*/ 13 w 233"/>
                <a:gd name="T63" fmla="*/ 118 h 310"/>
                <a:gd name="T64" fmla="*/ 0 w 233"/>
                <a:gd name="T65" fmla="*/ 111 h 310"/>
                <a:gd name="T66" fmla="*/ 7 w 233"/>
                <a:gd name="T67" fmla="*/ 102 h 310"/>
                <a:gd name="T68" fmla="*/ 15 w 233"/>
                <a:gd name="T69" fmla="*/ 90 h 310"/>
                <a:gd name="T70" fmla="*/ 21 w 233"/>
                <a:gd name="T71" fmla="*/ 75 h 310"/>
                <a:gd name="T72" fmla="*/ 27 w 233"/>
                <a:gd name="T73" fmla="*/ 58 h 310"/>
                <a:gd name="T74" fmla="*/ 31 w 233"/>
                <a:gd name="T75" fmla="*/ 42 h 310"/>
                <a:gd name="T76" fmla="*/ 31 w 233"/>
                <a:gd name="T77" fmla="*/ 27 h 310"/>
                <a:gd name="T78" fmla="*/ 28 w 233"/>
                <a:gd name="T79" fmla="*/ 12 h 310"/>
                <a:gd name="T80" fmla="*/ 21 w 233"/>
                <a:gd name="T81" fmla="*/ 0 h 310"/>
                <a:gd name="T82" fmla="*/ 32 w 233"/>
                <a:gd name="T83" fmla="*/ 9 h 310"/>
                <a:gd name="T84" fmla="*/ 44 w 233"/>
                <a:gd name="T85" fmla="*/ 19 h 310"/>
                <a:gd name="T86" fmla="*/ 56 w 233"/>
                <a:gd name="T87" fmla="*/ 29 h 310"/>
                <a:gd name="T88" fmla="*/ 70 w 233"/>
                <a:gd name="T89" fmla="*/ 36 h 310"/>
                <a:gd name="T90" fmla="*/ 85 w 233"/>
                <a:gd name="T91" fmla="*/ 44 h 310"/>
                <a:gd name="T92" fmla="*/ 103 w 233"/>
                <a:gd name="T93" fmla="*/ 48 h 310"/>
                <a:gd name="T94" fmla="*/ 121 w 233"/>
                <a:gd name="T95" fmla="*/ 50 h 310"/>
                <a:gd name="T96" fmla="*/ 144 w 233"/>
                <a:gd name="T97" fmla="*/ 48 h 310"/>
                <a:gd name="T98" fmla="*/ 144 w 233"/>
                <a:gd name="T99" fmla="*/ 63 h 310"/>
                <a:gd name="T100" fmla="*/ 145 w 233"/>
                <a:gd name="T101" fmla="*/ 80 h 310"/>
                <a:gd name="T102" fmla="*/ 149 w 233"/>
                <a:gd name="T103" fmla="*/ 96 h 310"/>
                <a:gd name="T104" fmla="*/ 156 w 233"/>
                <a:gd name="T105" fmla="*/ 111 h 310"/>
                <a:gd name="T106" fmla="*/ 168 w 233"/>
                <a:gd name="T107" fmla="*/ 123 h 310"/>
                <a:gd name="T108" fmla="*/ 183 w 233"/>
                <a:gd name="T109" fmla="*/ 131 h 310"/>
                <a:gd name="T110" fmla="*/ 206 w 233"/>
                <a:gd name="T111" fmla="*/ 133 h 310"/>
                <a:gd name="T112" fmla="*/ 233 w 233"/>
                <a:gd name="T113" fmla="*/ 12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3" h="310">
                  <a:moveTo>
                    <a:pt x="233" y="128"/>
                  </a:moveTo>
                  <a:lnTo>
                    <a:pt x="219" y="133"/>
                  </a:lnTo>
                  <a:lnTo>
                    <a:pt x="204" y="142"/>
                  </a:lnTo>
                  <a:lnTo>
                    <a:pt x="191" y="152"/>
                  </a:lnTo>
                  <a:lnTo>
                    <a:pt x="178" y="163"/>
                  </a:lnTo>
                  <a:lnTo>
                    <a:pt x="168" y="177"/>
                  </a:lnTo>
                  <a:lnTo>
                    <a:pt x="157" y="193"/>
                  </a:lnTo>
                  <a:lnTo>
                    <a:pt x="149" y="209"/>
                  </a:lnTo>
                  <a:lnTo>
                    <a:pt x="144" y="228"/>
                  </a:lnTo>
                  <a:lnTo>
                    <a:pt x="142" y="234"/>
                  </a:lnTo>
                  <a:lnTo>
                    <a:pt x="141" y="239"/>
                  </a:lnTo>
                  <a:lnTo>
                    <a:pt x="140" y="246"/>
                  </a:lnTo>
                  <a:lnTo>
                    <a:pt x="140" y="252"/>
                  </a:lnTo>
                  <a:lnTo>
                    <a:pt x="140" y="265"/>
                  </a:lnTo>
                  <a:lnTo>
                    <a:pt x="141" y="280"/>
                  </a:lnTo>
                  <a:lnTo>
                    <a:pt x="144" y="295"/>
                  </a:lnTo>
                  <a:lnTo>
                    <a:pt x="149" y="310"/>
                  </a:lnTo>
                  <a:lnTo>
                    <a:pt x="142" y="309"/>
                  </a:lnTo>
                  <a:lnTo>
                    <a:pt x="135" y="308"/>
                  </a:lnTo>
                  <a:lnTo>
                    <a:pt x="127" y="309"/>
                  </a:lnTo>
                  <a:lnTo>
                    <a:pt x="120" y="310"/>
                  </a:lnTo>
                  <a:lnTo>
                    <a:pt x="117" y="287"/>
                  </a:lnTo>
                  <a:lnTo>
                    <a:pt x="112" y="262"/>
                  </a:lnTo>
                  <a:lnTo>
                    <a:pt x="102" y="238"/>
                  </a:lnTo>
                  <a:lnTo>
                    <a:pt x="90" y="216"/>
                  </a:lnTo>
                  <a:lnTo>
                    <a:pt x="74" y="196"/>
                  </a:lnTo>
                  <a:lnTo>
                    <a:pt x="57" y="179"/>
                  </a:lnTo>
                  <a:lnTo>
                    <a:pt x="38" y="168"/>
                  </a:lnTo>
                  <a:lnTo>
                    <a:pt x="19" y="161"/>
                  </a:lnTo>
                  <a:lnTo>
                    <a:pt x="21" y="146"/>
                  </a:lnTo>
                  <a:lnTo>
                    <a:pt x="20" y="131"/>
                  </a:lnTo>
                  <a:lnTo>
                    <a:pt x="13" y="118"/>
                  </a:lnTo>
                  <a:lnTo>
                    <a:pt x="0" y="111"/>
                  </a:lnTo>
                  <a:lnTo>
                    <a:pt x="7" y="102"/>
                  </a:lnTo>
                  <a:lnTo>
                    <a:pt x="15" y="90"/>
                  </a:lnTo>
                  <a:lnTo>
                    <a:pt x="21" y="75"/>
                  </a:lnTo>
                  <a:lnTo>
                    <a:pt x="27" y="58"/>
                  </a:lnTo>
                  <a:lnTo>
                    <a:pt x="31" y="42"/>
                  </a:lnTo>
                  <a:lnTo>
                    <a:pt x="31" y="27"/>
                  </a:lnTo>
                  <a:lnTo>
                    <a:pt x="28" y="12"/>
                  </a:lnTo>
                  <a:lnTo>
                    <a:pt x="21" y="0"/>
                  </a:lnTo>
                  <a:lnTo>
                    <a:pt x="32" y="9"/>
                  </a:lnTo>
                  <a:lnTo>
                    <a:pt x="44" y="19"/>
                  </a:lnTo>
                  <a:lnTo>
                    <a:pt x="56" y="29"/>
                  </a:lnTo>
                  <a:lnTo>
                    <a:pt x="70" y="36"/>
                  </a:lnTo>
                  <a:lnTo>
                    <a:pt x="85" y="44"/>
                  </a:lnTo>
                  <a:lnTo>
                    <a:pt x="103" y="48"/>
                  </a:lnTo>
                  <a:lnTo>
                    <a:pt x="121" y="50"/>
                  </a:lnTo>
                  <a:lnTo>
                    <a:pt x="144" y="48"/>
                  </a:lnTo>
                  <a:lnTo>
                    <a:pt x="144" y="63"/>
                  </a:lnTo>
                  <a:lnTo>
                    <a:pt x="145" y="80"/>
                  </a:lnTo>
                  <a:lnTo>
                    <a:pt x="149" y="96"/>
                  </a:lnTo>
                  <a:lnTo>
                    <a:pt x="156" y="111"/>
                  </a:lnTo>
                  <a:lnTo>
                    <a:pt x="168" y="123"/>
                  </a:lnTo>
                  <a:lnTo>
                    <a:pt x="183" y="131"/>
                  </a:lnTo>
                  <a:lnTo>
                    <a:pt x="206" y="133"/>
                  </a:lnTo>
                  <a:lnTo>
                    <a:pt x="233" y="1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0" name="Freeform 298">
              <a:extLst>
                <a:ext uri="{FF2B5EF4-FFF2-40B4-BE49-F238E27FC236}">
                  <a16:creationId xmlns:a16="http://schemas.microsoft.com/office/drawing/2014/main" xmlns="" id="{019E81CC-70BF-F085-1FC8-4E80BD134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2848"/>
              <a:ext cx="90" cy="97"/>
            </a:xfrm>
            <a:custGeom>
              <a:avLst/>
              <a:gdLst>
                <a:gd name="T0" fmla="*/ 95 w 261"/>
                <a:gd name="T1" fmla="*/ 57 h 289"/>
                <a:gd name="T2" fmla="*/ 109 w 261"/>
                <a:gd name="T3" fmla="*/ 60 h 289"/>
                <a:gd name="T4" fmla="*/ 125 w 261"/>
                <a:gd name="T5" fmla="*/ 61 h 289"/>
                <a:gd name="T6" fmla="*/ 142 w 261"/>
                <a:gd name="T7" fmla="*/ 61 h 289"/>
                <a:gd name="T8" fmla="*/ 159 w 261"/>
                <a:gd name="T9" fmla="*/ 61 h 289"/>
                <a:gd name="T10" fmla="*/ 175 w 261"/>
                <a:gd name="T11" fmla="*/ 57 h 289"/>
                <a:gd name="T12" fmla="*/ 195 w 261"/>
                <a:gd name="T13" fmla="*/ 52 h 289"/>
                <a:gd name="T14" fmla="*/ 215 w 261"/>
                <a:gd name="T15" fmla="*/ 42 h 289"/>
                <a:gd name="T16" fmla="*/ 233 w 261"/>
                <a:gd name="T17" fmla="*/ 28 h 289"/>
                <a:gd name="T18" fmla="*/ 251 w 261"/>
                <a:gd name="T19" fmla="*/ 11 h 289"/>
                <a:gd name="T20" fmla="*/ 261 w 261"/>
                <a:gd name="T21" fmla="*/ 3 h 289"/>
                <a:gd name="T22" fmla="*/ 261 w 261"/>
                <a:gd name="T23" fmla="*/ 10 h 289"/>
                <a:gd name="T24" fmla="*/ 249 w 261"/>
                <a:gd name="T25" fmla="*/ 26 h 289"/>
                <a:gd name="T26" fmla="*/ 229 w 261"/>
                <a:gd name="T27" fmla="*/ 55 h 289"/>
                <a:gd name="T28" fmla="*/ 216 w 261"/>
                <a:gd name="T29" fmla="*/ 86 h 289"/>
                <a:gd name="T30" fmla="*/ 212 w 261"/>
                <a:gd name="T31" fmla="*/ 119 h 289"/>
                <a:gd name="T32" fmla="*/ 215 w 261"/>
                <a:gd name="T33" fmla="*/ 147 h 289"/>
                <a:gd name="T34" fmla="*/ 218 w 261"/>
                <a:gd name="T35" fmla="*/ 167 h 289"/>
                <a:gd name="T36" fmla="*/ 211 w 261"/>
                <a:gd name="T37" fmla="*/ 174 h 289"/>
                <a:gd name="T38" fmla="*/ 191 w 261"/>
                <a:gd name="T39" fmla="*/ 183 h 289"/>
                <a:gd name="T40" fmla="*/ 171 w 261"/>
                <a:gd name="T41" fmla="*/ 207 h 289"/>
                <a:gd name="T42" fmla="*/ 161 w 261"/>
                <a:gd name="T43" fmla="*/ 244 h 289"/>
                <a:gd name="T44" fmla="*/ 151 w 261"/>
                <a:gd name="T45" fmla="*/ 259 h 289"/>
                <a:gd name="T46" fmla="*/ 118 w 261"/>
                <a:gd name="T47" fmla="*/ 250 h 289"/>
                <a:gd name="T48" fmla="*/ 83 w 261"/>
                <a:gd name="T49" fmla="*/ 254 h 289"/>
                <a:gd name="T50" fmla="*/ 54 w 261"/>
                <a:gd name="T51" fmla="*/ 273 h 289"/>
                <a:gd name="T52" fmla="*/ 46 w 261"/>
                <a:gd name="T53" fmla="*/ 274 h 289"/>
                <a:gd name="T54" fmla="*/ 42 w 261"/>
                <a:gd name="T55" fmla="*/ 242 h 289"/>
                <a:gd name="T56" fmla="*/ 31 w 261"/>
                <a:gd name="T57" fmla="*/ 210 h 289"/>
                <a:gd name="T58" fmla="*/ 13 w 261"/>
                <a:gd name="T59" fmla="*/ 188 h 289"/>
                <a:gd name="T60" fmla="*/ 14 w 261"/>
                <a:gd name="T61" fmla="*/ 164 h 289"/>
                <a:gd name="T62" fmla="*/ 26 w 261"/>
                <a:gd name="T63" fmla="*/ 118 h 289"/>
                <a:gd name="T64" fmla="*/ 31 w 261"/>
                <a:gd name="T65" fmla="*/ 101 h 289"/>
                <a:gd name="T66" fmla="*/ 51 w 261"/>
                <a:gd name="T67" fmla="*/ 92 h 289"/>
                <a:gd name="T68" fmla="*/ 70 w 261"/>
                <a:gd name="T69" fmla="*/ 81 h 289"/>
                <a:gd name="T70" fmla="*/ 83 w 261"/>
                <a:gd name="T71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89">
                  <a:moveTo>
                    <a:pt x="87" y="56"/>
                  </a:moveTo>
                  <a:lnTo>
                    <a:pt x="95" y="57"/>
                  </a:lnTo>
                  <a:lnTo>
                    <a:pt x="101" y="58"/>
                  </a:lnTo>
                  <a:lnTo>
                    <a:pt x="109" y="60"/>
                  </a:lnTo>
                  <a:lnTo>
                    <a:pt x="117" y="60"/>
                  </a:lnTo>
                  <a:lnTo>
                    <a:pt x="125" y="61"/>
                  </a:lnTo>
                  <a:lnTo>
                    <a:pt x="133" y="61"/>
                  </a:lnTo>
                  <a:lnTo>
                    <a:pt x="142" y="61"/>
                  </a:lnTo>
                  <a:lnTo>
                    <a:pt x="150" y="61"/>
                  </a:lnTo>
                  <a:lnTo>
                    <a:pt x="159" y="61"/>
                  </a:lnTo>
                  <a:lnTo>
                    <a:pt x="167" y="60"/>
                  </a:lnTo>
                  <a:lnTo>
                    <a:pt x="175" y="57"/>
                  </a:lnTo>
                  <a:lnTo>
                    <a:pt x="184" y="56"/>
                  </a:lnTo>
                  <a:lnTo>
                    <a:pt x="195" y="52"/>
                  </a:lnTo>
                  <a:lnTo>
                    <a:pt x="205" y="48"/>
                  </a:lnTo>
                  <a:lnTo>
                    <a:pt x="215" y="42"/>
                  </a:lnTo>
                  <a:lnTo>
                    <a:pt x="224" y="36"/>
                  </a:lnTo>
                  <a:lnTo>
                    <a:pt x="233" y="28"/>
                  </a:lnTo>
                  <a:lnTo>
                    <a:pt x="242" y="21"/>
                  </a:lnTo>
                  <a:lnTo>
                    <a:pt x="251" y="11"/>
                  </a:lnTo>
                  <a:lnTo>
                    <a:pt x="259" y="0"/>
                  </a:lnTo>
                  <a:lnTo>
                    <a:pt x="261" y="3"/>
                  </a:lnTo>
                  <a:lnTo>
                    <a:pt x="261" y="6"/>
                  </a:lnTo>
                  <a:lnTo>
                    <a:pt x="261" y="10"/>
                  </a:lnTo>
                  <a:lnTo>
                    <a:pt x="261" y="13"/>
                  </a:lnTo>
                  <a:lnTo>
                    <a:pt x="249" y="26"/>
                  </a:lnTo>
                  <a:lnTo>
                    <a:pt x="238" y="40"/>
                  </a:lnTo>
                  <a:lnTo>
                    <a:pt x="229" y="55"/>
                  </a:lnTo>
                  <a:lnTo>
                    <a:pt x="221" y="70"/>
                  </a:lnTo>
                  <a:lnTo>
                    <a:pt x="216" y="86"/>
                  </a:lnTo>
                  <a:lnTo>
                    <a:pt x="212" y="102"/>
                  </a:lnTo>
                  <a:lnTo>
                    <a:pt x="212" y="119"/>
                  </a:lnTo>
                  <a:lnTo>
                    <a:pt x="213" y="136"/>
                  </a:lnTo>
                  <a:lnTo>
                    <a:pt x="215" y="147"/>
                  </a:lnTo>
                  <a:lnTo>
                    <a:pt x="217" y="157"/>
                  </a:lnTo>
                  <a:lnTo>
                    <a:pt x="218" y="167"/>
                  </a:lnTo>
                  <a:lnTo>
                    <a:pt x="218" y="176"/>
                  </a:lnTo>
                  <a:lnTo>
                    <a:pt x="211" y="174"/>
                  </a:lnTo>
                  <a:lnTo>
                    <a:pt x="201" y="178"/>
                  </a:lnTo>
                  <a:lnTo>
                    <a:pt x="191" y="183"/>
                  </a:lnTo>
                  <a:lnTo>
                    <a:pt x="180" y="193"/>
                  </a:lnTo>
                  <a:lnTo>
                    <a:pt x="171" y="207"/>
                  </a:lnTo>
                  <a:lnTo>
                    <a:pt x="164" y="223"/>
                  </a:lnTo>
                  <a:lnTo>
                    <a:pt x="161" y="244"/>
                  </a:lnTo>
                  <a:lnTo>
                    <a:pt x="162" y="268"/>
                  </a:lnTo>
                  <a:lnTo>
                    <a:pt x="151" y="259"/>
                  </a:lnTo>
                  <a:lnTo>
                    <a:pt x="136" y="254"/>
                  </a:lnTo>
                  <a:lnTo>
                    <a:pt x="118" y="250"/>
                  </a:lnTo>
                  <a:lnTo>
                    <a:pt x="100" y="250"/>
                  </a:lnTo>
                  <a:lnTo>
                    <a:pt x="83" y="254"/>
                  </a:lnTo>
                  <a:lnTo>
                    <a:pt x="67" y="262"/>
                  </a:lnTo>
                  <a:lnTo>
                    <a:pt x="54" y="273"/>
                  </a:lnTo>
                  <a:lnTo>
                    <a:pt x="46" y="289"/>
                  </a:lnTo>
                  <a:lnTo>
                    <a:pt x="46" y="274"/>
                  </a:lnTo>
                  <a:lnTo>
                    <a:pt x="45" y="258"/>
                  </a:lnTo>
                  <a:lnTo>
                    <a:pt x="42" y="242"/>
                  </a:lnTo>
                  <a:lnTo>
                    <a:pt x="37" y="225"/>
                  </a:lnTo>
                  <a:lnTo>
                    <a:pt x="31" y="210"/>
                  </a:lnTo>
                  <a:lnTo>
                    <a:pt x="22" y="197"/>
                  </a:lnTo>
                  <a:lnTo>
                    <a:pt x="13" y="188"/>
                  </a:lnTo>
                  <a:lnTo>
                    <a:pt x="0" y="184"/>
                  </a:lnTo>
                  <a:lnTo>
                    <a:pt x="14" y="164"/>
                  </a:lnTo>
                  <a:lnTo>
                    <a:pt x="24" y="141"/>
                  </a:lnTo>
                  <a:lnTo>
                    <a:pt x="26" y="118"/>
                  </a:lnTo>
                  <a:lnTo>
                    <a:pt x="21" y="103"/>
                  </a:lnTo>
                  <a:lnTo>
                    <a:pt x="31" y="101"/>
                  </a:lnTo>
                  <a:lnTo>
                    <a:pt x="41" y="97"/>
                  </a:lnTo>
                  <a:lnTo>
                    <a:pt x="51" y="92"/>
                  </a:lnTo>
                  <a:lnTo>
                    <a:pt x="60" y="87"/>
                  </a:lnTo>
                  <a:lnTo>
                    <a:pt x="70" y="81"/>
                  </a:lnTo>
                  <a:lnTo>
                    <a:pt x="76" y="73"/>
                  </a:lnTo>
                  <a:lnTo>
                    <a:pt x="83" y="66"/>
                  </a:lnTo>
                  <a:lnTo>
                    <a:pt x="87" y="5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1" name="Freeform 299">
              <a:extLst>
                <a:ext uri="{FF2B5EF4-FFF2-40B4-BE49-F238E27FC236}">
                  <a16:creationId xmlns:a16="http://schemas.microsoft.com/office/drawing/2014/main" xmlns="" id="{827F573C-151B-3514-7F88-5F14C8ABE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" y="2687"/>
              <a:ext cx="56" cy="72"/>
            </a:xfrm>
            <a:custGeom>
              <a:avLst/>
              <a:gdLst>
                <a:gd name="T0" fmla="*/ 130 w 163"/>
                <a:gd name="T1" fmla="*/ 199 h 217"/>
                <a:gd name="T2" fmla="*/ 128 w 163"/>
                <a:gd name="T3" fmla="*/ 211 h 217"/>
                <a:gd name="T4" fmla="*/ 120 w 163"/>
                <a:gd name="T5" fmla="*/ 204 h 217"/>
                <a:gd name="T6" fmla="*/ 107 w 163"/>
                <a:gd name="T7" fmla="*/ 176 h 217"/>
                <a:gd name="T8" fmla="*/ 99 w 163"/>
                <a:gd name="T9" fmla="*/ 164 h 217"/>
                <a:gd name="T10" fmla="*/ 84 w 163"/>
                <a:gd name="T11" fmla="*/ 158 h 217"/>
                <a:gd name="T12" fmla="*/ 69 w 163"/>
                <a:gd name="T13" fmla="*/ 153 h 217"/>
                <a:gd name="T14" fmla="*/ 54 w 163"/>
                <a:gd name="T15" fmla="*/ 148 h 217"/>
                <a:gd name="T16" fmla="*/ 46 w 163"/>
                <a:gd name="T17" fmla="*/ 147 h 217"/>
                <a:gd name="T18" fmla="*/ 42 w 163"/>
                <a:gd name="T19" fmla="*/ 143 h 217"/>
                <a:gd name="T20" fmla="*/ 46 w 163"/>
                <a:gd name="T21" fmla="*/ 142 h 217"/>
                <a:gd name="T22" fmla="*/ 63 w 163"/>
                <a:gd name="T23" fmla="*/ 144 h 217"/>
                <a:gd name="T24" fmla="*/ 83 w 163"/>
                <a:gd name="T25" fmla="*/ 146 h 217"/>
                <a:gd name="T26" fmla="*/ 98 w 163"/>
                <a:gd name="T27" fmla="*/ 148 h 217"/>
                <a:gd name="T28" fmla="*/ 98 w 163"/>
                <a:gd name="T29" fmla="*/ 137 h 217"/>
                <a:gd name="T30" fmla="*/ 90 w 163"/>
                <a:gd name="T31" fmla="*/ 120 h 217"/>
                <a:gd name="T32" fmla="*/ 73 w 163"/>
                <a:gd name="T33" fmla="*/ 108 h 217"/>
                <a:gd name="T34" fmla="*/ 49 w 163"/>
                <a:gd name="T35" fmla="*/ 98 h 217"/>
                <a:gd name="T36" fmla="*/ 29 w 163"/>
                <a:gd name="T37" fmla="*/ 86 h 217"/>
                <a:gd name="T38" fmla="*/ 12 w 163"/>
                <a:gd name="T39" fmla="*/ 78 h 217"/>
                <a:gd name="T40" fmla="*/ 3 w 163"/>
                <a:gd name="T41" fmla="*/ 73 h 217"/>
                <a:gd name="T42" fmla="*/ 1 w 163"/>
                <a:gd name="T43" fmla="*/ 70 h 217"/>
                <a:gd name="T44" fmla="*/ 15 w 163"/>
                <a:gd name="T45" fmla="*/ 73 h 217"/>
                <a:gd name="T46" fmla="*/ 32 w 163"/>
                <a:gd name="T47" fmla="*/ 82 h 217"/>
                <a:gd name="T48" fmla="*/ 54 w 163"/>
                <a:gd name="T49" fmla="*/ 91 h 217"/>
                <a:gd name="T50" fmla="*/ 74 w 163"/>
                <a:gd name="T51" fmla="*/ 98 h 217"/>
                <a:gd name="T52" fmla="*/ 82 w 163"/>
                <a:gd name="T53" fmla="*/ 91 h 217"/>
                <a:gd name="T54" fmla="*/ 71 w 163"/>
                <a:gd name="T55" fmla="*/ 63 h 217"/>
                <a:gd name="T56" fmla="*/ 57 w 163"/>
                <a:gd name="T57" fmla="*/ 35 h 217"/>
                <a:gd name="T58" fmla="*/ 42 w 163"/>
                <a:gd name="T59" fmla="*/ 13 h 217"/>
                <a:gd name="T60" fmla="*/ 34 w 163"/>
                <a:gd name="T61" fmla="*/ 2 h 217"/>
                <a:gd name="T62" fmla="*/ 42 w 163"/>
                <a:gd name="T63" fmla="*/ 2 h 217"/>
                <a:gd name="T64" fmla="*/ 55 w 163"/>
                <a:gd name="T65" fmla="*/ 16 h 217"/>
                <a:gd name="T66" fmla="*/ 69 w 163"/>
                <a:gd name="T67" fmla="*/ 37 h 217"/>
                <a:gd name="T68" fmla="*/ 83 w 163"/>
                <a:gd name="T69" fmla="*/ 61 h 217"/>
                <a:gd name="T70" fmla="*/ 92 w 163"/>
                <a:gd name="T71" fmla="*/ 83 h 217"/>
                <a:gd name="T72" fmla="*/ 105 w 163"/>
                <a:gd name="T73" fmla="*/ 80 h 217"/>
                <a:gd name="T74" fmla="*/ 120 w 163"/>
                <a:gd name="T75" fmla="*/ 42 h 217"/>
                <a:gd name="T76" fmla="*/ 123 w 163"/>
                <a:gd name="T77" fmla="*/ 22 h 217"/>
                <a:gd name="T78" fmla="*/ 125 w 163"/>
                <a:gd name="T79" fmla="*/ 26 h 217"/>
                <a:gd name="T80" fmla="*/ 127 w 163"/>
                <a:gd name="T81" fmla="*/ 47 h 217"/>
                <a:gd name="T82" fmla="*/ 117 w 163"/>
                <a:gd name="T83" fmla="*/ 90 h 217"/>
                <a:gd name="T84" fmla="*/ 108 w 163"/>
                <a:gd name="T85" fmla="*/ 121 h 217"/>
                <a:gd name="T86" fmla="*/ 113 w 163"/>
                <a:gd name="T87" fmla="*/ 142 h 217"/>
                <a:gd name="T88" fmla="*/ 121 w 163"/>
                <a:gd name="T89" fmla="*/ 147 h 217"/>
                <a:gd name="T90" fmla="*/ 133 w 163"/>
                <a:gd name="T91" fmla="*/ 139 h 217"/>
                <a:gd name="T92" fmla="*/ 144 w 163"/>
                <a:gd name="T93" fmla="*/ 132 h 217"/>
                <a:gd name="T94" fmla="*/ 152 w 163"/>
                <a:gd name="T95" fmla="*/ 122 h 217"/>
                <a:gd name="T96" fmla="*/ 158 w 163"/>
                <a:gd name="T97" fmla="*/ 110 h 217"/>
                <a:gd name="T98" fmla="*/ 163 w 163"/>
                <a:gd name="T99" fmla="*/ 112 h 217"/>
                <a:gd name="T100" fmla="*/ 161 w 163"/>
                <a:gd name="T101" fmla="*/ 124 h 217"/>
                <a:gd name="T102" fmla="*/ 152 w 163"/>
                <a:gd name="T103" fmla="*/ 138 h 217"/>
                <a:gd name="T104" fmla="*/ 140 w 163"/>
                <a:gd name="T105" fmla="*/ 152 h 217"/>
                <a:gd name="T106" fmla="*/ 127 w 163"/>
                <a:gd name="T107" fmla="*/ 163 h 217"/>
                <a:gd name="T108" fmla="*/ 124 w 163"/>
                <a:gd name="T109" fmla="*/ 174 h 217"/>
                <a:gd name="T110" fmla="*/ 129 w 163"/>
                <a:gd name="T111" fmla="*/ 18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17">
                  <a:moveTo>
                    <a:pt x="132" y="193"/>
                  </a:moveTo>
                  <a:lnTo>
                    <a:pt x="130" y="199"/>
                  </a:lnTo>
                  <a:lnTo>
                    <a:pt x="129" y="204"/>
                  </a:lnTo>
                  <a:lnTo>
                    <a:pt x="128" y="211"/>
                  </a:lnTo>
                  <a:lnTo>
                    <a:pt x="128" y="217"/>
                  </a:lnTo>
                  <a:lnTo>
                    <a:pt x="120" y="204"/>
                  </a:lnTo>
                  <a:lnTo>
                    <a:pt x="113" y="189"/>
                  </a:lnTo>
                  <a:lnTo>
                    <a:pt x="107" y="176"/>
                  </a:lnTo>
                  <a:lnTo>
                    <a:pt x="104" y="167"/>
                  </a:lnTo>
                  <a:lnTo>
                    <a:pt x="99" y="164"/>
                  </a:lnTo>
                  <a:lnTo>
                    <a:pt x="92" y="162"/>
                  </a:lnTo>
                  <a:lnTo>
                    <a:pt x="84" y="158"/>
                  </a:lnTo>
                  <a:lnTo>
                    <a:pt x="77" y="156"/>
                  </a:lnTo>
                  <a:lnTo>
                    <a:pt x="69" y="153"/>
                  </a:lnTo>
                  <a:lnTo>
                    <a:pt x="61" y="151"/>
                  </a:lnTo>
                  <a:lnTo>
                    <a:pt x="54" y="148"/>
                  </a:lnTo>
                  <a:lnTo>
                    <a:pt x="48" y="148"/>
                  </a:lnTo>
                  <a:lnTo>
                    <a:pt x="46" y="147"/>
                  </a:lnTo>
                  <a:lnTo>
                    <a:pt x="45" y="144"/>
                  </a:lnTo>
                  <a:lnTo>
                    <a:pt x="42" y="143"/>
                  </a:lnTo>
                  <a:lnTo>
                    <a:pt x="41" y="142"/>
                  </a:lnTo>
                  <a:lnTo>
                    <a:pt x="46" y="142"/>
                  </a:lnTo>
                  <a:lnTo>
                    <a:pt x="54" y="143"/>
                  </a:lnTo>
                  <a:lnTo>
                    <a:pt x="63" y="144"/>
                  </a:lnTo>
                  <a:lnTo>
                    <a:pt x="74" y="144"/>
                  </a:lnTo>
                  <a:lnTo>
                    <a:pt x="83" y="146"/>
                  </a:lnTo>
                  <a:lnTo>
                    <a:pt x="91" y="147"/>
                  </a:lnTo>
                  <a:lnTo>
                    <a:pt x="98" y="148"/>
                  </a:lnTo>
                  <a:lnTo>
                    <a:pt x="102" y="149"/>
                  </a:lnTo>
                  <a:lnTo>
                    <a:pt x="98" y="137"/>
                  </a:lnTo>
                  <a:lnTo>
                    <a:pt x="94" y="127"/>
                  </a:lnTo>
                  <a:lnTo>
                    <a:pt x="90" y="120"/>
                  </a:lnTo>
                  <a:lnTo>
                    <a:pt x="86" y="113"/>
                  </a:lnTo>
                  <a:lnTo>
                    <a:pt x="73" y="108"/>
                  </a:lnTo>
                  <a:lnTo>
                    <a:pt x="61" y="103"/>
                  </a:lnTo>
                  <a:lnTo>
                    <a:pt x="49" y="98"/>
                  </a:lnTo>
                  <a:lnTo>
                    <a:pt x="38" y="92"/>
                  </a:lnTo>
                  <a:lnTo>
                    <a:pt x="29" y="86"/>
                  </a:lnTo>
                  <a:lnTo>
                    <a:pt x="20" y="81"/>
                  </a:lnTo>
                  <a:lnTo>
                    <a:pt x="12" y="78"/>
                  </a:lnTo>
                  <a:lnTo>
                    <a:pt x="7" y="76"/>
                  </a:lnTo>
                  <a:lnTo>
                    <a:pt x="3" y="73"/>
                  </a:lnTo>
                  <a:lnTo>
                    <a:pt x="0" y="71"/>
                  </a:lnTo>
                  <a:lnTo>
                    <a:pt x="1" y="70"/>
                  </a:lnTo>
                  <a:lnTo>
                    <a:pt x="8" y="71"/>
                  </a:lnTo>
                  <a:lnTo>
                    <a:pt x="15" y="73"/>
                  </a:lnTo>
                  <a:lnTo>
                    <a:pt x="23" y="77"/>
                  </a:lnTo>
                  <a:lnTo>
                    <a:pt x="32" y="82"/>
                  </a:lnTo>
                  <a:lnTo>
                    <a:pt x="42" y="86"/>
                  </a:lnTo>
                  <a:lnTo>
                    <a:pt x="54" y="91"/>
                  </a:lnTo>
                  <a:lnTo>
                    <a:pt x="65" y="95"/>
                  </a:lnTo>
                  <a:lnTo>
                    <a:pt x="74" y="98"/>
                  </a:lnTo>
                  <a:lnTo>
                    <a:pt x="83" y="100"/>
                  </a:lnTo>
                  <a:lnTo>
                    <a:pt x="82" y="91"/>
                  </a:lnTo>
                  <a:lnTo>
                    <a:pt x="78" y="78"/>
                  </a:lnTo>
                  <a:lnTo>
                    <a:pt x="71" y="63"/>
                  </a:lnTo>
                  <a:lnTo>
                    <a:pt x="65" y="50"/>
                  </a:lnTo>
                  <a:lnTo>
                    <a:pt x="57" y="35"/>
                  </a:lnTo>
                  <a:lnTo>
                    <a:pt x="49" y="22"/>
                  </a:lnTo>
                  <a:lnTo>
                    <a:pt x="42" y="13"/>
                  </a:lnTo>
                  <a:lnTo>
                    <a:pt x="38" y="7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0" y="10"/>
                  </a:lnTo>
                  <a:lnTo>
                    <a:pt x="55" y="16"/>
                  </a:lnTo>
                  <a:lnTo>
                    <a:pt x="62" y="26"/>
                  </a:lnTo>
                  <a:lnTo>
                    <a:pt x="69" y="37"/>
                  </a:lnTo>
                  <a:lnTo>
                    <a:pt x="77" y="48"/>
                  </a:lnTo>
                  <a:lnTo>
                    <a:pt x="83" y="61"/>
                  </a:lnTo>
                  <a:lnTo>
                    <a:pt x="88" y="72"/>
                  </a:lnTo>
                  <a:lnTo>
                    <a:pt x="92" y="83"/>
                  </a:lnTo>
                  <a:lnTo>
                    <a:pt x="95" y="91"/>
                  </a:lnTo>
                  <a:lnTo>
                    <a:pt x="105" y="80"/>
                  </a:lnTo>
                  <a:lnTo>
                    <a:pt x="115" y="61"/>
                  </a:lnTo>
                  <a:lnTo>
                    <a:pt x="120" y="42"/>
                  </a:lnTo>
                  <a:lnTo>
                    <a:pt x="123" y="28"/>
                  </a:lnTo>
                  <a:lnTo>
                    <a:pt x="123" y="22"/>
                  </a:lnTo>
                  <a:lnTo>
                    <a:pt x="124" y="21"/>
                  </a:lnTo>
                  <a:lnTo>
                    <a:pt x="125" y="26"/>
                  </a:lnTo>
                  <a:lnTo>
                    <a:pt x="127" y="33"/>
                  </a:lnTo>
                  <a:lnTo>
                    <a:pt x="127" y="47"/>
                  </a:lnTo>
                  <a:lnTo>
                    <a:pt x="124" y="68"/>
                  </a:lnTo>
                  <a:lnTo>
                    <a:pt x="117" y="90"/>
                  </a:lnTo>
                  <a:lnTo>
                    <a:pt x="102" y="108"/>
                  </a:lnTo>
                  <a:lnTo>
                    <a:pt x="108" y="121"/>
                  </a:lnTo>
                  <a:lnTo>
                    <a:pt x="112" y="132"/>
                  </a:lnTo>
                  <a:lnTo>
                    <a:pt x="113" y="142"/>
                  </a:lnTo>
                  <a:lnTo>
                    <a:pt x="115" y="149"/>
                  </a:lnTo>
                  <a:lnTo>
                    <a:pt x="121" y="147"/>
                  </a:lnTo>
                  <a:lnTo>
                    <a:pt x="128" y="143"/>
                  </a:lnTo>
                  <a:lnTo>
                    <a:pt x="133" y="139"/>
                  </a:lnTo>
                  <a:lnTo>
                    <a:pt x="138" y="136"/>
                  </a:lnTo>
                  <a:lnTo>
                    <a:pt x="144" y="132"/>
                  </a:lnTo>
                  <a:lnTo>
                    <a:pt x="148" y="127"/>
                  </a:lnTo>
                  <a:lnTo>
                    <a:pt x="152" y="122"/>
                  </a:lnTo>
                  <a:lnTo>
                    <a:pt x="154" y="116"/>
                  </a:lnTo>
                  <a:lnTo>
                    <a:pt x="158" y="110"/>
                  </a:lnTo>
                  <a:lnTo>
                    <a:pt x="162" y="108"/>
                  </a:lnTo>
                  <a:lnTo>
                    <a:pt x="163" y="112"/>
                  </a:lnTo>
                  <a:lnTo>
                    <a:pt x="163" y="120"/>
                  </a:lnTo>
                  <a:lnTo>
                    <a:pt x="161" y="124"/>
                  </a:lnTo>
                  <a:lnTo>
                    <a:pt x="157" y="131"/>
                  </a:lnTo>
                  <a:lnTo>
                    <a:pt x="152" y="138"/>
                  </a:lnTo>
                  <a:lnTo>
                    <a:pt x="146" y="146"/>
                  </a:lnTo>
                  <a:lnTo>
                    <a:pt x="140" y="152"/>
                  </a:lnTo>
                  <a:lnTo>
                    <a:pt x="133" y="158"/>
                  </a:lnTo>
                  <a:lnTo>
                    <a:pt x="127" y="163"/>
                  </a:lnTo>
                  <a:lnTo>
                    <a:pt x="121" y="166"/>
                  </a:lnTo>
                  <a:lnTo>
                    <a:pt x="124" y="174"/>
                  </a:lnTo>
                  <a:lnTo>
                    <a:pt x="127" y="181"/>
                  </a:lnTo>
                  <a:lnTo>
                    <a:pt x="129" y="188"/>
                  </a:lnTo>
                  <a:lnTo>
                    <a:pt x="132" y="19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2" name="Freeform 300">
              <a:extLst>
                <a:ext uri="{FF2B5EF4-FFF2-40B4-BE49-F238E27FC236}">
                  <a16:creationId xmlns:a16="http://schemas.microsoft.com/office/drawing/2014/main" xmlns="" id="{A054CFBC-206B-8F79-8298-F2C1776D9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2867"/>
              <a:ext cx="55" cy="65"/>
            </a:xfrm>
            <a:custGeom>
              <a:avLst/>
              <a:gdLst>
                <a:gd name="T0" fmla="*/ 151 w 160"/>
                <a:gd name="T1" fmla="*/ 1 h 196"/>
                <a:gd name="T2" fmla="*/ 135 w 160"/>
                <a:gd name="T3" fmla="*/ 5 h 196"/>
                <a:gd name="T4" fmla="*/ 125 w 160"/>
                <a:gd name="T5" fmla="*/ 14 h 196"/>
                <a:gd name="T6" fmla="*/ 113 w 160"/>
                <a:gd name="T7" fmla="*/ 31 h 196"/>
                <a:gd name="T8" fmla="*/ 96 w 160"/>
                <a:gd name="T9" fmla="*/ 36 h 196"/>
                <a:gd name="T10" fmla="*/ 73 w 160"/>
                <a:gd name="T11" fmla="*/ 38 h 196"/>
                <a:gd name="T12" fmla="*/ 50 w 160"/>
                <a:gd name="T13" fmla="*/ 45 h 196"/>
                <a:gd name="T14" fmla="*/ 31 w 160"/>
                <a:gd name="T15" fmla="*/ 52 h 196"/>
                <a:gd name="T16" fmla="*/ 23 w 160"/>
                <a:gd name="T17" fmla="*/ 60 h 196"/>
                <a:gd name="T18" fmla="*/ 25 w 160"/>
                <a:gd name="T19" fmla="*/ 61 h 196"/>
                <a:gd name="T20" fmla="*/ 35 w 160"/>
                <a:gd name="T21" fmla="*/ 56 h 196"/>
                <a:gd name="T22" fmla="*/ 50 w 160"/>
                <a:gd name="T23" fmla="*/ 51 h 196"/>
                <a:gd name="T24" fmla="*/ 68 w 160"/>
                <a:gd name="T25" fmla="*/ 47 h 196"/>
                <a:gd name="T26" fmla="*/ 89 w 160"/>
                <a:gd name="T27" fmla="*/ 47 h 196"/>
                <a:gd name="T28" fmla="*/ 92 w 160"/>
                <a:gd name="T29" fmla="*/ 62 h 196"/>
                <a:gd name="T30" fmla="*/ 79 w 160"/>
                <a:gd name="T31" fmla="*/ 88 h 196"/>
                <a:gd name="T32" fmla="*/ 65 w 160"/>
                <a:gd name="T33" fmla="*/ 98 h 196"/>
                <a:gd name="T34" fmla="*/ 48 w 160"/>
                <a:gd name="T35" fmla="*/ 103 h 196"/>
                <a:gd name="T36" fmla="*/ 29 w 160"/>
                <a:gd name="T37" fmla="*/ 108 h 196"/>
                <a:gd name="T38" fmla="*/ 11 w 160"/>
                <a:gd name="T39" fmla="*/ 112 h 196"/>
                <a:gd name="T40" fmla="*/ 1 w 160"/>
                <a:gd name="T41" fmla="*/ 115 h 196"/>
                <a:gd name="T42" fmla="*/ 1 w 160"/>
                <a:gd name="T43" fmla="*/ 116 h 196"/>
                <a:gd name="T44" fmla="*/ 13 w 160"/>
                <a:gd name="T45" fmla="*/ 116 h 196"/>
                <a:gd name="T46" fmla="*/ 27 w 160"/>
                <a:gd name="T47" fmla="*/ 115 h 196"/>
                <a:gd name="T48" fmla="*/ 43 w 160"/>
                <a:gd name="T49" fmla="*/ 112 h 196"/>
                <a:gd name="T50" fmla="*/ 60 w 160"/>
                <a:gd name="T51" fmla="*/ 110 h 196"/>
                <a:gd name="T52" fmla="*/ 56 w 160"/>
                <a:gd name="T53" fmla="*/ 121 h 196"/>
                <a:gd name="T54" fmla="*/ 38 w 160"/>
                <a:gd name="T55" fmla="*/ 157 h 196"/>
                <a:gd name="T56" fmla="*/ 39 w 160"/>
                <a:gd name="T57" fmla="*/ 187 h 196"/>
                <a:gd name="T58" fmla="*/ 50 w 160"/>
                <a:gd name="T59" fmla="*/ 164 h 196"/>
                <a:gd name="T60" fmla="*/ 61 w 160"/>
                <a:gd name="T61" fmla="*/ 141 h 196"/>
                <a:gd name="T62" fmla="*/ 73 w 160"/>
                <a:gd name="T63" fmla="*/ 121 h 196"/>
                <a:gd name="T64" fmla="*/ 84 w 160"/>
                <a:gd name="T65" fmla="*/ 131 h 196"/>
                <a:gd name="T66" fmla="*/ 98 w 160"/>
                <a:gd name="T67" fmla="*/ 164 h 196"/>
                <a:gd name="T68" fmla="*/ 112 w 160"/>
                <a:gd name="T69" fmla="*/ 181 h 196"/>
                <a:gd name="T70" fmla="*/ 112 w 160"/>
                <a:gd name="T71" fmla="*/ 176 h 196"/>
                <a:gd name="T72" fmla="*/ 101 w 160"/>
                <a:gd name="T73" fmla="*/ 153 h 196"/>
                <a:gd name="T74" fmla="*/ 92 w 160"/>
                <a:gd name="T75" fmla="*/ 118 h 196"/>
                <a:gd name="T76" fmla="*/ 96 w 160"/>
                <a:gd name="T77" fmla="*/ 91 h 196"/>
                <a:gd name="T78" fmla="*/ 112 w 160"/>
                <a:gd name="T79" fmla="*/ 61 h 196"/>
                <a:gd name="T80" fmla="*/ 129 w 160"/>
                <a:gd name="T81" fmla="*/ 63 h 196"/>
                <a:gd name="T82" fmla="*/ 150 w 160"/>
                <a:gd name="T83" fmla="*/ 95 h 196"/>
                <a:gd name="T84" fmla="*/ 155 w 160"/>
                <a:gd name="T85" fmla="*/ 124 h 196"/>
                <a:gd name="T86" fmla="*/ 159 w 160"/>
                <a:gd name="T87" fmla="*/ 120 h 196"/>
                <a:gd name="T88" fmla="*/ 156 w 160"/>
                <a:gd name="T89" fmla="*/ 91 h 196"/>
                <a:gd name="T90" fmla="*/ 142 w 160"/>
                <a:gd name="T91" fmla="*/ 51 h 196"/>
                <a:gd name="T92" fmla="*/ 142 w 160"/>
                <a:gd name="T93" fmla="*/ 32 h 196"/>
                <a:gd name="T94" fmla="*/ 155 w 160"/>
                <a:gd name="T95" fmla="*/ 10 h 196"/>
                <a:gd name="T96" fmla="*/ 160 w 160"/>
                <a:gd name="T9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196">
                  <a:moveTo>
                    <a:pt x="160" y="0"/>
                  </a:moveTo>
                  <a:lnTo>
                    <a:pt x="151" y="1"/>
                  </a:lnTo>
                  <a:lnTo>
                    <a:pt x="143" y="4"/>
                  </a:lnTo>
                  <a:lnTo>
                    <a:pt x="135" y="5"/>
                  </a:lnTo>
                  <a:lnTo>
                    <a:pt x="126" y="5"/>
                  </a:lnTo>
                  <a:lnTo>
                    <a:pt x="125" y="14"/>
                  </a:lnTo>
                  <a:lnTo>
                    <a:pt x="119" y="23"/>
                  </a:lnTo>
                  <a:lnTo>
                    <a:pt x="113" y="31"/>
                  </a:lnTo>
                  <a:lnTo>
                    <a:pt x="105" y="35"/>
                  </a:lnTo>
                  <a:lnTo>
                    <a:pt x="96" y="36"/>
                  </a:lnTo>
                  <a:lnTo>
                    <a:pt x="85" y="37"/>
                  </a:lnTo>
                  <a:lnTo>
                    <a:pt x="73" y="38"/>
                  </a:lnTo>
                  <a:lnTo>
                    <a:pt x="61" y="42"/>
                  </a:lnTo>
                  <a:lnTo>
                    <a:pt x="50" y="45"/>
                  </a:lnTo>
                  <a:lnTo>
                    <a:pt x="39" y="48"/>
                  </a:lnTo>
                  <a:lnTo>
                    <a:pt x="31" y="52"/>
                  </a:lnTo>
                  <a:lnTo>
                    <a:pt x="26" y="57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30" y="58"/>
                  </a:lnTo>
                  <a:lnTo>
                    <a:pt x="35" y="56"/>
                  </a:lnTo>
                  <a:lnTo>
                    <a:pt x="42" y="53"/>
                  </a:lnTo>
                  <a:lnTo>
                    <a:pt x="50" y="51"/>
                  </a:lnTo>
                  <a:lnTo>
                    <a:pt x="59" y="50"/>
                  </a:lnTo>
                  <a:lnTo>
                    <a:pt x="68" y="47"/>
                  </a:lnTo>
                  <a:lnTo>
                    <a:pt x="79" y="47"/>
                  </a:lnTo>
                  <a:lnTo>
                    <a:pt x="89" y="47"/>
                  </a:lnTo>
                  <a:lnTo>
                    <a:pt x="98" y="48"/>
                  </a:lnTo>
                  <a:lnTo>
                    <a:pt x="92" y="62"/>
                  </a:lnTo>
                  <a:lnTo>
                    <a:pt x="85" y="77"/>
                  </a:lnTo>
                  <a:lnTo>
                    <a:pt x="79" y="88"/>
                  </a:lnTo>
                  <a:lnTo>
                    <a:pt x="71" y="96"/>
                  </a:lnTo>
                  <a:lnTo>
                    <a:pt x="65" y="98"/>
                  </a:lnTo>
                  <a:lnTo>
                    <a:pt x="58" y="101"/>
                  </a:lnTo>
                  <a:lnTo>
                    <a:pt x="48" y="103"/>
                  </a:lnTo>
                  <a:lnTo>
                    <a:pt x="38" y="106"/>
                  </a:lnTo>
                  <a:lnTo>
                    <a:pt x="29" y="108"/>
                  </a:lnTo>
                  <a:lnTo>
                    <a:pt x="19" y="111"/>
                  </a:lnTo>
                  <a:lnTo>
                    <a:pt x="11" y="112"/>
                  </a:lnTo>
                  <a:lnTo>
                    <a:pt x="5" y="113"/>
                  </a:lnTo>
                  <a:lnTo>
                    <a:pt x="1" y="115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7" y="116"/>
                  </a:lnTo>
                  <a:lnTo>
                    <a:pt x="13" y="116"/>
                  </a:lnTo>
                  <a:lnTo>
                    <a:pt x="19" y="115"/>
                  </a:lnTo>
                  <a:lnTo>
                    <a:pt x="27" y="115"/>
                  </a:lnTo>
                  <a:lnTo>
                    <a:pt x="35" y="113"/>
                  </a:lnTo>
                  <a:lnTo>
                    <a:pt x="43" y="112"/>
                  </a:lnTo>
                  <a:lnTo>
                    <a:pt x="52" y="111"/>
                  </a:lnTo>
                  <a:lnTo>
                    <a:pt x="60" y="110"/>
                  </a:lnTo>
                  <a:lnTo>
                    <a:pt x="68" y="108"/>
                  </a:lnTo>
                  <a:lnTo>
                    <a:pt x="56" y="121"/>
                  </a:lnTo>
                  <a:lnTo>
                    <a:pt x="46" y="134"/>
                  </a:lnTo>
                  <a:lnTo>
                    <a:pt x="38" y="157"/>
                  </a:lnTo>
                  <a:lnTo>
                    <a:pt x="35" y="196"/>
                  </a:lnTo>
                  <a:lnTo>
                    <a:pt x="39" y="187"/>
                  </a:lnTo>
                  <a:lnTo>
                    <a:pt x="44" y="177"/>
                  </a:lnTo>
                  <a:lnTo>
                    <a:pt x="50" y="164"/>
                  </a:lnTo>
                  <a:lnTo>
                    <a:pt x="55" y="153"/>
                  </a:lnTo>
                  <a:lnTo>
                    <a:pt x="61" y="141"/>
                  </a:lnTo>
                  <a:lnTo>
                    <a:pt x="68" y="129"/>
                  </a:lnTo>
                  <a:lnTo>
                    <a:pt x="73" y="121"/>
                  </a:lnTo>
                  <a:lnTo>
                    <a:pt x="80" y="115"/>
                  </a:lnTo>
                  <a:lnTo>
                    <a:pt x="84" y="131"/>
                  </a:lnTo>
                  <a:lnTo>
                    <a:pt x="90" y="148"/>
                  </a:lnTo>
                  <a:lnTo>
                    <a:pt x="98" y="164"/>
                  </a:lnTo>
                  <a:lnTo>
                    <a:pt x="106" y="176"/>
                  </a:lnTo>
                  <a:lnTo>
                    <a:pt x="112" y="181"/>
                  </a:lnTo>
                  <a:lnTo>
                    <a:pt x="113" y="179"/>
                  </a:lnTo>
                  <a:lnTo>
                    <a:pt x="112" y="176"/>
                  </a:lnTo>
                  <a:lnTo>
                    <a:pt x="108" y="171"/>
                  </a:lnTo>
                  <a:lnTo>
                    <a:pt x="101" y="153"/>
                  </a:lnTo>
                  <a:lnTo>
                    <a:pt x="96" y="134"/>
                  </a:lnTo>
                  <a:lnTo>
                    <a:pt x="92" y="118"/>
                  </a:lnTo>
                  <a:lnTo>
                    <a:pt x="92" y="105"/>
                  </a:lnTo>
                  <a:lnTo>
                    <a:pt x="96" y="91"/>
                  </a:lnTo>
                  <a:lnTo>
                    <a:pt x="104" y="76"/>
                  </a:lnTo>
                  <a:lnTo>
                    <a:pt x="112" y="61"/>
                  </a:lnTo>
                  <a:lnTo>
                    <a:pt x="117" y="52"/>
                  </a:lnTo>
                  <a:lnTo>
                    <a:pt x="129" y="63"/>
                  </a:lnTo>
                  <a:lnTo>
                    <a:pt x="140" y="77"/>
                  </a:lnTo>
                  <a:lnTo>
                    <a:pt x="150" y="95"/>
                  </a:lnTo>
                  <a:lnTo>
                    <a:pt x="154" y="117"/>
                  </a:lnTo>
                  <a:lnTo>
                    <a:pt x="155" y="124"/>
                  </a:lnTo>
                  <a:lnTo>
                    <a:pt x="156" y="124"/>
                  </a:lnTo>
                  <a:lnTo>
                    <a:pt x="159" y="120"/>
                  </a:lnTo>
                  <a:lnTo>
                    <a:pt x="159" y="113"/>
                  </a:lnTo>
                  <a:lnTo>
                    <a:pt x="156" y="91"/>
                  </a:lnTo>
                  <a:lnTo>
                    <a:pt x="150" y="68"/>
                  </a:lnTo>
                  <a:lnTo>
                    <a:pt x="142" y="51"/>
                  </a:lnTo>
                  <a:lnTo>
                    <a:pt x="134" y="42"/>
                  </a:lnTo>
                  <a:lnTo>
                    <a:pt x="142" y="32"/>
                  </a:lnTo>
                  <a:lnTo>
                    <a:pt x="148" y="21"/>
                  </a:lnTo>
                  <a:lnTo>
                    <a:pt x="155" y="10"/>
                  </a:lnTo>
                  <a:lnTo>
                    <a:pt x="15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3" name="Freeform 301">
              <a:extLst>
                <a:ext uri="{FF2B5EF4-FFF2-40B4-BE49-F238E27FC236}">
                  <a16:creationId xmlns:a16="http://schemas.microsoft.com/office/drawing/2014/main" xmlns="" id="{F9753235-6516-0382-38F7-237AAFAF8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7" y="2778"/>
              <a:ext cx="79" cy="56"/>
            </a:xfrm>
            <a:custGeom>
              <a:avLst/>
              <a:gdLst>
                <a:gd name="T0" fmla="*/ 135 w 228"/>
                <a:gd name="T1" fmla="*/ 11 h 167"/>
                <a:gd name="T2" fmla="*/ 158 w 228"/>
                <a:gd name="T3" fmla="*/ 10 h 167"/>
                <a:gd name="T4" fmla="*/ 179 w 228"/>
                <a:gd name="T5" fmla="*/ 21 h 167"/>
                <a:gd name="T6" fmla="*/ 182 w 228"/>
                <a:gd name="T7" fmla="*/ 34 h 167"/>
                <a:gd name="T8" fmla="*/ 179 w 228"/>
                <a:gd name="T9" fmla="*/ 52 h 167"/>
                <a:gd name="T10" fmla="*/ 146 w 228"/>
                <a:gd name="T11" fmla="*/ 59 h 167"/>
                <a:gd name="T12" fmla="*/ 131 w 228"/>
                <a:gd name="T13" fmla="*/ 70 h 167"/>
                <a:gd name="T14" fmla="*/ 131 w 228"/>
                <a:gd name="T15" fmla="*/ 76 h 167"/>
                <a:gd name="T16" fmla="*/ 135 w 228"/>
                <a:gd name="T17" fmla="*/ 73 h 167"/>
                <a:gd name="T18" fmla="*/ 159 w 228"/>
                <a:gd name="T19" fmla="*/ 68 h 167"/>
                <a:gd name="T20" fmla="*/ 171 w 228"/>
                <a:gd name="T21" fmla="*/ 76 h 167"/>
                <a:gd name="T22" fmla="*/ 175 w 228"/>
                <a:gd name="T23" fmla="*/ 83 h 167"/>
                <a:gd name="T24" fmla="*/ 175 w 228"/>
                <a:gd name="T25" fmla="*/ 91 h 167"/>
                <a:gd name="T26" fmla="*/ 168 w 228"/>
                <a:gd name="T27" fmla="*/ 103 h 167"/>
                <a:gd name="T28" fmla="*/ 175 w 228"/>
                <a:gd name="T29" fmla="*/ 108 h 167"/>
                <a:gd name="T30" fmla="*/ 188 w 228"/>
                <a:gd name="T31" fmla="*/ 105 h 167"/>
                <a:gd name="T32" fmla="*/ 205 w 228"/>
                <a:gd name="T33" fmla="*/ 106 h 167"/>
                <a:gd name="T34" fmla="*/ 220 w 228"/>
                <a:gd name="T35" fmla="*/ 116 h 167"/>
                <a:gd name="T36" fmla="*/ 225 w 228"/>
                <a:gd name="T37" fmla="*/ 148 h 167"/>
                <a:gd name="T38" fmla="*/ 209 w 228"/>
                <a:gd name="T39" fmla="*/ 163 h 167"/>
                <a:gd name="T40" fmla="*/ 191 w 228"/>
                <a:gd name="T41" fmla="*/ 167 h 167"/>
                <a:gd name="T42" fmla="*/ 175 w 228"/>
                <a:gd name="T43" fmla="*/ 161 h 167"/>
                <a:gd name="T44" fmla="*/ 164 w 228"/>
                <a:gd name="T45" fmla="*/ 137 h 167"/>
                <a:gd name="T46" fmla="*/ 149 w 228"/>
                <a:gd name="T47" fmla="*/ 116 h 167"/>
                <a:gd name="T48" fmla="*/ 129 w 228"/>
                <a:gd name="T49" fmla="*/ 102 h 167"/>
                <a:gd name="T50" fmla="*/ 128 w 228"/>
                <a:gd name="T51" fmla="*/ 106 h 167"/>
                <a:gd name="T52" fmla="*/ 128 w 228"/>
                <a:gd name="T53" fmla="*/ 140 h 167"/>
                <a:gd name="T54" fmla="*/ 112 w 228"/>
                <a:gd name="T55" fmla="*/ 155 h 167"/>
                <a:gd name="T56" fmla="*/ 87 w 228"/>
                <a:gd name="T57" fmla="*/ 158 h 167"/>
                <a:gd name="T58" fmla="*/ 66 w 228"/>
                <a:gd name="T59" fmla="*/ 143 h 167"/>
                <a:gd name="T60" fmla="*/ 59 w 228"/>
                <a:gd name="T61" fmla="*/ 122 h 167"/>
                <a:gd name="T62" fmla="*/ 66 w 228"/>
                <a:gd name="T63" fmla="*/ 103 h 167"/>
                <a:gd name="T64" fmla="*/ 66 w 228"/>
                <a:gd name="T65" fmla="*/ 96 h 167"/>
                <a:gd name="T66" fmla="*/ 49 w 228"/>
                <a:gd name="T67" fmla="*/ 78 h 167"/>
                <a:gd name="T68" fmla="*/ 35 w 228"/>
                <a:gd name="T69" fmla="*/ 98 h 167"/>
                <a:gd name="T70" fmla="*/ 5 w 228"/>
                <a:gd name="T71" fmla="*/ 85 h 167"/>
                <a:gd name="T72" fmla="*/ 1 w 228"/>
                <a:gd name="T73" fmla="*/ 66 h 167"/>
                <a:gd name="T74" fmla="*/ 13 w 228"/>
                <a:gd name="T75" fmla="*/ 45 h 167"/>
                <a:gd name="T76" fmla="*/ 22 w 228"/>
                <a:gd name="T77" fmla="*/ 40 h 167"/>
                <a:gd name="T78" fmla="*/ 34 w 228"/>
                <a:gd name="T79" fmla="*/ 37 h 167"/>
                <a:gd name="T80" fmla="*/ 38 w 228"/>
                <a:gd name="T81" fmla="*/ 29 h 167"/>
                <a:gd name="T82" fmla="*/ 55 w 228"/>
                <a:gd name="T83" fmla="*/ 2 h 167"/>
                <a:gd name="T84" fmla="*/ 77 w 228"/>
                <a:gd name="T85" fmla="*/ 1 h 167"/>
                <a:gd name="T86" fmla="*/ 100 w 228"/>
                <a:gd name="T87" fmla="*/ 17 h 167"/>
                <a:gd name="T88" fmla="*/ 99 w 228"/>
                <a:gd name="T89" fmla="*/ 41 h 167"/>
                <a:gd name="T90" fmla="*/ 113 w 228"/>
                <a:gd name="T91" fmla="*/ 60 h 167"/>
                <a:gd name="T92" fmla="*/ 112 w 228"/>
                <a:gd name="T93" fmla="*/ 67 h 167"/>
                <a:gd name="T94" fmla="*/ 122 w 228"/>
                <a:gd name="T95" fmla="*/ 59 h 167"/>
                <a:gd name="T96" fmla="*/ 125 w 228"/>
                <a:gd name="T97" fmla="*/ 42 h 167"/>
                <a:gd name="T98" fmla="*/ 125 w 228"/>
                <a:gd name="T99" fmla="*/ 1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8" h="167">
                  <a:moveTo>
                    <a:pt x="125" y="17"/>
                  </a:moveTo>
                  <a:lnTo>
                    <a:pt x="129" y="14"/>
                  </a:lnTo>
                  <a:lnTo>
                    <a:pt x="135" y="11"/>
                  </a:lnTo>
                  <a:lnTo>
                    <a:pt x="143" y="10"/>
                  </a:lnTo>
                  <a:lnTo>
                    <a:pt x="151" y="10"/>
                  </a:lnTo>
                  <a:lnTo>
                    <a:pt x="158" y="10"/>
                  </a:lnTo>
                  <a:lnTo>
                    <a:pt x="166" y="11"/>
                  </a:lnTo>
                  <a:lnTo>
                    <a:pt x="172" y="15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80" y="25"/>
                  </a:lnTo>
                  <a:lnTo>
                    <a:pt x="182" y="34"/>
                  </a:lnTo>
                  <a:lnTo>
                    <a:pt x="182" y="41"/>
                  </a:lnTo>
                  <a:lnTo>
                    <a:pt x="182" y="47"/>
                  </a:lnTo>
                  <a:lnTo>
                    <a:pt x="179" y="52"/>
                  </a:lnTo>
                  <a:lnTo>
                    <a:pt x="174" y="57"/>
                  </a:lnTo>
                  <a:lnTo>
                    <a:pt x="163" y="60"/>
                  </a:lnTo>
                  <a:lnTo>
                    <a:pt x="146" y="59"/>
                  </a:lnTo>
                  <a:lnTo>
                    <a:pt x="142" y="62"/>
                  </a:lnTo>
                  <a:lnTo>
                    <a:pt x="137" y="66"/>
                  </a:lnTo>
                  <a:lnTo>
                    <a:pt x="131" y="70"/>
                  </a:lnTo>
                  <a:lnTo>
                    <a:pt x="129" y="72"/>
                  </a:lnTo>
                  <a:lnTo>
                    <a:pt x="130" y="73"/>
                  </a:lnTo>
                  <a:lnTo>
                    <a:pt x="131" y="76"/>
                  </a:lnTo>
                  <a:lnTo>
                    <a:pt x="133" y="77"/>
                  </a:lnTo>
                  <a:lnTo>
                    <a:pt x="133" y="78"/>
                  </a:lnTo>
                  <a:lnTo>
                    <a:pt x="135" y="73"/>
                  </a:lnTo>
                  <a:lnTo>
                    <a:pt x="142" y="68"/>
                  </a:lnTo>
                  <a:lnTo>
                    <a:pt x="151" y="67"/>
                  </a:lnTo>
                  <a:lnTo>
                    <a:pt x="159" y="68"/>
                  </a:lnTo>
                  <a:lnTo>
                    <a:pt x="164" y="71"/>
                  </a:lnTo>
                  <a:lnTo>
                    <a:pt x="168" y="73"/>
                  </a:lnTo>
                  <a:lnTo>
                    <a:pt x="171" y="76"/>
                  </a:lnTo>
                  <a:lnTo>
                    <a:pt x="174" y="80"/>
                  </a:lnTo>
                  <a:lnTo>
                    <a:pt x="175" y="81"/>
                  </a:lnTo>
                  <a:lnTo>
                    <a:pt x="175" y="83"/>
                  </a:lnTo>
                  <a:lnTo>
                    <a:pt x="175" y="85"/>
                  </a:lnTo>
                  <a:lnTo>
                    <a:pt x="175" y="87"/>
                  </a:lnTo>
                  <a:lnTo>
                    <a:pt x="175" y="91"/>
                  </a:lnTo>
                  <a:lnTo>
                    <a:pt x="174" y="96"/>
                  </a:lnTo>
                  <a:lnTo>
                    <a:pt x="171" y="101"/>
                  </a:lnTo>
                  <a:lnTo>
                    <a:pt x="168" y="103"/>
                  </a:lnTo>
                  <a:lnTo>
                    <a:pt x="170" y="105"/>
                  </a:lnTo>
                  <a:lnTo>
                    <a:pt x="172" y="106"/>
                  </a:lnTo>
                  <a:lnTo>
                    <a:pt x="175" y="108"/>
                  </a:lnTo>
                  <a:lnTo>
                    <a:pt x="178" y="110"/>
                  </a:lnTo>
                  <a:lnTo>
                    <a:pt x="183" y="107"/>
                  </a:lnTo>
                  <a:lnTo>
                    <a:pt x="188" y="105"/>
                  </a:lnTo>
                  <a:lnTo>
                    <a:pt x="193" y="105"/>
                  </a:lnTo>
                  <a:lnTo>
                    <a:pt x="199" y="105"/>
                  </a:lnTo>
                  <a:lnTo>
                    <a:pt x="205" y="106"/>
                  </a:lnTo>
                  <a:lnTo>
                    <a:pt x="210" y="108"/>
                  </a:lnTo>
                  <a:lnTo>
                    <a:pt x="216" y="112"/>
                  </a:lnTo>
                  <a:lnTo>
                    <a:pt x="220" y="116"/>
                  </a:lnTo>
                  <a:lnTo>
                    <a:pt x="225" y="126"/>
                  </a:lnTo>
                  <a:lnTo>
                    <a:pt x="228" y="137"/>
                  </a:lnTo>
                  <a:lnTo>
                    <a:pt x="225" y="148"/>
                  </a:lnTo>
                  <a:lnTo>
                    <a:pt x="218" y="157"/>
                  </a:lnTo>
                  <a:lnTo>
                    <a:pt x="214" y="161"/>
                  </a:lnTo>
                  <a:lnTo>
                    <a:pt x="209" y="163"/>
                  </a:lnTo>
                  <a:lnTo>
                    <a:pt x="203" y="166"/>
                  </a:lnTo>
                  <a:lnTo>
                    <a:pt x="197" y="166"/>
                  </a:lnTo>
                  <a:lnTo>
                    <a:pt x="191" y="167"/>
                  </a:lnTo>
                  <a:lnTo>
                    <a:pt x="185" y="166"/>
                  </a:lnTo>
                  <a:lnTo>
                    <a:pt x="180" y="163"/>
                  </a:lnTo>
                  <a:lnTo>
                    <a:pt x="175" y="161"/>
                  </a:lnTo>
                  <a:lnTo>
                    <a:pt x="168" y="153"/>
                  </a:lnTo>
                  <a:lnTo>
                    <a:pt x="166" y="145"/>
                  </a:lnTo>
                  <a:lnTo>
                    <a:pt x="164" y="137"/>
                  </a:lnTo>
                  <a:lnTo>
                    <a:pt x="167" y="130"/>
                  </a:lnTo>
                  <a:lnTo>
                    <a:pt x="160" y="125"/>
                  </a:lnTo>
                  <a:lnTo>
                    <a:pt x="149" y="116"/>
                  </a:lnTo>
                  <a:lnTo>
                    <a:pt x="137" y="108"/>
                  </a:lnTo>
                  <a:lnTo>
                    <a:pt x="130" y="103"/>
                  </a:lnTo>
                  <a:lnTo>
                    <a:pt x="129" y="102"/>
                  </a:lnTo>
                  <a:lnTo>
                    <a:pt x="128" y="102"/>
                  </a:lnTo>
                  <a:lnTo>
                    <a:pt x="126" y="103"/>
                  </a:lnTo>
                  <a:lnTo>
                    <a:pt x="128" y="106"/>
                  </a:lnTo>
                  <a:lnTo>
                    <a:pt x="131" y="117"/>
                  </a:lnTo>
                  <a:lnTo>
                    <a:pt x="131" y="130"/>
                  </a:lnTo>
                  <a:lnTo>
                    <a:pt x="128" y="140"/>
                  </a:lnTo>
                  <a:lnTo>
                    <a:pt x="122" y="148"/>
                  </a:lnTo>
                  <a:lnTo>
                    <a:pt x="118" y="152"/>
                  </a:lnTo>
                  <a:lnTo>
                    <a:pt x="112" y="155"/>
                  </a:lnTo>
                  <a:lnTo>
                    <a:pt x="104" y="158"/>
                  </a:lnTo>
                  <a:lnTo>
                    <a:pt x="96" y="161"/>
                  </a:lnTo>
                  <a:lnTo>
                    <a:pt x="87" y="158"/>
                  </a:lnTo>
                  <a:lnTo>
                    <a:pt x="77" y="155"/>
                  </a:lnTo>
                  <a:lnTo>
                    <a:pt x="71" y="150"/>
                  </a:lnTo>
                  <a:lnTo>
                    <a:pt x="66" y="143"/>
                  </a:lnTo>
                  <a:lnTo>
                    <a:pt x="62" y="138"/>
                  </a:lnTo>
                  <a:lnTo>
                    <a:pt x="59" y="131"/>
                  </a:lnTo>
                  <a:lnTo>
                    <a:pt x="59" y="122"/>
                  </a:lnTo>
                  <a:lnTo>
                    <a:pt x="59" y="112"/>
                  </a:lnTo>
                  <a:lnTo>
                    <a:pt x="62" y="108"/>
                  </a:lnTo>
                  <a:lnTo>
                    <a:pt x="66" y="103"/>
                  </a:lnTo>
                  <a:lnTo>
                    <a:pt x="70" y="100"/>
                  </a:lnTo>
                  <a:lnTo>
                    <a:pt x="74" y="97"/>
                  </a:lnTo>
                  <a:lnTo>
                    <a:pt x="66" y="96"/>
                  </a:lnTo>
                  <a:lnTo>
                    <a:pt x="59" y="91"/>
                  </a:lnTo>
                  <a:lnTo>
                    <a:pt x="52" y="85"/>
                  </a:lnTo>
                  <a:lnTo>
                    <a:pt x="49" y="78"/>
                  </a:lnTo>
                  <a:lnTo>
                    <a:pt x="47" y="87"/>
                  </a:lnTo>
                  <a:lnTo>
                    <a:pt x="43" y="95"/>
                  </a:lnTo>
                  <a:lnTo>
                    <a:pt x="35" y="98"/>
                  </a:lnTo>
                  <a:lnTo>
                    <a:pt x="21" y="96"/>
                  </a:lnTo>
                  <a:lnTo>
                    <a:pt x="12" y="91"/>
                  </a:lnTo>
                  <a:lnTo>
                    <a:pt x="5" y="85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1" y="66"/>
                  </a:lnTo>
                  <a:lnTo>
                    <a:pt x="5" y="57"/>
                  </a:lnTo>
                  <a:lnTo>
                    <a:pt x="10" y="50"/>
                  </a:lnTo>
                  <a:lnTo>
                    <a:pt x="13" y="45"/>
                  </a:lnTo>
                  <a:lnTo>
                    <a:pt x="16" y="42"/>
                  </a:lnTo>
                  <a:lnTo>
                    <a:pt x="20" y="41"/>
                  </a:lnTo>
                  <a:lnTo>
                    <a:pt x="22" y="40"/>
                  </a:lnTo>
                  <a:lnTo>
                    <a:pt x="26" y="39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38" y="29"/>
                  </a:lnTo>
                  <a:lnTo>
                    <a:pt x="39" y="19"/>
                  </a:lnTo>
                  <a:lnTo>
                    <a:pt x="45" y="10"/>
                  </a:lnTo>
                  <a:lnTo>
                    <a:pt x="55" y="2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93" y="7"/>
                  </a:lnTo>
                  <a:lnTo>
                    <a:pt x="100" y="17"/>
                  </a:lnTo>
                  <a:lnTo>
                    <a:pt x="99" y="30"/>
                  </a:lnTo>
                  <a:lnTo>
                    <a:pt x="91" y="40"/>
                  </a:lnTo>
                  <a:lnTo>
                    <a:pt x="99" y="41"/>
                  </a:lnTo>
                  <a:lnTo>
                    <a:pt x="106" y="46"/>
                  </a:lnTo>
                  <a:lnTo>
                    <a:pt x="112" y="52"/>
                  </a:lnTo>
                  <a:lnTo>
                    <a:pt x="113" y="60"/>
                  </a:lnTo>
                  <a:lnTo>
                    <a:pt x="112" y="64"/>
                  </a:lnTo>
                  <a:lnTo>
                    <a:pt x="112" y="66"/>
                  </a:lnTo>
                  <a:lnTo>
                    <a:pt x="112" y="67"/>
                  </a:lnTo>
                  <a:lnTo>
                    <a:pt x="114" y="66"/>
                  </a:lnTo>
                  <a:lnTo>
                    <a:pt x="118" y="62"/>
                  </a:lnTo>
                  <a:lnTo>
                    <a:pt x="122" y="59"/>
                  </a:lnTo>
                  <a:lnTo>
                    <a:pt x="125" y="55"/>
                  </a:lnTo>
                  <a:lnTo>
                    <a:pt x="128" y="50"/>
                  </a:lnTo>
                  <a:lnTo>
                    <a:pt x="125" y="42"/>
                  </a:lnTo>
                  <a:lnTo>
                    <a:pt x="122" y="35"/>
                  </a:lnTo>
                  <a:lnTo>
                    <a:pt x="121" y="26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4" name="Freeform 302">
              <a:extLst>
                <a:ext uri="{FF2B5EF4-FFF2-40B4-BE49-F238E27FC236}">
                  <a16:creationId xmlns:a16="http://schemas.microsoft.com/office/drawing/2014/main" xmlns="" id="{B0DAF8B9-75C6-5F13-2077-2AA324A21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4" y="2728"/>
              <a:ext cx="73" cy="65"/>
            </a:xfrm>
            <a:custGeom>
              <a:avLst/>
              <a:gdLst>
                <a:gd name="T0" fmla="*/ 206 w 212"/>
                <a:gd name="T1" fmla="*/ 191 h 195"/>
                <a:gd name="T2" fmla="*/ 192 w 212"/>
                <a:gd name="T3" fmla="*/ 186 h 195"/>
                <a:gd name="T4" fmla="*/ 173 w 212"/>
                <a:gd name="T5" fmla="*/ 181 h 195"/>
                <a:gd name="T6" fmla="*/ 150 w 212"/>
                <a:gd name="T7" fmla="*/ 184 h 195"/>
                <a:gd name="T8" fmla="*/ 127 w 212"/>
                <a:gd name="T9" fmla="*/ 182 h 195"/>
                <a:gd name="T10" fmla="*/ 111 w 212"/>
                <a:gd name="T11" fmla="*/ 176 h 195"/>
                <a:gd name="T12" fmla="*/ 120 w 212"/>
                <a:gd name="T13" fmla="*/ 172 h 195"/>
                <a:gd name="T14" fmla="*/ 140 w 212"/>
                <a:gd name="T15" fmla="*/ 172 h 195"/>
                <a:gd name="T16" fmla="*/ 158 w 212"/>
                <a:gd name="T17" fmla="*/ 169 h 195"/>
                <a:gd name="T18" fmla="*/ 158 w 212"/>
                <a:gd name="T19" fmla="*/ 155 h 195"/>
                <a:gd name="T20" fmla="*/ 133 w 212"/>
                <a:gd name="T21" fmla="*/ 131 h 195"/>
                <a:gd name="T22" fmla="*/ 100 w 212"/>
                <a:gd name="T23" fmla="*/ 136 h 195"/>
                <a:gd name="T24" fmla="*/ 63 w 212"/>
                <a:gd name="T25" fmla="*/ 137 h 195"/>
                <a:gd name="T26" fmla="*/ 41 w 212"/>
                <a:gd name="T27" fmla="*/ 127 h 195"/>
                <a:gd name="T28" fmla="*/ 53 w 212"/>
                <a:gd name="T29" fmla="*/ 125 h 195"/>
                <a:gd name="T30" fmla="*/ 75 w 212"/>
                <a:gd name="T31" fmla="*/ 126 h 195"/>
                <a:gd name="T32" fmla="*/ 102 w 212"/>
                <a:gd name="T33" fmla="*/ 122 h 195"/>
                <a:gd name="T34" fmla="*/ 109 w 212"/>
                <a:gd name="T35" fmla="*/ 109 h 195"/>
                <a:gd name="T36" fmla="*/ 86 w 212"/>
                <a:gd name="T37" fmla="*/ 89 h 195"/>
                <a:gd name="T38" fmla="*/ 50 w 212"/>
                <a:gd name="T39" fmla="*/ 95 h 195"/>
                <a:gd name="T40" fmla="*/ 16 w 212"/>
                <a:gd name="T41" fmla="*/ 88 h 195"/>
                <a:gd name="T42" fmla="*/ 1 w 212"/>
                <a:gd name="T43" fmla="*/ 73 h 195"/>
                <a:gd name="T44" fmla="*/ 8 w 212"/>
                <a:gd name="T45" fmla="*/ 75 h 195"/>
                <a:gd name="T46" fmla="*/ 28 w 212"/>
                <a:gd name="T47" fmla="*/ 80 h 195"/>
                <a:gd name="T48" fmla="*/ 55 w 212"/>
                <a:gd name="T49" fmla="*/ 80 h 195"/>
                <a:gd name="T50" fmla="*/ 62 w 212"/>
                <a:gd name="T51" fmla="*/ 70 h 195"/>
                <a:gd name="T52" fmla="*/ 33 w 212"/>
                <a:gd name="T53" fmla="*/ 43 h 195"/>
                <a:gd name="T54" fmla="*/ 9 w 212"/>
                <a:gd name="T55" fmla="*/ 16 h 195"/>
                <a:gd name="T56" fmla="*/ 3 w 212"/>
                <a:gd name="T57" fmla="*/ 0 h 195"/>
                <a:gd name="T58" fmla="*/ 16 w 212"/>
                <a:gd name="T59" fmla="*/ 10 h 195"/>
                <a:gd name="T60" fmla="*/ 41 w 212"/>
                <a:gd name="T61" fmla="*/ 35 h 195"/>
                <a:gd name="T62" fmla="*/ 69 w 212"/>
                <a:gd name="T63" fmla="*/ 60 h 195"/>
                <a:gd name="T64" fmla="*/ 82 w 212"/>
                <a:gd name="T65" fmla="*/ 43 h 195"/>
                <a:gd name="T66" fmla="*/ 80 w 212"/>
                <a:gd name="T67" fmla="*/ 15 h 195"/>
                <a:gd name="T68" fmla="*/ 87 w 212"/>
                <a:gd name="T69" fmla="*/ 15 h 195"/>
                <a:gd name="T70" fmla="*/ 96 w 212"/>
                <a:gd name="T71" fmla="*/ 66 h 195"/>
                <a:gd name="T72" fmla="*/ 113 w 212"/>
                <a:gd name="T73" fmla="*/ 91 h 195"/>
                <a:gd name="T74" fmla="*/ 137 w 212"/>
                <a:gd name="T75" fmla="*/ 101 h 195"/>
                <a:gd name="T76" fmla="*/ 150 w 212"/>
                <a:gd name="T77" fmla="*/ 63 h 195"/>
                <a:gd name="T78" fmla="*/ 153 w 212"/>
                <a:gd name="T79" fmla="*/ 48 h 195"/>
                <a:gd name="T80" fmla="*/ 161 w 212"/>
                <a:gd name="T81" fmla="*/ 90 h 195"/>
                <a:gd name="T82" fmla="*/ 165 w 212"/>
                <a:gd name="T83" fmla="*/ 130 h 195"/>
                <a:gd name="T84" fmla="*/ 184 w 212"/>
                <a:gd name="T85" fmla="*/ 154 h 195"/>
                <a:gd name="T86" fmla="*/ 199 w 212"/>
                <a:gd name="T87" fmla="*/ 136 h 195"/>
                <a:gd name="T88" fmla="*/ 206 w 212"/>
                <a:gd name="T89" fmla="*/ 126 h 195"/>
                <a:gd name="T90" fmla="*/ 208 w 212"/>
                <a:gd name="T91" fmla="*/ 144 h 195"/>
                <a:gd name="T92" fmla="*/ 199 w 212"/>
                <a:gd name="T93" fmla="*/ 166 h 195"/>
                <a:gd name="T94" fmla="*/ 208 w 212"/>
                <a:gd name="T95" fmla="*/ 18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2" h="195">
                  <a:moveTo>
                    <a:pt x="212" y="189"/>
                  </a:moveTo>
                  <a:lnTo>
                    <a:pt x="208" y="190"/>
                  </a:lnTo>
                  <a:lnTo>
                    <a:pt x="206" y="191"/>
                  </a:lnTo>
                  <a:lnTo>
                    <a:pt x="202" y="192"/>
                  </a:lnTo>
                  <a:lnTo>
                    <a:pt x="199" y="195"/>
                  </a:lnTo>
                  <a:lnTo>
                    <a:pt x="192" y="186"/>
                  </a:lnTo>
                  <a:lnTo>
                    <a:pt x="188" y="181"/>
                  </a:lnTo>
                  <a:lnTo>
                    <a:pt x="182" y="180"/>
                  </a:lnTo>
                  <a:lnTo>
                    <a:pt x="173" y="181"/>
                  </a:lnTo>
                  <a:lnTo>
                    <a:pt x="166" y="182"/>
                  </a:lnTo>
                  <a:lnTo>
                    <a:pt x="158" y="184"/>
                  </a:lnTo>
                  <a:lnTo>
                    <a:pt x="150" y="184"/>
                  </a:lnTo>
                  <a:lnTo>
                    <a:pt x="142" y="184"/>
                  </a:lnTo>
                  <a:lnTo>
                    <a:pt x="134" y="184"/>
                  </a:lnTo>
                  <a:lnTo>
                    <a:pt x="127" y="182"/>
                  </a:lnTo>
                  <a:lnTo>
                    <a:pt x="121" y="181"/>
                  </a:lnTo>
                  <a:lnTo>
                    <a:pt x="116" y="180"/>
                  </a:lnTo>
                  <a:lnTo>
                    <a:pt x="111" y="176"/>
                  </a:lnTo>
                  <a:lnTo>
                    <a:pt x="108" y="174"/>
                  </a:lnTo>
                  <a:lnTo>
                    <a:pt x="112" y="171"/>
                  </a:lnTo>
                  <a:lnTo>
                    <a:pt x="120" y="172"/>
                  </a:lnTo>
                  <a:lnTo>
                    <a:pt x="125" y="174"/>
                  </a:lnTo>
                  <a:lnTo>
                    <a:pt x="132" y="174"/>
                  </a:lnTo>
                  <a:lnTo>
                    <a:pt x="140" y="172"/>
                  </a:lnTo>
                  <a:lnTo>
                    <a:pt x="146" y="171"/>
                  </a:lnTo>
                  <a:lnTo>
                    <a:pt x="153" y="170"/>
                  </a:lnTo>
                  <a:lnTo>
                    <a:pt x="158" y="169"/>
                  </a:lnTo>
                  <a:lnTo>
                    <a:pt x="163" y="166"/>
                  </a:lnTo>
                  <a:lnTo>
                    <a:pt x="166" y="165"/>
                  </a:lnTo>
                  <a:lnTo>
                    <a:pt x="158" y="155"/>
                  </a:lnTo>
                  <a:lnTo>
                    <a:pt x="148" y="144"/>
                  </a:lnTo>
                  <a:lnTo>
                    <a:pt x="138" y="136"/>
                  </a:lnTo>
                  <a:lnTo>
                    <a:pt x="133" y="131"/>
                  </a:lnTo>
                  <a:lnTo>
                    <a:pt x="124" y="134"/>
                  </a:lnTo>
                  <a:lnTo>
                    <a:pt x="113" y="135"/>
                  </a:lnTo>
                  <a:lnTo>
                    <a:pt x="100" y="136"/>
                  </a:lnTo>
                  <a:lnTo>
                    <a:pt x="88" y="137"/>
                  </a:lnTo>
                  <a:lnTo>
                    <a:pt x="75" y="139"/>
                  </a:lnTo>
                  <a:lnTo>
                    <a:pt x="63" y="137"/>
                  </a:lnTo>
                  <a:lnTo>
                    <a:pt x="53" y="136"/>
                  </a:lnTo>
                  <a:lnTo>
                    <a:pt x="46" y="132"/>
                  </a:lnTo>
                  <a:lnTo>
                    <a:pt x="41" y="127"/>
                  </a:lnTo>
                  <a:lnTo>
                    <a:pt x="41" y="124"/>
                  </a:lnTo>
                  <a:lnTo>
                    <a:pt x="45" y="122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66" y="127"/>
                  </a:lnTo>
                  <a:lnTo>
                    <a:pt x="75" y="126"/>
                  </a:lnTo>
                  <a:lnTo>
                    <a:pt x="84" y="126"/>
                  </a:lnTo>
                  <a:lnTo>
                    <a:pt x="92" y="125"/>
                  </a:lnTo>
                  <a:lnTo>
                    <a:pt x="102" y="122"/>
                  </a:lnTo>
                  <a:lnTo>
                    <a:pt x="109" y="120"/>
                  </a:lnTo>
                  <a:lnTo>
                    <a:pt x="115" y="117"/>
                  </a:lnTo>
                  <a:lnTo>
                    <a:pt x="109" y="109"/>
                  </a:lnTo>
                  <a:lnTo>
                    <a:pt x="103" y="101"/>
                  </a:lnTo>
                  <a:lnTo>
                    <a:pt x="94" y="95"/>
                  </a:lnTo>
                  <a:lnTo>
                    <a:pt x="86" y="89"/>
                  </a:lnTo>
                  <a:lnTo>
                    <a:pt x="74" y="93"/>
                  </a:lnTo>
                  <a:lnTo>
                    <a:pt x="62" y="94"/>
                  </a:lnTo>
                  <a:lnTo>
                    <a:pt x="50" y="95"/>
                  </a:lnTo>
                  <a:lnTo>
                    <a:pt x="37" y="94"/>
                  </a:lnTo>
                  <a:lnTo>
                    <a:pt x="26" y="91"/>
                  </a:lnTo>
                  <a:lnTo>
                    <a:pt x="16" y="88"/>
                  </a:lnTo>
                  <a:lnTo>
                    <a:pt x="8" y="83"/>
                  </a:lnTo>
                  <a:lnTo>
                    <a:pt x="3" y="76"/>
                  </a:lnTo>
                  <a:lnTo>
                    <a:pt x="1" y="73"/>
                  </a:lnTo>
                  <a:lnTo>
                    <a:pt x="1" y="71"/>
                  </a:lnTo>
                  <a:lnTo>
                    <a:pt x="3" y="73"/>
                  </a:lnTo>
                  <a:lnTo>
                    <a:pt x="8" y="75"/>
                  </a:lnTo>
                  <a:lnTo>
                    <a:pt x="13" y="78"/>
                  </a:lnTo>
                  <a:lnTo>
                    <a:pt x="20" y="79"/>
                  </a:lnTo>
                  <a:lnTo>
                    <a:pt x="28" y="80"/>
                  </a:lnTo>
                  <a:lnTo>
                    <a:pt x="37" y="81"/>
                  </a:lnTo>
                  <a:lnTo>
                    <a:pt x="46" y="81"/>
                  </a:lnTo>
                  <a:lnTo>
                    <a:pt x="55" y="80"/>
                  </a:lnTo>
                  <a:lnTo>
                    <a:pt x="63" y="80"/>
                  </a:lnTo>
                  <a:lnTo>
                    <a:pt x="70" y="78"/>
                  </a:lnTo>
                  <a:lnTo>
                    <a:pt x="62" y="70"/>
                  </a:lnTo>
                  <a:lnTo>
                    <a:pt x="53" y="61"/>
                  </a:lnTo>
                  <a:lnTo>
                    <a:pt x="44" y="53"/>
                  </a:lnTo>
                  <a:lnTo>
                    <a:pt x="33" y="43"/>
                  </a:lnTo>
                  <a:lnTo>
                    <a:pt x="24" y="34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4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1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0" y="25"/>
                  </a:lnTo>
                  <a:lnTo>
                    <a:pt x="41" y="35"/>
                  </a:lnTo>
                  <a:lnTo>
                    <a:pt x="50" y="45"/>
                  </a:lnTo>
                  <a:lnTo>
                    <a:pt x="59" y="54"/>
                  </a:lnTo>
                  <a:lnTo>
                    <a:pt x="69" y="60"/>
                  </a:lnTo>
                  <a:lnTo>
                    <a:pt x="74" y="65"/>
                  </a:lnTo>
                  <a:lnTo>
                    <a:pt x="79" y="55"/>
                  </a:lnTo>
                  <a:lnTo>
                    <a:pt x="82" y="43"/>
                  </a:lnTo>
                  <a:lnTo>
                    <a:pt x="83" y="31"/>
                  </a:lnTo>
                  <a:lnTo>
                    <a:pt x="82" y="21"/>
                  </a:lnTo>
                  <a:lnTo>
                    <a:pt x="80" y="15"/>
                  </a:lnTo>
                  <a:lnTo>
                    <a:pt x="82" y="11"/>
                  </a:lnTo>
                  <a:lnTo>
                    <a:pt x="84" y="11"/>
                  </a:lnTo>
                  <a:lnTo>
                    <a:pt x="87" y="15"/>
                  </a:lnTo>
                  <a:lnTo>
                    <a:pt x="92" y="34"/>
                  </a:lnTo>
                  <a:lnTo>
                    <a:pt x="95" y="51"/>
                  </a:lnTo>
                  <a:lnTo>
                    <a:pt x="96" y="66"/>
                  </a:lnTo>
                  <a:lnTo>
                    <a:pt x="95" y="74"/>
                  </a:lnTo>
                  <a:lnTo>
                    <a:pt x="104" y="83"/>
                  </a:lnTo>
                  <a:lnTo>
                    <a:pt x="113" y="91"/>
                  </a:lnTo>
                  <a:lnTo>
                    <a:pt x="121" y="99"/>
                  </a:lnTo>
                  <a:lnTo>
                    <a:pt x="127" y="105"/>
                  </a:lnTo>
                  <a:lnTo>
                    <a:pt x="137" y="101"/>
                  </a:lnTo>
                  <a:lnTo>
                    <a:pt x="145" y="91"/>
                  </a:lnTo>
                  <a:lnTo>
                    <a:pt x="150" y="78"/>
                  </a:lnTo>
                  <a:lnTo>
                    <a:pt x="150" y="63"/>
                  </a:lnTo>
                  <a:lnTo>
                    <a:pt x="149" y="51"/>
                  </a:lnTo>
                  <a:lnTo>
                    <a:pt x="150" y="46"/>
                  </a:lnTo>
                  <a:lnTo>
                    <a:pt x="153" y="48"/>
                  </a:lnTo>
                  <a:lnTo>
                    <a:pt x="156" y="55"/>
                  </a:lnTo>
                  <a:lnTo>
                    <a:pt x="159" y="71"/>
                  </a:lnTo>
                  <a:lnTo>
                    <a:pt x="161" y="90"/>
                  </a:lnTo>
                  <a:lnTo>
                    <a:pt x="161" y="107"/>
                  </a:lnTo>
                  <a:lnTo>
                    <a:pt x="154" y="120"/>
                  </a:lnTo>
                  <a:lnTo>
                    <a:pt x="165" y="130"/>
                  </a:lnTo>
                  <a:lnTo>
                    <a:pt x="174" y="139"/>
                  </a:lnTo>
                  <a:lnTo>
                    <a:pt x="179" y="147"/>
                  </a:lnTo>
                  <a:lnTo>
                    <a:pt x="184" y="154"/>
                  </a:lnTo>
                  <a:lnTo>
                    <a:pt x="190" y="149"/>
                  </a:lnTo>
                  <a:lnTo>
                    <a:pt x="195" y="142"/>
                  </a:lnTo>
                  <a:lnTo>
                    <a:pt x="199" y="136"/>
                  </a:lnTo>
                  <a:lnTo>
                    <a:pt x="200" y="130"/>
                  </a:lnTo>
                  <a:lnTo>
                    <a:pt x="203" y="127"/>
                  </a:lnTo>
                  <a:lnTo>
                    <a:pt x="206" y="126"/>
                  </a:lnTo>
                  <a:lnTo>
                    <a:pt x="208" y="129"/>
                  </a:lnTo>
                  <a:lnTo>
                    <a:pt x="210" y="135"/>
                  </a:lnTo>
                  <a:lnTo>
                    <a:pt x="208" y="144"/>
                  </a:lnTo>
                  <a:lnTo>
                    <a:pt x="204" y="154"/>
                  </a:lnTo>
                  <a:lnTo>
                    <a:pt x="202" y="161"/>
                  </a:lnTo>
                  <a:lnTo>
                    <a:pt x="199" y="166"/>
                  </a:lnTo>
                  <a:lnTo>
                    <a:pt x="202" y="171"/>
                  </a:lnTo>
                  <a:lnTo>
                    <a:pt x="206" y="177"/>
                  </a:lnTo>
                  <a:lnTo>
                    <a:pt x="208" y="182"/>
                  </a:lnTo>
                  <a:lnTo>
                    <a:pt x="212" y="189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5" name="Freeform 303">
              <a:extLst>
                <a:ext uri="{FF2B5EF4-FFF2-40B4-BE49-F238E27FC236}">
                  <a16:creationId xmlns:a16="http://schemas.microsoft.com/office/drawing/2014/main" xmlns="" id="{A9A2374D-2CD8-3D09-0120-EC78E1985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8" y="2711"/>
              <a:ext cx="60" cy="73"/>
            </a:xfrm>
            <a:custGeom>
              <a:avLst/>
              <a:gdLst>
                <a:gd name="T0" fmla="*/ 31 w 172"/>
                <a:gd name="T1" fmla="*/ 214 h 217"/>
                <a:gd name="T2" fmla="*/ 17 w 172"/>
                <a:gd name="T3" fmla="*/ 197 h 217"/>
                <a:gd name="T4" fmla="*/ 6 w 172"/>
                <a:gd name="T5" fmla="*/ 176 h 217"/>
                <a:gd name="T6" fmla="*/ 0 w 172"/>
                <a:gd name="T7" fmla="*/ 151 h 217"/>
                <a:gd name="T8" fmla="*/ 4 w 172"/>
                <a:gd name="T9" fmla="*/ 131 h 217"/>
                <a:gd name="T10" fmla="*/ 8 w 172"/>
                <a:gd name="T11" fmla="*/ 133 h 217"/>
                <a:gd name="T12" fmla="*/ 12 w 172"/>
                <a:gd name="T13" fmla="*/ 156 h 217"/>
                <a:gd name="T14" fmla="*/ 27 w 172"/>
                <a:gd name="T15" fmla="*/ 192 h 217"/>
                <a:gd name="T16" fmla="*/ 45 w 172"/>
                <a:gd name="T17" fmla="*/ 199 h 217"/>
                <a:gd name="T18" fmla="*/ 50 w 172"/>
                <a:gd name="T19" fmla="*/ 186 h 217"/>
                <a:gd name="T20" fmla="*/ 45 w 172"/>
                <a:gd name="T21" fmla="*/ 164 h 217"/>
                <a:gd name="T22" fmla="*/ 39 w 172"/>
                <a:gd name="T23" fmla="*/ 119 h 217"/>
                <a:gd name="T24" fmla="*/ 41 w 172"/>
                <a:gd name="T25" fmla="*/ 95 h 217"/>
                <a:gd name="T26" fmla="*/ 46 w 172"/>
                <a:gd name="T27" fmla="*/ 94 h 217"/>
                <a:gd name="T28" fmla="*/ 46 w 172"/>
                <a:gd name="T29" fmla="*/ 118 h 217"/>
                <a:gd name="T30" fmla="*/ 53 w 172"/>
                <a:gd name="T31" fmla="*/ 155 h 217"/>
                <a:gd name="T32" fmla="*/ 69 w 172"/>
                <a:gd name="T33" fmla="*/ 155 h 217"/>
                <a:gd name="T34" fmla="*/ 81 w 172"/>
                <a:gd name="T35" fmla="*/ 129 h 217"/>
                <a:gd name="T36" fmla="*/ 74 w 172"/>
                <a:gd name="T37" fmla="*/ 95 h 217"/>
                <a:gd name="T38" fmla="*/ 75 w 172"/>
                <a:gd name="T39" fmla="*/ 47 h 217"/>
                <a:gd name="T40" fmla="*/ 90 w 172"/>
                <a:gd name="T41" fmla="*/ 25 h 217"/>
                <a:gd name="T42" fmla="*/ 93 w 172"/>
                <a:gd name="T43" fmla="*/ 28 h 217"/>
                <a:gd name="T44" fmla="*/ 87 w 172"/>
                <a:gd name="T45" fmla="*/ 51 h 217"/>
                <a:gd name="T46" fmla="*/ 87 w 172"/>
                <a:gd name="T47" fmla="*/ 88 h 217"/>
                <a:gd name="T48" fmla="*/ 104 w 172"/>
                <a:gd name="T49" fmla="*/ 86 h 217"/>
                <a:gd name="T50" fmla="*/ 115 w 172"/>
                <a:gd name="T51" fmla="*/ 60 h 217"/>
                <a:gd name="T52" fmla="*/ 121 w 172"/>
                <a:gd name="T53" fmla="*/ 39 h 217"/>
                <a:gd name="T54" fmla="*/ 136 w 172"/>
                <a:gd name="T55" fmla="*/ 14 h 217"/>
                <a:gd name="T56" fmla="*/ 148 w 172"/>
                <a:gd name="T57" fmla="*/ 2 h 217"/>
                <a:gd name="T58" fmla="*/ 156 w 172"/>
                <a:gd name="T59" fmla="*/ 3 h 217"/>
                <a:gd name="T60" fmla="*/ 143 w 172"/>
                <a:gd name="T61" fmla="*/ 22 h 217"/>
                <a:gd name="T62" fmla="*/ 125 w 172"/>
                <a:gd name="T63" fmla="*/ 48 h 217"/>
                <a:gd name="T64" fmla="*/ 121 w 172"/>
                <a:gd name="T65" fmla="*/ 70 h 217"/>
                <a:gd name="T66" fmla="*/ 112 w 172"/>
                <a:gd name="T67" fmla="*/ 95 h 217"/>
                <a:gd name="T68" fmla="*/ 116 w 172"/>
                <a:gd name="T69" fmla="*/ 101 h 217"/>
                <a:gd name="T70" fmla="*/ 133 w 172"/>
                <a:gd name="T71" fmla="*/ 95 h 217"/>
                <a:gd name="T72" fmla="*/ 149 w 172"/>
                <a:gd name="T73" fmla="*/ 86 h 217"/>
                <a:gd name="T74" fmla="*/ 161 w 172"/>
                <a:gd name="T75" fmla="*/ 79 h 217"/>
                <a:gd name="T76" fmla="*/ 168 w 172"/>
                <a:gd name="T77" fmla="*/ 71 h 217"/>
                <a:gd name="T78" fmla="*/ 172 w 172"/>
                <a:gd name="T79" fmla="*/ 73 h 217"/>
                <a:gd name="T80" fmla="*/ 164 w 172"/>
                <a:gd name="T81" fmla="*/ 88 h 217"/>
                <a:gd name="T82" fmla="*/ 147 w 172"/>
                <a:gd name="T83" fmla="*/ 101 h 217"/>
                <a:gd name="T84" fmla="*/ 128 w 172"/>
                <a:gd name="T85" fmla="*/ 111 h 217"/>
                <a:gd name="T86" fmla="*/ 111 w 172"/>
                <a:gd name="T87" fmla="*/ 116 h 217"/>
                <a:gd name="T88" fmla="*/ 98 w 172"/>
                <a:gd name="T89" fmla="*/ 129 h 217"/>
                <a:gd name="T90" fmla="*/ 81 w 172"/>
                <a:gd name="T91" fmla="*/ 164 h 217"/>
                <a:gd name="T92" fmla="*/ 85 w 172"/>
                <a:gd name="T93" fmla="*/ 176 h 217"/>
                <a:gd name="T94" fmla="*/ 102 w 172"/>
                <a:gd name="T95" fmla="*/ 177 h 217"/>
                <a:gd name="T96" fmla="*/ 119 w 172"/>
                <a:gd name="T97" fmla="*/ 174 h 217"/>
                <a:gd name="T98" fmla="*/ 135 w 172"/>
                <a:gd name="T99" fmla="*/ 165 h 217"/>
                <a:gd name="T100" fmla="*/ 145 w 172"/>
                <a:gd name="T101" fmla="*/ 153 h 217"/>
                <a:gd name="T102" fmla="*/ 150 w 172"/>
                <a:gd name="T103" fmla="*/ 153 h 217"/>
                <a:gd name="T104" fmla="*/ 143 w 172"/>
                <a:gd name="T105" fmla="*/ 167 h 217"/>
                <a:gd name="T106" fmla="*/ 125 w 172"/>
                <a:gd name="T107" fmla="*/ 182 h 217"/>
                <a:gd name="T108" fmla="*/ 106 w 172"/>
                <a:gd name="T109" fmla="*/ 190 h 217"/>
                <a:gd name="T110" fmla="*/ 85 w 172"/>
                <a:gd name="T111" fmla="*/ 191 h 217"/>
                <a:gd name="T112" fmla="*/ 70 w 172"/>
                <a:gd name="T113" fmla="*/ 195 h 217"/>
                <a:gd name="T114" fmla="*/ 64 w 172"/>
                <a:gd name="T115" fmla="*/ 204 h 217"/>
                <a:gd name="T116" fmla="*/ 54 w 172"/>
                <a:gd name="T117" fmla="*/ 210 h 217"/>
                <a:gd name="T118" fmla="*/ 40 w 172"/>
                <a:gd name="T119" fmla="*/ 21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2" h="217">
                  <a:moveTo>
                    <a:pt x="36" y="217"/>
                  </a:moveTo>
                  <a:lnTo>
                    <a:pt x="31" y="214"/>
                  </a:lnTo>
                  <a:lnTo>
                    <a:pt x="24" y="207"/>
                  </a:lnTo>
                  <a:lnTo>
                    <a:pt x="17" y="197"/>
                  </a:lnTo>
                  <a:lnTo>
                    <a:pt x="11" y="187"/>
                  </a:lnTo>
                  <a:lnTo>
                    <a:pt x="6" y="176"/>
                  </a:lnTo>
                  <a:lnTo>
                    <a:pt x="2" y="164"/>
                  </a:lnTo>
                  <a:lnTo>
                    <a:pt x="0" y="151"/>
                  </a:lnTo>
                  <a:lnTo>
                    <a:pt x="2" y="139"/>
                  </a:lnTo>
                  <a:lnTo>
                    <a:pt x="4" y="131"/>
                  </a:lnTo>
                  <a:lnTo>
                    <a:pt x="7" y="130"/>
                  </a:lnTo>
                  <a:lnTo>
                    <a:pt x="8" y="133"/>
                  </a:lnTo>
                  <a:lnTo>
                    <a:pt x="10" y="139"/>
                  </a:lnTo>
                  <a:lnTo>
                    <a:pt x="12" y="156"/>
                  </a:lnTo>
                  <a:lnTo>
                    <a:pt x="17" y="175"/>
                  </a:lnTo>
                  <a:lnTo>
                    <a:pt x="27" y="192"/>
                  </a:lnTo>
                  <a:lnTo>
                    <a:pt x="40" y="204"/>
                  </a:lnTo>
                  <a:lnTo>
                    <a:pt x="45" y="199"/>
                  </a:lnTo>
                  <a:lnTo>
                    <a:pt x="49" y="191"/>
                  </a:lnTo>
                  <a:lnTo>
                    <a:pt x="50" y="186"/>
                  </a:lnTo>
                  <a:lnTo>
                    <a:pt x="53" y="184"/>
                  </a:lnTo>
                  <a:lnTo>
                    <a:pt x="45" y="164"/>
                  </a:lnTo>
                  <a:lnTo>
                    <a:pt x="40" y="140"/>
                  </a:lnTo>
                  <a:lnTo>
                    <a:pt x="39" y="119"/>
                  </a:lnTo>
                  <a:lnTo>
                    <a:pt x="39" y="104"/>
                  </a:lnTo>
                  <a:lnTo>
                    <a:pt x="41" y="95"/>
                  </a:lnTo>
                  <a:lnTo>
                    <a:pt x="44" y="91"/>
                  </a:lnTo>
                  <a:lnTo>
                    <a:pt x="46" y="94"/>
                  </a:lnTo>
                  <a:lnTo>
                    <a:pt x="46" y="103"/>
                  </a:lnTo>
                  <a:lnTo>
                    <a:pt x="46" y="118"/>
                  </a:lnTo>
                  <a:lnTo>
                    <a:pt x="49" y="136"/>
                  </a:lnTo>
                  <a:lnTo>
                    <a:pt x="53" y="155"/>
                  </a:lnTo>
                  <a:lnTo>
                    <a:pt x="61" y="166"/>
                  </a:lnTo>
                  <a:lnTo>
                    <a:pt x="69" y="155"/>
                  </a:lnTo>
                  <a:lnTo>
                    <a:pt x="77" y="143"/>
                  </a:lnTo>
                  <a:lnTo>
                    <a:pt x="81" y="129"/>
                  </a:lnTo>
                  <a:lnTo>
                    <a:pt x="83" y="119"/>
                  </a:lnTo>
                  <a:lnTo>
                    <a:pt x="74" y="95"/>
                  </a:lnTo>
                  <a:lnTo>
                    <a:pt x="73" y="70"/>
                  </a:lnTo>
                  <a:lnTo>
                    <a:pt x="75" y="47"/>
                  </a:lnTo>
                  <a:lnTo>
                    <a:pt x="85" y="29"/>
                  </a:lnTo>
                  <a:lnTo>
                    <a:pt x="90" y="25"/>
                  </a:lnTo>
                  <a:lnTo>
                    <a:pt x="93" y="25"/>
                  </a:lnTo>
                  <a:lnTo>
                    <a:pt x="93" y="28"/>
                  </a:lnTo>
                  <a:lnTo>
                    <a:pt x="93" y="33"/>
                  </a:lnTo>
                  <a:lnTo>
                    <a:pt x="87" y="51"/>
                  </a:lnTo>
                  <a:lnTo>
                    <a:pt x="86" y="71"/>
                  </a:lnTo>
                  <a:lnTo>
                    <a:pt x="87" y="88"/>
                  </a:lnTo>
                  <a:lnTo>
                    <a:pt x="94" y="100"/>
                  </a:lnTo>
                  <a:lnTo>
                    <a:pt x="104" y="86"/>
                  </a:lnTo>
                  <a:lnTo>
                    <a:pt x="111" y="73"/>
                  </a:lnTo>
                  <a:lnTo>
                    <a:pt x="115" y="60"/>
                  </a:lnTo>
                  <a:lnTo>
                    <a:pt x="118" y="50"/>
                  </a:lnTo>
                  <a:lnTo>
                    <a:pt x="121" y="39"/>
                  </a:lnTo>
                  <a:lnTo>
                    <a:pt x="128" y="25"/>
                  </a:lnTo>
                  <a:lnTo>
                    <a:pt x="136" y="14"/>
                  </a:lnTo>
                  <a:lnTo>
                    <a:pt x="143" y="5"/>
                  </a:lnTo>
                  <a:lnTo>
                    <a:pt x="148" y="2"/>
                  </a:lnTo>
                  <a:lnTo>
                    <a:pt x="153" y="0"/>
                  </a:lnTo>
                  <a:lnTo>
                    <a:pt x="156" y="3"/>
                  </a:lnTo>
                  <a:lnTo>
                    <a:pt x="154" y="8"/>
                  </a:lnTo>
                  <a:lnTo>
                    <a:pt x="143" y="22"/>
                  </a:lnTo>
                  <a:lnTo>
                    <a:pt x="132" y="35"/>
                  </a:lnTo>
                  <a:lnTo>
                    <a:pt x="125" y="48"/>
                  </a:lnTo>
                  <a:lnTo>
                    <a:pt x="123" y="59"/>
                  </a:lnTo>
                  <a:lnTo>
                    <a:pt x="121" y="70"/>
                  </a:lnTo>
                  <a:lnTo>
                    <a:pt x="118" y="83"/>
                  </a:lnTo>
                  <a:lnTo>
                    <a:pt x="112" y="95"/>
                  </a:lnTo>
                  <a:lnTo>
                    <a:pt x="107" y="104"/>
                  </a:lnTo>
                  <a:lnTo>
                    <a:pt x="116" y="101"/>
                  </a:lnTo>
                  <a:lnTo>
                    <a:pt x="124" y="99"/>
                  </a:lnTo>
                  <a:lnTo>
                    <a:pt x="133" y="95"/>
                  </a:lnTo>
                  <a:lnTo>
                    <a:pt x="141" y="91"/>
                  </a:lnTo>
                  <a:lnTo>
                    <a:pt x="149" y="86"/>
                  </a:lnTo>
                  <a:lnTo>
                    <a:pt x="156" y="83"/>
                  </a:lnTo>
                  <a:lnTo>
                    <a:pt x="161" y="79"/>
                  </a:lnTo>
                  <a:lnTo>
                    <a:pt x="164" y="75"/>
                  </a:lnTo>
                  <a:lnTo>
                    <a:pt x="168" y="71"/>
                  </a:lnTo>
                  <a:lnTo>
                    <a:pt x="172" y="70"/>
                  </a:lnTo>
                  <a:lnTo>
                    <a:pt x="172" y="73"/>
                  </a:lnTo>
                  <a:lnTo>
                    <a:pt x="170" y="78"/>
                  </a:lnTo>
                  <a:lnTo>
                    <a:pt x="164" y="88"/>
                  </a:lnTo>
                  <a:lnTo>
                    <a:pt x="156" y="95"/>
                  </a:lnTo>
                  <a:lnTo>
                    <a:pt x="147" y="101"/>
                  </a:lnTo>
                  <a:lnTo>
                    <a:pt x="137" y="108"/>
                  </a:lnTo>
                  <a:lnTo>
                    <a:pt x="128" y="111"/>
                  </a:lnTo>
                  <a:lnTo>
                    <a:pt x="119" y="114"/>
                  </a:lnTo>
                  <a:lnTo>
                    <a:pt x="111" y="116"/>
                  </a:lnTo>
                  <a:lnTo>
                    <a:pt x="106" y="116"/>
                  </a:lnTo>
                  <a:lnTo>
                    <a:pt x="98" y="129"/>
                  </a:lnTo>
                  <a:lnTo>
                    <a:pt x="89" y="146"/>
                  </a:lnTo>
                  <a:lnTo>
                    <a:pt x="81" y="164"/>
                  </a:lnTo>
                  <a:lnTo>
                    <a:pt x="78" y="174"/>
                  </a:lnTo>
                  <a:lnTo>
                    <a:pt x="85" y="176"/>
                  </a:lnTo>
                  <a:lnTo>
                    <a:pt x="93" y="177"/>
                  </a:lnTo>
                  <a:lnTo>
                    <a:pt x="102" y="177"/>
                  </a:lnTo>
                  <a:lnTo>
                    <a:pt x="110" y="176"/>
                  </a:lnTo>
                  <a:lnTo>
                    <a:pt x="119" y="174"/>
                  </a:lnTo>
                  <a:lnTo>
                    <a:pt x="127" y="170"/>
                  </a:lnTo>
                  <a:lnTo>
                    <a:pt x="135" y="165"/>
                  </a:lnTo>
                  <a:lnTo>
                    <a:pt x="140" y="159"/>
                  </a:lnTo>
                  <a:lnTo>
                    <a:pt x="145" y="153"/>
                  </a:lnTo>
                  <a:lnTo>
                    <a:pt x="149" y="150"/>
                  </a:lnTo>
                  <a:lnTo>
                    <a:pt x="150" y="153"/>
                  </a:lnTo>
                  <a:lnTo>
                    <a:pt x="148" y="159"/>
                  </a:lnTo>
                  <a:lnTo>
                    <a:pt x="143" y="167"/>
                  </a:lnTo>
                  <a:lnTo>
                    <a:pt x="135" y="176"/>
                  </a:lnTo>
                  <a:lnTo>
                    <a:pt x="125" y="182"/>
                  </a:lnTo>
                  <a:lnTo>
                    <a:pt x="116" y="186"/>
                  </a:lnTo>
                  <a:lnTo>
                    <a:pt x="106" y="190"/>
                  </a:lnTo>
                  <a:lnTo>
                    <a:pt x="95" y="191"/>
                  </a:lnTo>
                  <a:lnTo>
                    <a:pt x="85" y="191"/>
                  </a:lnTo>
                  <a:lnTo>
                    <a:pt x="75" y="189"/>
                  </a:lnTo>
                  <a:lnTo>
                    <a:pt x="70" y="195"/>
                  </a:lnTo>
                  <a:lnTo>
                    <a:pt x="66" y="199"/>
                  </a:lnTo>
                  <a:lnTo>
                    <a:pt x="64" y="204"/>
                  </a:lnTo>
                  <a:lnTo>
                    <a:pt x="62" y="210"/>
                  </a:lnTo>
                  <a:lnTo>
                    <a:pt x="54" y="210"/>
                  </a:lnTo>
                  <a:lnTo>
                    <a:pt x="46" y="211"/>
                  </a:lnTo>
                  <a:lnTo>
                    <a:pt x="40" y="214"/>
                  </a:lnTo>
                  <a:lnTo>
                    <a:pt x="36" y="217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6" name="Freeform 304">
              <a:extLst>
                <a:ext uri="{FF2B5EF4-FFF2-40B4-BE49-F238E27FC236}">
                  <a16:creationId xmlns:a16="http://schemas.microsoft.com/office/drawing/2014/main" xmlns="" id="{5F56B348-A106-8AF0-82EA-FF1EE6CAB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" y="2793"/>
              <a:ext cx="94" cy="39"/>
            </a:xfrm>
            <a:custGeom>
              <a:avLst/>
              <a:gdLst>
                <a:gd name="T0" fmla="*/ 1 w 271"/>
                <a:gd name="T1" fmla="*/ 37 h 118"/>
                <a:gd name="T2" fmla="*/ 1 w 271"/>
                <a:gd name="T3" fmla="*/ 41 h 118"/>
                <a:gd name="T4" fmla="*/ 11 w 271"/>
                <a:gd name="T5" fmla="*/ 43 h 118"/>
                <a:gd name="T6" fmla="*/ 35 w 271"/>
                <a:gd name="T7" fmla="*/ 43 h 118"/>
                <a:gd name="T8" fmla="*/ 59 w 271"/>
                <a:gd name="T9" fmla="*/ 47 h 118"/>
                <a:gd name="T10" fmla="*/ 76 w 271"/>
                <a:gd name="T11" fmla="*/ 52 h 118"/>
                <a:gd name="T12" fmla="*/ 83 w 271"/>
                <a:gd name="T13" fmla="*/ 58 h 118"/>
                <a:gd name="T14" fmla="*/ 88 w 271"/>
                <a:gd name="T15" fmla="*/ 71 h 118"/>
                <a:gd name="T16" fmla="*/ 97 w 271"/>
                <a:gd name="T17" fmla="*/ 87 h 118"/>
                <a:gd name="T18" fmla="*/ 110 w 271"/>
                <a:gd name="T19" fmla="*/ 101 h 118"/>
                <a:gd name="T20" fmla="*/ 127 w 271"/>
                <a:gd name="T21" fmla="*/ 108 h 118"/>
                <a:gd name="T22" fmla="*/ 127 w 271"/>
                <a:gd name="T23" fmla="*/ 103 h 118"/>
                <a:gd name="T24" fmla="*/ 113 w 271"/>
                <a:gd name="T25" fmla="*/ 87 h 118"/>
                <a:gd name="T26" fmla="*/ 104 w 271"/>
                <a:gd name="T27" fmla="*/ 64 h 118"/>
                <a:gd name="T28" fmla="*/ 109 w 271"/>
                <a:gd name="T29" fmla="*/ 56 h 118"/>
                <a:gd name="T30" fmla="*/ 122 w 271"/>
                <a:gd name="T31" fmla="*/ 57 h 118"/>
                <a:gd name="T32" fmla="*/ 137 w 271"/>
                <a:gd name="T33" fmla="*/ 59 h 118"/>
                <a:gd name="T34" fmla="*/ 147 w 271"/>
                <a:gd name="T35" fmla="*/ 63 h 118"/>
                <a:gd name="T36" fmla="*/ 152 w 271"/>
                <a:gd name="T37" fmla="*/ 71 h 118"/>
                <a:gd name="T38" fmla="*/ 160 w 271"/>
                <a:gd name="T39" fmla="*/ 84 h 118"/>
                <a:gd name="T40" fmla="*/ 172 w 271"/>
                <a:gd name="T41" fmla="*/ 99 h 118"/>
                <a:gd name="T42" fmla="*/ 187 w 271"/>
                <a:gd name="T43" fmla="*/ 111 h 118"/>
                <a:gd name="T44" fmla="*/ 208 w 271"/>
                <a:gd name="T45" fmla="*/ 118 h 118"/>
                <a:gd name="T46" fmla="*/ 218 w 271"/>
                <a:gd name="T47" fmla="*/ 116 h 118"/>
                <a:gd name="T48" fmla="*/ 202 w 271"/>
                <a:gd name="T49" fmla="*/ 107 h 118"/>
                <a:gd name="T50" fmla="*/ 187 w 271"/>
                <a:gd name="T51" fmla="*/ 96 h 118"/>
                <a:gd name="T52" fmla="*/ 176 w 271"/>
                <a:gd name="T53" fmla="*/ 84 h 118"/>
                <a:gd name="T54" fmla="*/ 168 w 271"/>
                <a:gd name="T55" fmla="*/ 74 h 118"/>
                <a:gd name="T56" fmla="*/ 177 w 271"/>
                <a:gd name="T57" fmla="*/ 76 h 118"/>
                <a:gd name="T58" fmla="*/ 205 w 271"/>
                <a:gd name="T59" fmla="*/ 82 h 118"/>
                <a:gd name="T60" fmla="*/ 234 w 271"/>
                <a:gd name="T61" fmla="*/ 87 h 118"/>
                <a:gd name="T62" fmla="*/ 256 w 271"/>
                <a:gd name="T63" fmla="*/ 89 h 118"/>
                <a:gd name="T64" fmla="*/ 270 w 271"/>
                <a:gd name="T65" fmla="*/ 89 h 118"/>
                <a:gd name="T66" fmla="*/ 267 w 271"/>
                <a:gd name="T67" fmla="*/ 83 h 118"/>
                <a:gd name="T68" fmla="*/ 250 w 271"/>
                <a:gd name="T69" fmla="*/ 81 h 118"/>
                <a:gd name="T70" fmla="*/ 225 w 271"/>
                <a:gd name="T71" fmla="*/ 74 h 118"/>
                <a:gd name="T72" fmla="*/ 200 w 271"/>
                <a:gd name="T73" fmla="*/ 67 h 118"/>
                <a:gd name="T74" fmla="*/ 180 w 271"/>
                <a:gd name="T75" fmla="*/ 61 h 118"/>
                <a:gd name="T76" fmla="*/ 184 w 271"/>
                <a:gd name="T77" fmla="*/ 51 h 118"/>
                <a:gd name="T78" fmla="*/ 202 w 271"/>
                <a:gd name="T79" fmla="*/ 42 h 118"/>
                <a:gd name="T80" fmla="*/ 217 w 271"/>
                <a:gd name="T81" fmla="*/ 39 h 118"/>
                <a:gd name="T82" fmla="*/ 216 w 271"/>
                <a:gd name="T83" fmla="*/ 33 h 118"/>
                <a:gd name="T84" fmla="*/ 202 w 271"/>
                <a:gd name="T85" fmla="*/ 29 h 118"/>
                <a:gd name="T86" fmla="*/ 189 w 271"/>
                <a:gd name="T87" fmla="*/ 32 h 118"/>
                <a:gd name="T88" fmla="*/ 176 w 271"/>
                <a:gd name="T89" fmla="*/ 38 h 118"/>
                <a:gd name="T90" fmla="*/ 166 w 271"/>
                <a:gd name="T91" fmla="*/ 46 h 118"/>
                <a:gd name="T92" fmla="*/ 156 w 271"/>
                <a:gd name="T93" fmla="*/ 49 h 118"/>
                <a:gd name="T94" fmla="*/ 141 w 271"/>
                <a:gd name="T95" fmla="*/ 48 h 118"/>
                <a:gd name="T96" fmla="*/ 125 w 271"/>
                <a:gd name="T97" fmla="*/ 46 h 118"/>
                <a:gd name="T98" fmla="*/ 112 w 271"/>
                <a:gd name="T99" fmla="*/ 46 h 118"/>
                <a:gd name="T100" fmla="*/ 108 w 271"/>
                <a:gd name="T101" fmla="*/ 34 h 118"/>
                <a:gd name="T102" fmla="*/ 119 w 271"/>
                <a:gd name="T103" fmla="*/ 15 h 118"/>
                <a:gd name="T104" fmla="*/ 141 w 271"/>
                <a:gd name="T105" fmla="*/ 3 h 118"/>
                <a:gd name="T106" fmla="*/ 138 w 271"/>
                <a:gd name="T107" fmla="*/ 0 h 118"/>
                <a:gd name="T108" fmla="*/ 126 w 271"/>
                <a:gd name="T109" fmla="*/ 1 h 118"/>
                <a:gd name="T110" fmla="*/ 112 w 271"/>
                <a:gd name="T111" fmla="*/ 8 h 118"/>
                <a:gd name="T112" fmla="*/ 94 w 271"/>
                <a:gd name="T113" fmla="*/ 20 h 118"/>
                <a:gd name="T114" fmla="*/ 83 w 271"/>
                <a:gd name="T115" fmla="*/ 29 h 118"/>
                <a:gd name="T116" fmla="*/ 72 w 271"/>
                <a:gd name="T117" fmla="*/ 33 h 118"/>
                <a:gd name="T118" fmla="*/ 51 w 271"/>
                <a:gd name="T119" fmla="*/ 33 h 118"/>
                <a:gd name="T120" fmla="*/ 27 w 271"/>
                <a:gd name="T121" fmla="*/ 33 h 118"/>
                <a:gd name="T122" fmla="*/ 6 w 271"/>
                <a:gd name="T123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1" h="118">
                  <a:moveTo>
                    <a:pt x="0" y="36"/>
                  </a:moveTo>
                  <a:lnTo>
                    <a:pt x="1" y="37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7" y="44"/>
                  </a:lnTo>
                  <a:lnTo>
                    <a:pt x="59" y="47"/>
                  </a:lnTo>
                  <a:lnTo>
                    <a:pt x="68" y="49"/>
                  </a:lnTo>
                  <a:lnTo>
                    <a:pt x="76" y="52"/>
                  </a:lnTo>
                  <a:lnTo>
                    <a:pt x="80" y="54"/>
                  </a:lnTo>
                  <a:lnTo>
                    <a:pt x="83" y="58"/>
                  </a:lnTo>
                  <a:lnTo>
                    <a:pt x="85" y="64"/>
                  </a:lnTo>
                  <a:lnTo>
                    <a:pt x="88" y="71"/>
                  </a:lnTo>
                  <a:lnTo>
                    <a:pt x="92" y="79"/>
                  </a:lnTo>
                  <a:lnTo>
                    <a:pt x="97" y="87"/>
                  </a:lnTo>
                  <a:lnTo>
                    <a:pt x="104" y="94"/>
                  </a:lnTo>
                  <a:lnTo>
                    <a:pt x="110" y="101"/>
                  </a:lnTo>
                  <a:lnTo>
                    <a:pt x="119" y="106"/>
                  </a:lnTo>
                  <a:lnTo>
                    <a:pt x="127" y="108"/>
                  </a:lnTo>
                  <a:lnTo>
                    <a:pt x="130" y="107"/>
                  </a:lnTo>
                  <a:lnTo>
                    <a:pt x="127" y="103"/>
                  </a:lnTo>
                  <a:lnTo>
                    <a:pt x="121" y="96"/>
                  </a:lnTo>
                  <a:lnTo>
                    <a:pt x="113" y="87"/>
                  </a:lnTo>
                  <a:lnTo>
                    <a:pt x="106" y="76"/>
                  </a:lnTo>
                  <a:lnTo>
                    <a:pt x="104" y="64"/>
                  </a:lnTo>
                  <a:lnTo>
                    <a:pt x="102" y="56"/>
                  </a:lnTo>
                  <a:lnTo>
                    <a:pt x="109" y="56"/>
                  </a:lnTo>
                  <a:lnTo>
                    <a:pt x="116" y="56"/>
                  </a:lnTo>
                  <a:lnTo>
                    <a:pt x="122" y="57"/>
                  </a:lnTo>
                  <a:lnTo>
                    <a:pt x="130" y="58"/>
                  </a:lnTo>
                  <a:lnTo>
                    <a:pt x="137" y="59"/>
                  </a:lnTo>
                  <a:lnTo>
                    <a:pt x="143" y="61"/>
                  </a:lnTo>
                  <a:lnTo>
                    <a:pt x="147" y="63"/>
                  </a:lnTo>
                  <a:lnTo>
                    <a:pt x="151" y="64"/>
                  </a:lnTo>
                  <a:lnTo>
                    <a:pt x="152" y="71"/>
                  </a:lnTo>
                  <a:lnTo>
                    <a:pt x="155" y="77"/>
                  </a:lnTo>
                  <a:lnTo>
                    <a:pt x="160" y="84"/>
                  </a:lnTo>
                  <a:lnTo>
                    <a:pt x="166" y="92"/>
                  </a:lnTo>
                  <a:lnTo>
                    <a:pt x="172" y="99"/>
                  </a:lnTo>
                  <a:lnTo>
                    <a:pt x="180" y="106"/>
                  </a:lnTo>
                  <a:lnTo>
                    <a:pt x="187" y="111"/>
                  </a:lnTo>
                  <a:lnTo>
                    <a:pt x="195" y="114"/>
                  </a:lnTo>
                  <a:lnTo>
                    <a:pt x="208" y="118"/>
                  </a:lnTo>
                  <a:lnTo>
                    <a:pt x="216" y="118"/>
                  </a:lnTo>
                  <a:lnTo>
                    <a:pt x="218" y="116"/>
                  </a:lnTo>
                  <a:lnTo>
                    <a:pt x="212" y="112"/>
                  </a:lnTo>
                  <a:lnTo>
                    <a:pt x="202" y="107"/>
                  </a:lnTo>
                  <a:lnTo>
                    <a:pt x="195" y="102"/>
                  </a:lnTo>
                  <a:lnTo>
                    <a:pt x="187" y="96"/>
                  </a:lnTo>
                  <a:lnTo>
                    <a:pt x="181" y="91"/>
                  </a:lnTo>
                  <a:lnTo>
                    <a:pt x="176" y="84"/>
                  </a:lnTo>
                  <a:lnTo>
                    <a:pt x="171" y="79"/>
                  </a:lnTo>
                  <a:lnTo>
                    <a:pt x="168" y="74"/>
                  </a:lnTo>
                  <a:lnTo>
                    <a:pt x="167" y="71"/>
                  </a:lnTo>
                  <a:lnTo>
                    <a:pt x="177" y="76"/>
                  </a:lnTo>
                  <a:lnTo>
                    <a:pt x="191" y="79"/>
                  </a:lnTo>
                  <a:lnTo>
                    <a:pt x="205" y="82"/>
                  </a:lnTo>
                  <a:lnTo>
                    <a:pt x="220" y="84"/>
                  </a:lnTo>
                  <a:lnTo>
                    <a:pt x="234" y="87"/>
                  </a:lnTo>
                  <a:lnTo>
                    <a:pt x="246" y="88"/>
                  </a:lnTo>
                  <a:lnTo>
                    <a:pt x="256" y="89"/>
                  </a:lnTo>
                  <a:lnTo>
                    <a:pt x="263" y="89"/>
                  </a:lnTo>
                  <a:lnTo>
                    <a:pt x="270" y="89"/>
                  </a:lnTo>
                  <a:lnTo>
                    <a:pt x="271" y="87"/>
                  </a:lnTo>
                  <a:lnTo>
                    <a:pt x="267" y="83"/>
                  </a:lnTo>
                  <a:lnTo>
                    <a:pt x="259" y="82"/>
                  </a:lnTo>
                  <a:lnTo>
                    <a:pt x="250" y="81"/>
                  </a:lnTo>
                  <a:lnTo>
                    <a:pt x="238" y="78"/>
                  </a:lnTo>
                  <a:lnTo>
                    <a:pt x="225" y="74"/>
                  </a:lnTo>
                  <a:lnTo>
                    <a:pt x="212" y="71"/>
                  </a:lnTo>
                  <a:lnTo>
                    <a:pt x="200" y="67"/>
                  </a:lnTo>
                  <a:lnTo>
                    <a:pt x="189" y="63"/>
                  </a:lnTo>
                  <a:lnTo>
                    <a:pt x="180" y="61"/>
                  </a:lnTo>
                  <a:lnTo>
                    <a:pt x="176" y="58"/>
                  </a:lnTo>
                  <a:lnTo>
                    <a:pt x="184" y="51"/>
                  </a:lnTo>
                  <a:lnTo>
                    <a:pt x="193" y="44"/>
                  </a:lnTo>
                  <a:lnTo>
                    <a:pt x="202" y="42"/>
                  </a:lnTo>
                  <a:lnTo>
                    <a:pt x="210" y="41"/>
                  </a:lnTo>
                  <a:lnTo>
                    <a:pt x="217" y="39"/>
                  </a:lnTo>
                  <a:lnTo>
                    <a:pt x="218" y="37"/>
                  </a:lnTo>
                  <a:lnTo>
                    <a:pt x="216" y="33"/>
                  </a:lnTo>
                  <a:lnTo>
                    <a:pt x="208" y="31"/>
                  </a:lnTo>
                  <a:lnTo>
                    <a:pt x="202" y="29"/>
                  </a:lnTo>
                  <a:lnTo>
                    <a:pt x="196" y="31"/>
                  </a:lnTo>
                  <a:lnTo>
                    <a:pt x="189" y="32"/>
                  </a:lnTo>
                  <a:lnTo>
                    <a:pt x="183" y="34"/>
                  </a:lnTo>
                  <a:lnTo>
                    <a:pt x="176" y="38"/>
                  </a:lnTo>
                  <a:lnTo>
                    <a:pt x="171" y="41"/>
                  </a:lnTo>
                  <a:lnTo>
                    <a:pt x="166" y="46"/>
                  </a:lnTo>
                  <a:lnTo>
                    <a:pt x="163" y="49"/>
                  </a:lnTo>
                  <a:lnTo>
                    <a:pt x="156" y="49"/>
                  </a:lnTo>
                  <a:lnTo>
                    <a:pt x="148" y="48"/>
                  </a:lnTo>
                  <a:lnTo>
                    <a:pt x="141" y="48"/>
                  </a:lnTo>
                  <a:lnTo>
                    <a:pt x="133" y="47"/>
                  </a:lnTo>
                  <a:lnTo>
                    <a:pt x="125" y="46"/>
                  </a:lnTo>
                  <a:lnTo>
                    <a:pt x="117" y="46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34"/>
                  </a:lnTo>
                  <a:lnTo>
                    <a:pt x="112" y="24"/>
                  </a:lnTo>
                  <a:lnTo>
                    <a:pt x="119" y="15"/>
                  </a:lnTo>
                  <a:lnTo>
                    <a:pt x="131" y="7"/>
                  </a:lnTo>
                  <a:lnTo>
                    <a:pt x="141" y="3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19" y="5"/>
                  </a:lnTo>
                  <a:lnTo>
                    <a:pt x="112" y="8"/>
                  </a:lnTo>
                  <a:lnTo>
                    <a:pt x="104" y="15"/>
                  </a:lnTo>
                  <a:lnTo>
                    <a:pt x="94" y="20"/>
                  </a:lnTo>
                  <a:lnTo>
                    <a:pt x="88" y="26"/>
                  </a:lnTo>
                  <a:lnTo>
                    <a:pt x="83" y="29"/>
                  </a:lnTo>
                  <a:lnTo>
                    <a:pt x="80" y="33"/>
                  </a:lnTo>
                  <a:lnTo>
                    <a:pt x="72" y="33"/>
                  </a:lnTo>
                  <a:lnTo>
                    <a:pt x="63" y="33"/>
                  </a:lnTo>
                  <a:lnTo>
                    <a:pt x="51" y="33"/>
                  </a:lnTo>
                  <a:lnTo>
                    <a:pt x="39" y="33"/>
                  </a:lnTo>
                  <a:lnTo>
                    <a:pt x="27" y="33"/>
                  </a:lnTo>
                  <a:lnTo>
                    <a:pt x="15" y="33"/>
                  </a:lnTo>
                  <a:lnTo>
                    <a:pt x="6" y="3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7" name="Freeform 305">
              <a:extLst>
                <a:ext uri="{FF2B5EF4-FFF2-40B4-BE49-F238E27FC236}">
                  <a16:creationId xmlns:a16="http://schemas.microsoft.com/office/drawing/2014/main" xmlns="" id="{8F74462E-8296-1E61-4933-BE7AD1DD0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2827"/>
              <a:ext cx="76" cy="80"/>
            </a:xfrm>
            <a:custGeom>
              <a:avLst/>
              <a:gdLst>
                <a:gd name="T0" fmla="*/ 9 w 221"/>
                <a:gd name="T1" fmla="*/ 9 h 241"/>
                <a:gd name="T2" fmla="*/ 30 w 221"/>
                <a:gd name="T3" fmla="*/ 31 h 241"/>
                <a:gd name="T4" fmla="*/ 32 w 221"/>
                <a:gd name="T5" fmla="*/ 57 h 241"/>
                <a:gd name="T6" fmla="*/ 33 w 221"/>
                <a:gd name="T7" fmla="*/ 110 h 241"/>
                <a:gd name="T8" fmla="*/ 39 w 221"/>
                <a:gd name="T9" fmla="*/ 107 h 241"/>
                <a:gd name="T10" fmla="*/ 43 w 221"/>
                <a:gd name="T11" fmla="*/ 65 h 241"/>
                <a:gd name="T12" fmla="*/ 55 w 221"/>
                <a:gd name="T13" fmla="*/ 51 h 241"/>
                <a:gd name="T14" fmla="*/ 61 w 221"/>
                <a:gd name="T15" fmla="*/ 55 h 241"/>
                <a:gd name="T16" fmla="*/ 72 w 221"/>
                <a:gd name="T17" fmla="*/ 69 h 241"/>
                <a:gd name="T18" fmla="*/ 95 w 221"/>
                <a:gd name="T19" fmla="*/ 92 h 241"/>
                <a:gd name="T20" fmla="*/ 97 w 221"/>
                <a:gd name="T21" fmla="*/ 120 h 241"/>
                <a:gd name="T22" fmla="*/ 97 w 221"/>
                <a:gd name="T23" fmla="*/ 163 h 241"/>
                <a:gd name="T24" fmla="*/ 108 w 221"/>
                <a:gd name="T25" fmla="*/ 161 h 241"/>
                <a:gd name="T26" fmla="*/ 111 w 221"/>
                <a:gd name="T27" fmla="*/ 121 h 241"/>
                <a:gd name="T28" fmla="*/ 128 w 221"/>
                <a:gd name="T29" fmla="*/ 117 h 241"/>
                <a:gd name="T30" fmla="*/ 153 w 221"/>
                <a:gd name="T31" fmla="*/ 147 h 241"/>
                <a:gd name="T32" fmla="*/ 182 w 221"/>
                <a:gd name="T33" fmla="*/ 186 h 241"/>
                <a:gd name="T34" fmla="*/ 205 w 221"/>
                <a:gd name="T35" fmla="*/ 220 h 241"/>
                <a:gd name="T36" fmla="*/ 217 w 221"/>
                <a:gd name="T37" fmla="*/ 240 h 241"/>
                <a:gd name="T38" fmla="*/ 221 w 221"/>
                <a:gd name="T39" fmla="*/ 237 h 241"/>
                <a:gd name="T40" fmla="*/ 215 w 221"/>
                <a:gd name="T41" fmla="*/ 218 h 241"/>
                <a:gd name="T42" fmla="*/ 194 w 221"/>
                <a:gd name="T43" fmla="*/ 185 h 241"/>
                <a:gd name="T44" fmla="*/ 167 w 221"/>
                <a:gd name="T45" fmla="*/ 145 h 241"/>
                <a:gd name="T46" fmla="*/ 142 w 221"/>
                <a:gd name="T47" fmla="*/ 114 h 241"/>
                <a:gd name="T48" fmla="*/ 140 w 221"/>
                <a:gd name="T49" fmla="*/ 101 h 241"/>
                <a:gd name="T50" fmla="*/ 153 w 221"/>
                <a:gd name="T51" fmla="*/ 95 h 241"/>
                <a:gd name="T52" fmla="*/ 166 w 221"/>
                <a:gd name="T53" fmla="*/ 91 h 241"/>
                <a:gd name="T54" fmla="*/ 178 w 221"/>
                <a:gd name="T55" fmla="*/ 94 h 241"/>
                <a:gd name="T56" fmla="*/ 195 w 221"/>
                <a:gd name="T57" fmla="*/ 101 h 241"/>
                <a:gd name="T58" fmla="*/ 201 w 221"/>
                <a:gd name="T59" fmla="*/ 101 h 241"/>
                <a:gd name="T60" fmla="*/ 191 w 221"/>
                <a:gd name="T61" fmla="*/ 90 h 241"/>
                <a:gd name="T62" fmla="*/ 172 w 221"/>
                <a:gd name="T63" fmla="*/ 84 h 241"/>
                <a:gd name="T64" fmla="*/ 150 w 221"/>
                <a:gd name="T65" fmla="*/ 81 h 241"/>
                <a:gd name="T66" fmla="*/ 130 w 221"/>
                <a:gd name="T67" fmla="*/ 86 h 241"/>
                <a:gd name="T68" fmla="*/ 116 w 221"/>
                <a:gd name="T69" fmla="*/ 85 h 241"/>
                <a:gd name="T70" fmla="*/ 103 w 221"/>
                <a:gd name="T71" fmla="*/ 74 h 241"/>
                <a:gd name="T72" fmla="*/ 90 w 221"/>
                <a:gd name="T73" fmla="*/ 62 h 241"/>
                <a:gd name="T74" fmla="*/ 80 w 221"/>
                <a:gd name="T75" fmla="*/ 54 h 241"/>
                <a:gd name="T76" fmla="*/ 82 w 221"/>
                <a:gd name="T77" fmla="*/ 49 h 241"/>
                <a:gd name="T78" fmla="*/ 92 w 221"/>
                <a:gd name="T79" fmla="*/ 45 h 241"/>
                <a:gd name="T80" fmla="*/ 104 w 221"/>
                <a:gd name="T81" fmla="*/ 44 h 241"/>
                <a:gd name="T82" fmla="*/ 117 w 221"/>
                <a:gd name="T83" fmla="*/ 45 h 241"/>
                <a:gd name="T84" fmla="*/ 130 w 221"/>
                <a:gd name="T85" fmla="*/ 46 h 241"/>
                <a:gd name="T86" fmla="*/ 128 w 221"/>
                <a:gd name="T87" fmla="*/ 42 h 241"/>
                <a:gd name="T88" fmla="*/ 116 w 221"/>
                <a:gd name="T89" fmla="*/ 40 h 241"/>
                <a:gd name="T90" fmla="*/ 100 w 221"/>
                <a:gd name="T91" fmla="*/ 37 h 241"/>
                <a:gd name="T92" fmla="*/ 83 w 221"/>
                <a:gd name="T93" fmla="*/ 36 h 241"/>
                <a:gd name="T94" fmla="*/ 67 w 221"/>
                <a:gd name="T95" fmla="*/ 36 h 241"/>
                <a:gd name="T96" fmla="*/ 54 w 221"/>
                <a:gd name="T97" fmla="*/ 35 h 241"/>
                <a:gd name="T98" fmla="*/ 38 w 221"/>
                <a:gd name="T99" fmla="*/ 24 h 241"/>
                <a:gd name="T100" fmla="*/ 21 w 221"/>
                <a:gd name="T101" fmla="*/ 9 h 241"/>
                <a:gd name="T102" fmla="*/ 7 w 221"/>
                <a:gd name="T10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" h="241">
                  <a:moveTo>
                    <a:pt x="0" y="1"/>
                  </a:moveTo>
                  <a:lnTo>
                    <a:pt x="9" y="9"/>
                  </a:lnTo>
                  <a:lnTo>
                    <a:pt x="20" y="20"/>
                  </a:lnTo>
                  <a:lnTo>
                    <a:pt x="30" y="31"/>
                  </a:lnTo>
                  <a:lnTo>
                    <a:pt x="37" y="39"/>
                  </a:lnTo>
                  <a:lnTo>
                    <a:pt x="32" y="57"/>
                  </a:lnTo>
                  <a:lnTo>
                    <a:pt x="30" y="84"/>
                  </a:lnTo>
                  <a:lnTo>
                    <a:pt x="33" y="110"/>
                  </a:lnTo>
                  <a:lnTo>
                    <a:pt x="41" y="127"/>
                  </a:lnTo>
                  <a:lnTo>
                    <a:pt x="39" y="107"/>
                  </a:lnTo>
                  <a:lnTo>
                    <a:pt x="41" y="85"/>
                  </a:lnTo>
                  <a:lnTo>
                    <a:pt x="43" y="65"/>
                  </a:lnTo>
                  <a:lnTo>
                    <a:pt x="51" y="54"/>
                  </a:lnTo>
                  <a:lnTo>
                    <a:pt x="55" y="51"/>
                  </a:lnTo>
                  <a:lnTo>
                    <a:pt x="58" y="52"/>
                  </a:lnTo>
                  <a:lnTo>
                    <a:pt x="61" y="55"/>
                  </a:lnTo>
                  <a:lnTo>
                    <a:pt x="64" y="60"/>
                  </a:lnTo>
                  <a:lnTo>
                    <a:pt x="72" y="69"/>
                  </a:lnTo>
                  <a:lnTo>
                    <a:pt x="83" y="80"/>
                  </a:lnTo>
                  <a:lnTo>
                    <a:pt x="95" y="92"/>
                  </a:lnTo>
                  <a:lnTo>
                    <a:pt x="101" y="100"/>
                  </a:lnTo>
                  <a:lnTo>
                    <a:pt x="97" y="120"/>
                  </a:lnTo>
                  <a:lnTo>
                    <a:pt x="95" y="142"/>
                  </a:lnTo>
                  <a:lnTo>
                    <a:pt x="97" y="163"/>
                  </a:lnTo>
                  <a:lnTo>
                    <a:pt x="111" y="181"/>
                  </a:lnTo>
                  <a:lnTo>
                    <a:pt x="108" y="161"/>
                  </a:lnTo>
                  <a:lnTo>
                    <a:pt x="107" y="140"/>
                  </a:lnTo>
                  <a:lnTo>
                    <a:pt x="111" y="121"/>
                  </a:lnTo>
                  <a:lnTo>
                    <a:pt x="120" y="110"/>
                  </a:lnTo>
                  <a:lnTo>
                    <a:pt x="128" y="117"/>
                  </a:lnTo>
                  <a:lnTo>
                    <a:pt x="140" y="131"/>
                  </a:lnTo>
                  <a:lnTo>
                    <a:pt x="153" y="147"/>
                  </a:lnTo>
                  <a:lnTo>
                    <a:pt x="167" y="166"/>
                  </a:lnTo>
                  <a:lnTo>
                    <a:pt x="182" y="186"/>
                  </a:lnTo>
                  <a:lnTo>
                    <a:pt x="195" y="205"/>
                  </a:lnTo>
                  <a:lnTo>
                    <a:pt x="205" y="220"/>
                  </a:lnTo>
                  <a:lnTo>
                    <a:pt x="212" y="232"/>
                  </a:lnTo>
                  <a:lnTo>
                    <a:pt x="217" y="240"/>
                  </a:lnTo>
                  <a:lnTo>
                    <a:pt x="220" y="241"/>
                  </a:lnTo>
                  <a:lnTo>
                    <a:pt x="221" y="237"/>
                  </a:lnTo>
                  <a:lnTo>
                    <a:pt x="219" y="227"/>
                  </a:lnTo>
                  <a:lnTo>
                    <a:pt x="215" y="218"/>
                  </a:lnTo>
                  <a:lnTo>
                    <a:pt x="205" y="203"/>
                  </a:lnTo>
                  <a:lnTo>
                    <a:pt x="194" y="185"/>
                  </a:lnTo>
                  <a:lnTo>
                    <a:pt x="180" y="165"/>
                  </a:lnTo>
                  <a:lnTo>
                    <a:pt x="167" y="145"/>
                  </a:lnTo>
                  <a:lnTo>
                    <a:pt x="154" y="126"/>
                  </a:lnTo>
                  <a:lnTo>
                    <a:pt x="142" y="114"/>
                  </a:lnTo>
                  <a:lnTo>
                    <a:pt x="134" y="106"/>
                  </a:lnTo>
                  <a:lnTo>
                    <a:pt x="140" y="101"/>
                  </a:lnTo>
                  <a:lnTo>
                    <a:pt x="146" y="97"/>
                  </a:lnTo>
                  <a:lnTo>
                    <a:pt x="153" y="95"/>
                  </a:lnTo>
                  <a:lnTo>
                    <a:pt x="159" y="92"/>
                  </a:lnTo>
                  <a:lnTo>
                    <a:pt x="166" y="91"/>
                  </a:lnTo>
                  <a:lnTo>
                    <a:pt x="172" y="91"/>
                  </a:lnTo>
                  <a:lnTo>
                    <a:pt x="178" y="94"/>
                  </a:lnTo>
                  <a:lnTo>
                    <a:pt x="184" y="96"/>
                  </a:lnTo>
                  <a:lnTo>
                    <a:pt x="195" y="101"/>
                  </a:lnTo>
                  <a:lnTo>
                    <a:pt x="200" y="104"/>
                  </a:lnTo>
                  <a:lnTo>
                    <a:pt x="201" y="101"/>
                  </a:lnTo>
                  <a:lnTo>
                    <a:pt x="198" y="95"/>
                  </a:lnTo>
                  <a:lnTo>
                    <a:pt x="191" y="90"/>
                  </a:lnTo>
                  <a:lnTo>
                    <a:pt x="183" y="86"/>
                  </a:lnTo>
                  <a:lnTo>
                    <a:pt x="172" y="84"/>
                  </a:lnTo>
                  <a:lnTo>
                    <a:pt x="162" y="81"/>
                  </a:lnTo>
                  <a:lnTo>
                    <a:pt x="150" y="81"/>
                  </a:lnTo>
                  <a:lnTo>
                    <a:pt x="140" y="82"/>
                  </a:lnTo>
                  <a:lnTo>
                    <a:pt x="130" y="86"/>
                  </a:lnTo>
                  <a:lnTo>
                    <a:pt x="122" y="90"/>
                  </a:lnTo>
                  <a:lnTo>
                    <a:pt x="116" y="85"/>
                  </a:lnTo>
                  <a:lnTo>
                    <a:pt x="109" y="80"/>
                  </a:lnTo>
                  <a:lnTo>
                    <a:pt x="103" y="74"/>
                  </a:lnTo>
                  <a:lnTo>
                    <a:pt x="96" y="69"/>
                  </a:lnTo>
                  <a:lnTo>
                    <a:pt x="90" y="62"/>
                  </a:lnTo>
                  <a:lnTo>
                    <a:pt x="84" y="57"/>
                  </a:lnTo>
                  <a:lnTo>
                    <a:pt x="80" y="54"/>
                  </a:lnTo>
                  <a:lnTo>
                    <a:pt x="78" y="51"/>
                  </a:lnTo>
                  <a:lnTo>
                    <a:pt x="82" y="49"/>
                  </a:lnTo>
                  <a:lnTo>
                    <a:pt x="86" y="47"/>
                  </a:lnTo>
                  <a:lnTo>
                    <a:pt x="92" y="45"/>
                  </a:lnTo>
                  <a:lnTo>
                    <a:pt x="97" y="45"/>
                  </a:lnTo>
                  <a:lnTo>
                    <a:pt x="104" y="44"/>
                  </a:lnTo>
                  <a:lnTo>
                    <a:pt x="111" y="44"/>
                  </a:lnTo>
                  <a:lnTo>
                    <a:pt x="117" y="45"/>
                  </a:lnTo>
                  <a:lnTo>
                    <a:pt x="124" y="46"/>
                  </a:lnTo>
                  <a:lnTo>
                    <a:pt x="130" y="46"/>
                  </a:lnTo>
                  <a:lnTo>
                    <a:pt x="132" y="45"/>
                  </a:lnTo>
                  <a:lnTo>
                    <a:pt x="128" y="42"/>
                  </a:lnTo>
                  <a:lnTo>
                    <a:pt x="121" y="40"/>
                  </a:lnTo>
                  <a:lnTo>
                    <a:pt x="116" y="40"/>
                  </a:lnTo>
                  <a:lnTo>
                    <a:pt x="109" y="39"/>
                  </a:lnTo>
                  <a:lnTo>
                    <a:pt x="100" y="37"/>
                  </a:lnTo>
                  <a:lnTo>
                    <a:pt x="92" y="36"/>
                  </a:lnTo>
                  <a:lnTo>
                    <a:pt x="83" y="36"/>
                  </a:lnTo>
                  <a:lnTo>
                    <a:pt x="75" y="35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54" y="35"/>
                  </a:lnTo>
                  <a:lnTo>
                    <a:pt x="46" y="30"/>
                  </a:lnTo>
                  <a:lnTo>
                    <a:pt x="38" y="24"/>
                  </a:lnTo>
                  <a:lnTo>
                    <a:pt x="29" y="16"/>
                  </a:lnTo>
                  <a:lnTo>
                    <a:pt x="21" y="9"/>
                  </a:lnTo>
                  <a:lnTo>
                    <a:pt x="13" y="4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8" name="Freeform 306">
              <a:extLst>
                <a:ext uri="{FF2B5EF4-FFF2-40B4-BE49-F238E27FC236}">
                  <a16:creationId xmlns:a16="http://schemas.microsoft.com/office/drawing/2014/main" xmlns="" id="{5B4ADA4C-A8EC-D7FA-43FE-9C831B794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" y="2835"/>
              <a:ext cx="58" cy="92"/>
            </a:xfrm>
            <a:custGeom>
              <a:avLst/>
              <a:gdLst>
                <a:gd name="T0" fmla="*/ 108 w 167"/>
                <a:gd name="T1" fmla="*/ 33 h 276"/>
                <a:gd name="T2" fmla="*/ 92 w 167"/>
                <a:gd name="T3" fmla="*/ 51 h 276"/>
                <a:gd name="T4" fmla="*/ 53 w 167"/>
                <a:gd name="T5" fmla="*/ 68 h 276"/>
                <a:gd name="T6" fmla="*/ 21 w 167"/>
                <a:gd name="T7" fmla="*/ 89 h 276"/>
                <a:gd name="T8" fmla="*/ 18 w 167"/>
                <a:gd name="T9" fmla="*/ 103 h 276"/>
                <a:gd name="T10" fmla="*/ 30 w 167"/>
                <a:gd name="T11" fmla="*/ 93 h 276"/>
                <a:gd name="T12" fmla="*/ 55 w 167"/>
                <a:gd name="T13" fmla="*/ 78 h 276"/>
                <a:gd name="T14" fmla="*/ 84 w 167"/>
                <a:gd name="T15" fmla="*/ 69 h 276"/>
                <a:gd name="T16" fmla="*/ 87 w 167"/>
                <a:gd name="T17" fmla="*/ 96 h 276"/>
                <a:gd name="T18" fmla="*/ 67 w 167"/>
                <a:gd name="T19" fmla="*/ 117 h 276"/>
                <a:gd name="T20" fmla="*/ 32 w 167"/>
                <a:gd name="T21" fmla="*/ 132 h 276"/>
                <a:gd name="T22" fmla="*/ 11 w 167"/>
                <a:gd name="T23" fmla="*/ 153 h 276"/>
                <a:gd name="T24" fmla="*/ 12 w 167"/>
                <a:gd name="T25" fmla="*/ 167 h 276"/>
                <a:gd name="T26" fmla="*/ 20 w 167"/>
                <a:gd name="T27" fmla="*/ 154 h 276"/>
                <a:gd name="T28" fmla="*/ 43 w 167"/>
                <a:gd name="T29" fmla="*/ 140 h 276"/>
                <a:gd name="T30" fmla="*/ 74 w 167"/>
                <a:gd name="T31" fmla="*/ 129 h 276"/>
                <a:gd name="T32" fmla="*/ 78 w 167"/>
                <a:gd name="T33" fmla="*/ 158 h 276"/>
                <a:gd name="T34" fmla="*/ 59 w 167"/>
                <a:gd name="T35" fmla="*/ 180 h 276"/>
                <a:gd name="T36" fmla="*/ 32 w 167"/>
                <a:gd name="T37" fmla="*/ 194 h 276"/>
                <a:gd name="T38" fmla="*/ 15 w 167"/>
                <a:gd name="T39" fmla="*/ 214 h 276"/>
                <a:gd name="T40" fmla="*/ 25 w 167"/>
                <a:gd name="T41" fmla="*/ 212 h 276"/>
                <a:gd name="T42" fmla="*/ 47 w 167"/>
                <a:gd name="T43" fmla="*/ 197 h 276"/>
                <a:gd name="T44" fmla="*/ 65 w 167"/>
                <a:gd name="T45" fmla="*/ 189 h 276"/>
                <a:gd name="T46" fmla="*/ 53 w 167"/>
                <a:gd name="T47" fmla="*/ 218 h 276"/>
                <a:gd name="T48" fmla="*/ 28 w 167"/>
                <a:gd name="T49" fmla="*/ 255 h 276"/>
                <a:gd name="T50" fmla="*/ 1 w 167"/>
                <a:gd name="T51" fmla="*/ 273 h 276"/>
                <a:gd name="T52" fmla="*/ 9 w 167"/>
                <a:gd name="T53" fmla="*/ 275 h 276"/>
                <a:gd name="T54" fmla="*/ 34 w 167"/>
                <a:gd name="T55" fmla="*/ 259 h 276"/>
                <a:gd name="T56" fmla="*/ 66 w 167"/>
                <a:gd name="T57" fmla="*/ 220 h 276"/>
                <a:gd name="T58" fmla="*/ 90 w 167"/>
                <a:gd name="T59" fmla="*/ 193 h 276"/>
                <a:gd name="T60" fmla="*/ 107 w 167"/>
                <a:gd name="T61" fmla="*/ 221 h 276"/>
                <a:gd name="T62" fmla="*/ 105 w 167"/>
                <a:gd name="T63" fmla="*/ 239 h 276"/>
                <a:gd name="T64" fmla="*/ 117 w 167"/>
                <a:gd name="T65" fmla="*/ 224 h 276"/>
                <a:gd name="T66" fmla="*/ 111 w 167"/>
                <a:gd name="T67" fmla="*/ 202 h 276"/>
                <a:gd name="T68" fmla="*/ 92 w 167"/>
                <a:gd name="T69" fmla="*/ 178 h 276"/>
                <a:gd name="T70" fmla="*/ 100 w 167"/>
                <a:gd name="T71" fmla="*/ 135 h 276"/>
                <a:gd name="T72" fmla="*/ 105 w 167"/>
                <a:gd name="T73" fmla="*/ 119 h 276"/>
                <a:gd name="T74" fmla="*/ 128 w 167"/>
                <a:gd name="T75" fmla="*/ 130 h 276"/>
                <a:gd name="T76" fmla="*/ 150 w 167"/>
                <a:gd name="T77" fmla="*/ 170 h 276"/>
                <a:gd name="T78" fmla="*/ 154 w 167"/>
                <a:gd name="T79" fmla="*/ 177 h 276"/>
                <a:gd name="T80" fmla="*/ 153 w 167"/>
                <a:gd name="T81" fmla="*/ 154 h 276"/>
                <a:gd name="T82" fmla="*/ 138 w 167"/>
                <a:gd name="T83" fmla="*/ 123 h 276"/>
                <a:gd name="T84" fmla="*/ 104 w 167"/>
                <a:gd name="T85" fmla="*/ 104 h 276"/>
                <a:gd name="T86" fmla="*/ 115 w 167"/>
                <a:gd name="T87" fmla="*/ 74 h 276"/>
                <a:gd name="T88" fmla="*/ 129 w 167"/>
                <a:gd name="T89" fmla="*/ 71 h 276"/>
                <a:gd name="T90" fmla="*/ 149 w 167"/>
                <a:gd name="T91" fmla="*/ 81 h 276"/>
                <a:gd name="T92" fmla="*/ 161 w 167"/>
                <a:gd name="T93" fmla="*/ 99 h 276"/>
                <a:gd name="T94" fmla="*/ 167 w 167"/>
                <a:gd name="T95" fmla="*/ 104 h 276"/>
                <a:gd name="T96" fmla="*/ 162 w 167"/>
                <a:gd name="T97" fmla="*/ 83 h 276"/>
                <a:gd name="T98" fmla="*/ 145 w 167"/>
                <a:gd name="T99" fmla="*/ 62 h 276"/>
                <a:gd name="T100" fmla="*/ 124 w 167"/>
                <a:gd name="T101" fmla="*/ 49 h 276"/>
                <a:gd name="T102" fmla="*/ 124 w 167"/>
                <a:gd name="T103" fmla="*/ 16 h 276"/>
                <a:gd name="T104" fmla="*/ 116 w 167"/>
                <a:gd name="T105" fmla="*/ 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" h="276">
                  <a:moveTo>
                    <a:pt x="111" y="13"/>
                  </a:moveTo>
                  <a:lnTo>
                    <a:pt x="109" y="24"/>
                  </a:lnTo>
                  <a:lnTo>
                    <a:pt x="108" y="33"/>
                  </a:lnTo>
                  <a:lnTo>
                    <a:pt x="105" y="41"/>
                  </a:lnTo>
                  <a:lnTo>
                    <a:pt x="101" y="46"/>
                  </a:lnTo>
                  <a:lnTo>
                    <a:pt x="92" y="51"/>
                  </a:lnTo>
                  <a:lnTo>
                    <a:pt x="80" y="56"/>
                  </a:lnTo>
                  <a:lnTo>
                    <a:pt x="67" y="62"/>
                  </a:lnTo>
                  <a:lnTo>
                    <a:pt x="53" y="68"/>
                  </a:lnTo>
                  <a:lnTo>
                    <a:pt x="40" y="76"/>
                  </a:lnTo>
                  <a:lnTo>
                    <a:pt x="29" y="83"/>
                  </a:lnTo>
                  <a:lnTo>
                    <a:pt x="21" y="89"/>
                  </a:lnTo>
                  <a:lnTo>
                    <a:pt x="17" y="97"/>
                  </a:lnTo>
                  <a:lnTo>
                    <a:pt x="17" y="102"/>
                  </a:lnTo>
                  <a:lnTo>
                    <a:pt x="18" y="103"/>
                  </a:lnTo>
                  <a:lnTo>
                    <a:pt x="21" y="103"/>
                  </a:lnTo>
                  <a:lnTo>
                    <a:pt x="25" y="99"/>
                  </a:lnTo>
                  <a:lnTo>
                    <a:pt x="30" y="93"/>
                  </a:lnTo>
                  <a:lnTo>
                    <a:pt x="38" y="88"/>
                  </a:lnTo>
                  <a:lnTo>
                    <a:pt x="46" y="82"/>
                  </a:lnTo>
                  <a:lnTo>
                    <a:pt x="55" y="78"/>
                  </a:lnTo>
                  <a:lnTo>
                    <a:pt x="65" y="73"/>
                  </a:lnTo>
                  <a:lnTo>
                    <a:pt x="75" y="71"/>
                  </a:lnTo>
                  <a:lnTo>
                    <a:pt x="84" y="69"/>
                  </a:lnTo>
                  <a:lnTo>
                    <a:pt x="94" y="68"/>
                  </a:lnTo>
                  <a:lnTo>
                    <a:pt x="91" y="83"/>
                  </a:lnTo>
                  <a:lnTo>
                    <a:pt x="87" y="96"/>
                  </a:lnTo>
                  <a:lnTo>
                    <a:pt x="84" y="107"/>
                  </a:lnTo>
                  <a:lnTo>
                    <a:pt x="80" y="114"/>
                  </a:lnTo>
                  <a:lnTo>
                    <a:pt x="67" y="117"/>
                  </a:lnTo>
                  <a:lnTo>
                    <a:pt x="54" y="120"/>
                  </a:lnTo>
                  <a:lnTo>
                    <a:pt x="42" y="125"/>
                  </a:lnTo>
                  <a:lnTo>
                    <a:pt x="32" y="132"/>
                  </a:lnTo>
                  <a:lnTo>
                    <a:pt x="22" y="138"/>
                  </a:lnTo>
                  <a:lnTo>
                    <a:pt x="16" y="145"/>
                  </a:lnTo>
                  <a:lnTo>
                    <a:pt x="11" y="153"/>
                  </a:lnTo>
                  <a:lnTo>
                    <a:pt x="9" y="162"/>
                  </a:lnTo>
                  <a:lnTo>
                    <a:pt x="11" y="167"/>
                  </a:lnTo>
                  <a:lnTo>
                    <a:pt x="12" y="167"/>
                  </a:lnTo>
                  <a:lnTo>
                    <a:pt x="15" y="164"/>
                  </a:lnTo>
                  <a:lnTo>
                    <a:pt x="17" y="158"/>
                  </a:lnTo>
                  <a:lnTo>
                    <a:pt x="20" y="154"/>
                  </a:lnTo>
                  <a:lnTo>
                    <a:pt x="26" y="150"/>
                  </a:lnTo>
                  <a:lnTo>
                    <a:pt x="34" y="145"/>
                  </a:lnTo>
                  <a:lnTo>
                    <a:pt x="43" y="140"/>
                  </a:lnTo>
                  <a:lnTo>
                    <a:pt x="54" y="135"/>
                  </a:lnTo>
                  <a:lnTo>
                    <a:pt x="63" y="132"/>
                  </a:lnTo>
                  <a:lnTo>
                    <a:pt x="74" y="129"/>
                  </a:lnTo>
                  <a:lnTo>
                    <a:pt x="82" y="129"/>
                  </a:lnTo>
                  <a:lnTo>
                    <a:pt x="80" y="144"/>
                  </a:lnTo>
                  <a:lnTo>
                    <a:pt x="78" y="158"/>
                  </a:lnTo>
                  <a:lnTo>
                    <a:pt x="74" y="169"/>
                  </a:lnTo>
                  <a:lnTo>
                    <a:pt x="70" y="177"/>
                  </a:lnTo>
                  <a:lnTo>
                    <a:pt x="59" y="180"/>
                  </a:lnTo>
                  <a:lnTo>
                    <a:pt x="50" y="184"/>
                  </a:lnTo>
                  <a:lnTo>
                    <a:pt x="40" y="189"/>
                  </a:lnTo>
                  <a:lnTo>
                    <a:pt x="32" y="194"/>
                  </a:lnTo>
                  <a:lnTo>
                    <a:pt x="25" y="199"/>
                  </a:lnTo>
                  <a:lnTo>
                    <a:pt x="18" y="207"/>
                  </a:lnTo>
                  <a:lnTo>
                    <a:pt x="15" y="214"/>
                  </a:lnTo>
                  <a:lnTo>
                    <a:pt x="13" y="223"/>
                  </a:lnTo>
                  <a:lnTo>
                    <a:pt x="18" y="217"/>
                  </a:lnTo>
                  <a:lnTo>
                    <a:pt x="25" y="212"/>
                  </a:lnTo>
                  <a:lnTo>
                    <a:pt x="33" y="205"/>
                  </a:lnTo>
                  <a:lnTo>
                    <a:pt x="40" y="200"/>
                  </a:lnTo>
                  <a:lnTo>
                    <a:pt x="47" y="197"/>
                  </a:lnTo>
                  <a:lnTo>
                    <a:pt x="54" y="193"/>
                  </a:lnTo>
                  <a:lnTo>
                    <a:pt x="59" y="190"/>
                  </a:lnTo>
                  <a:lnTo>
                    <a:pt x="65" y="189"/>
                  </a:lnTo>
                  <a:lnTo>
                    <a:pt x="63" y="197"/>
                  </a:lnTo>
                  <a:lnTo>
                    <a:pt x="59" y="207"/>
                  </a:lnTo>
                  <a:lnTo>
                    <a:pt x="53" y="218"/>
                  </a:lnTo>
                  <a:lnTo>
                    <a:pt x="46" y="231"/>
                  </a:lnTo>
                  <a:lnTo>
                    <a:pt x="37" y="244"/>
                  </a:lnTo>
                  <a:lnTo>
                    <a:pt x="28" y="255"/>
                  </a:lnTo>
                  <a:lnTo>
                    <a:pt x="17" y="264"/>
                  </a:lnTo>
                  <a:lnTo>
                    <a:pt x="7" y="270"/>
                  </a:lnTo>
                  <a:lnTo>
                    <a:pt x="1" y="273"/>
                  </a:lnTo>
                  <a:lnTo>
                    <a:pt x="0" y="275"/>
                  </a:lnTo>
                  <a:lnTo>
                    <a:pt x="1" y="276"/>
                  </a:lnTo>
                  <a:lnTo>
                    <a:pt x="9" y="275"/>
                  </a:lnTo>
                  <a:lnTo>
                    <a:pt x="16" y="273"/>
                  </a:lnTo>
                  <a:lnTo>
                    <a:pt x="24" y="266"/>
                  </a:lnTo>
                  <a:lnTo>
                    <a:pt x="34" y="259"/>
                  </a:lnTo>
                  <a:lnTo>
                    <a:pt x="46" y="248"/>
                  </a:lnTo>
                  <a:lnTo>
                    <a:pt x="57" y="235"/>
                  </a:lnTo>
                  <a:lnTo>
                    <a:pt x="66" y="220"/>
                  </a:lnTo>
                  <a:lnTo>
                    <a:pt x="74" y="205"/>
                  </a:lnTo>
                  <a:lnTo>
                    <a:pt x="79" y="188"/>
                  </a:lnTo>
                  <a:lnTo>
                    <a:pt x="90" y="193"/>
                  </a:lnTo>
                  <a:lnTo>
                    <a:pt x="100" y="202"/>
                  </a:lnTo>
                  <a:lnTo>
                    <a:pt x="107" y="212"/>
                  </a:lnTo>
                  <a:lnTo>
                    <a:pt x="107" y="221"/>
                  </a:lnTo>
                  <a:lnTo>
                    <a:pt x="104" y="231"/>
                  </a:lnTo>
                  <a:lnTo>
                    <a:pt x="103" y="238"/>
                  </a:lnTo>
                  <a:lnTo>
                    <a:pt x="105" y="239"/>
                  </a:lnTo>
                  <a:lnTo>
                    <a:pt x="111" y="235"/>
                  </a:lnTo>
                  <a:lnTo>
                    <a:pt x="115" y="229"/>
                  </a:lnTo>
                  <a:lnTo>
                    <a:pt x="117" y="224"/>
                  </a:lnTo>
                  <a:lnTo>
                    <a:pt x="117" y="220"/>
                  </a:lnTo>
                  <a:lnTo>
                    <a:pt x="116" y="214"/>
                  </a:lnTo>
                  <a:lnTo>
                    <a:pt x="111" y="202"/>
                  </a:lnTo>
                  <a:lnTo>
                    <a:pt x="104" y="190"/>
                  </a:lnTo>
                  <a:lnTo>
                    <a:pt x="97" y="183"/>
                  </a:lnTo>
                  <a:lnTo>
                    <a:pt x="92" y="178"/>
                  </a:lnTo>
                  <a:lnTo>
                    <a:pt x="95" y="165"/>
                  </a:lnTo>
                  <a:lnTo>
                    <a:pt x="97" y="149"/>
                  </a:lnTo>
                  <a:lnTo>
                    <a:pt x="100" y="135"/>
                  </a:lnTo>
                  <a:lnTo>
                    <a:pt x="101" y="124"/>
                  </a:lnTo>
                  <a:lnTo>
                    <a:pt x="103" y="120"/>
                  </a:lnTo>
                  <a:lnTo>
                    <a:pt x="105" y="119"/>
                  </a:lnTo>
                  <a:lnTo>
                    <a:pt x="111" y="120"/>
                  </a:lnTo>
                  <a:lnTo>
                    <a:pt x="119" y="124"/>
                  </a:lnTo>
                  <a:lnTo>
                    <a:pt x="128" y="130"/>
                  </a:lnTo>
                  <a:lnTo>
                    <a:pt x="138" y="139"/>
                  </a:lnTo>
                  <a:lnTo>
                    <a:pt x="146" y="153"/>
                  </a:lnTo>
                  <a:lnTo>
                    <a:pt x="150" y="170"/>
                  </a:lnTo>
                  <a:lnTo>
                    <a:pt x="151" y="178"/>
                  </a:lnTo>
                  <a:lnTo>
                    <a:pt x="153" y="179"/>
                  </a:lnTo>
                  <a:lnTo>
                    <a:pt x="154" y="177"/>
                  </a:lnTo>
                  <a:lnTo>
                    <a:pt x="155" y="169"/>
                  </a:lnTo>
                  <a:lnTo>
                    <a:pt x="155" y="163"/>
                  </a:lnTo>
                  <a:lnTo>
                    <a:pt x="153" y="154"/>
                  </a:lnTo>
                  <a:lnTo>
                    <a:pt x="150" y="144"/>
                  </a:lnTo>
                  <a:lnTo>
                    <a:pt x="145" y="133"/>
                  </a:lnTo>
                  <a:lnTo>
                    <a:pt x="138" y="123"/>
                  </a:lnTo>
                  <a:lnTo>
                    <a:pt x="129" y="115"/>
                  </a:lnTo>
                  <a:lnTo>
                    <a:pt x="119" y="108"/>
                  </a:lnTo>
                  <a:lnTo>
                    <a:pt x="104" y="104"/>
                  </a:lnTo>
                  <a:lnTo>
                    <a:pt x="108" y="96"/>
                  </a:lnTo>
                  <a:lnTo>
                    <a:pt x="112" y="84"/>
                  </a:lnTo>
                  <a:lnTo>
                    <a:pt x="115" y="74"/>
                  </a:lnTo>
                  <a:lnTo>
                    <a:pt x="115" y="67"/>
                  </a:lnTo>
                  <a:lnTo>
                    <a:pt x="121" y="68"/>
                  </a:lnTo>
                  <a:lnTo>
                    <a:pt x="129" y="71"/>
                  </a:lnTo>
                  <a:lnTo>
                    <a:pt x="136" y="73"/>
                  </a:lnTo>
                  <a:lnTo>
                    <a:pt x="144" y="76"/>
                  </a:lnTo>
                  <a:lnTo>
                    <a:pt x="149" y="81"/>
                  </a:lnTo>
                  <a:lnTo>
                    <a:pt x="154" y="86"/>
                  </a:lnTo>
                  <a:lnTo>
                    <a:pt x="158" y="92"/>
                  </a:lnTo>
                  <a:lnTo>
                    <a:pt x="161" y="99"/>
                  </a:lnTo>
                  <a:lnTo>
                    <a:pt x="163" y="107"/>
                  </a:lnTo>
                  <a:lnTo>
                    <a:pt x="166" y="108"/>
                  </a:lnTo>
                  <a:lnTo>
                    <a:pt x="167" y="104"/>
                  </a:lnTo>
                  <a:lnTo>
                    <a:pt x="167" y="96"/>
                  </a:lnTo>
                  <a:lnTo>
                    <a:pt x="166" y="89"/>
                  </a:lnTo>
                  <a:lnTo>
                    <a:pt x="162" y="83"/>
                  </a:lnTo>
                  <a:lnTo>
                    <a:pt x="157" y="76"/>
                  </a:lnTo>
                  <a:lnTo>
                    <a:pt x="151" y="68"/>
                  </a:lnTo>
                  <a:lnTo>
                    <a:pt x="145" y="62"/>
                  </a:lnTo>
                  <a:lnTo>
                    <a:pt x="138" y="56"/>
                  </a:lnTo>
                  <a:lnTo>
                    <a:pt x="130" y="52"/>
                  </a:lnTo>
                  <a:lnTo>
                    <a:pt x="124" y="49"/>
                  </a:lnTo>
                  <a:lnTo>
                    <a:pt x="124" y="37"/>
                  </a:lnTo>
                  <a:lnTo>
                    <a:pt x="124" y="26"/>
                  </a:lnTo>
                  <a:lnTo>
                    <a:pt x="124" y="16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3" y="6"/>
                  </a:lnTo>
                  <a:lnTo>
                    <a:pt x="111" y="1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19" name="Freeform 307">
              <a:extLst>
                <a:ext uri="{FF2B5EF4-FFF2-40B4-BE49-F238E27FC236}">
                  <a16:creationId xmlns:a16="http://schemas.microsoft.com/office/drawing/2014/main" xmlns="" id="{47C45D87-2502-3AD7-524B-857EEF615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" y="2813"/>
              <a:ext cx="92" cy="48"/>
            </a:xfrm>
            <a:custGeom>
              <a:avLst/>
              <a:gdLst>
                <a:gd name="T0" fmla="*/ 230 w 267"/>
                <a:gd name="T1" fmla="*/ 6 h 142"/>
                <a:gd name="T2" fmla="*/ 206 w 267"/>
                <a:gd name="T3" fmla="*/ 15 h 142"/>
                <a:gd name="T4" fmla="*/ 181 w 267"/>
                <a:gd name="T5" fmla="*/ 25 h 142"/>
                <a:gd name="T6" fmla="*/ 162 w 267"/>
                <a:gd name="T7" fmla="*/ 35 h 142"/>
                <a:gd name="T8" fmla="*/ 152 w 267"/>
                <a:gd name="T9" fmla="*/ 32 h 142"/>
                <a:gd name="T10" fmla="*/ 137 w 267"/>
                <a:gd name="T11" fmla="*/ 26 h 142"/>
                <a:gd name="T12" fmla="*/ 118 w 267"/>
                <a:gd name="T13" fmla="*/ 24 h 142"/>
                <a:gd name="T14" fmla="*/ 100 w 267"/>
                <a:gd name="T15" fmla="*/ 24 h 142"/>
                <a:gd name="T16" fmla="*/ 87 w 267"/>
                <a:gd name="T17" fmla="*/ 29 h 142"/>
                <a:gd name="T18" fmla="*/ 92 w 267"/>
                <a:gd name="T19" fmla="*/ 31 h 142"/>
                <a:gd name="T20" fmla="*/ 104 w 267"/>
                <a:gd name="T21" fmla="*/ 31 h 142"/>
                <a:gd name="T22" fmla="*/ 117 w 267"/>
                <a:gd name="T23" fmla="*/ 35 h 142"/>
                <a:gd name="T24" fmla="*/ 131 w 267"/>
                <a:gd name="T25" fmla="*/ 41 h 142"/>
                <a:gd name="T26" fmla="*/ 142 w 267"/>
                <a:gd name="T27" fmla="*/ 47 h 142"/>
                <a:gd name="T28" fmla="*/ 139 w 267"/>
                <a:gd name="T29" fmla="*/ 55 h 142"/>
                <a:gd name="T30" fmla="*/ 125 w 267"/>
                <a:gd name="T31" fmla="*/ 68 h 142"/>
                <a:gd name="T32" fmla="*/ 109 w 267"/>
                <a:gd name="T33" fmla="*/ 70 h 142"/>
                <a:gd name="T34" fmla="*/ 87 w 267"/>
                <a:gd name="T35" fmla="*/ 66 h 142"/>
                <a:gd name="T36" fmla="*/ 62 w 267"/>
                <a:gd name="T37" fmla="*/ 65 h 142"/>
                <a:gd name="T38" fmla="*/ 42 w 267"/>
                <a:gd name="T39" fmla="*/ 65 h 142"/>
                <a:gd name="T40" fmla="*/ 42 w 267"/>
                <a:gd name="T41" fmla="*/ 67 h 142"/>
                <a:gd name="T42" fmla="*/ 58 w 267"/>
                <a:gd name="T43" fmla="*/ 70 h 142"/>
                <a:gd name="T44" fmla="*/ 77 w 267"/>
                <a:gd name="T45" fmla="*/ 73 h 142"/>
                <a:gd name="T46" fmla="*/ 93 w 267"/>
                <a:gd name="T47" fmla="*/ 78 h 142"/>
                <a:gd name="T48" fmla="*/ 91 w 267"/>
                <a:gd name="T49" fmla="*/ 90 h 142"/>
                <a:gd name="T50" fmla="*/ 68 w 267"/>
                <a:gd name="T51" fmla="*/ 102 h 142"/>
                <a:gd name="T52" fmla="*/ 43 w 267"/>
                <a:gd name="T53" fmla="*/ 110 h 142"/>
                <a:gd name="T54" fmla="*/ 19 w 267"/>
                <a:gd name="T55" fmla="*/ 113 h 142"/>
                <a:gd name="T56" fmla="*/ 2 w 267"/>
                <a:gd name="T57" fmla="*/ 113 h 142"/>
                <a:gd name="T58" fmla="*/ 1 w 267"/>
                <a:gd name="T59" fmla="*/ 117 h 142"/>
                <a:gd name="T60" fmla="*/ 17 w 267"/>
                <a:gd name="T61" fmla="*/ 120 h 142"/>
                <a:gd name="T62" fmla="*/ 40 w 267"/>
                <a:gd name="T63" fmla="*/ 118 h 142"/>
                <a:gd name="T64" fmla="*/ 71 w 267"/>
                <a:gd name="T65" fmla="*/ 113 h 142"/>
                <a:gd name="T66" fmla="*/ 98 w 267"/>
                <a:gd name="T67" fmla="*/ 101 h 142"/>
                <a:gd name="T68" fmla="*/ 117 w 267"/>
                <a:gd name="T69" fmla="*/ 103 h 142"/>
                <a:gd name="T70" fmla="*/ 117 w 267"/>
                <a:gd name="T71" fmla="*/ 127 h 142"/>
                <a:gd name="T72" fmla="*/ 105 w 267"/>
                <a:gd name="T73" fmla="*/ 141 h 142"/>
                <a:gd name="T74" fmla="*/ 110 w 267"/>
                <a:gd name="T75" fmla="*/ 142 h 142"/>
                <a:gd name="T76" fmla="*/ 123 w 267"/>
                <a:gd name="T77" fmla="*/ 132 h 142"/>
                <a:gd name="T78" fmla="*/ 130 w 267"/>
                <a:gd name="T79" fmla="*/ 105 h 142"/>
                <a:gd name="T80" fmla="*/ 133 w 267"/>
                <a:gd name="T81" fmla="*/ 85 h 142"/>
                <a:gd name="T82" fmla="*/ 146 w 267"/>
                <a:gd name="T83" fmla="*/ 72 h 142"/>
                <a:gd name="T84" fmla="*/ 159 w 267"/>
                <a:gd name="T85" fmla="*/ 61 h 142"/>
                <a:gd name="T86" fmla="*/ 172 w 267"/>
                <a:gd name="T87" fmla="*/ 52 h 142"/>
                <a:gd name="T88" fmla="*/ 185 w 267"/>
                <a:gd name="T89" fmla="*/ 60 h 142"/>
                <a:gd name="T90" fmla="*/ 189 w 267"/>
                <a:gd name="T91" fmla="*/ 88 h 142"/>
                <a:gd name="T92" fmla="*/ 184 w 267"/>
                <a:gd name="T93" fmla="*/ 107 h 142"/>
                <a:gd name="T94" fmla="*/ 189 w 267"/>
                <a:gd name="T95" fmla="*/ 108 h 142"/>
                <a:gd name="T96" fmla="*/ 197 w 267"/>
                <a:gd name="T97" fmla="*/ 93 h 142"/>
                <a:gd name="T98" fmla="*/ 200 w 267"/>
                <a:gd name="T99" fmla="*/ 60 h 142"/>
                <a:gd name="T100" fmla="*/ 199 w 267"/>
                <a:gd name="T101" fmla="*/ 37 h 142"/>
                <a:gd name="T102" fmla="*/ 217 w 267"/>
                <a:gd name="T103" fmla="*/ 25 h 142"/>
                <a:gd name="T104" fmla="*/ 239 w 267"/>
                <a:gd name="T105" fmla="*/ 12 h 142"/>
                <a:gd name="T106" fmla="*/ 260 w 267"/>
                <a:gd name="T107" fmla="*/ 2 h 142"/>
                <a:gd name="T108" fmla="*/ 262 w 267"/>
                <a:gd name="T109" fmla="*/ 0 h 142"/>
                <a:gd name="T110" fmla="*/ 243 w 267"/>
                <a:gd name="T111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7" h="142">
                  <a:moveTo>
                    <a:pt x="238" y="4"/>
                  </a:moveTo>
                  <a:lnTo>
                    <a:pt x="230" y="6"/>
                  </a:lnTo>
                  <a:lnTo>
                    <a:pt x="220" y="10"/>
                  </a:lnTo>
                  <a:lnTo>
                    <a:pt x="206" y="15"/>
                  </a:lnTo>
                  <a:lnTo>
                    <a:pt x="193" y="20"/>
                  </a:lnTo>
                  <a:lnTo>
                    <a:pt x="181" y="25"/>
                  </a:lnTo>
                  <a:lnTo>
                    <a:pt x="170" y="30"/>
                  </a:lnTo>
                  <a:lnTo>
                    <a:pt x="162" y="35"/>
                  </a:lnTo>
                  <a:lnTo>
                    <a:pt x="158" y="37"/>
                  </a:lnTo>
                  <a:lnTo>
                    <a:pt x="152" y="32"/>
                  </a:lnTo>
                  <a:lnTo>
                    <a:pt x="145" y="30"/>
                  </a:lnTo>
                  <a:lnTo>
                    <a:pt x="137" y="26"/>
                  </a:lnTo>
                  <a:lnTo>
                    <a:pt x="127" y="24"/>
                  </a:lnTo>
                  <a:lnTo>
                    <a:pt x="118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2" y="26"/>
                  </a:lnTo>
                  <a:lnTo>
                    <a:pt x="87" y="29"/>
                  </a:lnTo>
                  <a:lnTo>
                    <a:pt x="88" y="30"/>
                  </a:lnTo>
                  <a:lnTo>
                    <a:pt x="92" y="31"/>
                  </a:lnTo>
                  <a:lnTo>
                    <a:pt x="98" y="31"/>
                  </a:lnTo>
                  <a:lnTo>
                    <a:pt x="104" y="31"/>
                  </a:lnTo>
                  <a:lnTo>
                    <a:pt x="109" y="32"/>
                  </a:lnTo>
                  <a:lnTo>
                    <a:pt x="117" y="35"/>
                  </a:lnTo>
                  <a:lnTo>
                    <a:pt x="123" y="37"/>
                  </a:lnTo>
                  <a:lnTo>
                    <a:pt x="131" y="41"/>
                  </a:lnTo>
                  <a:lnTo>
                    <a:pt x="137" y="44"/>
                  </a:lnTo>
                  <a:lnTo>
                    <a:pt x="142" y="47"/>
                  </a:lnTo>
                  <a:lnTo>
                    <a:pt x="145" y="50"/>
                  </a:lnTo>
                  <a:lnTo>
                    <a:pt x="139" y="55"/>
                  </a:lnTo>
                  <a:lnTo>
                    <a:pt x="133" y="62"/>
                  </a:lnTo>
                  <a:lnTo>
                    <a:pt x="125" y="68"/>
                  </a:lnTo>
                  <a:lnTo>
                    <a:pt x="118" y="72"/>
                  </a:lnTo>
                  <a:lnTo>
                    <a:pt x="109" y="70"/>
                  </a:lnTo>
                  <a:lnTo>
                    <a:pt x="98" y="68"/>
                  </a:lnTo>
                  <a:lnTo>
                    <a:pt x="87" y="66"/>
                  </a:lnTo>
                  <a:lnTo>
                    <a:pt x="73" y="65"/>
                  </a:lnTo>
                  <a:lnTo>
                    <a:pt x="62" y="65"/>
                  </a:lnTo>
                  <a:lnTo>
                    <a:pt x="51" y="65"/>
                  </a:lnTo>
                  <a:lnTo>
                    <a:pt x="42" y="65"/>
                  </a:lnTo>
                  <a:lnTo>
                    <a:pt x="35" y="67"/>
                  </a:lnTo>
                  <a:lnTo>
                    <a:pt x="42" y="67"/>
                  </a:lnTo>
                  <a:lnTo>
                    <a:pt x="50" y="68"/>
                  </a:lnTo>
                  <a:lnTo>
                    <a:pt x="58" y="70"/>
                  </a:lnTo>
                  <a:lnTo>
                    <a:pt x="68" y="71"/>
                  </a:lnTo>
                  <a:lnTo>
                    <a:pt x="77" y="73"/>
                  </a:lnTo>
                  <a:lnTo>
                    <a:pt x="85" y="75"/>
                  </a:lnTo>
                  <a:lnTo>
                    <a:pt x="93" y="78"/>
                  </a:lnTo>
                  <a:lnTo>
                    <a:pt x="100" y="81"/>
                  </a:lnTo>
                  <a:lnTo>
                    <a:pt x="91" y="90"/>
                  </a:lnTo>
                  <a:lnTo>
                    <a:pt x="80" y="97"/>
                  </a:lnTo>
                  <a:lnTo>
                    <a:pt x="68" y="102"/>
                  </a:lnTo>
                  <a:lnTo>
                    <a:pt x="55" y="107"/>
                  </a:lnTo>
                  <a:lnTo>
                    <a:pt x="43" y="110"/>
                  </a:lnTo>
                  <a:lnTo>
                    <a:pt x="30" y="112"/>
                  </a:lnTo>
                  <a:lnTo>
                    <a:pt x="19" y="113"/>
                  </a:lnTo>
                  <a:lnTo>
                    <a:pt x="10" y="113"/>
                  </a:lnTo>
                  <a:lnTo>
                    <a:pt x="2" y="113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9" y="120"/>
                  </a:lnTo>
                  <a:lnTo>
                    <a:pt x="17" y="120"/>
                  </a:lnTo>
                  <a:lnTo>
                    <a:pt x="27" y="120"/>
                  </a:lnTo>
                  <a:lnTo>
                    <a:pt x="40" y="118"/>
                  </a:lnTo>
                  <a:lnTo>
                    <a:pt x="55" y="116"/>
                  </a:lnTo>
                  <a:lnTo>
                    <a:pt x="71" y="113"/>
                  </a:lnTo>
                  <a:lnTo>
                    <a:pt x="85" y="108"/>
                  </a:lnTo>
                  <a:lnTo>
                    <a:pt x="98" y="101"/>
                  </a:lnTo>
                  <a:lnTo>
                    <a:pt x="110" y="93"/>
                  </a:lnTo>
                  <a:lnTo>
                    <a:pt x="117" y="103"/>
                  </a:lnTo>
                  <a:lnTo>
                    <a:pt x="118" y="115"/>
                  </a:lnTo>
                  <a:lnTo>
                    <a:pt x="117" y="127"/>
                  </a:lnTo>
                  <a:lnTo>
                    <a:pt x="109" y="137"/>
                  </a:lnTo>
                  <a:lnTo>
                    <a:pt x="105" y="141"/>
                  </a:lnTo>
                  <a:lnTo>
                    <a:pt x="106" y="142"/>
                  </a:lnTo>
                  <a:lnTo>
                    <a:pt x="110" y="142"/>
                  </a:lnTo>
                  <a:lnTo>
                    <a:pt x="117" y="140"/>
                  </a:lnTo>
                  <a:lnTo>
                    <a:pt x="123" y="132"/>
                  </a:lnTo>
                  <a:lnTo>
                    <a:pt x="129" y="120"/>
                  </a:lnTo>
                  <a:lnTo>
                    <a:pt x="130" y="105"/>
                  </a:lnTo>
                  <a:lnTo>
                    <a:pt x="127" y="90"/>
                  </a:lnTo>
                  <a:lnTo>
                    <a:pt x="133" y="85"/>
                  </a:lnTo>
                  <a:lnTo>
                    <a:pt x="139" y="78"/>
                  </a:lnTo>
                  <a:lnTo>
                    <a:pt x="146" y="72"/>
                  </a:lnTo>
                  <a:lnTo>
                    <a:pt x="152" y="66"/>
                  </a:lnTo>
                  <a:lnTo>
                    <a:pt x="159" y="61"/>
                  </a:lnTo>
                  <a:lnTo>
                    <a:pt x="166" y="56"/>
                  </a:lnTo>
                  <a:lnTo>
                    <a:pt x="172" y="52"/>
                  </a:lnTo>
                  <a:lnTo>
                    <a:pt x="179" y="50"/>
                  </a:lnTo>
                  <a:lnTo>
                    <a:pt x="185" y="60"/>
                  </a:lnTo>
                  <a:lnTo>
                    <a:pt x="189" y="73"/>
                  </a:lnTo>
                  <a:lnTo>
                    <a:pt x="189" y="88"/>
                  </a:lnTo>
                  <a:lnTo>
                    <a:pt x="185" y="103"/>
                  </a:lnTo>
                  <a:lnTo>
                    <a:pt x="184" y="107"/>
                  </a:lnTo>
                  <a:lnTo>
                    <a:pt x="185" y="110"/>
                  </a:lnTo>
                  <a:lnTo>
                    <a:pt x="189" y="108"/>
                  </a:lnTo>
                  <a:lnTo>
                    <a:pt x="193" y="105"/>
                  </a:lnTo>
                  <a:lnTo>
                    <a:pt x="197" y="93"/>
                  </a:lnTo>
                  <a:lnTo>
                    <a:pt x="200" y="78"/>
                  </a:lnTo>
                  <a:lnTo>
                    <a:pt x="200" y="60"/>
                  </a:lnTo>
                  <a:lnTo>
                    <a:pt x="193" y="42"/>
                  </a:lnTo>
                  <a:lnTo>
                    <a:pt x="199" y="37"/>
                  </a:lnTo>
                  <a:lnTo>
                    <a:pt x="206" y="31"/>
                  </a:lnTo>
                  <a:lnTo>
                    <a:pt x="217" y="25"/>
                  </a:lnTo>
                  <a:lnTo>
                    <a:pt x="229" y="19"/>
                  </a:lnTo>
                  <a:lnTo>
                    <a:pt x="239" y="12"/>
                  </a:lnTo>
                  <a:lnTo>
                    <a:pt x="251" y="7"/>
                  </a:lnTo>
                  <a:lnTo>
                    <a:pt x="260" y="2"/>
                  </a:lnTo>
                  <a:lnTo>
                    <a:pt x="267" y="0"/>
                  </a:lnTo>
                  <a:lnTo>
                    <a:pt x="262" y="0"/>
                  </a:lnTo>
                  <a:lnTo>
                    <a:pt x="253" y="1"/>
                  </a:lnTo>
                  <a:lnTo>
                    <a:pt x="243" y="2"/>
                  </a:lnTo>
                  <a:lnTo>
                    <a:pt x="238" y="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0" name="Freeform 308">
              <a:extLst>
                <a:ext uri="{FF2B5EF4-FFF2-40B4-BE49-F238E27FC236}">
                  <a16:creationId xmlns:a16="http://schemas.microsoft.com/office/drawing/2014/main" xmlns="" id="{47598EB6-5226-67EC-DB98-AA1A08AAE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7" y="2787"/>
              <a:ext cx="8" cy="8"/>
            </a:xfrm>
            <a:custGeom>
              <a:avLst/>
              <a:gdLst>
                <a:gd name="T0" fmla="*/ 4 w 25"/>
                <a:gd name="T1" fmla="*/ 1 h 25"/>
                <a:gd name="T2" fmla="*/ 11 w 25"/>
                <a:gd name="T3" fmla="*/ 0 h 25"/>
                <a:gd name="T4" fmla="*/ 16 w 25"/>
                <a:gd name="T5" fmla="*/ 0 h 25"/>
                <a:gd name="T6" fmla="*/ 21 w 25"/>
                <a:gd name="T7" fmla="*/ 3 h 25"/>
                <a:gd name="T8" fmla="*/ 24 w 25"/>
                <a:gd name="T9" fmla="*/ 6 h 25"/>
                <a:gd name="T10" fmla="*/ 25 w 25"/>
                <a:gd name="T11" fmla="*/ 11 h 25"/>
                <a:gd name="T12" fmla="*/ 25 w 25"/>
                <a:gd name="T13" fmla="*/ 16 h 25"/>
                <a:gd name="T14" fmla="*/ 24 w 25"/>
                <a:gd name="T15" fmla="*/ 20 h 25"/>
                <a:gd name="T16" fmla="*/ 21 w 25"/>
                <a:gd name="T17" fmla="*/ 23 h 25"/>
                <a:gd name="T18" fmla="*/ 18 w 25"/>
                <a:gd name="T19" fmla="*/ 24 h 25"/>
                <a:gd name="T20" fmla="*/ 13 w 25"/>
                <a:gd name="T21" fmla="*/ 25 h 25"/>
                <a:gd name="T22" fmla="*/ 8 w 25"/>
                <a:gd name="T23" fmla="*/ 24 h 25"/>
                <a:gd name="T24" fmla="*/ 4 w 25"/>
                <a:gd name="T25" fmla="*/ 21 h 25"/>
                <a:gd name="T26" fmla="*/ 1 w 25"/>
                <a:gd name="T27" fmla="*/ 16 h 25"/>
                <a:gd name="T28" fmla="*/ 0 w 25"/>
                <a:gd name="T29" fmla="*/ 9 h 25"/>
                <a:gd name="T30" fmla="*/ 1 w 25"/>
                <a:gd name="T31" fmla="*/ 4 h 25"/>
                <a:gd name="T32" fmla="*/ 4 w 25"/>
                <a:gd name="T3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5">
                  <a:moveTo>
                    <a:pt x="4" y="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4" y="20"/>
                  </a:lnTo>
                  <a:lnTo>
                    <a:pt x="21" y="23"/>
                  </a:lnTo>
                  <a:lnTo>
                    <a:pt x="18" y="24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9"/>
                  </a:ln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1" name="Freeform 309">
              <a:extLst>
                <a:ext uri="{FF2B5EF4-FFF2-40B4-BE49-F238E27FC236}">
                  <a16:creationId xmlns:a16="http://schemas.microsoft.com/office/drawing/2014/main" xmlns="" id="{F887DFA6-8340-4F7E-1A30-8DADAC483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2806"/>
              <a:ext cx="7" cy="5"/>
            </a:xfrm>
            <a:custGeom>
              <a:avLst/>
              <a:gdLst>
                <a:gd name="T0" fmla="*/ 2 w 21"/>
                <a:gd name="T1" fmla="*/ 1 h 16"/>
                <a:gd name="T2" fmla="*/ 6 w 21"/>
                <a:gd name="T3" fmla="*/ 0 h 16"/>
                <a:gd name="T4" fmla="*/ 12 w 21"/>
                <a:gd name="T5" fmla="*/ 0 h 16"/>
                <a:gd name="T6" fmla="*/ 16 w 21"/>
                <a:gd name="T7" fmla="*/ 0 h 16"/>
                <a:gd name="T8" fmla="*/ 18 w 21"/>
                <a:gd name="T9" fmla="*/ 2 h 16"/>
                <a:gd name="T10" fmla="*/ 21 w 21"/>
                <a:gd name="T11" fmla="*/ 5 h 16"/>
                <a:gd name="T12" fmla="*/ 21 w 21"/>
                <a:gd name="T13" fmla="*/ 7 h 16"/>
                <a:gd name="T14" fmla="*/ 20 w 21"/>
                <a:gd name="T15" fmla="*/ 10 h 16"/>
                <a:gd name="T16" fmla="*/ 18 w 21"/>
                <a:gd name="T17" fmla="*/ 13 h 16"/>
                <a:gd name="T18" fmla="*/ 14 w 21"/>
                <a:gd name="T19" fmla="*/ 16 h 16"/>
                <a:gd name="T20" fmla="*/ 9 w 21"/>
                <a:gd name="T21" fmla="*/ 15 h 16"/>
                <a:gd name="T22" fmla="*/ 4 w 21"/>
                <a:gd name="T23" fmla="*/ 13 h 16"/>
                <a:gd name="T24" fmla="*/ 2 w 21"/>
                <a:gd name="T25" fmla="*/ 12 h 16"/>
                <a:gd name="T26" fmla="*/ 1 w 21"/>
                <a:gd name="T27" fmla="*/ 11 h 16"/>
                <a:gd name="T28" fmla="*/ 0 w 21"/>
                <a:gd name="T29" fmla="*/ 8 h 16"/>
                <a:gd name="T30" fmla="*/ 0 w 21"/>
                <a:gd name="T31" fmla="*/ 5 h 16"/>
                <a:gd name="T32" fmla="*/ 2 w 21"/>
                <a:gd name="T3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6">
                  <a:moveTo>
                    <a:pt x="2" y="1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9" y="15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2" name="Freeform 310">
              <a:extLst>
                <a:ext uri="{FF2B5EF4-FFF2-40B4-BE49-F238E27FC236}">
                  <a16:creationId xmlns:a16="http://schemas.microsoft.com/office/drawing/2014/main" xmlns="" id="{3D3090BD-8F72-69D2-0774-5552F689E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1" y="2819"/>
              <a:ext cx="9" cy="8"/>
            </a:xfrm>
            <a:custGeom>
              <a:avLst/>
              <a:gdLst>
                <a:gd name="T0" fmla="*/ 2 w 27"/>
                <a:gd name="T1" fmla="*/ 7 h 25"/>
                <a:gd name="T2" fmla="*/ 8 w 27"/>
                <a:gd name="T3" fmla="*/ 3 h 25"/>
                <a:gd name="T4" fmla="*/ 13 w 27"/>
                <a:gd name="T5" fmla="*/ 0 h 25"/>
                <a:gd name="T6" fmla="*/ 17 w 27"/>
                <a:gd name="T7" fmla="*/ 0 h 25"/>
                <a:gd name="T8" fmla="*/ 22 w 27"/>
                <a:gd name="T9" fmla="*/ 4 h 25"/>
                <a:gd name="T10" fmla="*/ 26 w 27"/>
                <a:gd name="T11" fmla="*/ 8 h 25"/>
                <a:gd name="T12" fmla="*/ 27 w 27"/>
                <a:gd name="T13" fmla="*/ 12 h 25"/>
                <a:gd name="T14" fmla="*/ 27 w 27"/>
                <a:gd name="T15" fmla="*/ 17 h 25"/>
                <a:gd name="T16" fmla="*/ 25 w 27"/>
                <a:gd name="T17" fmla="*/ 20 h 25"/>
                <a:gd name="T18" fmla="*/ 21 w 27"/>
                <a:gd name="T19" fmla="*/ 24 h 25"/>
                <a:gd name="T20" fmla="*/ 14 w 27"/>
                <a:gd name="T21" fmla="*/ 25 h 25"/>
                <a:gd name="T22" fmla="*/ 8 w 27"/>
                <a:gd name="T23" fmla="*/ 25 h 25"/>
                <a:gd name="T24" fmla="*/ 4 w 27"/>
                <a:gd name="T25" fmla="*/ 23 h 25"/>
                <a:gd name="T26" fmla="*/ 1 w 27"/>
                <a:gd name="T27" fmla="*/ 19 h 25"/>
                <a:gd name="T28" fmla="*/ 0 w 27"/>
                <a:gd name="T29" fmla="*/ 14 h 25"/>
                <a:gd name="T30" fmla="*/ 0 w 27"/>
                <a:gd name="T31" fmla="*/ 10 h 25"/>
                <a:gd name="T32" fmla="*/ 2 w 27"/>
                <a:gd name="T3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5">
                  <a:moveTo>
                    <a:pt x="2" y="7"/>
                  </a:moveTo>
                  <a:lnTo>
                    <a:pt x="8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7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1" y="24"/>
                  </a:lnTo>
                  <a:lnTo>
                    <a:pt x="14" y="25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3" name="Freeform 311">
              <a:extLst>
                <a:ext uri="{FF2B5EF4-FFF2-40B4-BE49-F238E27FC236}">
                  <a16:creationId xmlns:a16="http://schemas.microsoft.com/office/drawing/2014/main" xmlns="" id="{091998AA-A607-9E14-1305-64EFF64F0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2816"/>
              <a:ext cx="10" cy="9"/>
            </a:xfrm>
            <a:custGeom>
              <a:avLst/>
              <a:gdLst>
                <a:gd name="T0" fmla="*/ 16 w 30"/>
                <a:gd name="T1" fmla="*/ 0 h 27"/>
                <a:gd name="T2" fmla="*/ 23 w 30"/>
                <a:gd name="T3" fmla="*/ 1 h 27"/>
                <a:gd name="T4" fmla="*/ 28 w 30"/>
                <a:gd name="T5" fmla="*/ 2 h 27"/>
                <a:gd name="T6" fmla="*/ 29 w 30"/>
                <a:gd name="T7" fmla="*/ 6 h 27"/>
                <a:gd name="T8" fmla="*/ 30 w 30"/>
                <a:gd name="T9" fmla="*/ 12 h 27"/>
                <a:gd name="T10" fmla="*/ 29 w 30"/>
                <a:gd name="T11" fmla="*/ 18 h 27"/>
                <a:gd name="T12" fmla="*/ 26 w 30"/>
                <a:gd name="T13" fmla="*/ 23 h 27"/>
                <a:gd name="T14" fmla="*/ 23 w 30"/>
                <a:gd name="T15" fmla="*/ 26 h 27"/>
                <a:gd name="T16" fmla="*/ 17 w 30"/>
                <a:gd name="T17" fmla="*/ 27 h 27"/>
                <a:gd name="T18" fmla="*/ 11 w 30"/>
                <a:gd name="T19" fmla="*/ 26 h 27"/>
                <a:gd name="T20" fmla="*/ 5 w 30"/>
                <a:gd name="T21" fmla="*/ 22 h 27"/>
                <a:gd name="T22" fmla="*/ 1 w 30"/>
                <a:gd name="T23" fmla="*/ 20 h 27"/>
                <a:gd name="T24" fmla="*/ 0 w 30"/>
                <a:gd name="T25" fmla="*/ 15 h 27"/>
                <a:gd name="T26" fmla="*/ 1 w 30"/>
                <a:gd name="T27" fmla="*/ 10 h 27"/>
                <a:gd name="T28" fmla="*/ 4 w 30"/>
                <a:gd name="T29" fmla="*/ 5 h 27"/>
                <a:gd name="T30" fmla="*/ 9 w 30"/>
                <a:gd name="T31" fmla="*/ 1 h 27"/>
                <a:gd name="T32" fmla="*/ 16 w 30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7">
                  <a:moveTo>
                    <a:pt x="16" y="0"/>
                  </a:moveTo>
                  <a:lnTo>
                    <a:pt x="23" y="1"/>
                  </a:lnTo>
                  <a:lnTo>
                    <a:pt x="28" y="2"/>
                  </a:lnTo>
                  <a:lnTo>
                    <a:pt x="29" y="6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17" y="27"/>
                  </a:lnTo>
                  <a:lnTo>
                    <a:pt x="11" y="26"/>
                  </a:lnTo>
                  <a:lnTo>
                    <a:pt x="5" y="22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4" name="Freeform 312">
              <a:extLst>
                <a:ext uri="{FF2B5EF4-FFF2-40B4-BE49-F238E27FC236}">
                  <a16:creationId xmlns:a16="http://schemas.microsoft.com/office/drawing/2014/main" xmlns="" id="{B1DD766E-43A0-E776-31A7-5401727E6C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2795"/>
              <a:ext cx="10" cy="10"/>
            </a:xfrm>
            <a:custGeom>
              <a:avLst/>
              <a:gdLst>
                <a:gd name="T0" fmla="*/ 0 w 31"/>
                <a:gd name="T1" fmla="*/ 15 h 28"/>
                <a:gd name="T2" fmla="*/ 0 w 31"/>
                <a:gd name="T3" fmla="*/ 9 h 28"/>
                <a:gd name="T4" fmla="*/ 4 w 31"/>
                <a:gd name="T5" fmla="*/ 4 h 28"/>
                <a:gd name="T6" fmla="*/ 10 w 31"/>
                <a:gd name="T7" fmla="*/ 2 h 28"/>
                <a:gd name="T8" fmla="*/ 15 w 31"/>
                <a:gd name="T9" fmla="*/ 0 h 28"/>
                <a:gd name="T10" fmla="*/ 21 w 31"/>
                <a:gd name="T11" fmla="*/ 0 h 28"/>
                <a:gd name="T12" fmla="*/ 25 w 31"/>
                <a:gd name="T13" fmla="*/ 3 h 28"/>
                <a:gd name="T14" fmla="*/ 29 w 31"/>
                <a:gd name="T15" fmla="*/ 5 h 28"/>
                <a:gd name="T16" fmla="*/ 31 w 31"/>
                <a:gd name="T17" fmla="*/ 9 h 28"/>
                <a:gd name="T18" fmla="*/ 31 w 31"/>
                <a:gd name="T19" fmla="*/ 14 h 28"/>
                <a:gd name="T20" fmla="*/ 29 w 31"/>
                <a:gd name="T21" fmla="*/ 19 h 28"/>
                <a:gd name="T22" fmla="*/ 25 w 31"/>
                <a:gd name="T23" fmla="*/ 24 h 28"/>
                <a:gd name="T24" fmla="*/ 21 w 31"/>
                <a:gd name="T25" fmla="*/ 28 h 28"/>
                <a:gd name="T26" fmla="*/ 16 w 31"/>
                <a:gd name="T27" fmla="*/ 28 h 28"/>
                <a:gd name="T28" fmla="*/ 10 w 31"/>
                <a:gd name="T29" fmla="*/ 25 h 28"/>
                <a:gd name="T30" fmla="*/ 3 w 31"/>
                <a:gd name="T31" fmla="*/ 21 h 28"/>
                <a:gd name="T32" fmla="*/ 0 w 31"/>
                <a:gd name="T3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8">
                  <a:moveTo>
                    <a:pt x="0" y="15"/>
                  </a:moveTo>
                  <a:lnTo>
                    <a:pt x="0" y="9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9" y="5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29" y="19"/>
                  </a:lnTo>
                  <a:lnTo>
                    <a:pt x="25" y="24"/>
                  </a:lnTo>
                  <a:lnTo>
                    <a:pt x="21" y="28"/>
                  </a:lnTo>
                  <a:lnTo>
                    <a:pt x="16" y="28"/>
                  </a:lnTo>
                  <a:lnTo>
                    <a:pt x="10" y="25"/>
                  </a:lnTo>
                  <a:lnTo>
                    <a:pt x="3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5" name="Freeform 313">
              <a:extLst>
                <a:ext uri="{FF2B5EF4-FFF2-40B4-BE49-F238E27FC236}">
                  <a16:creationId xmlns:a16="http://schemas.microsoft.com/office/drawing/2014/main" xmlns="" id="{16807566-637A-6341-A616-F7D64DBF4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2795"/>
              <a:ext cx="9" cy="8"/>
            </a:xfrm>
            <a:custGeom>
              <a:avLst/>
              <a:gdLst>
                <a:gd name="T0" fmla="*/ 0 w 26"/>
                <a:gd name="T1" fmla="*/ 15 h 24"/>
                <a:gd name="T2" fmla="*/ 1 w 26"/>
                <a:gd name="T3" fmla="*/ 10 h 24"/>
                <a:gd name="T4" fmla="*/ 4 w 26"/>
                <a:gd name="T5" fmla="*/ 5 h 24"/>
                <a:gd name="T6" fmla="*/ 8 w 26"/>
                <a:gd name="T7" fmla="*/ 1 h 24"/>
                <a:gd name="T8" fmla="*/ 13 w 26"/>
                <a:gd name="T9" fmla="*/ 0 h 24"/>
                <a:gd name="T10" fmla="*/ 18 w 26"/>
                <a:gd name="T11" fmla="*/ 0 h 24"/>
                <a:gd name="T12" fmla="*/ 22 w 26"/>
                <a:gd name="T13" fmla="*/ 3 h 24"/>
                <a:gd name="T14" fmla="*/ 25 w 26"/>
                <a:gd name="T15" fmla="*/ 6 h 24"/>
                <a:gd name="T16" fmla="*/ 26 w 26"/>
                <a:gd name="T17" fmla="*/ 10 h 24"/>
                <a:gd name="T18" fmla="*/ 25 w 26"/>
                <a:gd name="T19" fmla="*/ 15 h 24"/>
                <a:gd name="T20" fmla="*/ 24 w 26"/>
                <a:gd name="T21" fmla="*/ 19 h 24"/>
                <a:gd name="T22" fmla="*/ 20 w 26"/>
                <a:gd name="T23" fmla="*/ 21 h 24"/>
                <a:gd name="T24" fmla="*/ 16 w 26"/>
                <a:gd name="T25" fmla="*/ 24 h 24"/>
                <a:gd name="T26" fmla="*/ 10 w 26"/>
                <a:gd name="T27" fmla="*/ 24 h 24"/>
                <a:gd name="T28" fmla="*/ 5 w 26"/>
                <a:gd name="T29" fmla="*/ 22 h 24"/>
                <a:gd name="T30" fmla="*/ 1 w 26"/>
                <a:gd name="T31" fmla="*/ 19 h 24"/>
                <a:gd name="T32" fmla="*/ 0 w 26"/>
                <a:gd name="T3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0" y="15"/>
                  </a:move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6" y="10"/>
                  </a:lnTo>
                  <a:lnTo>
                    <a:pt x="25" y="15"/>
                  </a:lnTo>
                  <a:lnTo>
                    <a:pt x="24" y="19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5" y="22"/>
                  </a:lnTo>
                  <a:lnTo>
                    <a:pt x="1" y="1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6" name="Freeform 314">
              <a:extLst>
                <a:ext uri="{FF2B5EF4-FFF2-40B4-BE49-F238E27FC236}">
                  <a16:creationId xmlns:a16="http://schemas.microsoft.com/office/drawing/2014/main" xmlns="" id="{546862C1-67F6-28C2-03DC-9894029EFC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7" y="2781"/>
              <a:ext cx="10" cy="8"/>
            </a:xfrm>
            <a:custGeom>
              <a:avLst/>
              <a:gdLst>
                <a:gd name="T0" fmla="*/ 0 w 28"/>
                <a:gd name="T1" fmla="*/ 14 h 25"/>
                <a:gd name="T2" fmla="*/ 2 w 28"/>
                <a:gd name="T3" fmla="*/ 9 h 25"/>
                <a:gd name="T4" fmla="*/ 4 w 28"/>
                <a:gd name="T5" fmla="*/ 5 h 25"/>
                <a:gd name="T6" fmla="*/ 7 w 28"/>
                <a:gd name="T7" fmla="*/ 2 h 25"/>
                <a:gd name="T8" fmla="*/ 12 w 28"/>
                <a:gd name="T9" fmla="*/ 0 h 25"/>
                <a:gd name="T10" fmla="*/ 18 w 28"/>
                <a:gd name="T11" fmla="*/ 0 h 25"/>
                <a:gd name="T12" fmla="*/ 23 w 28"/>
                <a:gd name="T13" fmla="*/ 2 h 25"/>
                <a:gd name="T14" fmla="*/ 25 w 28"/>
                <a:gd name="T15" fmla="*/ 5 h 25"/>
                <a:gd name="T16" fmla="*/ 28 w 28"/>
                <a:gd name="T17" fmla="*/ 9 h 25"/>
                <a:gd name="T18" fmla="*/ 27 w 28"/>
                <a:gd name="T19" fmla="*/ 14 h 25"/>
                <a:gd name="T20" fmla="*/ 25 w 28"/>
                <a:gd name="T21" fmla="*/ 19 h 25"/>
                <a:gd name="T22" fmla="*/ 21 w 28"/>
                <a:gd name="T23" fmla="*/ 22 h 25"/>
                <a:gd name="T24" fmla="*/ 18 w 28"/>
                <a:gd name="T25" fmla="*/ 25 h 25"/>
                <a:gd name="T26" fmla="*/ 11 w 28"/>
                <a:gd name="T27" fmla="*/ 25 h 25"/>
                <a:gd name="T28" fmla="*/ 6 w 28"/>
                <a:gd name="T29" fmla="*/ 22 h 25"/>
                <a:gd name="T30" fmla="*/ 2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2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27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8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7" name="Freeform 315">
              <a:extLst>
                <a:ext uri="{FF2B5EF4-FFF2-40B4-BE49-F238E27FC236}">
                  <a16:creationId xmlns:a16="http://schemas.microsoft.com/office/drawing/2014/main" xmlns="" id="{5768E279-81DC-51AF-DB39-6159640632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8" y="2749"/>
              <a:ext cx="77" cy="68"/>
            </a:xfrm>
            <a:custGeom>
              <a:avLst/>
              <a:gdLst>
                <a:gd name="T0" fmla="*/ 177 w 224"/>
                <a:gd name="T1" fmla="*/ 162 h 206"/>
                <a:gd name="T2" fmla="*/ 197 w 224"/>
                <a:gd name="T3" fmla="*/ 148 h 206"/>
                <a:gd name="T4" fmla="*/ 191 w 224"/>
                <a:gd name="T5" fmla="*/ 116 h 206"/>
                <a:gd name="T6" fmla="*/ 172 w 224"/>
                <a:gd name="T7" fmla="*/ 111 h 206"/>
                <a:gd name="T8" fmla="*/ 156 w 224"/>
                <a:gd name="T9" fmla="*/ 103 h 206"/>
                <a:gd name="T10" fmla="*/ 147 w 224"/>
                <a:gd name="T11" fmla="*/ 88 h 206"/>
                <a:gd name="T12" fmla="*/ 157 w 224"/>
                <a:gd name="T13" fmla="*/ 90 h 206"/>
                <a:gd name="T14" fmla="*/ 174 w 224"/>
                <a:gd name="T15" fmla="*/ 95 h 206"/>
                <a:gd name="T16" fmla="*/ 182 w 224"/>
                <a:gd name="T17" fmla="*/ 106 h 206"/>
                <a:gd name="T18" fmla="*/ 210 w 224"/>
                <a:gd name="T19" fmla="*/ 105 h 206"/>
                <a:gd name="T20" fmla="*/ 224 w 224"/>
                <a:gd name="T21" fmla="*/ 79 h 206"/>
                <a:gd name="T22" fmla="*/ 220 w 224"/>
                <a:gd name="T23" fmla="*/ 64 h 206"/>
                <a:gd name="T24" fmla="*/ 208 w 224"/>
                <a:gd name="T25" fmla="*/ 54 h 206"/>
                <a:gd name="T26" fmla="*/ 189 w 224"/>
                <a:gd name="T27" fmla="*/ 50 h 206"/>
                <a:gd name="T28" fmla="*/ 174 w 224"/>
                <a:gd name="T29" fmla="*/ 56 h 206"/>
                <a:gd name="T30" fmla="*/ 157 w 224"/>
                <a:gd name="T31" fmla="*/ 58 h 206"/>
                <a:gd name="T32" fmla="*/ 176 w 224"/>
                <a:gd name="T33" fmla="*/ 35 h 206"/>
                <a:gd name="T34" fmla="*/ 176 w 224"/>
                <a:gd name="T35" fmla="*/ 5 h 206"/>
                <a:gd name="T36" fmla="*/ 157 w 224"/>
                <a:gd name="T37" fmla="*/ 0 h 206"/>
                <a:gd name="T38" fmla="*/ 139 w 224"/>
                <a:gd name="T39" fmla="*/ 7 h 206"/>
                <a:gd name="T40" fmla="*/ 128 w 224"/>
                <a:gd name="T41" fmla="*/ 30 h 206"/>
                <a:gd name="T42" fmla="*/ 135 w 224"/>
                <a:gd name="T43" fmla="*/ 54 h 206"/>
                <a:gd name="T44" fmla="*/ 127 w 224"/>
                <a:gd name="T45" fmla="*/ 60 h 206"/>
                <a:gd name="T46" fmla="*/ 122 w 224"/>
                <a:gd name="T47" fmla="*/ 49 h 206"/>
                <a:gd name="T48" fmla="*/ 114 w 224"/>
                <a:gd name="T49" fmla="*/ 28 h 206"/>
                <a:gd name="T50" fmla="*/ 81 w 224"/>
                <a:gd name="T51" fmla="*/ 25 h 206"/>
                <a:gd name="T52" fmla="*/ 57 w 224"/>
                <a:gd name="T53" fmla="*/ 15 h 206"/>
                <a:gd name="T54" fmla="*/ 31 w 224"/>
                <a:gd name="T55" fmla="*/ 27 h 206"/>
                <a:gd name="T56" fmla="*/ 23 w 224"/>
                <a:gd name="T57" fmla="*/ 42 h 206"/>
                <a:gd name="T58" fmla="*/ 27 w 224"/>
                <a:gd name="T59" fmla="*/ 50 h 206"/>
                <a:gd name="T60" fmla="*/ 54 w 224"/>
                <a:gd name="T61" fmla="*/ 66 h 206"/>
                <a:gd name="T62" fmla="*/ 74 w 224"/>
                <a:gd name="T63" fmla="*/ 74 h 206"/>
                <a:gd name="T64" fmla="*/ 62 w 224"/>
                <a:gd name="T65" fmla="*/ 91 h 206"/>
                <a:gd name="T66" fmla="*/ 41 w 224"/>
                <a:gd name="T67" fmla="*/ 99 h 206"/>
                <a:gd name="T68" fmla="*/ 23 w 224"/>
                <a:gd name="T69" fmla="*/ 99 h 206"/>
                <a:gd name="T70" fmla="*/ 10 w 224"/>
                <a:gd name="T71" fmla="*/ 106 h 206"/>
                <a:gd name="T72" fmla="*/ 0 w 224"/>
                <a:gd name="T73" fmla="*/ 126 h 206"/>
                <a:gd name="T74" fmla="*/ 10 w 224"/>
                <a:gd name="T75" fmla="*/ 146 h 206"/>
                <a:gd name="T76" fmla="*/ 25 w 224"/>
                <a:gd name="T77" fmla="*/ 151 h 206"/>
                <a:gd name="T78" fmla="*/ 43 w 224"/>
                <a:gd name="T79" fmla="*/ 151 h 206"/>
                <a:gd name="T80" fmla="*/ 56 w 224"/>
                <a:gd name="T81" fmla="*/ 138 h 206"/>
                <a:gd name="T82" fmla="*/ 64 w 224"/>
                <a:gd name="T83" fmla="*/ 119 h 206"/>
                <a:gd name="T84" fmla="*/ 86 w 224"/>
                <a:gd name="T85" fmla="*/ 106 h 206"/>
                <a:gd name="T86" fmla="*/ 94 w 224"/>
                <a:gd name="T87" fmla="*/ 115 h 206"/>
                <a:gd name="T88" fmla="*/ 89 w 224"/>
                <a:gd name="T89" fmla="*/ 133 h 206"/>
                <a:gd name="T90" fmla="*/ 73 w 224"/>
                <a:gd name="T91" fmla="*/ 153 h 206"/>
                <a:gd name="T92" fmla="*/ 58 w 224"/>
                <a:gd name="T93" fmla="*/ 181 h 206"/>
                <a:gd name="T94" fmla="*/ 81 w 224"/>
                <a:gd name="T95" fmla="*/ 204 h 206"/>
                <a:gd name="T96" fmla="*/ 104 w 224"/>
                <a:gd name="T97" fmla="*/ 202 h 206"/>
                <a:gd name="T98" fmla="*/ 122 w 224"/>
                <a:gd name="T99" fmla="*/ 191 h 206"/>
                <a:gd name="T100" fmla="*/ 127 w 224"/>
                <a:gd name="T101" fmla="*/ 179 h 206"/>
                <a:gd name="T102" fmla="*/ 115 w 224"/>
                <a:gd name="T103" fmla="*/ 156 h 206"/>
                <a:gd name="T104" fmla="*/ 112 w 224"/>
                <a:gd name="T105" fmla="*/ 135 h 206"/>
                <a:gd name="T106" fmla="*/ 119 w 224"/>
                <a:gd name="T107" fmla="*/ 124 h 206"/>
                <a:gd name="T108" fmla="*/ 128 w 224"/>
                <a:gd name="T109" fmla="*/ 121 h 206"/>
                <a:gd name="T110" fmla="*/ 145 w 224"/>
                <a:gd name="T111" fmla="*/ 15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4" h="206">
                  <a:moveTo>
                    <a:pt x="161" y="165"/>
                  </a:moveTo>
                  <a:lnTo>
                    <a:pt x="168" y="165"/>
                  </a:lnTo>
                  <a:lnTo>
                    <a:pt x="177" y="162"/>
                  </a:lnTo>
                  <a:lnTo>
                    <a:pt x="185" y="159"/>
                  </a:lnTo>
                  <a:lnTo>
                    <a:pt x="191" y="154"/>
                  </a:lnTo>
                  <a:lnTo>
                    <a:pt x="197" y="148"/>
                  </a:lnTo>
                  <a:lnTo>
                    <a:pt x="199" y="139"/>
                  </a:lnTo>
                  <a:lnTo>
                    <a:pt x="198" y="129"/>
                  </a:lnTo>
                  <a:lnTo>
                    <a:pt x="191" y="116"/>
                  </a:lnTo>
                  <a:lnTo>
                    <a:pt x="186" y="111"/>
                  </a:lnTo>
                  <a:lnTo>
                    <a:pt x="179" y="111"/>
                  </a:lnTo>
                  <a:lnTo>
                    <a:pt x="172" y="111"/>
                  </a:lnTo>
                  <a:lnTo>
                    <a:pt x="166" y="114"/>
                  </a:lnTo>
                  <a:lnTo>
                    <a:pt x="161" y="109"/>
                  </a:lnTo>
                  <a:lnTo>
                    <a:pt x="156" y="103"/>
                  </a:lnTo>
                  <a:lnTo>
                    <a:pt x="152" y="98"/>
                  </a:lnTo>
                  <a:lnTo>
                    <a:pt x="148" y="93"/>
                  </a:lnTo>
                  <a:lnTo>
                    <a:pt x="147" y="88"/>
                  </a:lnTo>
                  <a:lnTo>
                    <a:pt x="147" y="86"/>
                  </a:lnTo>
                  <a:lnTo>
                    <a:pt x="151" y="88"/>
                  </a:lnTo>
                  <a:lnTo>
                    <a:pt x="157" y="90"/>
                  </a:lnTo>
                  <a:lnTo>
                    <a:pt x="165" y="91"/>
                  </a:lnTo>
                  <a:lnTo>
                    <a:pt x="170" y="93"/>
                  </a:lnTo>
                  <a:lnTo>
                    <a:pt x="174" y="95"/>
                  </a:lnTo>
                  <a:lnTo>
                    <a:pt x="176" y="98"/>
                  </a:lnTo>
                  <a:lnTo>
                    <a:pt x="178" y="101"/>
                  </a:lnTo>
                  <a:lnTo>
                    <a:pt x="182" y="106"/>
                  </a:lnTo>
                  <a:lnTo>
                    <a:pt x="190" y="109"/>
                  </a:lnTo>
                  <a:lnTo>
                    <a:pt x="201" y="109"/>
                  </a:lnTo>
                  <a:lnTo>
                    <a:pt x="210" y="105"/>
                  </a:lnTo>
                  <a:lnTo>
                    <a:pt x="218" y="99"/>
                  </a:lnTo>
                  <a:lnTo>
                    <a:pt x="223" y="90"/>
                  </a:lnTo>
                  <a:lnTo>
                    <a:pt x="224" y="79"/>
                  </a:lnTo>
                  <a:lnTo>
                    <a:pt x="224" y="73"/>
                  </a:lnTo>
                  <a:lnTo>
                    <a:pt x="223" y="68"/>
                  </a:lnTo>
                  <a:lnTo>
                    <a:pt x="220" y="64"/>
                  </a:lnTo>
                  <a:lnTo>
                    <a:pt x="219" y="60"/>
                  </a:lnTo>
                  <a:lnTo>
                    <a:pt x="214" y="56"/>
                  </a:lnTo>
                  <a:lnTo>
                    <a:pt x="208" y="54"/>
                  </a:lnTo>
                  <a:lnTo>
                    <a:pt x="202" y="51"/>
                  </a:lnTo>
                  <a:lnTo>
                    <a:pt x="195" y="50"/>
                  </a:lnTo>
                  <a:lnTo>
                    <a:pt x="189" y="50"/>
                  </a:lnTo>
                  <a:lnTo>
                    <a:pt x="183" y="51"/>
                  </a:lnTo>
                  <a:lnTo>
                    <a:pt x="178" y="54"/>
                  </a:lnTo>
                  <a:lnTo>
                    <a:pt x="174" y="56"/>
                  </a:lnTo>
                  <a:lnTo>
                    <a:pt x="169" y="60"/>
                  </a:lnTo>
                  <a:lnTo>
                    <a:pt x="164" y="60"/>
                  </a:lnTo>
                  <a:lnTo>
                    <a:pt x="157" y="58"/>
                  </a:lnTo>
                  <a:lnTo>
                    <a:pt x="152" y="56"/>
                  </a:lnTo>
                  <a:lnTo>
                    <a:pt x="164" y="48"/>
                  </a:lnTo>
                  <a:lnTo>
                    <a:pt x="176" y="35"/>
                  </a:lnTo>
                  <a:lnTo>
                    <a:pt x="182" y="22"/>
                  </a:lnTo>
                  <a:lnTo>
                    <a:pt x="179" y="10"/>
                  </a:lnTo>
                  <a:lnTo>
                    <a:pt x="176" y="5"/>
                  </a:lnTo>
                  <a:lnTo>
                    <a:pt x="169" y="3"/>
                  </a:lnTo>
                  <a:lnTo>
                    <a:pt x="164" y="2"/>
                  </a:lnTo>
                  <a:lnTo>
                    <a:pt x="157" y="0"/>
                  </a:lnTo>
                  <a:lnTo>
                    <a:pt x="151" y="2"/>
                  </a:lnTo>
                  <a:lnTo>
                    <a:pt x="144" y="4"/>
                  </a:lnTo>
                  <a:lnTo>
                    <a:pt x="139" y="7"/>
                  </a:lnTo>
                  <a:lnTo>
                    <a:pt x="135" y="10"/>
                  </a:lnTo>
                  <a:lnTo>
                    <a:pt x="129" y="19"/>
                  </a:lnTo>
                  <a:lnTo>
                    <a:pt x="128" y="30"/>
                  </a:lnTo>
                  <a:lnTo>
                    <a:pt x="128" y="40"/>
                  </a:lnTo>
                  <a:lnTo>
                    <a:pt x="132" y="48"/>
                  </a:lnTo>
                  <a:lnTo>
                    <a:pt x="135" y="54"/>
                  </a:lnTo>
                  <a:lnTo>
                    <a:pt x="133" y="58"/>
                  </a:lnTo>
                  <a:lnTo>
                    <a:pt x="131" y="59"/>
                  </a:lnTo>
                  <a:lnTo>
                    <a:pt x="127" y="60"/>
                  </a:lnTo>
                  <a:lnTo>
                    <a:pt x="124" y="59"/>
                  </a:lnTo>
                  <a:lnTo>
                    <a:pt x="123" y="55"/>
                  </a:lnTo>
                  <a:lnTo>
                    <a:pt x="122" y="49"/>
                  </a:lnTo>
                  <a:lnTo>
                    <a:pt x="122" y="43"/>
                  </a:lnTo>
                  <a:lnTo>
                    <a:pt x="119" y="35"/>
                  </a:lnTo>
                  <a:lnTo>
                    <a:pt x="114" y="28"/>
                  </a:lnTo>
                  <a:lnTo>
                    <a:pt x="103" y="25"/>
                  </a:lnTo>
                  <a:lnTo>
                    <a:pt x="86" y="32"/>
                  </a:lnTo>
                  <a:lnTo>
                    <a:pt x="81" y="25"/>
                  </a:lnTo>
                  <a:lnTo>
                    <a:pt x="74" y="20"/>
                  </a:lnTo>
                  <a:lnTo>
                    <a:pt x="66" y="17"/>
                  </a:lnTo>
                  <a:lnTo>
                    <a:pt x="57" y="15"/>
                  </a:lnTo>
                  <a:lnTo>
                    <a:pt x="48" y="17"/>
                  </a:lnTo>
                  <a:lnTo>
                    <a:pt x="39" y="20"/>
                  </a:lnTo>
                  <a:lnTo>
                    <a:pt x="31" y="27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7" y="50"/>
                  </a:lnTo>
                  <a:lnTo>
                    <a:pt x="32" y="59"/>
                  </a:lnTo>
                  <a:lnTo>
                    <a:pt x="40" y="65"/>
                  </a:lnTo>
                  <a:lnTo>
                    <a:pt x="54" y="66"/>
                  </a:lnTo>
                  <a:lnTo>
                    <a:pt x="62" y="66"/>
                  </a:lnTo>
                  <a:lnTo>
                    <a:pt x="69" y="69"/>
                  </a:lnTo>
                  <a:lnTo>
                    <a:pt x="74" y="74"/>
                  </a:lnTo>
                  <a:lnTo>
                    <a:pt x="77" y="79"/>
                  </a:lnTo>
                  <a:lnTo>
                    <a:pt x="69" y="85"/>
                  </a:lnTo>
                  <a:lnTo>
                    <a:pt x="62" y="91"/>
                  </a:lnTo>
                  <a:lnTo>
                    <a:pt x="54" y="96"/>
                  </a:lnTo>
                  <a:lnTo>
                    <a:pt x="49" y="100"/>
                  </a:lnTo>
                  <a:lnTo>
                    <a:pt x="41" y="99"/>
                  </a:lnTo>
                  <a:lnTo>
                    <a:pt x="35" y="98"/>
                  </a:lnTo>
                  <a:lnTo>
                    <a:pt x="28" y="98"/>
                  </a:lnTo>
                  <a:lnTo>
                    <a:pt x="23" y="99"/>
                  </a:lnTo>
                  <a:lnTo>
                    <a:pt x="18" y="100"/>
                  </a:lnTo>
                  <a:lnTo>
                    <a:pt x="14" y="103"/>
                  </a:lnTo>
                  <a:lnTo>
                    <a:pt x="10" y="106"/>
                  </a:lnTo>
                  <a:lnTo>
                    <a:pt x="6" y="110"/>
                  </a:lnTo>
                  <a:lnTo>
                    <a:pt x="2" y="118"/>
                  </a:lnTo>
                  <a:lnTo>
                    <a:pt x="0" y="126"/>
                  </a:lnTo>
                  <a:lnTo>
                    <a:pt x="2" y="135"/>
                  </a:lnTo>
                  <a:lnTo>
                    <a:pt x="6" y="143"/>
                  </a:lnTo>
                  <a:lnTo>
                    <a:pt x="10" y="146"/>
                  </a:lnTo>
                  <a:lnTo>
                    <a:pt x="14" y="149"/>
                  </a:lnTo>
                  <a:lnTo>
                    <a:pt x="19" y="150"/>
                  </a:lnTo>
                  <a:lnTo>
                    <a:pt x="25" y="151"/>
                  </a:lnTo>
                  <a:lnTo>
                    <a:pt x="32" y="153"/>
                  </a:lnTo>
                  <a:lnTo>
                    <a:pt x="37" y="151"/>
                  </a:lnTo>
                  <a:lnTo>
                    <a:pt x="43" y="151"/>
                  </a:lnTo>
                  <a:lnTo>
                    <a:pt x="48" y="149"/>
                  </a:lnTo>
                  <a:lnTo>
                    <a:pt x="53" y="144"/>
                  </a:lnTo>
                  <a:lnTo>
                    <a:pt x="56" y="138"/>
                  </a:lnTo>
                  <a:lnTo>
                    <a:pt x="56" y="131"/>
                  </a:lnTo>
                  <a:lnTo>
                    <a:pt x="56" y="126"/>
                  </a:lnTo>
                  <a:lnTo>
                    <a:pt x="64" y="119"/>
                  </a:lnTo>
                  <a:lnTo>
                    <a:pt x="73" y="114"/>
                  </a:lnTo>
                  <a:lnTo>
                    <a:pt x="82" y="109"/>
                  </a:lnTo>
                  <a:lnTo>
                    <a:pt x="86" y="106"/>
                  </a:lnTo>
                  <a:lnTo>
                    <a:pt x="89" y="109"/>
                  </a:lnTo>
                  <a:lnTo>
                    <a:pt x="91" y="113"/>
                  </a:lnTo>
                  <a:lnTo>
                    <a:pt x="94" y="115"/>
                  </a:lnTo>
                  <a:lnTo>
                    <a:pt x="98" y="118"/>
                  </a:lnTo>
                  <a:lnTo>
                    <a:pt x="93" y="125"/>
                  </a:lnTo>
                  <a:lnTo>
                    <a:pt x="89" y="133"/>
                  </a:lnTo>
                  <a:lnTo>
                    <a:pt x="86" y="141"/>
                  </a:lnTo>
                  <a:lnTo>
                    <a:pt x="83" y="146"/>
                  </a:lnTo>
                  <a:lnTo>
                    <a:pt x="73" y="153"/>
                  </a:lnTo>
                  <a:lnTo>
                    <a:pt x="64" y="161"/>
                  </a:lnTo>
                  <a:lnTo>
                    <a:pt x="58" y="171"/>
                  </a:lnTo>
                  <a:lnTo>
                    <a:pt x="58" y="181"/>
                  </a:lnTo>
                  <a:lnTo>
                    <a:pt x="62" y="190"/>
                  </a:lnTo>
                  <a:lnTo>
                    <a:pt x="70" y="199"/>
                  </a:lnTo>
                  <a:lnTo>
                    <a:pt x="81" y="204"/>
                  </a:lnTo>
                  <a:lnTo>
                    <a:pt x="91" y="206"/>
                  </a:lnTo>
                  <a:lnTo>
                    <a:pt x="98" y="205"/>
                  </a:lnTo>
                  <a:lnTo>
                    <a:pt x="104" y="202"/>
                  </a:lnTo>
                  <a:lnTo>
                    <a:pt x="111" y="199"/>
                  </a:lnTo>
                  <a:lnTo>
                    <a:pt x="118" y="195"/>
                  </a:lnTo>
                  <a:lnTo>
                    <a:pt x="122" y="191"/>
                  </a:lnTo>
                  <a:lnTo>
                    <a:pt x="124" y="187"/>
                  </a:lnTo>
                  <a:lnTo>
                    <a:pt x="126" y="184"/>
                  </a:lnTo>
                  <a:lnTo>
                    <a:pt x="127" y="179"/>
                  </a:lnTo>
                  <a:lnTo>
                    <a:pt x="124" y="169"/>
                  </a:lnTo>
                  <a:lnTo>
                    <a:pt x="120" y="161"/>
                  </a:lnTo>
                  <a:lnTo>
                    <a:pt x="115" y="156"/>
                  </a:lnTo>
                  <a:lnTo>
                    <a:pt x="110" y="153"/>
                  </a:lnTo>
                  <a:lnTo>
                    <a:pt x="111" y="144"/>
                  </a:lnTo>
                  <a:lnTo>
                    <a:pt x="112" y="135"/>
                  </a:lnTo>
                  <a:lnTo>
                    <a:pt x="114" y="129"/>
                  </a:lnTo>
                  <a:lnTo>
                    <a:pt x="115" y="124"/>
                  </a:lnTo>
                  <a:lnTo>
                    <a:pt x="119" y="124"/>
                  </a:lnTo>
                  <a:lnTo>
                    <a:pt x="124" y="123"/>
                  </a:lnTo>
                  <a:lnTo>
                    <a:pt x="127" y="121"/>
                  </a:lnTo>
                  <a:lnTo>
                    <a:pt x="128" y="121"/>
                  </a:lnTo>
                  <a:lnTo>
                    <a:pt x="135" y="131"/>
                  </a:lnTo>
                  <a:lnTo>
                    <a:pt x="139" y="145"/>
                  </a:lnTo>
                  <a:lnTo>
                    <a:pt x="145" y="159"/>
                  </a:lnTo>
                  <a:lnTo>
                    <a:pt x="161" y="16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8" name="Freeform 316">
              <a:extLst>
                <a:ext uri="{FF2B5EF4-FFF2-40B4-BE49-F238E27FC236}">
                  <a16:creationId xmlns:a16="http://schemas.microsoft.com/office/drawing/2014/main" xmlns="" id="{A47E6EAD-4F9C-307F-8B63-F7B84666C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7" y="2608"/>
              <a:ext cx="83" cy="119"/>
            </a:xfrm>
            <a:custGeom>
              <a:avLst/>
              <a:gdLst>
                <a:gd name="T0" fmla="*/ 0 w 241"/>
                <a:gd name="T1" fmla="*/ 355 h 355"/>
                <a:gd name="T2" fmla="*/ 21 w 241"/>
                <a:gd name="T3" fmla="*/ 333 h 355"/>
                <a:gd name="T4" fmla="*/ 44 w 241"/>
                <a:gd name="T5" fmla="*/ 315 h 355"/>
                <a:gd name="T6" fmla="*/ 69 w 241"/>
                <a:gd name="T7" fmla="*/ 300 h 355"/>
                <a:gd name="T8" fmla="*/ 94 w 241"/>
                <a:gd name="T9" fmla="*/ 290 h 355"/>
                <a:gd name="T10" fmla="*/ 120 w 241"/>
                <a:gd name="T11" fmla="*/ 283 h 355"/>
                <a:gd name="T12" fmla="*/ 145 w 241"/>
                <a:gd name="T13" fmla="*/ 279 h 355"/>
                <a:gd name="T14" fmla="*/ 169 w 241"/>
                <a:gd name="T15" fmla="*/ 278 h 355"/>
                <a:gd name="T16" fmla="*/ 191 w 241"/>
                <a:gd name="T17" fmla="*/ 280 h 355"/>
                <a:gd name="T18" fmla="*/ 191 w 241"/>
                <a:gd name="T19" fmla="*/ 273 h 355"/>
                <a:gd name="T20" fmla="*/ 193 w 241"/>
                <a:gd name="T21" fmla="*/ 263 h 355"/>
                <a:gd name="T22" fmla="*/ 195 w 241"/>
                <a:gd name="T23" fmla="*/ 253 h 355"/>
                <a:gd name="T24" fmla="*/ 199 w 241"/>
                <a:gd name="T25" fmla="*/ 243 h 355"/>
                <a:gd name="T26" fmla="*/ 206 w 241"/>
                <a:gd name="T27" fmla="*/ 232 h 355"/>
                <a:gd name="T28" fmla="*/ 215 w 241"/>
                <a:gd name="T29" fmla="*/ 223 h 355"/>
                <a:gd name="T30" fmla="*/ 227 w 241"/>
                <a:gd name="T31" fmla="*/ 216 h 355"/>
                <a:gd name="T32" fmla="*/ 241 w 241"/>
                <a:gd name="T33" fmla="*/ 209 h 355"/>
                <a:gd name="T34" fmla="*/ 229 w 241"/>
                <a:gd name="T35" fmla="*/ 184 h 355"/>
                <a:gd name="T36" fmla="*/ 223 w 241"/>
                <a:gd name="T37" fmla="*/ 153 h 355"/>
                <a:gd name="T38" fmla="*/ 224 w 241"/>
                <a:gd name="T39" fmla="*/ 125 h 355"/>
                <a:gd name="T40" fmla="*/ 239 w 241"/>
                <a:gd name="T41" fmla="*/ 101 h 355"/>
                <a:gd name="T42" fmla="*/ 229 w 241"/>
                <a:gd name="T43" fmla="*/ 96 h 355"/>
                <a:gd name="T44" fmla="*/ 219 w 241"/>
                <a:gd name="T45" fmla="*/ 90 h 355"/>
                <a:gd name="T46" fmla="*/ 206 w 241"/>
                <a:gd name="T47" fmla="*/ 82 h 355"/>
                <a:gd name="T48" fmla="*/ 193 w 241"/>
                <a:gd name="T49" fmla="*/ 71 h 355"/>
                <a:gd name="T50" fmla="*/ 181 w 241"/>
                <a:gd name="T51" fmla="*/ 57 h 355"/>
                <a:gd name="T52" fmla="*/ 170 w 241"/>
                <a:gd name="T53" fmla="*/ 41 h 355"/>
                <a:gd name="T54" fmla="*/ 161 w 241"/>
                <a:gd name="T55" fmla="*/ 22 h 355"/>
                <a:gd name="T56" fmla="*/ 157 w 241"/>
                <a:gd name="T57" fmla="*/ 0 h 355"/>
                <a:gd name="T58" fmla="*/ 150 w 241"/>
                <a:gd name="T59" fmla="*/ 12 h 355"/>
                <a:gd name="T60" fmla="*/ 141 w 241"/>
                <a:gd name="T61" fmla="*/ 25 h 355"/>
                <a:gd name="T62" fmla="*/ 131 w 241"/>
                <a:gd name="T63" fmla="*/ 37 h 355"/>
                <a:gd name="T64" fmla="*/ 117 w 241"/>
                <a:gd name="T65" fmla="*/ 50 h 355"/>
                <a:gd name="T66" fmla="*/ 103 w 241"/>
                <a:gd name="T67" fmla="*/ 60 h 355"/>
                <a:gd name="T68" fmla="*/ 89 w 241"/>
                <a:gd name="T69" fmla="*/ 68 h 355"/>
                <a:gd name="T70" fmla="*/ 71 w 241"/>
                <a:gd name="T71" fmla="*/ 72 h 355"/>
                <a:gd name="T72" fmla="*/ 54 w 241"/>
                <a:gd name="T73" fmla="*/ 73 h 355"/>
                <a:gd name="T74" fmla="*/ 61 w 241"/>
                <a:gd name="T75" fmla="*/ 91 h 355"/>
                <a:gd name="T76" fmla="*/ 63 w 241"/>
                <a:gd name="T77" fmla="*/ 111 h 355"/>
                <a:gd name="T78" fmla="*/ 57 w 241"/>
                <a:gd name="T79" fmla="*/ 135 h 355"/>
                <a:gd name="T80" fmla="*/ 38 w 241"/>
                <a:gd name="T81" fmla="*/ 157 h 355"/>
                <a:gd name="T82" fmla="*/ 49 w 241"/>
                <a:gd name="T83" fmla="*/ 197 h 355"/>
                <a:gd name="T84" fmla="*/ 49 w 241"/>
                <a:gd name="T85" fmla="*/ 236 h 355"/>
                <a:gd name="T86" fmla="*/ 42 w 241"/>
                <a:gd name="T87" fmla="*/ 269 h 355"/>
                <a:gd name="T88" fmla="*/ 35 w 241"/>
                <a:gd name="T89" fmla="*/ 295 h 355"/>
                <a:gd name="T90" fmla="*/ 27 w 241"/>
                <a:gd name="T91" fmla="*/ 310 h 355"/>
                <a:gd name="T92" fmla="*/ 17 w 241"/>
                <a:gd name="T93" fmla="*/ 325 h 355"/>
                <a:gd name="T94" fmla="*/ 9 w 241"/>
                <a:gd name="T95" fmla="*/ 338 h 355"/>
                <a:gd name="T96" fmla="*/ 3 w 241"/>
                <a:gd name="T97" fmla="*/ 344 h 355"/>
                <a:gd name="T98" fmla="*/ 0 w 241"/>
                <a:gd name="T99" fmla="*/ 347 h 355"/>
                <a:gd name="T100" fmla="*/ 0 w 241"/>
                <a:gd name="T101" fmla="*/ 350 h 355"/>
                <a:gd name="T102" fmla="*/ 0 w 241"/>
                <a:gd name="T103" fmla="*/ 352 h 355"/>
                <a:gd name="T104" fmla="*/ 2 w 241"/>
                <a:gd name="T105" fmla="*/ 353 h 355"/>
                <a:gd name="T106" fmla="*/ 0 w 241"/>
                <a:gd name="T107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1" h="355">
                  <a:moveTo>
                    <a:pt x="0" y="355"/>
                  </a:moveTo>
                  <a:lnTo>
                    <a:pt x="21" y="333"/>
                  </a:lnTo>
                  <a:lnTo>
                    <a:pt x="44" y="315"/>
                  </a:lnTo>
                  <a:lnTo>
                    <a:pt x="69" y="300"/>
                  </a:lnTo>
                  <a:lnTo>
                    <a:pt x="94" y="290"/>
                  </a:lnTo>
                  <a:lnTo>
                    <a:pt x="120" y="283"/>
                  </a:lnTo>
                  <a:lnTo>
                    <a:pt x="145" y="279"/>
                  </a:lnTo>
                  <a:lnTo>
                    <a:pt x="169" y="278"/>
                  </a:lnTo>
                  <a:lnTo>
                    <a:pt x="191" y="280"/>
                  </a:lnTo>
                  <a:lnTo>
                    <a:pt x="191" y="273"/>
                  </a:lnTo>
                  <a:lnTo>
                    <a:pt x="193" y="263"/>
                  </a:lnTo>
                  <a:lnTo>
                    <a:pt x="195" y="253"/>
                  </a:lnTo>
                  <a:lnTo>
                    <a:pt x="199" y="243"/>
                  </a:lnTo>
                  <a:lnTo>
                    <a:pt x="206" y="232"/>
                  </a:lnTo>
                  <a:lnTo>
                    <a:pt x="215" y="223"/>
                  </a:lnTo>
                  <a:lnTo>
                    <a:pt x="227" y="216"/>
                  </a:lnTo>
                  <a:lnTo>
                    <a:pt x="241" y="209"/>
                  </a:lnTo>
                  <a:lnTo>
                    <a:pt x="229" y="184"/>
                  </a:lnTo>
                  <a:lnTo>
                    <a:pt x="223" y="153"/>
                  </a:lnTo>
                  <a:lnTo>
                    <a:pt x="224" y="125"/>
                  </a:lnTo>
                  <a:lnTo>
                    <a:pt x="239" y="101"/>
                  </a:lnTo>
                  <a:lnTo>
                    <a:pt x="229" y="96"/>
                  </a:lnTo>
                  <a:lnTo>
                    <a:pt x="219" y="90"/>
                  </a:lnTo>
                  <a:lnTo>
                    <a:pt x="206" y="82"/>
                  </a:lnTo>
                  <a:lnTo>
                    <a:pt x="193" y="71"/>
                  </a:lnTo>
                  <a:lnTo>
                    <a:pt x="181" y="57"/>
                  </a:lnTo>
                  <a:lnTo>
                    <a:pt x="170" y="41"/>
                  </a:lnTo>
                  <a:lnTo>
                    <a:pt x="161" y="22"/>
                  </a:lnTo>
                  <a:lnTo>
                    <a:pt x="157" y="0"/>
                  </a:lnTo>
                  <a:lnTo>
                    <a:pt x="150" y="12"/>
                  </a:lnTo>
                  <a:lnTo>
                    <a:pt x="141" y="25"/>
                  </a:lnTo>
                  <a:lnTo>
                    <a:pt x="131" y="37"/>
                  </a:lnTo>
                  <a:lnTo>
                    <a:pt x="117" y="50"/>
                  </a:lnTo>
                  <a:lnTo>
                    <a:pt x="103" y="60"/>
                  </a:lnTo>
                  <a:lnTo>
                    <a:pt x="89" y="68"/>
                  </a:lnTo>
                  <a:lnTo>
                    <a:pt x="71" y="72"/>
                  </a:lnTo>
                  <a:lnTo>
                    <a:pt x="54" y="73"/>
                  </a:lnTo>
                  <a:lnTo>
                    <a:pt x="61" y="91"/>
                  </a:lnTo>
                  <a:lnTo>
                    <a:pt x="63" y="111"/>
                  </a:lnTo>
                  <a:lnTo>
                    <a:pt x="57" y="135"/>
                  </a:lnTo>
                  <a:lnTo>
                    <a:pt x="38" y="157"/>
                  </a:lnTo>
                  <a:lnTo>
                    <a:pt x="49" y="197"/>
                  </a:lnTo>
                  <a:lnTo>
                    <a:pt x="49" y="236"/>
                  </a:lnTo>
                  <a:lnTo>
                    <a:pt x="42" y="269"/>
                  </a:lnTo>
                  <a:lnTo>
                    <a:pt x="35" y="295"/>
                  </a:lnTo>
                  <a:lnTo>
                    <a:pt x="27" y="310"/>
                  </a:lnTo>
                  <a:lnTo>
                    <a:pt x="17" y="325"/>
                  </a:lnTo>
                  <a:lnTo>
                    <a:pt x="9" y="338"/>
                  </a:lnTo>
                  <a:lnTo>
                    <a:pt x="3" y="344"/>
                  </a:lnTo>
                  <a:lnTo>
                    <a:pt x="0" y="347"/>
                  </a:lnTo>
                  <a:lnTo>
                    <a:pt x="0" y="350"/>
                  </a:lnTo>
                  <a:lnTo>
                    <a:pt x="0" y="352"/>
                  </a:lnTo>
                  <a:lnTo>
                    <a:pt x="2" y="353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29" name="Freeform 317">
              <a:extLst>
                <a:ext uri="{FF2B5EF4-FFF2-40B4-BE49-F238E27FC236}">
                  <a16:creationId xmlns:a16="http://schemas.microsoft.com/office/drawing/2014/main" xmlns="" id="{3EF31FB8-7B83-275B-5D15-70FCDFC719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2633"/>
              <a:ext cx="134" cy="106"/>
            </a:xfrm>
            <a:custGeom>
              <a:avLst/>
              <a:gdLst>
                <a:gd name="T0" fmla="*/ 196 w 389"/>
                <a:gd name="T1" fmla="*/ 315 h 315"/>
                <a:gd name="T2" fmla="*/ 210 w 389"/>
                <a:gd name="T3" fmla="*/ 313 h 315"/>
                <a:gd name="T4" fmla="*/ 230 w 389"/>
                <a:gd name="T5" fmla="*/ 309 h 315"/>
                <a:gd name="T6" fmla="*/ 251 w 389"/>
                <a:gd name="T7" fmla="*/ 304 h 315"/>
                <a:gd name="T8" fmla="*/ 275 w 389"/>
                <a:gd name="T9" fmla="*/ 299 h 315"/>
                <a:gd name="T10" fmla="*/ 298 w 389"/>
                <a:gd name="T11" fmla="*/ 295 h 315"/>
                <a:gd name="T12" fmla="*/ 322 w 389"/>
                <a:gd name="T13" fmla="*/ 293 h 315"/>
                <a:gd name="T14" fmla="*/ 345 w 389"/>
                <a:gd name="T15" fmla="*/ 292 h 315"/>
                <a:gd name="T16" fmla="*/ 363 w 389"/>
                <a:gd name="T17" fmla="*/ 292 h 315"/>
                <a:gd name="T18" fmla="*/ 371 w 389"/>
                <a:gd name="T19" fmla="*/ 293 h 315"/>
                <a:gd name="T20" fmla="*/ 379 w 389"/>
                <a:gd name="T21" fmla="*/ 294 h 315"/>
                <a:gd name="T22" fmla="*/ 385 w 389"/>
                <a:gd name="T23" fmla="*/ 297 h 315"/>
                <a:gd name="T24" fmla="*/ 389 w 389"/>
                <a:gd name="T25" fmla="*/ 297 h 315"/>
                <a:gd name="T26" fmla="*/ 368 w 389"/>
                <a:gd name="T27" fmla="*/ 282 h 315"/>
                <a:gd name="T28" fmla="*/ 350 w 389"/>
                <a:gd name="T29" fmla="*/ 262 h 315"/>
                <a:gd name="T30" fmla="*/ 334 w 389"/>
                <a:gd name="T31" fmla="*/ 239 h 315"/>
                <a:gd name="T32" fmla="*/ 321 w 389"/>
                <a:gd name="T33" fmla="*/ 213 h 315"/>
                <a:gd name="T34" fmla="*/ 310 w 389"/>
                <a:gd name="T35" fmla="*/ 186 h 315"/>
                <a:gd name="T36" fmla="*/ 302 w 389"/>
                <a:gd name="T37" fmla="*/ 156 h 315"/>
                <a:gd name="T38" fmla="*/ 297 w 389"/>
                <a:gd name="T39" fmla="*/ 126 h 315"/>
                <a:gd name="T40" fmla="*/ 295 w 389"/>
                <a:gd name="T41" fmla="*/ 96 h 315"/>
                <a:gd name="T42" fmla="*/ 284 w 389"/>
                <a:gd name="T43" fmla="*/ 95 h 315"/>
                <a:gd name="T44" fmla="*/ 271 w 389"/>
                <a:gd name="T45" fmla="*/ 91 h 315"/>
                <a:gd name="T46" fmla="*/ 256 w 389"/>
                <a:gd name="T47" fmla="*/ 82 h 315"/>
                <a:gd name="T48" fmla="*/ 241 w 389"/>
                <a:gd name="T49" fmla="*/ 72 h 315"/>
                <a:gd name="T50" fmla="*/ 226 w 389"/>
                <a:gd name="T51" fmla="*/ 59 h 315"/>
                <a:gd name="T52" fmla="*/ 213 w 389"/>
                <a:gd name="T53" fmla="*/ 44 h 315"/>
                <a:gd name="T54" fmla="*/ 202 w 389"/>
                <a:gd name="T55" fmla="*/ 27 h 315"/>
                <a:gd name="T56" fmla="*/ 194 w 389"/>
                <a:gd name="T57" fmla="*/ 9 h 315"/>
                <a:gd name="T58" fmla="*/ 181 w 389"/>
                <a:gd name="T59" fmla="*/ 16 h 315"/>
                <a:gd name="T60" fmla="*/ 164 w 389"/>
                <a:gd name="T61" fmla="*/ 24 h 315"/>
                <a:gd name="T62" fmla="*/ 143 w 389"/>
                <a:gd name="T63" fmla="*/ 29 h 315"/>
                <a:gd name="T64" fmla="*/ 119 w 389"/>
                <a:gd name="T65" fmla="*/ 32 h 315"/>
                <a:gd name="T66" fmla="*/ 93 w 389"/>
                <a:gd name="T67" fmla="*/ 31 h 315"/>
                <a:gd name="T68" fmla="*/ 64 w 389"/>
                <a:gd name="T69" fmla="*/ 26 h 315"/>
                <a:gd name="T70" fmla="*/ 34 w 389"/>
                <a:gd name="T71" fmla="*/ 16 h 315"/>
                <a:gd name="T72" fmla="*/ 2 w 389"/>
                <a:gd name="T73" fmla="*/ 0 h 315"/>
                <a:gd name="T74" fmla="*/ 10 w 389"/>
                <a:gd name="T75" fmla="*/ 12 h 315"/>
                <a:gd name="T76" fmla="*/ 18 w 389"/>
                <a:gd name="T77" fmla="*/ 27 h 315"/>
                <a:gd name="T78" fmla="*/ 25 w 389"/>
                <a:gd name="T79" fmla="*/ 44 h 315"/>
                <a:gd name="T80" fmla="*/ 29 w 389"/>
                <a:gd name="T81" fmla="*/ 64 h 315"/>
                <a:gd name="T82" fmla="*/ 30 w 389"/>
                <a:gd name="T83" fmla="*/ 85 h 315"/>
                <a:gd name="T84" fmla="*/ 26 w 389"/>
                <a:gd name="T85" fmla="*/ 108 h 315"/>
                <a:gd name="T86" fmla="*/ 17 w 389"/>
                <a:gd name="T87" fmla="*/ 135 h 315"/>
                <a:gd name="T88" fmla="*/ 0 w 389"/>
                <a:gd name="T89" fmla="*/ 163 h 315"/>
                <a:gd name="T90" fmla="*/ 19 w 389"/>
                <a:gd name="T91" fmla="*/ 170 h 315"/>
                <a:gd name="T92" fmla="*/ 38 w 389"/>
                <a:gd name="T93" fmla="*/ 177 h 315"/>
                <a:gd name="T94" fmla="*/ 56 w 389"/>
                <a:gd name="T95" fmla="*/ 187 h 315"/>
                <a:gd name="T96" fmla="*/ 72 w 389"/>
                <a:gd name="T97" fmla="*/ 201 h 315"/>
                <a:gd name="T98" fmla="*/ 85 w 389"/>
                <a:gd name="T99" fmla="*/ 216 h 315"/>
                <a:gd name="T100" fmla="*/ 94 w 389"/>
                <a:gd name="T101" fmla="*/ 236 h 315"/>
                <a:gd name="T102" fmla="*/ 100 w 389"/>
                <a:gd name="T103" fmla="*/ 259 h 315"/>
                <a:gd name="T104" fmla="*/ 97 w 389"/>
                <a:gd name="T105" fmla="*/ 287 h 315"/>
                <a:gd name="T106" fmla="*/ 108 w 389"/>
                <a:gd name="T107" fmla="*/ 285 h 315"/>
                <a:gd name="T108" fmla="*/ 119 w 389"/>
                <a:gd name="T109" fmla="*/ 284 h 315"/>
                <a:gd name="T110" fmla="*/ 131 w 389"/>
                <a:gd name="T111" fmla="*/ 284 h 315"/>
                <a:gd name="T112" fmla="*/ 143 w 389"/>
                <a:gd name="T113" fmla="*/ 287 h 315"/>
                <a:gd name="T114" fmla="*/ 155 w 389"/>
                <a:gd name="T115" fmla="*/ 290 h 315"/>
                <a:gd name="T116" fmla="*/ 168 w 389"/>
                <a:gd name="T117" fmla="*/ 295 h 315"/>
                <a:gd name="T118" fmla="*/ 181 w 389"/>
                <a:gd name="T119" fmla="*/ 304 h 315"/>
                <a:gd name="T120" fmla="*/ 196 w 389"/>
                <a:gd name="T121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15">
                  <a:moveTo>
                    <a:pt x="196" y="315"/>
                  </a:moveTo>
                  <a:lnTo>
                    <a:pt x="210" y="313"/>
                  </a:lnTo>
                  <a:lnTo>
                    <a:pt x="230" y="309"/>
                  </a:lnTo>
                  <a:lnTo>
                    <a:pt x="251" y="304"/>
                  </a:lnTo>
                  <a:lnTo>
                    <a:pt x="275" y="299"/>
                  </a:lnTo>
                  <a:lnTo>
                    <a:pt x="298" y="295"/>
                  </a:lnTo>
                  <a:lnTo>
                    <a:pt x="322" y="293"/>
                  </a:lnTo>
                  <a:lnTo>
                    <a:pt x="345" y="292"/>
                  </a:lnTo>
                  <a:lnTo>
                    <a:pt x="363" y="292"/>
                  </a:lnTo>
                  <a:lnTo>
                    <a:pt x="371" y="293"/>
                  </a:lnTo>
                  <a:lnTo>
                    <a:pt x="379" y="294"/>
                  </a:lnTo>
                  <a:lnTo>
                    <a:pt x="385" y="297"/>
                  </a:lnTo>
                  <a:lnTo>
                    <a:pt x="389" y="297"/>
                  </a:lnTo>
                  <a:lnTo>
                    <a:pt x="368" y="282"/>
                  </a:lnTo>
                  <a:lnTo>
                    <a:pt x="350" y="262"/>
                  </a:lnTo>
                  <a:lnTo>
                    <a:pt x="334" y="239"/>
                  </a:lnTo>
                  <a:lnTo>
                    <a:pt x="321" y="213"/>
                  </a:lnTo>
                  <a:lnTo>
                    <a:pt x="310" y="186"/>
                  </a:lnTo>
                  <a:lnTo>
                    <a:pt x="302" y="156"/>
                  </a:lnTo>
                  <a:lnTo>
                    <a:pt x="297" y="126"/>
                  </a:lnTo>
                  <a:lnTo>
                    <a:pt x="295" y="96"/>
                  </a:lnTo>
                  <a:lnTo>
                    <a:pt x="284" y="95"/>
                  </a:lnTo>
                  <a:lnTo>
                    <a:pt x="271" y="91"/>
                  </a:lnTo>
                  <a:lnTo>
                    <a:pt x="256" y="82"/>
                  </a:lnTo>
                  <a:lnTo>
                    <a:pt x="241" y="72"/>
                  </a:lnTo>
                  <a:lnTo>
                    <a:pt x="226" y="59"/>
                  </a:lnTo>
                  <a:lnTo>
                    <a:pt x="213" y="44"/>
                  </a:lnTo>
                  <a:lnTo>
                    <a:pt x="202" y="27"/>
                  </a:lnTo>
                  <a:lnTo>
                    <a:pt x="194" y="9"/>
                  </a:lnTo>
                  <a:lnTo>
                    <a:pt x="181" y="16"/>
                  </a:lnTo>
                  <a:lnTo>
                    <a:pt x="164" y="24"/>
                  </a:lnTo>
                  <a:lnTo>
                    <a:pt x="143" y="29"/>
                  </a:lnTo>
                  <a:lnTo>
                    <a:pt x="119" y="32"/>
                  </a:lnTo>
                  <a:lnTo>
                    <a:pt x="93" y="31"/>
                  </a:lnTo>
                  <a:lnTo>
                    <a:pt x="64" y="26"/>
                  </a:lnTo>
                  <a:lnTo>
                    <a:pt x="34" y="16"/>
                  </a:lnTo>
                  <a:lnTo>
                    <a:pt x="2" y="0"/>
                  </a:lnTo>
                  <a:lnTo>
                    <a:pt x="10" y="12"/>
                  </a:lnTo>
                  <a:lnTo>
                    <a:pt x="18" y="27"/>
                  </a:lnTo>
                  <a:lnTo>
                    <a:pt x="25" y="44"/>
                  </a:lnTo>
                  <a:lnTo>
                    <a:pt x="29" y="64"/>
                  </a:lnTo>
                  <a:lnTo>
                    <a:pt x="30" y="85"/>
                  </a:lnTo>
                  <a:lnTo>
                    <a:pt x="26" y="108"/>
                  </a:lnTo>
                  <a:lnTo>
                    <a:pt x="17" y="135"/>
                  </a:lnTo>
                  <a:lnTo>
                    <a:pt x="0" y="163"/>
                  </a:lnTo>
                  <a:lnTo>
                    <a:pt x="19" y="170"/>
                  </a:lnTo>
                  <a:lnTo>
                    <a:pt x="38" y="177"/>
                  </a:lnTo>
                  <a:lnTo>
                    <a:pt x="56" y="187"/>
                  </a:lnTo>
                  <a:lnTo>
                    <a:pt x="72" y="201"/>
                  </a:lnTo>
                  <a:lnTo>
                    <a:pt x="85" y="216"/>
                  </a:lnTo>
                  <a:lnTo>
                    <a:pt x="94" y="236"/>
                  </a:lnTo>
                  <a:lnTo>
                    <a:pt x="100" y="259"/>
                  </a:lnTo>
                  <a:lnTo>
                    <a:pt x="97" y="287"/>
                  </a:lnTo>
                  <a:lnTo>
                    <a:pt x="108" y="285"/>
                  </a:lnTo>
                  <a:lnTo>
                    <a:pt x="119" y="284"/>
                  </a:lnTo>
                  <a:lnTo>
                    <a:pt x="131" y="284"/>
                  </a:lnTo>
                  <a:lnTo>
                    <a:pt x="143" y="287"/>
                  </a:lnTo>
                  <a:lnTo>
                    <a:pt x="155" y="290"/>
                  </a:lnTo>
                  <a:lnTo>
                    <a:pt x="168" y="295"/>
                  </a:lnTo>
                  <a:lnTo>
                    <a:pt x="181" y="304"/>
                  </a:lnTo>
                  <a:lnTo>
                    <a:pt x="196" y="31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0" name="Freeform 318">
              <a:extLst>
                <a:ext uri="{FF2B5EF4-FFF2-40B4-BE49-F238E27FC236}">
                  <a16:creationId xmlns:a16="http://schemas.microsoft.com/office/drawing/2014/main" xmlns="" id="{9C33B3B7-328F-6EA4-75EF-DDAC2968D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" y="2761"/>
              <a:ext cx="137" cy="132"/>
            </a:xfrm>
            <a:custGeom>
              <a:avLst/>
              <a:gdLst>
                <a:gd name="T0" fmla="*/ 58 w 399"/>
                <a:gd name="T1" fmla="*/ 188 h 398"/>
                <a:gd name="T2" fmla="*/ 74 w 399"/>
                <a:gd name="T3" fmla="*/ 191 h 398"/>
                <a:gd name="T4" fmla="*/ 99 w 399"/>
                <a:gd name="T5" fmla="*/ 192 h 398"/>
                <a:gd name="T6" fmla="*/ 128 w 399"/>
                <a:gd name="T7" fmla="*/ 189 h 398"/>
                <a:gd name="T8" fmla="*/ 161 w 399"/>
                <a:gd name="T9" fmla="*/ 183 h 398"/>
                <a:gd name="T10" fmla="*/ 194 w 399"/>
                <a:gd name="T11" fmla="*/ 171 h 398"/>
                <a:gd name="T12" fmla="*/ 227 w 399"/>
                <a:gd name="T13" fmla="*/ 149 h 398"/>
                <a:gd name="T14" fmla="*/ 256 w 399"/>
                <a:gd name="T15" fmla="*/ 117 h 398"/>
                <a:gd name="T16" fmla="*/ 277 w 399"/>
                <a:gd name="T17" fmla="*/ 77 h 398"/>
                <a:gd name="T18" fmla="*/ 292 w 399"/>
                <a:gd name="T19" fmla="*/ 46 h 398"/>
                <a:gd name="T20" fmla="*/ 307 w 399"/>
                <a:gd name="T21" fmla="*/ 23 h 398"/>
                <a:gd name="T22" fmla="*/ 321 w 399"/>
                <a:gd name="T23" fmla="*/ 12 h 398"/>
                <a:gd name="T24" fmla="*/ 340 w 399"/>
                <a:gd name="T25" fmla="*/ 10 h 398"/>
                <a:gd name="T26" fmla="*/ 360 w 399"/>
                <a:gd name="T27" fmla="*/ 7 h 398"/>
                <a:gd name="T28" fmla="*/ 377 w 399"/>
                <a:gd name="T29" fmla="*/ 5 h 398"/>
                <a:gd name="T30" fmla="*/ 393 w 399"/>
                <a:gd name="T31" fmla="*/ 1 h 398"/>
                <a:gd name="T32" fmla="*/ 398 w 399"/>
                <a:gd name="T33" fmla="*/ 1 h 398"/>
                <a:gd name="T34" fmla="*/ 399 w 399"/>
                <a:gd name="T35" fmla="*/ 5 h 398"/>
                <a:gd name="T36" fmla="*/ 366 w 399"/>
                <a:gd name="T37" fmla="*/ 17 h 398"/>
                <a:gd name="T38" fmla="*/ 323 w 399"/>
                <a:gd name="T39" fmla="*/ 56 h 398"/>
                <a:gd name="T40" fmla="*/ 299 w 399"/>
                <a:gd name="T41" fmla="*/ 106 h 398"/>
                <a:gd name="T42" fmla="*/ 290 w 399"/>
                <a:gd name="T43" fmla="*/ 151 h 398"/>
                <a:gd name="T44" fmla="*/ 287 w 399"/>
                <a:gd name="T45" fmla="*/ 181 h 398"/>
                <a:gd name="T46" fmla="*/ 291 w 399"/>
                <a:gd name="T47" fmla="*/ 217 h 398"/>
                <a:gd name="T48" fmla="*/ 283 w 399"/>
                <a:gd name="T49" fmla="*/ 238 h 398"/>
                <a:gd name="T50" fmla="*/ 253 w 399"/>
                <a:gd name="T51" fmla="*/ 253 h 398"/>
                <a:gd name="T52" fmla="*/ 224 w 399"/>
                <a:gd name="T53" fmla="*/ 282 h 398"/>
                <a:gd name="T54" fmla="*/ 209 w 399"/>
                <a:gd name="T55" fmla="*/ 318 h 398"/>
                <a:gd name="T56" fmla="*/ 196 w 399"/>
                <a:gd name="T57" fmla="*/ 338 h 398"/>
                <a:gd name="T58" fmla="*/ 153 w 399"/>
                <a:gd name="T59" fmla="*/ 345 h 398"/>
                <a:gd name="T60" fmla="*/ 105 w 399"/>
                <a:gd name="T61" fmla="*/ 363 h 398"/>
                <a:gd name="T62" fmla="*/ 66 w 399"/>
                <a:gd name="T63" fmla="*/ 385 h 398"/>
                <a:gd name="T64" fmla="*/ 55 w 399"/>
                <a:gd name="T65" fmla="*/ 380 h 398"/>
                <a:gd name="T66" fmla="*/ 53 w 399"/>
                <a:gd name="T67" fmla="*/ 340 h 398"/>
                <a:gd name="T68" fmla="*/ 40 w 399"/>
                <a:gd name="T69" fmla="*/ 298 h 398"/>
                <a:gd name="T70" fmla="*/ 16 w 399"/>
                <a:gd name="T71" fmla="*/ 262 h 398"/>
                <a:gd name="T72" fmla="*/ 12 w 399"/>
                <a:gd name="T73" fmla="*/ 249 h 398"/>
                <a:gd name="T74" fmla="*/ 36 w 399"/>
                <a:gd name="T75" fmla="*/ 242 h 398"/>
                <a:gd name="T76" fmla="*/ 54 w 399"/>
                <a:gd name="T77" fmla="*/ 228 h 398"/>
                <a:gd name="T78" fmla="*/ 58 w 399"/>
                <a:gd name="T79" fmla="*/ 20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9" h="398">
                  <a:moveTo>
                    <a:pt x="53" y="188"/>
                  </a:moveTo>
                  <a:lnTo>
                    <a:pt x="58" y="188"/>
                  </a:lnTo>
                  <a:lnTo>
                    <a:pt x="65" y="189"/>
                  </a:lnTo>
                  <a:lnTo>
                    <a:pt x="74" y="191"/>
                  </a:lnTo>
                  <a:lnTo>
                    <a:pt x="86" y="191"/>
                  </a:lnTo>
                  <a:lnTo>
                    <a:pt x="99" y="192"/>
                  </a:lnTo>
                  <a:lnTo>
                    <a:pt x="112" y="191"/>
                  </a:lnTo>
                  <a:lnTo>
                    <a:pt x="128" y="189"/>
                  </a:lnTo>
                  <a:lnTo>
                    <a:pt x="144" y="187"/>
                  </a:lnTo>
                  <a:lnTo>
                    <a:pt x="161" y="183"/>
                  </a:lnTo>
                  <a:lnTo>
                    <a:pt x="177" y="178"/>
                  </a:lnTo>
                  <a:lnTo>
                    <a:pt x="194" y="171"/>
                  </a:lnTo>
                  <a:lnTo>
                    <a:pt x="211" y="161"/>
                  </a:lnTo>
                  <a:lnTo>
                    <a:pt x="227" y="149"/>
                  </a:lnTo>
                  <a:lnTo>
                    <a:pt x="241" y="134"/>
                  </a:lnTo>
                  <a:lnTo>
                    <a:pt x="256" y="117"/>
                  </a:lnTo>
                  <a:lnTo>
                    <a:pt x="267" y="96"/>
                  </a:lnTo>
                  <a:lnTo>
                    <a:pt x="277" y="77"/>
                  </a:lnTo>
                  <a:lnTo>
                    <a:pt x="286" y="61"/>
                  </a:lnTo>
                  <a:lnTo>
                    <a:pt x="292" y="46"/>
                  </a:lnTo>
                  <a:lnTo>
                    <a:pt x="300" y="33"/>
                  </a:lnTo>
                  <a:lnTo>
                    <a:pt x="307" y="23"/>
                  </a:lnTo>
                  <a:lnTo>
                    <a:pt x="314" y="16"/>
                  </a:lnTo>
                  <a:lnTo>
                    <a:pt x="321" y="12"/>
                  </a:lnTo>
                  <a:lnTo>
                    <a:pt x="331" y="10"/>
                  </a:lnTo>
                  <a:lnTo>
                    <a:pt x="340" y="10"/>
                  </a:lnTo>
                  <a:lnTo>
                    <a:pt x="350" y="8"/>
                  </a:lnTo>
                  <a:lnTo>
                    <a:pt x="360" y="7"/>
                  </a:lnTo>
                  <a:lnTo>
                    <a:pt x="369" y="6"/>
                  </a:lnTo>
                  <a:lnTo>
                    <a:pt x="377" y="5"/>
                  </a:lnTo>
                  <a:lnTo>
                    <a:pt x="385" y="4"/>
                  </a:lnTo>
                  <a:lnTo>
                    <a:pt x="393" y="1"/>
                  </a:lnTo>
                  <a:lnTo>
                    <a:pt x="398" y="0"/>
                  </a:lnTo>
                  <a:lnTo>
                    <a:pt x="398" y="1"/>
                  </a:lnTo>
                  <a:lnTo>
                    <a:pt x="398" y="4"/>
                  </a:lnTo>
                  <a:lnTo>
                    <a:pt x="399" y="5"/>
                  </a:lnTo>
                  <a:lnTo>
                    <a:pt x="399" y="7"/>
                  </a:lnTo>
                  <a:lnTo>
                    <a:pt x="366" y="17"/>
                  </a:lnTo>
                  <a:lnTo>
                    <a:pt x="341" y="35"/>
                  </a:lnTo>
                  <a:lnTo>
                    <a:pt x="323" y="56"/>
                  </a:lnTo>
                  <a:lnTo>
                    <a:pt x="308" y="81"/>
                  </a:lnTo>
                  <a:lnTo>
                    <a:pt x="299" y="106"/>
                  </a:lnTo>
                  <a:lnTo>
                    <a:pt x="294" y="129"/>
                  </a:lnTo>
                  <a:lnTo>
                    <a:pt x="290" y="151"/>
                  </a:lnTo>
                  <a:lnTo>
                    <a:pt x="288" y="167"/>
                  </a:lnTo>
                  <a:lnTo>
                    <a:pt x="287" y="181"/>
                  </a:lnTo>
                  <a:lnTo>
                    <a:pt x="288" y="197"/>
                  </a:lnTo>
                  <a:lnTo>
                    <a:pt x="291" y="217"/>
                  </a:lnTo>
                  <a:lnTo>
                    <a:pt x="295" y="237"/>
                  </a:lnTo>
                  <a:lnTo>
                    <a:pt x="283" y="238"/>
                  </a:lnTo>
                  <a:lnTo>
                    <a:pt x="269" y="244"/>
                  </a:lnTo>
                  <a:lnTo>
                    <a:pt x="253" y="253"/>
                  </a:lnTo>
                  <a:lnTo>
                    <a:pt x="237" y="267"/>
                  </a:lnTo>
                  <a:lnTo>
                    <a:pt x="224" y="282"/>
                  </a:lnTo>
                  <a:lnTo>
                    <a:pt x="215" y="299"/>
                  </a:lnTo>
                  <a:lnTo>
                    <a:pt x="209" y="318"/>
                  </a:lnTo>
                  <a:lnTo>
                    <a:pt x="212" y="338"/>
                  </a:lnTo>
                  <a:lnTo>
                    <a:pt x="196" y="338"/>
                  </a:lnTo>
                  <a:lnTo>
                    <a:pt x="175" y="340"/>
                  </a:lnTo>
                  <a:lnTo>
                    <a:pt x="153" y="345"/>
                  </a:lnTo>
                  <a:lnTo>
                    <a:pt x="129" y="353"/>
                  </a:lnTo>
                  <a:lnTo>
                    <a:pt x="105" y="363"/>
                  </a:lnTo>
                  <a:lnTo>
                    <a:pt x="83" y="374"/>
                  </a:lnTo>
                  <a:lnTo>
                    <a:pt x="66" y="385"/>
                  </a:lnTo>
                  <a:lnTo>
                    <a:pt x="53" y="398"/>
                  </a:lnTo>
                  <a:lnTo>
                    <a:pt x="55" y="380"/>
                  </a:lnTo>
                  <a:lnTo>
                    <a:pt x="55" y="361"/>
                  </a:lnTo>
                  <a:lnTo>
                    <a:pt x="53" y="340"/>
                  </a:lnTo>
                  <a:lnTo>
                    <a:pt x="48" y="318"/>
                  </a:lnTo>
                  <a:lnTo>
                    <a:pt x="40" y="298"/>
                  </a:lnTo>
                  <a:lnTo>
                    <a:pt x="29" y="278"/>
                  </a:lnTo>
                  <a:lnTo>
                    <a:pt x="16" y="262"/>
                  </a:lnTo>
                  <a:lnTo>
                    <a:pt x="0" y="249"/>
                  </a:lnTo>
                  <a:lnTo>
                    <a:pt x="12" y="249"/>
                  </a:lnTo>
                  <a:lnTo>
                    <a:pt x="24" y="247"/>
                  </a:lnTo>
                  <a:lnTo>
                    <a:pt x="36" y="242"/>
                  </a:lnTo>
                  <a:lnTo>
                    <a:pt x="46" y="235"/>
                  </a:lnTo>
                  <a:lnTo>
                    <a:pt x="54" y="228"/>
                  </a:lnTo>
                  <a:lnTo>
                    <a:pt x="58" y="217"/>
                  </a:lnTo>
                  <a:lnTo>
                    <a:pt x="58" y="203"/>
                  </a:lnTo>
                  <a:lnTo>
                    <a:pt x="53" y="18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1" name="Freeform 319">
              <a:extLst>
                <a:ext uri="{FF2B5EF4-FFF2-40B4-BE49-F238E27FC236}">
                  <a16:creationId xmlns:a16="http://schemas.microsoft.com/office/drawing/2014/main" xmlns="" id="{66071295-618E-189B-A4ED-27596F0EF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7" y="2763"/>
              <a:ext cx="84" cy="135"/>
            </a:xfrm>
            <a:custGeom>
              <a:avLst/>
              <a:gdLst>
                <a:gd name="T0" fmla="*/ 146 w 243"/>
                <a:gd name="T1" fmla="*/ 5 h 404"/>
                <a:gd name="T2" fmla="*/ 159 w 243"/>
                <a:gd name="T3" fmla="*/ 20 h 404"/>
                <a:gd name="T4" fmla="*/ 181 w 243"/>
                <a:gd name="T5" fmla="*/ 21 h 404"/>
                <a:gd name="T6" fmla="*/ 193 w 243"/>
                <a:gd name="T7" fmla="*/ 29 h 404"/>
                <a:gd name="T8" fmla="*/ 188 w 243"/>
                <a:gd name="T9" fmla="*/ 40 h 404"/>
                <a:gd name="T10" fmla="*/ 173 w 243"/>
                <a:gd name="T11" fmla="*/ 51 h 404"/>
                <a:gd name="T12" fmla="*/ 160 w 243"/>
                <a:gd name="T13" fmla="*/ 54 h 404"/>
                <a:gd name="T14" fmla="*/ 147 w 243"/>
                <a:gd name="T15" fmla="*/ 53 h 404"/>
                <a:gd name="T16" fmla="*/ 137 w 243"/>
                <a:gd name="T17" fmla="*/ 55 h 404"/>
                <a:gd name="T18" fmla="*/ 129 w 243"/>
                <a:gd name="T19" fmla="*/ 61 h 404"/>
                <a:gd name="T20" fmla="*/ 122 w 243"/>
                <a:gd name="T21" fmla="*/ 69 h 404"/>
                <a:gd name="T22" fmla="*/ 119 w 243"/>
                <a:gd name="T23" fmla="*/ 78 h 404"/>
                <a:gd name="T24" fmla="*/ 119 w 243"/>
                <a:gd name="T25" fmla="*/ 85 h 404"/>
                <a:gd name="T26" fmla="*/ 123 w 243"/>
                <a:gd name="T27" fmla="*/ 94 h 404"/>
                <a:gd name="T28" fmla="*/ 129 w 243"/>
                <a:gd name="T29" fmla="*/ 101 h 404"/>
                <a:gd name="T30" fmla="*/ 138 w 243"/>
                <a:gd name="T31" fmla="*/ 105 h 404"/>
                <a:gd name="T32" fmla="*/ 151 w 243"/>
                <a:gd name="T33" fmla="*/ 108 h 404"/>
                <a:gd name="T34" fmla="*/ 162 w 243"/>
                <a:gd name="T35" fmla="*/ 106 h 404"/>
                <a:gd name="T36" fmla="*/ 172 w 243"/>
                <a:gd name="T37" fmla="*/ 99 h 404"/>
                <a:gd name="T38" fmla="*/ 175 w 243"/>
                <a:gd name="T39" fmla="*/ 86 h 404"/>
                <a:gd name="T40" fmla="*/ 183 w 243"/>
                <a:gd name="T41" fmla="*/ 74 h 404"/>
                <a:gd name="T42" fmla="*/ 201 w 243"/>
                <a:gd name="T43" fmla="*/ 64 h 404"/>
                <a:gd name="T44" fmla="*/ 208 w 243"/>
                <a:gd name="T45" fmla="*/ 64 h 404"/>
                <a:gd name="T46" fmla="*/ 213 w 243"/>
                <a:gd name="T47" fmla="*/ 70 h 404"/>
                <a:gd name="T48" fmla="*/ 212 w 243"/>
                <a:gd name="T49" fmla="*/ 80 h 404"/>
                <a:gd name="T50" fmla="*/ 205 w 243"/>
                <a:gd name="T51" fmla="*/ 96 h 404"/>
                <a:gd name="T52" fmla="*/ 194 w 243"/>
                <a:gd name="T53" fmla="*/ 106 h 404"/>
                <a:gd name="T54" fmla="*/ 181 w 243"/>
                <a:gd name="T55" fmla="*/ 119 h 404"/>
                <a:gd name="T56" fmla="*/ 177 w 243"/>
                <a:gd name="T57" fmla="*/ 129 h 404"/>
                <a:gd name="T58" fmla="*/ 177 w 243"/>
                <a:gd name="T59" fmla="*/ 134 h 404"/>
                <a:gd name="T60" fmla="*/ 180 w 243"/>
                <a:gd name="T61" fmla="*/ 142 h 404"/>
                <a:gd name="T62" fmla="*/ 192 w 243"/>
                <a:gd name="T63" fmla="*/ 154 h 404"/>
                <a:gd name="T64" fmla="*/ 206 w 243"/>
                <a:gd name="T65" fmla="*/ 160 h 404"/>
                <a:gd name="T66" fmla="*/ 217 w 243"/>
                <a:gd name="T67" fmla="*/ 160 h 404"/>
                <a:gd name="T68" fmla="*/ 226 w 243"/>
                <a:gd name="T69" fmla="*/ 156 h 404"/>
                <a:gd name="T70" fmla="*/ 234 w 243"/>
                <a:gd name="T71" fmla="*/ 152 h 404"/>
                <a:gd name="T72" fmla="*/ 242 w 243"/>
                <a:gd name="T73" fmla="*/ 170 h 404"/>
                <a:gd name="T74" fmla="*/ 242 w 243"/>
                <a:gd name="T75" fmla="*/ 210 h 404"/>
                <a:gd name="T76" fmla="*/ 226 w 243"/>
                <a:gd name="T77" fmla="*/ 248 h 404"/>
                <a:gd name="T78" fmla="*/ 200 w 243"/>
                <a:gd name="T79" fmla="*/ 286 h 404"/>
                <a:gd name="T80" fmla="*/ 165 w 243"/>
                <a:gd name="T81" fmla="*/ 321 h 404"/>
                <a:gd name="T82" fmla="*/ 126 w 243"/>
                <a:gd name="T83" fmla="*/ 349 h 404"/>
                <a:gd name="T84" fmla="*/ 86 w 243"/>
                <a:gd name="T85" fmla="*/ 373 h 404"/>
                <a:gd name="T86" fmla="*/ 50 w 243"/>
                <a:gd name="T87" fmla="*/ 389 h 404"/>
                <a:gd name="T88" fmla="*/ 29 w 243"/>
                <a:gd name="T89" fmla="*/ 396 h 404"/>
                <a:gd name="T90" fmla="*/ 15 w 243"/>
                <a:gd name="T91" fmla="*/ 401 h 404"/>
                <a:gd name="T92" fmla="*/ 2 w 243"/>
                <a:gd name="T93" fmla="*/ 404 h 404"/>
                <a:gd name="T94" fmla="*/ 0 w 243"/>
                <a:gd name="T95" fmla="*/ 402 h 404"/>
                <a:gd name="T96" fmla="*/ 13 w 243"/>
                <a:gd name="T97" fmla="*/ 389 h 404"/>
                <a:gd name="T98" fmla="*/ 29 w 243"/>
                <a:gd name="T99" fmla="*/ 369 h 404"/>
                <a:gd name="T100" fmla="*/ 42 w 243"/>
                <a:gd name="T101" fmla="*/ 347 h 404"/>
                <a:gd name="T102" fmla="*/ 50 w 243"/>
                <a:gd name="T103" fmla="*/ 323 h 404"/>
                <a:gd name="T104" fmla="*/ 51 w 243"/>
                <a:gd name="T105" fmla="*/ 295 h 404"/>
                <a:gd name="T106" fmla="*/ 44 w 243"/>
                <a:gd name="T107" fmla="*/ 253 h 404"/>
                <a:gd name="T108" fmla="*/ 35 w 243"/>
                <a:gd name="T109" fmla="*/ 210 h 404"/>
                <a:gd name="T110" fmla="*/ 31 w 243"/>
                <a:gd name="T111" fmla="*/ 174 h 404"/>
                <a:gd name="T112" fmla="*/ 34 w 243"/>
                <a:gd name="T113" fmla="*/ 144 h 404"/>
                <a:gd name="T114" fmla="*/ 43 w 243"/>
                <a:gd name="T115" fmla="*/ 99 h 404"/>
                <a:gd name="T116" fmla="*/ 67 w 243"/>
                <a:gd name="T117" fmla="*/ 49 h 404"/>
                <a:gd name="T118" fmla="*/ 110 w 243"/>
                <a:gd name="T119" fmla="*/ 1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404">
                  <a:moveTo>
                    <a:pt x="143" y="0"/>
                  </a:moveTo>
                  <a:lnTo>
                    <a:pt x="146" y="5"/>
                  </a:lnTo>
                  <a:lnTo>
                    <a:pt x="151" y="14"/>
                  </a:lnTo>
                  <a:lnTo>
                    <a:pt x="159" y="20"/>
                  </a:lnTo>
                  <a:lnTo>
                    <a:pt x="173" y="21"/>
                  </a:lnTo>
                  <a:lnTo>
                    <a:pt x="181" y="21"/>
                  </a:lnTo>
                  <a:lnTo>
                    <a:pt x="188" y="24"/>
                  </a:lnTo>
                  <a:lnTo>
                    <a:pt x="193" y="29"/>
                  </a:lnTo>
                  <a:lnTo>
                    <a:pt x="196" y="34"/>
                  </a:lnTo>
                  <a:lnTo>
                    <a:pt x="188" y="40"/>
                  </a:lnTo>
                  <a:lnTo>
                    <a:pt x="181" y="46"/>
                  </a:lnTo>
                  <a:lnTo>
                    <a:pt x="173" y="51"/>
                  </a:lnTo>
                  <a:lnTo>
                    <a:pt x="168" y="55"/>
                  </a:lnTo>
                  <a:lnTo>
                    <a:pt x="160" y="54"/>
                  </a:lnTo>
                  <a:lnTo>
                    <a:pt x="154" y="53"/>
                  </a:lnTo>
                  <a:lnTo>
                    <a:pt x="147" y="53"/>
                  </a:lnTo>
                  <a:lnTo>
                    <a:pt x="142" y="54"/>
                  </a:lnTo>
                  <a:lnTo>
                    <a:pt x="137" y="55"/>
                  </a:lnTo>
                  <a:lnTo>
                    <a:pt x="133" y="58"/>
                  </a:lnTo>
                  <a:lnTo>
                    <a:pt x="129" y="61"/>
                  </a:lnTo>
                  <a:lnTo>
                    <a:pt x="125" y="65"/>
                  </a:lnTo>
                  <a:lnTo>
                    <a:pt x="122" y="69"/>
                  </a:lnTo>
                  <a:lnTo>
                    <a:pt x="121" y="73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21" y="89"/>
                  </a:lnTo>
                  <a:lnTo>
                    <a:pt x="123" y="94"/>
                  </a:lnTo>
                  <a:lnTo>
                    <a:pt x="125" y="98"/>
                  </a:lnTo>
                  <a:lnTo>
                    <a:pt x="129" y="101"/>
                  </a:lnTo>
                  <a:lnTo>
                    <a:pt x="133" y="104"/>
                  </a:lnTo>
                  <a:lnTo>
                    <a:pt x="138" y="105"/>
                  </a:lnTo>
                  <a:lnTo>
                    <a:pt x="144" y="106"/>
                  </a:lnTo>
                  <a:lnTo>
                    <a:pt x="151" y="108"/>
                  </a:lnTo>
                  <a:lnTo>
                    <a:pt x="156" y="106"/>
                  </a:lnTo>
                  <a:lnTo>
                    <a:pt x="162" y="106"/>
                  </a:lnTo>
                  <a:lnTo>
                    <a:pt x="167" y="104"/>
                  </a:lnTo>
                  <a:lnTo>
                    <a:pt x="172" y="99"/>
                  </a:lnTo>
                  <a:lnTo>
                    <a:pt x="175" y="93"/>
                  </a:lnTo>
                  <a:lnTo>
                    <a:pt x="175" y="86"/>
                  </a:lnTo>
                  <a:lnTo>
                    <a:pt x="175" y="81"/>
                  </a:lnTo>
                  <a:lnTo>
                    <a:pt x="183" y="74"/>
                  </a:lnTo>
                  <a:lnTo>
                    <a:pt x="192" y="69"/>
                  </a:lnTo>
                  <a:lnTo>
                    <a:pt x="201" y="64"/>
                  </a:lnTo>
                  <a:lnTo>
                    <a:pt x="205" y="61"/>
                  </a:lnTo>
                  <a:lnTo>
                    <a:pt x="208" y="64"/>
                  </a:lnTo>
                  <a:lnTo>
                    <a:pt x="210" y="68"/>
                  </a:lnTo>
                  <a:lnTo>
                    <a:pt x="213" y="70"/>
                  </a:lnTo>
                  <a:lnTo>
                    <a:pt x="217" y="73"/>
                  </a:lnTo>
                  <a:lnTo>
                    <a:pt x="212" y="80"/>
                  </a:lnTo>
                  <a:lnTo>
                    <a:pt x="208" y="88"/>
                  </a:lnTo>
                  <a:lnTo>
                    <a:pt x="205" y="96"/>
                  </a:lnTo>
                  <a:lnTo>
                    <a:pt x="202" y="101"/>
                  </a:lnTo>
                  <a:lnTo>
                    <a:pt x="194" y="106"/>
                  </a:lnTo>
                  <a:lnTo>
                    <a:pt x="187" y="111"/>
                  </a:lnTo>
                  <a:lnTo>
                    <a:pt x="181" y="119"/>
                  </a:lnTo>
                  <a:lnTo>
                    <a:pt x="179" y="126"/>
                  </a:lnTo>
                  <a:lnTo>
                    <a:pt x="177" y="129"/>
                  </a:lnTo>
                  <a:lnTo>
                    <a:pt x="177" y="131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80" y="142"/>
                  </a:lnTo>
                  <a:lnTo>
                    <a:pt x="185" y="149"/>
                  </a:lnTo>
                  <a:lnTo>
                    <a:pt x="192" y="154"/>
                  </a:lnTo>
                  <a:lnTo>
                    <a:pt x="201" y="159"/>
                  </a:lnTo>
                  <a:lnTo>
                    <a:pt x="206" y="160"/>
                  </a:lnTo>
                  <a:lnTo>
                    <a:pt x="212" y="160"/>
                  </a:lnTo>
                  <a:lnTo>
                    <a:pt x="217" y="160"/>
                  </a:lnTo>
                  <a:lnTo>
                    <a:pt x="221" y="159"/>
                  </a:lnTo>
                  <a:lnTo>
                    <a:pt x="226" y="156"/>
                  </a:lnTo>
                  <a:lnTo>
                    <a:pt x="230" y="154"/>
                  </a:lnTo>
                  <a:lnTo>
                    <a:pt x="234" y="152"/>
                  </a:lnTo>
                  <a:lnTo>
                    <a:pt x="237" y="150"/>
                  </a:lnTo>
                  <a:lnTo>
                    <a:pt x="242" y="170"/>
                  </a:lnTo>
                  <a:lnTo>
                    <a:pt x="243" y="190"/>
                  </a:lnTo>
                  <a:lnTo>
                    <a:pt x="242" y="210"/>
                  </a:lnTo>
                  <a:lnTo>
                    <a:pt x="235" y="230"/>
                  </a:lnTo>
                  <a:lnTo>
                    <a:pt x="226" y="248"/>
                  </a:lnTo>
                  <a:lnTo>
                    <a:pt x="214" y="268"/>
                  </a:lnTo>
                  <a:lnTo>
                    <a:pt x="200" y="286"/>
                  </a:lnTo>
                  <a:lnTo>
                    <a:pt x="183" y="303"/>
                  </a:lnTo>
                  <a:lnTo>
                    <a:pt x="165" y="321"/>
                  </a:lnTo>
                  <a:lnTo>
                    <a:pt x="146" y="336"/>
                  </a:lnTo>
                  <a:lnTo>
                    <a:pt x="126" y="349"/>
                  </a:lnTo>
                  <a:lnTo>
                    <a:pt x="106" y="362"/>
                  </a:lnTo>
                  <a:lnTo>
                    <a:pt x="86" y="373"/>
                  </a:lnTo>
                  <a:lnTo>
                    <a:pt x="68" y="382"/>
                  </a:lnTo>
                  <a:lnTo>
                    <a:pt x="50" y="389"/>
                  </a:lnTo>
                  <a:lnTo>
                    <a:pt x="32" y="394"/>
                  </a:lnTo>
                  <a:lnTo>
                    <a:pt x="29" y="396"/>
                  </a:lnTo>
                  <a:lnTo>
                    <a:pt x="22" y="398"/>
                  </a:lnTo>
                  <a:lnTo>
                    <a:pt x="15" y="401"/>
                  </a:lnTo>
                  <a:lnTo>
                    <a:pt x="7" y="403"/>
                  </a:lnTo>
                  <a:lnTo>
                    <a:pt x="2" y="404"/>
                  </a:lnTo>
                  <a:lnTo>
                    <a:pt x="0" y="404"/>
                  </a:lnTo>
                  <a:lnTo>
                    <a:pt x="0" y="402"/>
                  </a:lnTo>
                  <a:lnTo>
                    <a:pt x="5" y="397"/>
                  </a:lnTo>
                  <a:lnTo>
                    <a:pt x="13" y="389"/>
                  </a:lnTo>
                  <a:lnTo>
                    <a:pt x="21" y="379"/>
                  </a:lnTo>
                  <a:lnTo>
                    <a:pt x="29" y="369"/>
                  </a:lnTo>
                  <a:lnTo>
                    <a:pt x="35" y="358"/>
                  </a:lnTo>
                  <a:lnTo>
                    <a:pt x="42" y="347"/>
                  </a:lnTo>
                  <a:lnTo>
                    <a:pt x="46" y="334"/>
                  </a:lnTo>
                  <a:lnTo>
                    <a:pt x="50" y="323"/>
                  </a:lnTo>
                  <a:lnTo>
                    <a:pt x="51" y="311"/>
                  </a:lnTo>
                  <a:lnTo>
                    <a:pt x="51" y="295"/>
                  </a:lnTo>
                  <a:lnTo>
                    <a:pt x="48" y="276"/>
                  </a:lnTo>
                  <a:lnTo>
                    <a:pt x="44" y="253"/>
                  </a:lnTo>
                  <a:lnTo>
                    <a:pt x="39" y="230"/>
                  </a:lnTo>
                  <a:lnTo>
                    <a:pt x="35" y="210"/>
                  </a:lnTo>
                  <a:lnTo>
                    <a:pt x="32" y="190"/>
                  </a:lnTo>
                  <a:lnTo>
                    <a:pt x="31" y="174"/>
                  </a:lnTo>
                  <a:lnTo>
                    <a:pt x="32" y="160"/>
                  </a:lnTo>
                  <a:lnTo>
                    <a:pt x="34" y="144"/>
                  </a:lnTo>
                  <a:lnTo>
                    <a:pt x="38" y="122"/>
                  </a:lnTo>
                  <a:lnTo>
                    <a:pt x="43" y="99"/>
                  </a:lnTo>
                  <a:lnTo>
                    <a:pt x="52" y="74"/>
                  </a:lnTo>
                  <a:lnTo>
                    <a:pt x="67" y="49"/>
                  </a:lnTo>
                  <a:lnTo>
                    <a:pt x="85" y="28"/>
                  </a:lnTo>
                  <a:lnTo>
                    <a:pt x="110" y="1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2" name="Freeform 320">
              <a:extLst>
                <a:ext uri="{FF2B5EF4-FFF2-40B4-BE49-F238E27FC236}">
                  <a16:creationId xmlns:a16="http://schemas.microsoft.com/office/drawing/2014/main" xmlns="" id="{C623C5AE-3B92-0202-1E77-02682BDBF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2601"/>
              <a:ext cx="376" cy="224"/>
            </a:xfrm>
            <a:custGeom>
              <a:avLst/>
              <a:gdLst>
                <a:gd name="T0" fmla="*/ 598 w 1094"/>
                <a:gd name="T1" fmla="*/ 178 h 671"/>
                <a:gd name="T2" fmla="*/ 644 w 1094"/>
                <a:gd name="T3" fmla="*/ 85 h 671"/>
                <a:gd name="T4" fmla="*/ 687 w 1094"/>
                <a:gd name="T5" fmla="*/ 27 h 671"/>
                <a:gd name="T6" fmla="*/ 711 w 1094"/>
                <a:gd name="T7" fmla="*/ 41 h 671"/>
                <a:gd name="T8" fmla="*/ 762 w 1094"/>
                <a:gd name="T9" fmla="*/ 125 h 671"/>
                <a:gd name="T10" fmla="*/ 811 w 1094"/>
                <a:gd name="T11" fmla="*/ 217 h 671"/>
                <a:gd name="T12" fmla="*/ 782 w 1094"/>
                <a:gd name="T13" fmla="*/ 340 h 671"/>
                <a:gd name="T14" fmla="*/ 721 w 1094"/>
                <a:gd name="T15" fmla="*/ 409 h 671"/>
                <a:gd name="T16" fmla="*/ 707 w 1094"/>
                <a:gd name="T17" fmla="*/ 459 h 671"/>
                <a:gd name="T18" fmla="*/ 739 w 1094"/>
                <a:gd name="T19" fmla="*/ 413 h 671"/>
                <a:gd name="T20" fmla="*/ 806 w 1094"/>
                <a:gd name="T21" fmla="*/ 335 h 671"/>
                <a:gd name="T22" fmla="*/ 931 w 1094"/>
                <a:gd name="T23" fmla="*/ 298 h 671"/>
                <a:gd name="T24" fmla="*/ 981 w 1094"/>
                <a:gd name="T25" fmla="*/ 309 h 671"/>
                <a:gd name="T26" fmla="*/ 1044 w 1094"/>
                <a:gd name="T27" fmla="*/ 345 h 671"/>
                <a:gd name="T28" fmla="*/ 1070 w 1094"/>
                <a:gd name="T29" fmla="*/ 377 h 671"/>
                <a:gd name="T30" fmla="*/ 999 w 1094"/>
                <a:gd name="T31" fmla="*/ 403 h 671"/>
                <a:gd name="T32" fmla="*/ 916 w 1094"/>
                <a:gd name="T33" fmla="*/ 484 h 671"/>
                <a:gd name="T34" fmla="*/ 806 w 1094"/>
                <a:gd name="T35" fmla="*/ 497 h 671"/>
                <a:gd name="T36" fmla="*/ 775 w 1094"/>
                <a:gd name="T37" fmla="*/ 492 h 671"/>
                <a:gd name="T38" fmla="*/ 749 w 1094"/>
                <a:gd name="T39" fmla="*/ 499 h 671"/>
                <a:gd name="T40" fmla="*/ 774 w 1094"/>
                <a:gd name="T41" fmla="*/ 460 h 671"/>
                <a:gd name="T42" fmla="*/ 770 w 1094"/>
                <a:gd name="T43" fmla="*/ 449 h 671"/>
                <a:gd name="T44" fmla="*/ 744 w 1094"/>
                <a:gd name="T45" fmla="*/ 443 h 671"/>
                <a:gd name="T46" fmla="*/ 720 w 1094"/>
                <a:gd name="T47" fmla="*/ 481 h 671"/>
                <a:gd name="T48" fmla="*/ 719 w 1094"/>
                <a:gd name="T49" fmla="*/ 501 h 671"/>
                <a:gd name="T50" fmla="*/ 711 w 1094"/>
                <a:gd name="T51" fmla="*/ 476 h 671"/>
                <a:gd name="T52" fmla="*/ 666 w 1094"/>
                <a:gd name="T53" fmla="*/ 461 h 671"/>
                <a:gd name="T54" fmla="*/ 623 w 1094"/>
                <a:gd name="T55" fmla="*/ 468 h 671"/>
                <a:gd name="T56" fmla="*/ 586 w 1094"/>
                <a:gd name="T57" fmla="*/ 485 h 671"/>
                <a:gd name="T58" fmla="*/ 538 w 1094"/>
                <a:gd name="T59" fmla="*/ 491 h 671"/>
                <a:gd name="T60" fmla="*/ 503 w 1094"/>
                <a:gd name="T61" fmla="*/ 540 h 671"/>
                <a:gd name="T62" fmla="*/ 444 w 1094"/>
                <a:gd name="T63" fmla="*/ 628 h 671"/>
                <a:gd name="T64" fmla="*/ 361 w 1094"/>
                <a:gd name="T65" fmla="*/ 666 h 671"/>
                <a:gd name="T66" fmla="*/ 291 w 1094"/>
                <a:gd name="T67" fmla="*/ 670 h 671"/>
                <a:gd name="T68" fmla="*/ 249 w 1094"/>
                <a:gd name="T69" fmla="*/ 663 h 671"/>
                <a:gd name="T70" fmla="*/ 166 w 1094"/>
                <a:gd name="T71" fmla="*/ 633 h 671"/>
                <a:gd name="T72" fmla="*/ 83 w 1094"/>
                <a:gd name="T73" fmla="*/ 598 h 671"/>
                <a:gd name="T74" fmla="*/ 0 w 1094"/>
                <a:gd name="T75" fmla="*/ 590 h 671"/>
                <a:gd name="T76" fmla="*/ 58 w 1094"/>
                <a:gd name="T77" fmla="*/ 530 h 671"/>
                <a:gd name="T78" fmla="*/ 192 w 1094"/>
                <a:gd name="T79" fmla="*/ 419 h 671"/>
                <a:gd name="T80" fmla="*/ 295 w 1094"/>
                <a:gd name="T81" fmla="*/ 395 h 671"/>
                <a:gd name="T82" fmla="*/ 401 w 1094"/>
                <a:gd name="T83" fmla="*/ 390 h 671"/>
                <a:gd name="T84" fmla="*/ 498 w 1094"/>
                <a:gd name="T85" fmla="*/ 430 h 671"/>
                <a:gd name="T86" fmla="*/ 540 w 1094"/>
                <a:gd name="T87" fmla="*/ 460 h 671"/>
                <a:gd name="T88" fmla="*/ 579 w 1094"/>
                <a:gd name="T89" fmla="*/ 469 h 671"/>
                <a:gd name="T90" fmla="*/ 619 w 1094"/>
                <a:gd name="T91" fmla="*/ 458 h 671"/>
                <a:gd name="T92" fmla="*/ 603 w 1094"/>
                <a:gd name="T93" fmla="*/ 441 h 671"/>
                <a:gd name="T94" fmla="*/ 552 w 1094"/>
                <a:gd name="T95" fmla="*/ 443 h 671"/>
                <a:gd name="T96" fmla="*/ 495 w 1094"/>
                <a:gd name="T97" fmla="*/ 436 h 671"/>
                <a:gd name="T98" fmla="*/ 388 w 1094"/>
                <a:gd name="T99" fmla="*/ 378 h 671"/>
                <a:gd name="T100" fmla="*/ 322 w 1094"/>
                <a:gd name="T101" fmla="*/ 252 h 671"/>
                <a:gd name="T102" fmla="*/ 320 w 1094"/>
                <a:gd name="T103" fmla="*/ 135 h 671"/>
                <a:gd name="T104" fmla="*/ 396 w 1094"/>
                <a:gd name="T105" fmla="*/ 172 h 671"/>
                <a:gd name="T106" fmla="*/ 505 w 1094"/>
                <a:gd name="T107" fmla="*/ 209 h 671"/>
                <a:gd name="T108" fmla="*/ 581 w 1094"/>
                <a:gd name="T109" fmla="*/ 249 h 671"/>
                <a:gd name="T110" fmla="*/ 621 w 1094"/>
                <a:gd name="T111" fmla="*/ 357 h 671"/>
                <a:gd name="T112" fmla="*/ 635 w 1094"/>
                <a:gd name="T113" fmla="*/ 426 h 671"/>
                <a:gd name="T114" fmla="*/ 675 w 1094"/>
                <a:gd name="T115" fmla="*/ 455 h 671"/>
                <a:gd name="T116" fmla="*/ 691 w 1094"/>
                <a:gd name="T117" fmla="*/ 439 h 671"/>
                <a:gd name="T118" fmla="*/ 660 w 1094"/>
                <a:gd name="T119" fmla="*/ 391 h 671"/>
                <a:gd name="T120" fmla="*/ 595 w 1094"/>
                <a:gd name="T121" fmla="*/ 28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671">
                  <a:moveTo>
                    <a:pt x="595" y="280"/>
                  </a:moveTo>
                  <a:lnTo>
                    <a:pt x="592" y="256"/>
                  </a:lnTo>
                  <a:lnTo>
                    <a:pt x="591" y="229"/>
                  </a:lnTo>
                  <a:lnTo>
                    <a:pt x="594" y="204"/>
                  </a:lnTo>
                  <a:lnTo>
                    <a:pt x="598" y="178"/>
                  </a:lnTo>
                  <a:lnTo>
                    <a:pt x="603" y="155"/>
                  </a:lnTo>
                  <a:lnTo>
                    <a:pt x="611" y="133"/>
                  </a:lnTo>
                  <a:lnTo>
                    <a:pt x="621" y="113"/>
                  </a:lnTo>
                  <a:lnTo>
                    <a:pt x="632" y="98"/>
                  </a:lnTo>
                  <a:lnTo>
                    <a:pt x="644" y="85"/>
                  </a:lnTo>
                  <a:lnTo>
                    <a:pt x="654" y="72"/>
                  </a:lnTo>
                  <a:lnTo>
                    <a:pt x="664" y="61"/>
                  </a:lnTo>
                  <a:lnTo>
                    <a:pt x="671" y="50"/>
                  </a:lnTo>
                  <a:lnTo>
                    <a:pt x="679" y="39"/>
                  </a:lnTo>
                  <a:lnTo>
                    <a:pt x="687" y="27"/>
                  </a:lnTo>
                  <a:lnTo>
                    <a:pt x="694" y="14"/>
                  </a:lnTo>
                  <a:lnTo>
                    <a:pt x="699" y="0"/>
                  </a:lnTo>
                  <a:lnTo>
                    <a:pt x="700" y="10"/>
                  </a:lnTo>
                  <a:lnTo>
                    <a:pt x="704" y="24"/>
                  </a:lnTo>
                  <a:lnTo>
                    <a:pt x="711" y="41"/>
                  </a:lnTo>
                  <a:lnTo>
                    <a:pt x="719" y="58"/>
                  </a:lnTo>
                  <a:lnTo>
                    <a:pt x="728" y="77"/>
                  </a:lnTo>
                  <a:lnTo>
                    <a:pt x="739" y="96"/>
                  </a:lnTo>
                  <a:lnTo>
                    <a:pt x="750" y="112"/>
                  </a:lnTo>
                  <a:lnTo>
                    <a:pt x="762" y="125"/>
                  </a:lnTo>
                  <a:lnTo>
                    <a:pt x="775" y="137"/>
                  </a:lnTo>
                  <a:lnTo>
                    <a:pt x="786" y="150"/>
                  </a:lnTo>
                  <a:lnTo>
                    <a:pt x="794" y="163"/>
                  </a:lnTo>
                  <a:lnTo>
                    <a:pt x="800" y="177"/>
                  </a:lnTo>
                  <a:lnTo>
                    <a:pt x="811" y="217"/>
                  </a:lnTo>
                  <a:lnTo>
                    <a:pt x="811" y="256"/>
                  </a:lnTo>
                  <a:lnTo>
                    <a:pt x="804" y="289"/>
                  </a:lnTo>
                  <a:lnTo>
                    <a:pt x="797" y="315"/>
                  </a:lnTo>
                  <a:lnTo>
                    <a:pt x="790" y="328"/>
                  </a:lnTo>
                  <a:lnTo>
                    <a:pt x="782" y="340"/>
                  </a:lnTo>
                  <a:lnTo>
                    <a:pt x="771" y="354"/>
                  </a:lnTo>
                  <a:lnTo>
                    <a:pt x="760" y="367"/>
                  </a:lnTo>
                  <a:lnTo>
                    <a:pt x="746" y="380"/>
                  </a:lnTo>
                  <a:lnTo>
                    <a:pt x="733" y="394"/>
                  </a:lnTo>
                  <a:lnTo>
                    <a:pt x="721" y="409"/>
                  </a:lnTo>
                  <a:lnTo>
                    <a:pt x="710" y="425"/>
                  </a:lnTo>
                  <a:lnTo>
                    <a:pt x="704" y="436"/>
                  </a:lnTo>
                  <a:lnTo>
                    <a:pt x="703" y="448"/>
                  </a:lnTo>
                  <a:lnTo>
                    <a:pt x="703" y="456"/>
                  </a:lnTo>
                  <a:lnTo>
                    <a:pt x="707" y="459"/>
                  </a:lnTo>
                  <a:lnTo>
                    <a:pt x="716" y="454"/>
                  </a:lnTo>
                  <a:lnTo>
                    <a:pt x="723" y="446"/>
                  </a:lnTo>
                  <a:lnTo>
                    <a:pt x="728" y="436"/>
                  </a:lnTo>
                  <a:lnTo>
                    <a:pt x="732" y="428"/>
                  </a:lnTo>
                  <a:lnTo>
                    <a:pt x="739" y="413"/>
                  </a:lnTo>
                  <a:lnTo>
                    <a:pt x="745" y="399"/>
                  </a:lnTo>
                  <a:lnTo>
                    <a:pt x="753" y="386"/>
                  </a:lnTo>
                  <a:lnTo>
                    <a:pt x="762" y="375"/>
                  </a:lnTo>
                  <a:lnTo>
                    <a:pt x="783" y="353"/>
                  </a:lnTo>
                  <a:lnTo>
                    <a:pt x="806" y="335"/>
                  </a:lnTo>
                  <a:lnTo>
                    <a:pt x="831" y="320"/>
                  </a:lnTo>
                  <a:lnTo>
                    <a:pt x="856" y="310"/>
                  </a:lnTo>
                  <a:lnTo>
                    <a:pt x="882" y="303"/>
                  </a:lnTo>
                  <a:lnTo>
                    <a:pt x="907" y="299"/>
                  </a:lnTo>
                  <a:lnTo>
                    <a:pt x="931" y="298"/>
                  </a:lnTo>
                  <a:lnTo>
                    <a:pt x="953" y="300"/>
                  </a:lnTo>
                  <a:lnTo>
                    <a:pt x="961" y="303"/>
                  </a:lnTo>
                  <a:lnTo>
                    <a:pt x="968" y="304"/>
                  </a:lnTo>
                  <a:lnTo>
                    <a:pt x="974" y="307"/>
                  </a:lnTo>
                  <a:lnTo>
                    <a:pt x="981" y="309"/>
                  </a:lnTo>
                  <a:lnTo>
                    <a:pt x="994" y="315"/>
                  </a:lnTo>
                  <a:lnTo>
                    <a:pt x="1006" y="322"/>
                  </a:lnTo>
                  <a:lnTo>
                    <a:pt x="1019" y="329"/>
                  </a:lnTo>
                  <a:lnTo>
                    <a:pt x="1031" y="337"/>
                  </a:lnTo>
                  <a:lnTo>
                    <a:pt x="1044" y="345"/>
                  </a:lnTo>
                  <a:lnTo>
                    <a:pt x="1059" y="354"/>
                  </a:lnTo>
                  <a:lnTo>
                    <a:pt x="1076" y="363"/>
                  </a:lnTo>
                  <a:lnTo>
                    <a:pt x="1094" y="373"/>
                  </a:lnTo>
                  <a:lnTo>
                    <a:pt x="1084" y="374"/>
                  </a:lnTo>
                  <a:lnTo>
                    <a:pt x="1070" y="377"/>
                  </a:lnTo>
                  <a:lnTo>
                    <a:pt x="1056" y="379"/>
                  </a:lnTo>
                  <a:lnTo>
                    <a:pt x="1040" y="383"/>
                  </a:lnTo>
                  <a:lnTo>
                    <a:pt x="1026" y="388"/>
                  </a:lnTo>
                  <a:lnTo>
                    <a:pt x="1011" y="394"/>
                  </a:lnTo>
                  <a:lnTo>
                    <a:pt x="999" y="403"/>
                  </a:lnTo>
                  <a:lnTo>
                    <a:pt x="990" y="414"/>
                  </a:lnTo>
                  <a:lnTo>
                    <a:pt x="977" y="431"/>
                  </a:lnTo>
                  <a:lnTo>
                    <a:pt x="960" y="450"/>
                  </a:lnTo>
                  <a:lnTo>
                    <a:pt x="940" y="468"/>
                  </a:lnTo>
                  <a:lnTo>
                    <a:pt x="916" y="484"/>
                  </a:lnTo>
                  <a:lnTo>
                    <a:pt x="891" y="497"/>
                  </a:lnTo>
                  <a:lnTo>
                    <a:pt x="865" y="505"/>
                  </a:lnTo>
                  <a:lnTo>
                    <a:pt x="837" y="507"/>
                  </a:lnTo>
                  <a:lnTo>
                    <a:pt x="811" y="501"/>
                  </a:lnTo>
                  <a:lnTo>
                    <a:pt x="806" y="497"/>
                  </a:lnTo>
                  <a:lnTo>
                    <a:pt x="800" y="495"/>
                  </a:lnTo>
                  <a:lnTo>
                    <a:pt x="794" y="492"/>
                  </a:lnTo>
                  <a:lnTo>
                    <a:pt x="787" y="491"/>
                  </a:lnTo>
                  <a:lnTo>
                    <a:pt x="781" y="491"/>
                  </a:lnTo>
                  <a:lnTo>
                    <a:pt x="775" y="492"/>
                  </a:lnTo>
                  <a:lnTo>
                    <a:pt x="770" y="495"/>
                  </a:lnTo>
                  <a:lnTo>
                    <a:pt x="766" y="497"/>
                  </a:lnTo>
                  <a:lnTo>
                    <a:pt x="761" y="501"/>
                  </a:lnTo>
                  <a:lnTo>
                    <a:pt x="756" y="501"/>
                  </a:lnTo>
                  <a:lnTo>
                    <a:pt x="749" y="499"/>
                  </a:lnTo>
                  <a:lnTo>
                    <a:pt x="744" y="497"/>
                  </a:lnTo>
                  <a:lnTo>
                    <a:pt x="754" y="491"/>
                  </a:lnTo>
                  <a:lnTo>
                    <a:pt x="764" y="481"/>
                  </a:lnTo>
                  <a:lnTo>
                    <a:pt x="771" y="471"/>
                  </a:lnTo>
                  <a:lnTo>
                    <a:pt x="774" y="460"/>
                  </a:lnTo>
                  <a:lnTo>
                    <a:pt x="774" y="458"/>
                  </a:lnTo>
                  <a:lnTo>
                    <a:pt x="774" y="455"/>
                  </a:lnTo>
                  <a:lnTo>
                    <a:pt x="773" y="454"/>
                  </a:lnTo>
                  <a:lnTo>
                    <a:pt x="771" y="451"/>
                  </a:lnTo>
                  <a:lnTo>
                    <a:pt x="770" y="449"/>
                  </a:lnTo>
                  <a:lnTo>
                    <a:pt x="768" y="448"/>
                  </a:lnTo>
                  <a:lnTo>
                    <a:pt x="766" y="446"/>
                  </a:lnTo>
                  <a:lnTo>
                    <a:pt x="764" y="445"/>
                  </a:lnTo>
                  <a:lnTo>
                    <a:pt x="754" y="443"/>
                  </a:lnTo>
                  <a:lnTo>
                    <a:pt x="744" y="443"/>
                  </a:lnTo>
                  <a:lnTo>
                    <a:pt x="735" y="446"/>
                  </a:lnTo>
                  <a:lnTo>
                    <a:pt x="727" y="451"/>
                  </a:lnTo>
                  <a:lnTo>
                    <a:pt x="721" y="460"/>
                  </a:lnTo>
                  <a:lnTo>
                    <a:pt x="720" y="471"/>
                  </a:lnTo>
                  <a:lnTo>
                    <a:pt x="720" y="481"/>
                  </a:lnTo>
                  <a:lnTo>
                    <a:pt x="724" y="489"/>
                  </a:lnTo>
                  <a:lnTo>
                    <a:pt x="727" y="495"/>
                  </a:lnTo>
                  <a:lnTo>
                    <a:pt x="725" y="499"/>
                  </a:lnTo>
                  <a:lnTo>
                    <a:pt x="723" y="500"/>
                  </a:lnTo>
                  <a:lnTo>
                    <a:pt x="719" y="501"/>
                  </a:lnTo>
                  <a:lnTo>
                    <a:pt x="716" y="500"/>
                  </a:lnTo>
                  <a:lnTo>
                    <a:pt x="715" y="496"/>
                  </a:lnTo>
                  <a:lnTo>
                    <a:pt x="714" y="490"/>
                  </a:lnTo>
                  <a:lnTo>
                    <a:pt x="714" y="484"/>
                  </a:lnTo>
                  <a:lnTo>
                    <a:pt x="711" y="476"/>
                  </a:lnTo>
                  <a:lnTo>
                    <a:pt x="706" y="469"/>
                  </a:lnTo>
                  <a:lnTo>
                    <a:pt x="695" y="466"/>
                  </a:lnTo>
                  <a:lnTo>
                    <a:pt x="678" y="473"/>
                  </a:lnTo>
                  <a:lnTo>
                    <a:pt x="673" y="466"/>
                  </a:lnTo>
                  <a:lnTo>
                    <a:pt x="666" y="461"/>
                  </a:lnTo>
                  <a:lnTo>
                    <a:pt x="658" y="458"/>
                  </a:lnTo>
                  <a:lnTo>
                    <a:pt x="649" y="456"/>
                  </a:lnTo>
                  <a:lnTo>
                    <a:pt x="640" y="458"/>
                  </a:lnTo>
                  <a:lnTo>
                    <a:pt x="631" y="461"/>
                  </a:lnTo>
                  <a:lnTo>
                    <a:pt x="623" y="468"/>
                  </a:lnTo>
                  <a:lnTo>
                    <a:pt x="615" y="479"/>
                  </a:lnTo>
                  <a:lnTo>
                    <a:pt x="610" y="480"/>
                  </a:lnTo>
                  <a:lnTo>
                    <a:pt x="602" y="483"/>
                  </a:lnTo>
                  <a:lnTo>
                    <a:pt x="594" y="484"/>
                  </a:lnTo>
                  <a:lnTo>
                    <a:pt x="586" y="485"/>
                  </a:lnTo>
                  <a:lnTo>
                    <a:pt x="577" y="486"/>
                  </a:lnTo>
                  <a:lnTo>
                    <a:pt x="567" y="487"/>
                  </a:lnTo>
                  <a:lnTo>
                    <a:pt x="557" y="489"/>
                  </a:lnTo>
                  <a:lnTo>
                    <a:pt x="548" y="489"/>
                  </a:lnTo>
                  <a:lnTo>
                    <a:pt x="538" y="491"/>
                  </a:lnTo>
                  <a:lnTo>
                    <a:pt x="531" y="495"/>
                  </a:lnTo>
                  <a:lnTo>
                    <a:pt x="524" y="502"/>
                  </a:lnTo>
                  <a:lnTo>
                    <a:pt x="517" y="512"/>
                  </a:lnTo>
                  <a:lnTo>
                    <a:pt x="509" y="525"/>
                  </a:lnTo>
                  <a:lnTo>
                    <a:pt x="503" y="540"/>
                  </a:lnTo>
                  <a:lnTo>
                    <a:pt x="494" y="556"/>
                  </a:lnTo>
                  <a:lnTo>
                    <a:pt x="484" y="575"/>
                  </a:lnTo>
                  <a:lnTo>
                    <a:pt x="473" y="596"/>
                  </a:lnTo>
                  <a:lnTo>
                    <a:pt x="458" y="613"/>
                  </a:lnTo>
                  <a:lnTo>
                    <a:pt x="444" y="628"/>
                  </a:lnTo>
                  <a:lnTo>
                    <a:pt x="428" y="640"/>
                  </a:lnTo>
                  <a:lnTo>
                    <a:pt x="411" y="650"/>
                  </a:lnTo>
                  <a:lnTo>
                    <a:pt x="394" y="657"/>
                  </a:lnTo>
                  <a:lnTo>
                    <a:pt x="378" y="662"/>
                  </a:lnTo>
                  <a:lnTo>
                    <a:pt x="361" y="666"/>
                  </a:lnTo>
                  <a:lnTo>
                    <a:pt x="345" y="668"/>
                  </a:lnTo>
                  <a:lnTo>
                    <a:pt x="329" y="670"/>
                  </a:lnTo>
                  <a:lnTo>
                    <a:pt x="316" y="671"/>
                  </a:lnTo>
                  <a:lnTo>
                    <a:pt x="303" y="670"/>
                  </a:lnTo>
                  <a:lnTo>
                    <a:pt x="291" y="670"/>
                  </a:lnTo>
                  <a:lnTo>
                    <a:pt x="282" y="668"/>
                  </a:lnTo>
                  <a:lnTo>
                    <a:pt x="275" y="667"/>
                  </a:lnTo>
                  <a:lnTo>
                    <a:pt x="270" y="667"/>
                  </a:lnTo>
                  <a:lnTo>
                    <a:pt x="261" y="666"/>
                  </a:lnTo>
                  <a:lnTo>
                    <a:pt x="249" y="663"/>
                  </a:lnTo>
                  <a:lnTo>
                    <a:pt x="234" y="660"/>
                  </a:lnTo>
                  <a:lnTo>
                    <a:pt x="217" y="655"/>
                  </a:lnTo>
                  <a:lnTo>
                    <a:pt x="200" y="648"/>
                  </a:lnTo>
                  <a:lnTo>
                    <a:pt x="182" y="642"/>
                  </a:lnTo>
                  <a:lnTo>
                    <a:pt x="166" y="633"/>
                  </a:lnTo>
                  <a:lnTo>
                    <a:pt x="150" y="625"/>
                  </a:lnTo>
                  <a:lnTo>
                    <a:pt x="134" y="616"/>
                  </a:lnTo>
                  <a:lnTo>
                    <a:pt x="118" y="608"/>
                  </a:lnTo>
                  <a:lnTo>
                    <a:pt x="101" y="603"/>
                  </a:lnTo>
                  <a:lnTo>
                    <a:pt x="83" y="598"/>
                  </a:lnTo>
                  <a:lnTo>
                    <a:pt x="66" y="596"/>
                  </a:lnTo>
                  <a:lnTo>
                    <a:pt x="49" y="594"/>
                  </a:lnTo>
                  <a:lnTo>
                    <a:pt x="31" y="592"/>
                  </a:lnTo>
                  <a:lnTo>
                    <a:pt x="17" y="592"/>
                  </a:lnTo>
                  <a:lnTo>
                    <a:pt x="0" y="590"/>
                  </a:lnTo>
                  <a:lnTo>
                    <a:pt x="1" y="584"/>
                  </a:lnTo>
                  <a:lnTo>
                    <a:pt x="9" y="577"/>
                  </a:lnTo>
                  <a:lnTo>
                    <a:pt x="17" y="571"/>
                  </a:lnTo>
                  <a:lnTo>
                    <a:pt x="35" y="552"/>
                  </a:lnTo>
                  <a:lnTo>
                    <a:pt x="58" y="530"/>
                  </a:lnTo>
                  <a:lnTo>
                    <a:pt x="83" y="504"/>
                  </a:lnTo>
                  <a:lnTo>
                    <a:pt x="109" y="479"/>
                  </a:lnTo>
                  <a:lnTo>
                    <a:pt x="137" y="455"/>
                  </a:lnTo>
                  <a:lnTo>
                    <a:pt x="166" y="434"/>
                  </a:lnTo>
                  <a:lnTo>
                    <a:pt x="192" y="419"/>
                  </a:lnTo>
                  <a:lnTo>
                    <a:pt x="216" y="411"/>
                  </a:lnTo>
                  <a:lnTo>
                    <a:pt x="230" y="409"/>
                  </a:lnTo>
                  <a:lnTo>
                    <a:pt x="250" y="405"/>
                  </a:lnTo>
                  <a:lnTo>
                    <a:pt x="271" y="400"/>
                  </a:lnTo>
                  <a:lnTo>
                    <a:pt x="295" y="395"/>
                  </a:lnTo>
                  <a:lnTo>
                    <a:pt x="318" y="391"/>
                  </a:lnTo>
                  <a:lnTo>
                    <a:pt x="342" y="389"/>
                  </a:lnTo>
                  <a:lnTo>
                    <a:pt x="365" y="388"/>
                  </a:lnTo>
                  <a:lnTo>
                    <a:pt x="383" y="388"/>
                  </a:lnTo>
                  <a:lnTo>
                    <a:pt x="401" y="390"/>
                  </a:lnTo>
                  <a:lnTo>
                    <a:pt x="421" y="396"/>
                  </a:lnTo>
                  <a:lnTo>
                    <a:pt x="442" y="404"/>
                  </a:lnTo>
                  <a:lnTo>
                    <a:pt x="463" y="413"/>
                  </a:lnTo>
                  <a:lnTo>
                    <a:pt x="482" y="421"/>
                  </a:lnTo>
                  <a:lnTo>
                    <a:pt x="498" y="430"/>
                  </a:lnTo>
                  <a:lnTo>
                    <a:pt x="511" y="436"/>
                  </a:lnTo>
                  <a:lnTo>
                    <a:pt x="517" y="441"/>
                  </a:lnTo>
                  <a:lnTo>
                    <a:pt x="525" y="448"/>
                  </a:lnTo>
                  <a:lnTo>
                    <a:pt x="532" y="454"/>
                  </a:lnTo>
                  <a:lnTo>
                    <a:pt x="540" y="460"/>
                  </a:lnTo>
                  <a:lnTo>
                    <a:pt x="548" y="465"/>
                  </a:lnTo>
                  <a:lnTo>
                    <a:pt x="553" y="468"/>
                  </a:lnTo>
                  <a:lnTo>
                    <a:pt x="561" y="469"/>
                  </a:lnTo>
                  <a:lnTo>
                    <a:pt x="570" y="469"/>
                  </a:lnTo>
                  <a:lnTo>
                    <a:pt x="579" y="469"/>
                  </a:lnTo>
                  <a:lnTo>
                    <a:pt x="588" y="468"/>
                  </a:lnTo>
                  <a:lnTo>
                    <a:pt x="598" y="466"/>
                  </a:lnTo>
                  <a:lnTo>
                    <a:pt x="604" y="465"/>
                  </a:lnTo>
                  <a:lnTo>
                    <a:pt x="611" y="463"/>
                  </a:lnTo>
                  <a:lnTo>
                    <a:pt x="619" y="458"/>
                  </a:lnTo>
                  <a:lnTo>
                    <a:pt x="621" y="454"/>
                  </a:lnTo>
                  <a:lnTo>
                    <a:pt x="620" y="450"/>
                  </a:lnTo>
                  <a:lnTo>
                    <a:pt x="615" y="445"/>
                  </a:lnTo>
                  <a:lnTo>
                    <a:pt x="610" y="443"/>
                  </a:lnTo>
                  <a:lnTo>
                    <a:pt x="603" y="441"/>
                  </a:lnTo>
                  <a:lnTo>
                    <a:pt x="594" y="441"/>
                  </a:lnTo>
                  <a:lnTo>
                    <a:pt x="585" y="441"/>
                  </a:lnTo>
                  <a:lnTo>
                    <a:pt x="574" y="441"/>
                  </a:lnTo>
                  <a:lnTo>
                    <a:pt x="562" y="441"/>
                  </a:lnTo>
                  <a:lnTo>
                    <a:pt x="552" y="443"/>
                  </a:lnTo>
                  <a:lnTo>
                    <a:pt x="541" y="443"/>
                  </a:lnTo>
                  <a:lnTo>
                    <a:pt x="531" y="443"/>
                  </a:lnTo>
                  <a:lnTo>
                    <a:pt x="520" y="443"/>
                  </a:lnTo>
                  <a:lnTo>
                    <a:pt x="508" y="440"/>
                  </a:lnTo>
                  <a:lnTo>
                    <a:pt x="495" y="436"/>
                  </a:lnTo>
                  <a:lnTo>
                    <a:pt x="478" y="430"/>
                  </a:lnTo>
                  <a:lnTo>
                    <a:pt x="459" y="420"/>
                  </a:lnTo>
                  <a:lnTo>
                    <a:pt x="437" y="409"/>
                  </a:lnTo>
                  <a:lnTo>
                    <a:pt x="409" y="393"/>
                  </a:lnTo>
                  <a:lnTo>
                    <a:pt x="388" y="378"/>
                  </a:lnTo>
                  <a:lnTo>
                    <a:pt x="370" y="358"/>
                  </a:lnTo>
                  <a:lnTo>
                    <a:pt x="354" y="335"/>
                  </a:lnTo>
                  <a:lnTo>
                    <a:pt x="341" y="309"/>
                  </a:lnTo>
                  <a:lnTo>
                    <a:pt x="330" y="282"/>
                  </a:lnTo>
                  <a:lnTo>
                    <a:pt x="322" y="252"/>
                  </a:lnTo>
                  <a:lnTo>
                    <a:pt x="317" y="222"/>
                  </a:lnTo>
                  <a:lnTo>
                    <a:pt x="315" y="192"/>
                  </a:lnTo>
                  <a:lnTo>
                    <a:pt x="315" y="172"/>
                  </a:lnTo>
                  <a:lnTo>
                    <a:pt x="317" y="153"/>
                  </a:lnTo>
                  <a:lnTo>
                    <a:pt x="320" y="135"/>
                  </a:lnTo>
                  <a:lnTo>
                    <a:pt x="324" y="117"/>
                  </a:lnTo>
                  <a:lnTo>
                    <a:pt x="334" y="132"/>
                  </a:lnTo>
                  <a:lnTo>
                    <a:pt x="351" y="146"/>
                  </a:lnTo>
                  <a:lnTo>
                    <a:pt x="372" y="160"/>
                  </a:lnTo>
                  <a:lnTo>
                    <a:pt x="396" y="172"/>
                  </a:lnTo>
                  <a:lnTo>
                    <a:pt x="421" y="183"/>
                  </a:lnTo>
                  <a:lnTo>
                    <a:pt x="448" y="192"/>
                  </a:lnTo>
                  <a:lnTo>
                    <a:pt x="471" y="199"/>
                  </a:lnTo>
                  <a:lnTo>
                    <a:pt x="492" y="206"/>
                  </a:lnTo>
                  <a:lnTo>
                    <a:pt x="505" y="209"/>
                  </a:lnTo>
                  <a:lnTo>
                    <a:pt x="520" y="213"/>
                  </a:lnTo>
                  <a:lnTo>
                    <a:pt x="536" y="219"/>
                  </a:lnTo>
                  <a:lnTo>
                    <a:pt x="552" y="227"/>
                  </a:lnTo>
                  <a:lnTo>
                    <a:pt x="567" y="237"/>
                  </a:lnTo>
                  <a:lnTo>
                    <a:pt x="581" y="249"/>
                  </a:lnTo>
                  <a:lnTo>
                    <a:pt x="591" y="264"/>
                  </a:lnTo>
                  <a:lnTo>
                    <a:pt x="598" y="284"/>
                  </a:lnTo>
                  <a:lnTo>
                    <a:pt x="607" y="312"/>
                  </a:lnTo>
                  <a:lnTo>
                    <a:pt x="616" y="333"/>
                  </a:lnTo>
                  <a:lnTo>
                    <a:pt x="621" y="357"/>
                  </a:lnTo>
                  <a:lnTo>
                    <a:pt x="617" y="389"/>
                  </a:lnTo>
                  <a:lnTo>
                    <a:pt x="617" y="399"/>
                  </a:lnTo>
                  <a:lnTo>
                    <a:pt x="620" y="409"/>
                  </a:lnTo>
                  <a:lnTo>
                    <a:pt x="627" y="418"/>
                  </a:lnTo>
                  <a:lnTo>
                    <a:pt x="635" y="426"/>
                  </a:lnTo>
                  <a:lnTo>
                    <a:pt x="642" y="434"/>
                  </a:lnTo>
                  <a:lnTo>
                    <a:pt x="652" y="441"/>
                  </a:lnTo>
                  <a:lnTo>
                    <a:pt x="660" y="446"/>
                  </a:lnTo>
                  <a:lnTo>
                    <a:pt x="666" y="450"/>
                  </a:lnTo>
                  <a:lnTo>
                    <a:pt x="675" y="455"/>
                  </a:lnTo>
                  <a:lnTo>
                    <a:pt x="685" y="459"/>
                  </a:lnTo>
                  <a:lnTo>
                    <a:pt x="690" y="458"/>
                  </a:lnTo>
                  <a:lnTo>
                    <a:pt x="691" y="454"/>
                  </a:lnTo>
                  <a:lnTo>
                    <a:pt x="691" y="446"/>
                  </a:lnTo>
                  <a:lnTo>
                    <a:pt x="691" y="439"/>
                  </a:lnTo>
                  <a:lnTo>
                    <a:pt x="690" y="430"/>
                  </a:lnTo>
                  <a:lnTo>
                    <a:pt x="686" y="421"/>
                  </a:lnTo>
                  <a:lnTo>
                    <a:pt x="681" y="415"/>
                  </a:lnTo>
                  <a:lnTo>
                    <a:pt x="671" y="405"/>
                  </a:lnTo>
                  <a:lnTo>
                    <a:pt x="660" y="391"/>
                  </a:lnTo>
                  <a:lnTo>
                    <a:pt x="645" y="375"/>
                  </a:lnTo>
                  <a:lnTo>
                    <a:pt x="629" y="355"/>
                  </a:lnTo>
                  <a:lnTo>
                    <a:pt x="615" y="333"/>
                  </a:lnTo>
                  <a:lnTo>
                    <a:pt x="603" y="308"/>
                  </a:lnTo>
                  <a:lnTo>
                    <a:pt x="595" y="28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3" name="Freeform 321">
              <a:extLst>
                <a:ext uri="{FF2B5EF4-FFF2-40B4-BE49-F238E27FC236}">
                  <a16:creationId xmlns:a16="http://schemas.microsoft.com/office/drawing/2014/main" xmlns="" id="{F7E27CAD-E420-7F50-1E82-85AD1C318C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9" y="2775"/>
              <a:ext cx="97" cy="110"/>
            </a:xfrm>
            <a:custGeom>
              <a:avLst/>
              <a:gdLst>
                <a:gd name="T0" fmla="*/ 76 w 283"/>
                <a:gd name="T1" fmla="*/ 11 h 330"/>
                <a:gd name="T2" fmla="*/ 63 w 283"/>
                <a:gd name="T3" fmla="*/ 26 h 330"/>
                <a:gd name="T4" fmla="*/ 43 w 283"/>
                <a:gd name="T5" fmla="*/ 30 h 330"/>
                <a:gd name="T6" fmla="*/ 31 w 283"/>
                <a:gd name="T7" fmla="*/ 22 h 330"/>
                <a:gd name="T8" fmla="*/ 27 w 283"/>
                <a:gd name="T9" fmla="*/ 16 h 330"/>
                <a:gd name="T10" fmla="*/ 18 w 283"/>
                <a:gd name="T11" fmla="*/ 12 h 330"/>
                <a:gd name="T12" fmla="*/ 4 w 283"/>
                <a:gd name="T13" fmla="*/ 9 h 330"/>
                <a:gd name="T14" fmla="*/ 0 w 283"/>
                <a:gd name="T15" fmla="*/ 9 h 330"/>
                <a:gd name="T16" fmla="*/ 5 w 283"/>
                <a:gd name="T17" fmla="*/ 19 h 330"/>
                <a:gd name="T18" fmla="*/ 14 w 283"/>
                <a:gd name="T19" fmla="*/ 30 h 330"/>
                <a:gd name="T20" fmla="*/ 25 w 283"/>
                <a:gd name="T21" fmla="*/ 32 h 330"/>
                <a:gd name="T22" fmla="*/ 39 w 283"/>
                <a:gd name="T23" fmla="*/ 32 h 330"/>
                <a:gd name="T24" fmla="*/ 50 w 283"/>
                <a:gd name="T25" fmla="*/ 46 h 330"/>
                <a:gd name="T26" fmla="*/ 52 w 283"/>
                <a:gd name="T27" fmla="*/ 60 h 330"/>
                <a:gd name="T28" fmla="*/ 48 w 283"/>
                <a:gd name="T29" fmla="*/ 70 h 330"/>
                <a:gd name="T30" fmla="*/ 44 w 283"/>
                <a:gd name="T31" fmla="*/ 76 h 330"/>
                <a:gd name="T32" fmla="*/ 35 w 283"/>
                <a:gd name="T33" fmla="*/ 82 h 330"/>
                <a:gd name="T34" fmla="*/ 21 w 283"/>
                <a:gd name="T35" fmla="*/ 86 h 330"/>
                <a:gd name="T36" fmla="*/ 4 w 283"/>
                <a:gd name="T37" fmla="*/ 116 h 330"/>
                <a:gd name="T38" fmla="*/ 6 w 283"/>
                <a:gd name="T39" fmla="*/ 175 h 330"/>
                <a:gd name="T40" fmla="*/ 42 w 283"/>
                <a:gd name="T41" fmla="*/ 227 h 330"/>
                <a:gd name="T42" fmla="*/ 110 w 283"/>
                <a:gd name="T43" fmla="*/ 269 h 330"/>
                <a:gd name="T44" fmla="*/ 176 w 283"/>
                <a:gd name="T45" fmla="*/ 289 h 330"/>
                <a:gd name="T46" fmla="*/ 214 w 283"/>
                <a:gd name="T47" fmla="*/ 302 h 330"/>
                <a:gd name="T48" fmla="*/ 248 w 283"/>
                <a:gd name="T49" fmla="*/ 315 h 330"/>
                <a:gd name="T50" fmla="*/ 273 w 283"/>
                <a:gd name="T51" fmla="*/ 327 h 330"/>
                <a:gd name="T52" fmla="*/ 273 w 283"/>
                <a:gd name="T53" fmla="*/ 314 h 330"/>
                <a:gd name="T54" fmla="*/ 258 w 283"/>
                <a:gd name="T55" fmla="*/ 276 h 330"/>
                <a:gd name="T56" fmla="*/ 248 w 283"/>
                <a:gd name="T57" fmla="*/ 233 h 330"/>
                <a:gd name="T58" fmla="*/ 242 w 283"/>
                <a:gd name="T59" fmla="*/ 191 h 330"/>
                <a:gd name="T60" fmla="*/ 237 w 283"/>
                <a:gd name="T61" fmla="*/ 153 h 330"/>
                <a:gd name="T62" fmla="*/ 221 w 283"/>
                <a:gd name="T63" fmla="*/ 102 h 330"/>
                <a:gd name="T64" fmla="*/ 185 w 283"/>
                <a:gd name="T65" fmla="*/ 50 h 330"/>
                <a:gd name="T66" fmla="*/ 122 w 283"/>
                <a:gd name="T67" fmla="*/ 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3" h="330">
                  <a:moveTo>
                    <a:pt x="77" y="0"/>
                  </a:moveTo>
                  <a:lnTo>
                    <a:pt x="76" y="11"/>
                  </a:lnTo>
                  <a:lnTo>
                    <a:pt x="71" y="20"/>
                  </a:lnTo>
                  <a:lnTo>
                    <a:pt x="63" y="26"/>
                  </a:lnTo>
                  <a:lnTo>
                    <a:pt x="54" y="30"/>
                  </a:lnTo>
                  <a:lnTo>
                    <a:pt x="43" y="30"/>
                  </a:lnTo>
                  <a:lnTo>
                    <a:pt x="35" y="27"/>
                  </a:lnTo>
                  <a:lnTo>
                    <a:pt x="31" y="22"/>
                  </a:lnTo>
                  <a:lnTo>
                    <a:pt x="29" y="19"/>
                  </a:lnTo>
                  <a:lnTo>
                    <a:pt x="27" y="16"/>
                  </a:lnTo>
                  <a:lnTo>
                    <a:pt x="23" y="14"/>
                  </a:lnTo>
                  <a:lnTo>
                    <a:pt x="18" y="12"/>
                  </a:lnTo>
                  <a:lnTo>
                    <a:pt x="10" y="11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4"/>
                  </a:lnTo>
                  <a:lnTo>
                    <a:pt x="5" y="19"/>
                  </a:lnTo>
                  <a:lnTo>
                    <a:pt x="9" y="24"/>
                  </a:lnTo>
                  <a:lnTo>
                    <a:pt x="14" y="30"/>
                  </a:lnTo>
                  <a:lnTo>
                    <a:pt x="19" y="35"/>
                  </a:lnTo>
                  <a:lnTo>
                    <a:pt x="25" y="32"/>
                  </a:lnTo>
                  <a:lnTo>
                    <a:pt x="32" y="32"/>
                  </a:lnTo>
                  <a:lnTo>
                    <a:pt x="39" y="32"/>
                  </a:lnTo>
                  <a:lnTo>
                    <a:pt x="44" y="37"/>
                  </a:lnTo>
                  <a:lnTo>
                    <a:pt x="50" y="46"/>
                  </a:lnTo>
                  <a:lnTo>
                    <a:pt x="52" y="54"/>
                  </a:lnTo>
                  <a:lnTo>
                    <a:pt x="52" y="60"/>
                  </a:lnTo>
                  <a:lnTo>
                    <a:pt x="51" y="66"/>
                  </a:lnTo>
                  <a:lnTo>
                    <a:pt x="48" y="70"/>
                  </a:lnTo>
                  <a:lnTo>
                    <a:pt x="47" y="72"/>
                  </a:lnTo>
                  <a:lnTo>
                    <a:pt x="44" y="76"/>
                  </a:lnTo>
                  <a:lnTo>
                    <a:pt x="42" y="78"/>
                  </a:lnTo>
                  <a:lnTo>
                    <a:pt x="35" y="82"/>
                  </a:lnTo>
                  <a:lnTo>
                    <a:pt x="27" y="85"/>
                  </a:lnTo>
                  <a:lnTo>
                    <a:pt x="21" y="86"/>
                  </a:lnTo>
                  <a:lnTo>
                    <a:pt x="14" y="86"/>
                  </a:lnTo>
                  <a:lnTo>
                    <a:pt x="4" y="116"/>
                  </a:lnTo>
                  <a:lnTo>
                    <a:pt x="1" y="146"/>
                  </a:lnTo>
                  <a:lnTo>
                    <a:pt x="6" y="175"/>
                  </a:lnTo>
                  <a:lnTo>
                    <a:pt x="21" y="202"/>
                  </a:lnTo>
                  <a:lnTo>
                    <a:pt x="42" y="227"/>
                  </a:lnTo>
                  <a:lnTo>
                    <a:pt x="72" y="251"/>
                  </a:lnTo>
                  <a:lnTo>
                    <a:pt x="110" y="269"/>
                  </a:lnTo>
                  <a:lnTo>
                    <a:pt x="158" y="284"/>
                  </a:lnTo>
                  <a:lnTo>
                    <a:pt x="176" y="289"/>
                  </a:lnTo>
                  <a:lnTo>
                    <a:pt x="194" y="295"/>
                  </a:lnTo>
                  <a:lnTo>
                    <a:pt x="214" y="302"/>
                  </a:lnTo>
                  <a:lnTo>
                    <a:pt x="231" y="308"/>
                  </a:lnTo>
                  <a:lnTo>
                    <a:pt x="248" y="315"/>
                  </a:lnTo>
                  <a:lnTo>
                    <a:pt x="262" y="322"/>
                  </a:lnTo>
                  <a:lnTo>
                    <a:pt x="273" y="327"/>
                  </a:lnTo>
                  <a:lnTo>
                    <a:pt x="283" y="330"/>
                  </a:lnTo>
                  <a:lnTo>
                    <a:pt x="273" y="314"/>
                  </a:lnTo>
                  <a:lnTo>
                    <a:pt x="266" y="295"/>
                  </a:lnTo>
                  <a:lnTo>
                    <a:pt x="258" y="276"/>
                  </a:lnTo>
                  <a:lnTo>
                    <a:pt x="252" y="254"/>
                  </a:lnTo>
                  <a:lnTo>
                    <a:pt x="248" y="233"/>
                  </a:lnTo>
                  <a:lnTo>
                    <a:pt x="245" y="212"/>
                  </a:lnTo>
                  <a:lnTo>
                    <a:pt x="242" y="191"/>
                  </a:lnTo>
                  <a:lnTo>
                    <a:pt x="239" y="173"/>
                  </a:lnTo>
                  <a:lnTo>
                    <a:pt x="237" y="153"/>
                  </a:lnTo>
                  <a:lnTo>
                    <a:pt x="230" y="130"/>
                  </a:lnTo>
                  <a:lnTo>
                    <a:pt x="221" y="102"/>
                  </a:lnTo>
                  <a:lnTo>
                    <a:pt x="206" y="75"/>
                  </a:lnTo>
                  <a:lnTo>
                    <a:pt x="185" y="50"/>
                  </a:lnTo>
                  <a:lnTo>
                    <a:pt x="158" y="27"/>
                  </a:lnTo>
                  <a:lnTo>
                    <a:pt x="122" y="1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4" name="Freeform 322">
              <a:extLst>
                <a:ext uri="{FF2B5EF4-FFF2-40B4-BE49-F238E27FC236}">
                  <a16:creationId xmlns:a16="http://schemas.microsoft.com/office/drawing/2014/main" xmlns="" id="{99392CD1-DA31-C72F-5B66-C84329851C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5" y="2801"/>
              <a:ext cx="11" cy="11"/>
            </a:xfrm>
            <a:custGeom>
              <a:avLst/>
              <a:gdLst>
                <a:gd name="T0" fmla="*/ 33 w 33"/>
                <a:gd name="T1" fmla="*/ 22 h 34"/>
                <a:gd name="T2" fmla="*/ 30 w 33"/>
                <a:gd name="T3" fmla="*/ 28 h 34"/>
                <a:gd name="T4" fmla="*/ 26 w 33"/>
                <a:gd name="T5" fmla="*/ 33 h 34"/>
                <a:gd name="T6" fmla="*/ 21 w 33"/>
                <a:gd name="T7" fmla="*/ 34 h 34"/>
                <a:gd name="T8" fmla="*/ 14 w 33"/>
                <a:gd name="T9" fmla="*/ 33 h 34"/>
                <a:gd name="T10" fmla="*/ 8 w 33"/>
                <a:gd name="T11" fmla="*/ 30 h 34"/>
                <a:gd name="T12" fmla="*/ 4 w 33"/>
                <a:gd name="T13" fmla="*/ 27 h 34"/>
                <a:gd name="T14" fmla="*/ 1 w 33"/>
                <a:gd name="T15" fmla="*/ 22 h 34"/>
                <a:gd name="T16" fmla="*/ 0 w 33"/>
                <a:gd name="T17" fmla="*/ 15 h 34"/>
                <a:gd name="T18" fmla="*/ 2 w 33"/>
                <a:gd name="T19" fmla="*/ 9 h 34"/>
                <a:gd name="T20" fmla="*/ 6 w 33"/>
                <a:gd name="T21" fmla="*/ 4 h 34"/>
                <a:gd name="T22" fmla="*/ 12 w 33"/>
                <a:gd name="T23" fmla="*/ 2 h 34"/>
                <a:gd name="T24" fmla="*/ 17 w 33"/>
                <a:gd name="T25" fmla="*/ 0 h 34"/>
                <a:gd name="T26" fmla="*/ 22 w 33"/>
                <a:gd name="T27" fmla="*/ 3 h 34"/>
                <a:gd name="T28" fmla="*/ 29 w 33"/>
                <a:gd name="T29" fmla="*/ 8 h 34"/>
                <a:gd name="T30" fmla="*/ 33 w 33"/>
                <a:gd name="T31" fmla="*/ 15 h 34"/>
                <a:gd name="T32" fmla="*/ 33 w 33"/>
                <a:gd name="T33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22"/>
                  </a:moveTo>
                  <a:lnTo>
                    <a:pt x="30" y="28"/>
                  </a:lnTo>
                  <a:lnTo>
                    <a:pt x="26" y="33"/>
                  </a:lnTo>
                  <a:lnTo>
                    <a:pt x="21" y="34"/>
                  </a:lnTo>
                  <a:lnTo>
                    <a:pt x="14" y="33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2" y="9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9" y="8"/>
                  </a:lnTo>
                  <a:lnTo>
                    <a:pt x="33" y="15"/>
                  </a:lnTo>
                  <a:lnTo>
                    <a:pt x="33" y="2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5" name="Freeform 323">
              <a:extLst>
                <a:ext uri="{FF2B5EF4-FFF2-40B4-BE49-F238E27FC236}">
                  <a16:creationId xmlns:a16="http://schemas.microsoft.com/office/drawing/2014/main" xmlns="" id="{A5764536-FA0F-E79C-3F54-E8C3AFB972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3" y="2783"/>
              <a:ext cx="12" cy="12"/>
            </a:xfrm>
            <a:custGeom>
              <a:avLst/>
              <a:gdLst>
                <a:gd name="T0" fmla="*/ 32 w 36"/>
                <a:gd name="T1" fmla="*/ 31 h 34"/>
                <a:gd name="T2" fmla="*/ 25 w 36"/>
                <a:gd name="T3" fmla="*/ 34 h 34"/>
                <a:gd name="T4" fmla="*/ 17 w 36"/>
                <a:gd name="T5" fmla="*/ 34 h 34"/>
                <a:gd name="T6" fmla="*/ 8 w 36"/>
                <a:gd name="T7" fmla="*/ 31 h 34"/>
                <a:gd name="T8" fmla="*/ 3 w 36"/>
                <a:gd name="T9" fmla="*/ 28 h 34"/>
                <a:gd name="T10" fmla="*/ 0 w 36"/>
                <a:gd name="T11" fmla="*/ 21 h 34"/>
                <a:gd name="T12" fmla="*/ 0 w 36"/>
                <a:gd name="T13" fmla="*/ 15 h 34"/>
                <a:gd name="T14" fmla="*/ 3 w 36"/>
                <a:gd name="T15" fmla="*/ 8 h 34"/>
                <a:gd name="T16" fmla="*/ 6 w 36"/>
                <a:gd name="T17" fmla="*/ 3 h 34"/>
                <a:gd name="T18" fmla="*/ 12 w 36"/>
                <a:gd name="T19" fmla="*/ 0 h 34"/>
                <a:gd name="T20" fmla="*/ 20 w 36"/>
                <a:gd name="T21" fmla="*/ 0 h 34"/>
                <a:gd name="T22" fmla="*/ 28 w 36"/>
                <a:gd name="T23" fmla="*/ 4 h 34"/>
                <a:gd name="T24" fmla="*/ 32 w 36"/>
                <a:gd name="T25" fmla="*/ 9 h 34"/>
                <a:gd name="T26" fmla="*/ 34 w 36"/>
                <a:gd name="T27" fmla="*/ 15 h 34"/>
                <a:gd name="T28" fmla="*/ 36 w 36"/>
                <a:gd name="T29" fmla="*/ 21 h 34"/>
                <a:gd name="T30" fmla="*/ 36 w 36"/>
                <a:gd name="T31" fmla="*/ 26 h 34"/>
                <a:gd name="T32" fmla="*/ 32 w 36"/>
                <a:gd name="T3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4">
                  <a:moveTo>
                    <a:pt x="32" y="31"/>
                  </a:moveTo>
                  <a:lnTo>
                    <a:pt x="25" y="34"/>
                  </a:lnTo>
                  <a:lnTo>
                    <a:pt x="17" y="34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8"/>
                  </a:lnTo>
                  <a:lnTo>
                    <a:pt x="6" y="3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2" y="9"/>
                  </a:lnTo>
                  <a:lnTo>
                    <a:pt x="34" y="15"/>
                  </a:lnTo>
                  <a:lnTo>
                    <a:pt x="36" y="21"/>
                  </a:lnTo>
                  <a:lnTo>
                    <a:pt x="36" y="26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6" name="Freeform 324">
              <a:extLst>
                <a:ext uri="{FF2B5EF4-FFF2-40B4-BE49-F238E27FC236}">
                  <a16:creationId xmlns:a16="http://schemas.microsoft.com/office/drawing/2014/main" xmlns="" id="{6C6B43F7-9C3E-5C8F-216F-F582C0E7F2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2" y="2773"/>
              <a:ext cx="13" cy="11"/>
            </a:xfrm>
            <a:custGeom>
              <a:avLst/>
              <a:gdLst>
                <a:gd name="T0" fmla="*/ 31 w 35"/>
                <a:gd name="T1" fmla="*/ 30 h 35"/>
                <a:gd name="T2" fmla="*/ 26 w 35"/>
                <a:gd name="T3" fmla="*/ 33 h 35"/>
                <a:gd name="T4" fmla="*/ 18 w 35"/>
                <a:gd name="T5" fmla="*/ 35 h 35"/>
                <a:gd name="T6" fmla="*/ 10 w 35"/>
                <a:gd name="T7" fmla="*/ 35 h 35"/>
                <a:gd name="T8" fmla="*/ 4 w 35"/>
                <a:gd name="T9" fmla="*/ 30 h 35"/>
                <a:gd name="T10" fmla="*/ 0 w 35"/>
                <a:gd name="T11" fmla="*/ 22 h 35"/>
                <a:gd name="T12" fmla="*/ 1 w 35"/>
                <a:gd name="T13" fmla="*/ 15 h 35"/>
                <a:gd name="T14" fmla="*/ 4 w 35"/>
                <a:gd name="T15" fmla="*/ 8 h 35"/>
                <a:gd name="T16" fmla="*/ 9 w 35"/>
                <a:gd name="T17" fmla="*/ 3 h 35"/>
                <a:gd name="T18" fmla="*/ 14 w 35"/>
                <a:gd name="T19" fmla="*/ 1 h 35"/>
                <a:gd name="T20" fmla="*/ 21 w 35"/>
                <a:gd name="T21" fmla="*/ 0 h 35"/>
                <a:gd name="T22" fmla="*/ 28 w 35"/>
                <a:gd name="T23" fmla="*/ 1 h 35"/>
                <a:gd name="T24" fmla="*/ 33 w 35"/>
                <a:gd name="T25" fmla="*/ 5 h 35"/>
                <a:gd name="T26" fmla="*/ 35 w 35"/>
                <a:gd name="T27" fmla="*/ 11 h 35"/>
                <a:gd name="T28" fmla="*/ 35 w 35"/>
                <a:gd name="T29" fmla="*/ 18 h 35"/>
                <a:gd name="T30" fmla="*/ 34 w 35"/>
                <a:gd name="T31" fmla="*/ 25 h 35"/>
                <a:gd name="T32" fmla="*/ 31 w 35"/>
                <a:gd name="T3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5">
                  <a:moveTo>
                    <a:pt x="31" y="30"/>
                  </a:moveTo>
                  <a:lnTo>
                    <a:pt x="26" y="33"/>
                  </a:lnTo>
                  <a:lnTo>
                    <a:pt x="18" y="35"/>
                  </a:lnTo>
                  <a:lnTo>
                    <a:pt x="10" y="35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8"/>
                  </a:lnTo>
                  <a:lnTo>
                    <a:pt x="9" y="3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8" y="1"/>
                  </a:lnTo>
                  <a:lnTo>
                    <a:pt x="33" y="5"/>
                  </a:lnTo>
                  <a:lnTo>
                    <a:pt x="35" y="11"/>
                  </a:lnTo>
                  <a:lnTo>
                    <a:pt x="35" y="18"/>
                  </a:lnTo>
                  <a:lnTo>
                    <a:pt x="34" y="25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7" name="Freeform 325">
              <a:extLst>
                <a:ext uri="{FF2B5EF4-FFF2-40B4-BE49-F238E27FC236}">
                  <a16:creationId xmlns:a16="http://schemas.microsoft.com/office/drawing/2014/main" xmlns="" id="{553533C7-1AC1-238A-957B-8E9CCE3E3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" y="2789"/>
              <a:ext cx="12" cy="11"/>
            </a:xfrm>
            <a:custGeom>
              <a:avLst/>
              <a:gdLst>
                <a:gd name="T0" fmla="*/ 27 w 35"/>
                <a:gd name="T1" fmla="*/ 34 h 34"/>
                <a:gd name="T2" fmla="*/ 32 w 35"/>
                <a:gd name="T3" fmla="*/ 29 h 34"/>
                <a:gd name="T4" fmla="*/ 35 w 35"/>
                <a:gd name="T5" fmla="*/ 22 h 34"/>
                <a:gd name="T6" fmla="*/ 35 w 35"/>
                <a:gd name="T7" fmla="*/ 14 h 34"/>
                <a:gd name="T8" fmla="*/ 34 w 35"/>
                <a:gd name="T9" fmla="*/ 8 h 34"/>
                <a:gd name="T10" fmla="*/ 28 w 35"/>
                <a:gd name="T11" fmla="*/ 4 h 34"/>
                <a:gd name="T12" fmla="*/ 21 w 35"/>
                <a:gd name="T13" fmla="*/ 2 h 34"/>
                <a:gd name="T14" fmla="*/ 11 w 35"/>
                <a:gd name="T15" fmla="*/ 0 h 34"/>
                <a:gd name="T16" fmla="*/ 5 w 35"/>
                <a:gd name="T17" fmla="*/ 3 h 34"/>
                <a:gd name="T18" fmla="*/ 1 w 35"/>
                <a:gd name="T19" fmla="*/ 7 h 34"/>
                <a:gd name="T20" fmla="*/ 0 w 35"/>
                <a:gd name="T21" fmla="*/ 12 h 34"/>
                <a:gd name="T22" fmla="*/ 0 w 35"/>
                <a:gd name="T23" fmla="*/ 18 h 34"/>
                <a:gd name="T24" fmla="*/ 0 w 35"/>
                <a:gd name="T25" fmla="*/ 23 h 34"/>
                <a:gd name="T26" fmla="*/ 3 w 35"/>
                <a:gd name="T27" fmla="*/ 28 h 34"/>
                <a:gd name="T28" fmla="*/ 11 w 35"/>
                <a:gd name="T29" fmla="*/ 32 h 34"/>
                <a:gd name="T30" fmla="*/ 21 w 35"/>
                <a:gd name="T31" fmla="*/ 34 h 34"/>
                <a:gd name="T32" fmla="*/ 27 w 35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4">
                  <a:moveTo>
                    <a:pt x="27" y="34"/>
                  </a:moveTo>
                  <a:lnTo>
                    <a:pt x="32" y="29"/>
                  </a:lnTo>
                  <a:lnTo>
                    <a:pt x="35" y="22"/>
                  </a:lnTo>
                  <a:lnTo>
                    <a:pt x="35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28"/>
                  </a:lnTo>
                  <a:lnTo>
                    <a:pt x="11" y="32"/>
                  </a:lnTo>
                  <a:lnTo>
                    <a:pt x="21" y="34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8" name="Freeform 326">
              <a:extLst>
                <a:ext uri="{FF2B5EF4-FFF2-40B4-BE49-F238E27FC236}">
                  <a16:creationId xmlns:a16="http://schemas.microsoft.com/office/drawing/2014/main" xmlns="" id="{F0A8E0AB-7339-3597-3AE6-56016C1E7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769"/>
              <a:ext cx="11" cy="10"/>
            </a:xfrm>
            <a:custGeom>
              <a:avLst/>
              <a:gdLst>
                <a:gd name="T0" fmla="*/ 32 w 32"/>
                <a:gd name="T1" fmla="*/ 12 h 30"/>
                <a:gd name="T2" fmla="*/ 32 w 32"/>
                <a:gd name="T3" fmla="*/ 17 h 30"/>
                <a:gd name="T4" fmla="*/ 31 w 32"/>
                <a:gd name="T5" fmla="*/ 22 h 30"/>
                <a:gd name="T6" fmla="*/ 27 w 32"/>
                <a:gd name="T7" fmla="*/ 27 h 30"/>
                <a:gd name="T8" fmla="*/ 19 w 32"/>
                <a:gd name="T9" fmla="*/ 30 h 30"/>
                <a:gd name="T10" fmla="*/ 11 w 32"/>
                <a:gd name="T11" fmla="*/ 30 h 30"/>
                <a:gd name="T12" fmla="*/ 6 w 32"/>
                <a:gd name="T13" fmla="*/ 27 h 30"/>
                <a:gd name="T14" fmla="*/ 2 w 32"/>
                <a:gd name="T15" fmla="*/ 24 h 30"/>
                <a:gd name="T16" fmla="*/ 0 w 32"/>
                <a:gd name="T17" fmla="*/ 19 h 30"/>
                <a:gd name="T18" fmla="*/ 2 w 32"/>
                <a:gd name="T19" fmla="*/ 14 h 30"/>
                <a:gd name="T20" fmla="*/ 4 w 32"/>
                <a:gd name="T21" fmla="*/ 7 h 30"/>
                <a:gd name="T22" fmla="*/ 10 w 32"/>
                <a:gd name="T23" fmla="*/ 2 h 30"/>
                <a:gd name="T24" fmla="*/ 14 w 32"/>
                <a:gd name="T25" fmla="*/ 0 h 30"/>
                <a:gd name="T26" fmla="*/ 19 w 32"/>
                <a:gd name="T27" fmla="*/ 0 h 30"/>
                <a:gd name="T28" fmla="*/ 25 w 32"/>
                <a:gd name="T29" fmla="*/ 4 h 30"/>
                <a:gd name="T30" fmla="*/ 31 w 32"/>
                <a:gd name="T31" fmla="*/ 7 h 30"/>
                <a:gd name="T32" fmla="*/ 32 w 32"/>
                <a:gd name="T3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0">
                  <a:moveTo>
                    <a:pt x="32" y="12"/>
                  </a:moveTo>
                  <a:lnTo>
                    <a:pt x="32" y="17"/>
                  </a:lnTo>
                  <a:lnTo>
                    <a:pt x="31" y="22"/>
                  </a:lnTo>
                  <a:lnTo>
                    <a:pt x="27" y="27"/>
                  </a:lnTo>
                  <a:lnTo>
                    <a:pt x="19" y="30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4" y="7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4"/>
                  </a:lnTo>
                  <a:lnTo>
                    <a:pt x="31" y="7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39" name="Freeform 327">
              <a:extLst>
                <a:ext uri="{FF2B5EF4-FFF2-40B4-BE49-F238E27FC236}">
                  <a16:creationId xmlns:a16="http://schemas.microsoft.com/office/drawing/2014/main" xmlns="" id="{B80AFD02-9B8A-9769-CBD5-84462E5B14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6" y="2751"/>
              <a:ext cx="10" cy="11"/>
            </a:xfrm>
            <a:custGeom>
              <a:avLst/>
              <a:gdLst>
                <a:gd name="T0" fmla="*/ 20 w 28"/>
                <a:gd name="T1" fmla="*/ 0 h 34"/>
                <a:gd name="T2" fmla="*/ 25 w 28"/>
                <a:gd name="T3" fmla="*/ 2 h 34"/>
                <a:gd name="T4" fmla="*/ 28 w 28"/>
                <a:gd name="T5" fmla="*/ 6 h 34"/>
                <a:gd name="T6" fmla="*/ 28 w 28"/>
                <a:gd name="T7" fmla="*/ 12 h 34"/>
                <a:gd name="T8" fmla="*/ 28 w 28"/>
                <a:gd name="T9" fmla="*/ 20 h 34"/>
                <a:gd name="T10" fmla="*/ 24 w 28"/>
                <a:gd name="T11" fmla="*/ 26 h 34"/>
                <a:gd name="T12" fmla="*/ 19 w 28"/>
                <a:gd name="T13" fmla="*/ 30 h 34"/>
                <a:gd name="T14" fmla="*/ 14 w 28"/>
                <a:gd name="T15" fmla="*/ 32 h 34"/>
                <a:gd name="T16" fmla="*/ 8 w 28"/>
                <a:gd name="T17" fmla="*/ 34 h 34"/>
                <a:gd name="T18" fmla="*/ 4 w 28"/>
                <a:gd name="T19" fmla="*/ 32 h 34"/>
                <a:gd name="T20" fmla="*/ 2 w 28"/>
                <a:gd name="T21" fmla="*/ 27 h 34"/>
                <a:gd name="T22" fmla="*/ 0 w 28"/>
                <a:gd name="T23" fmla="*/ 21 h 34"/>
                <a:gd name="T24" fmla="*/ 0 w 28"/>
                <a:gd name="T25" fmla="*/ 15 h 34"/>
                <a:gd name="T26" fmla="*/ 3 w 28"/>
                <a:gd name="T27" fmla="*/ 10 h 34"/>
                <a:gd name="T28" fmla="*/ 7 w 28"/>
                <a:gd name="T29" fmla="*/ 5 h 34"/>
                <a:gd name="T30" fmla="*/ 14 w 28"/>
                <a:gd name="T31" fmla="*/ 1 h 34"/>
                <a:gd name="T32" fmla="*/ 20 w 28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4">
                  <a:moveTo>
                    <a:pt x="20" y="0"/>
                  </a:moveTo>
                  <a:lnTo>
                    <a:pt x="25" y="2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8" y="20"/>
                  </a:lnTo>
                  <a:lnTo>
                    <a:pt x="24" y="26"/>
                  </a:lnTo>
                  <a:lnTo>
                    <a:pt x="19" y="30"/>
                  </a:lnTo>
                  <a:lnTo>
                    <a:pt x="14" y="32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0" name="Freeform 328">
              <a:extLst>
                <a:ext uri="{FF2B5EF4-FFF2-40B4-BE49-F238E27FC236}">
                  <a16:creationId xmlns:a16="http://schemas.microsoft.com/office/drawing/2014/main" xmlns="" id="{BB1C3E7A-CB9B-87C5-B0B0-A00FC1BE9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" y="2759"/>
              <a:ext cx="12" cy="12"/>
            </a:xfrm>
            <a:custGeom>
              <a:avLst/>
              <a:gdLst>
                <a:gd name="T0" fmla="*/ 32 w 35"/>
                <a:gd name="T1" fmla="*/ 18 h 36"/>
                <a:gd name="T2" fmla="*/ 28 w 35"/>
                <a:gd name="T3" fmla="*/ 24 h 36"/>
                <a:gd name="T4" fmla="*/ 24 w 35"/>
                <a:gd name="T5" fmla="*/ 31 h 36"/>
                <a:gd name="T6" fmla="*/ 19 w 35"/>
                <a:gd name="T7" fmla="*/ 34 h 36"/>
                <a:gd name="T8" fmla="*/ 11 w 35"/>
                <a:gd name="T9" fmla="*/ 36 h 36"/>
                <a:gd name="T10" fmla="*/ 4 w 35"/>
                <a:gd name="T11" fmla="*/ 33 h 36"/>
                <a:gd name="T12" fmla="*/ 0 w 35"/>
                <a:gd name="T13" fmla="*/ 29 h 36"/>
                <a:gd name="T14" fmla="*/ 0 w 35"/>
                <a:gd name="T15" fmla="*/ 23 h 36"/>
                <a:gd name="T16" fmla="*/ 2 w 35"/>
                <a:gd name="T17" fmla="*/ 16 h 36"/>
                <a:gd name="T18" fmla="*/ 6 w 35"/>
                <a:gd name="T19" fmla="*/ 10 h 36"/>
                <a:gd name="T20" fmla="*/ 12 w 35"/>
                <a:gd name="T21" fmla="*/ 3 h 36"/>
                <a:gd name="T22" fmla="*/ 19 w 35"/>
                <a:gd name="T23" fmla="*/ 1 h 36"/>
                <a:gd name="T24" fmla="*/ 25 w 35"/>
                <a:gd name="T25" fmla="*/ 0 h 36"/>
                <a:gd name="T26" fmla="*/ 29 w 35"/>
                <a:gd name="T27" fmla="*/ 1 h 36"/>
                <a:gd name="T28" fmla="*/ 33 w 35"/>
                <a:gd name="T29" fmla="*/ 6 h 36"/>
                <a:gd name="T30" fmla="*/ 35 w 35"/>
                <a:gd name="T31" fmla="*/ 12 h 36"/>
                <a:gd name="T32" fmla="*/ 32 w 35"/>
                <a:gd name="T3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6">
                  <a:moveTo>
                    <a:pt x="32" y="18"/>
                  </a:moveTo>
                  <a:lnTo>
                    <a:pt x="28" y="24"/>
                  </a:lnTo>
                  <a:lnTo>
                    <a:pt x="24" y="31"/>
                  </a:lnTo>
                  <a:lnTo>
                    <a:pt x="19" y="34"/>
                  </a:lnTo>
                  <a:lnTo>
                    <a:pt x="11" y="36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2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6"/>
                  </a:lnTo>
                  <a:lnTo>
                    <a:pt x="35" y="12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1" name="Freeform 329">
              <a:extLst>
                <a:ext uri="{FF2B5EF4-FFF2-40B4-BE49-F238E27FC236}">
                  <a16:creationId xmlns:a16="http://schemas.microsoft.com/office/drawing/2014/main" xmlns="" id="{C4BF9D51-452A-99F0-1ADA-EAB942840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2" y="2757"/>
              <a:ext cx="11" cy="10"/>
            </a:xfrm>
            <a:custGeom>
              <a:avLst/>
              <a:gdLst>
                <a:gd name="T0" fmla="*/ 5 w 33"/>
                <a:gd name="T1" fmla="*/ 28 h 31"/>
                <a:gd name="T2" fmla="*/ 1 w 33"/>
                <a:gd name="T3" fmla="*/ 24 h 31"/>
                <a:gd name="T4" fmla="*/ 0 w 33"/>
                <a:gd name="T5" fmla="*/ 19 h 31"/>
                <a:gd name="T6" fmla="*/ 0 w 33"/>
                <a:gd name="T7" fmla="*/ 14 h 31"/>
                <a:gd name="T8" fmla="*/ 2 w 33"/>
                <a:gd name="T9" fmla="*/ 9 h 31"/>
                <a:gd name="T10" fmla="*/ 7 w 33"/>
                <a:gd name="T11" fmla="*/ 5 h 31"/>
                <a:gd name="T12" fmla="*/ 13 w 33"/>
                <a:gd name="T13" fmla="*/ 2 h 31"/>
                <a:gd name="T14" fmla="*/ 18 w 33"/>
                <a:gd name="T15" fmla="*/ 0 h 31"/>
                <a:gd name="T16" fmla="*/ 23 w 33"/>
                <a:gd name="T17" fmla="*/ 2 h 31"/>
                <a:gd name="T18" fmla="*/ 29 w 33"/>
                <a:gd name="T19" fmla="*/ 4 h 31"/>
                <a:gd name="T20" fmla="*/ 31 w 33"/>
                <a:gd name="T21" fmla="*/ 9 h 31"/>
                <a:gd name="T22" fmla="*/ 33 w 33"/>
                <a:gd name="T23" fmla="*/ 15 h 31"/>
                <a:gd name="T24" fmla="*/ 31 w 33"/>
                <a:gd name="T25" fmla="*/ 20 h 31"/>
                <a:gd name="T26" fmla="*/ 26 w 33"/>
                <a:gd name="T27" fmla="*/ 25 h 31"/>
                <a:gd name="T28" fmla="*/ 21 w 33"/>
                <a:gd name="T29" fmla="*/ 30 h 31"/>
                <a:gd name="T30" fmla="*/ 13 w 33"/>
                <a:gd name="T31" fmla="*/ 31 h 31"/>
                <a:gd name="T32" fmla="*/ 5 w 33"/>
                <a:gd name="T33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1">
                  <a:moveTo>
                    <a:pt x="5" y="28"/>
                  </a:moveTo>
                  <a:lnTo>
                    <a:pt x="1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9" y="4"/>
                  </a:lnTo>
                  <a:lnTo>
                    <a:pt x="31" y="9"/>
                  </a:lnTo>
                  <a:lnTo>
                    <a:pt x="33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21" y="30"/>
                  </a:lnTo>
                  <a:lnTo>
                    <a:pt x="13" y="31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2" name="Freeform 330">
              <a:extLst>
                <a:ext uri="{FF2B5EF4-FFF2-40B4-BE49-F238E27FC236}">
                  <a16:creationId xmlns:a16="http://schemas.microsoft.com/office/drawing/2014/main" xmlns="" id="{644799DC-FEFE-5859-B9F0-EC7673A00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8" y="2703"/>
              <a:ext cx="97" cy="58"/>
            </a:xfrm>
            <a:custGeom>
              <a:avLst/>
              <a:gdLst>
                <a:gd name="T0" fmla="*/ 4 w 281"/>
                <a:gd name="T1" fmla="*/ 141 h 172"/>
                <a:gd name="T2" fmla="*/ 9 w 281"/>
                <a:gd name="T3" fmla="*/ 147 h 172"/>
                <a:gd name="T4" fmla="*/ 10 w 281"/>
                <a:gd name="T5" fmla="*/ 153 h 172"/>
                <a:gd name="T6" fmla="*/ 25 w 281"/>
                <a:gd name="T7" fmla="*/ 142 h 172"/>
                <a:gd name="T8" fmla="*/ 52 w 281"/>
                <a:gd name="T9" fmla="*/ 151 h 172"/>
                <a:gd name="T10" fmla="*/ 108 w 281"/>
                <a:gd name="T11" fmla="*/ 167 h 172"/>
                <a:gd name="T12" fmla="*/ 151 w 281"/>
                <a:gd name="T13" fmla="*/ 172 h 172"/>
                <a:gd name="T14" fmla="*/ 159 w 281"/>
                <a:gd name="T15" fmla="*/ 167 h 172"/>
                <a:gd name="T16" fmla="*/ 121 w 281"/>
                <a:gd name="T17" fmla="*/ 164 h 172"/>
                <a:gd name="T18" fmla="*/ 75 w 281"/>
                <a:gd name="T19" fmla="*/ 149 h 172"/>
                <a:gd name="T20" fmla="*/ 43 w 281"/>
                <a:gd name="T21" fmla="*/ 131 h 172"/>
                <a:gd name="T22" fmla="*/ 48 w 281"/>
                <a:gd name="T23" fmla="*/ 124 h 172"/>
                <a:gd name="T24" fmla="*/ 71 w 281"/>
                <a:gd name="T25" fmla="*/ 116 h 172"/>
                <a:gd name="T26" fmla="*/ 92 w 281"/>
                <a:gd name="T27" fmla="*/ 113 h 172"/>
                <a:gd name="T28" fmla="*/ 135 w 281"/>
                <a:gd name="T29" fmla="*/ 128 h 172"/>
                <a:gd name="T30" fmla="*/ 181 w 281"/>
                <a:gd name="T31" fmla="*/ 137 h 172"/>
                <a:gd name="T32" fmla="*/ 204 w 281"/>
                <a:gd name="T33" fmla="*/ 131 h 172"/>
                <a:gd name="T34" fmla="*/ 188 w 281"/>
                <a:gd name="T35" fmla="*/ 129 h 172"/>
                <a:gd name="T36" fmla="*/ 164 w 281"/>
                <a:gd name="T37" fmla="*/ 127 h 172"/>
                <a:gd name="T38" fmla="*/ 141 w 281"/>
                <a:gd name="T39" fmla="*/ 119 h 172"/>
                <a:gd name="T40" fmla="*/ 109 w 281"/>
                <a:gd name="T41" fmla="*/ 108 h 172"/>
                <a:gd name="T42" fmla="*/ 101 w 281"/>
                <a:gd name="T43" fmla="*/ 99 h 172"/>
                <a:gd name="T44" fmla="*/ 122 w 281"/>
                <a:gd name="T45" fmla="*/ 93 h 172"/>
                <a:gd name="T46" fmla="*/ 142 w 281"/>
                <a:gd name="T47" fmla="*/ 89 h 172"/>
                <a:gd name="T48" fmla="*/ 158 w 281"/>
                <a:gd name="T49" fmla="*/ 88 h 172"/>
                <a:gd name="T50" fmla="*/ 177 w 281"/>
                <a:gd name="T51" fmla="*/ 94 h 172"/>
                <a:gd name="T52" fmla="*/ 196 w 281"/>
                <a:gd name="T53" fmla="*/ 103 h 172"/>
                <a:gd name="T54" fmla="*/ 221 w 281"/>
                <a:gd name="T55" fmla="*/ 107 h 172"/>
                <a:gd name="T56" fmla="*/ 206 w 281"/>
                <a:gd name="T57" fmla="*/ 98 h 172"/>
                <a:gd name="T58" fmla="*/ 188 w 281"/>
                <a:gd name="T59" fmla="*/ 89 h 172"/>
                <a:gd name="T60" fmla="*/ 176 w 281"/>
                <a:gd name="T61" fmla="*/ 82 h 172"/>
                <a:gd name="T62" fmla="*/ 212 w 281"/>
                <a:gd name="T63" fmla="*/ 76 h 172"/>
                <a:gd name="T64" fmla="*/ 258 w 281"/>
                <a:gd name="T65" fmla="*/ 68 h 172"/>
                <a:gd name="T66" fmla="*/ 281 w 281"/>
                <a:gd name="T67" fmla="*/ 63 h 172"/>
                <a:gd name="T68" fmla="*/ 268 w 281"/>
                <a:gd name="T69" fmla="*/ 58 h 172"/>
                <a:gd name="T70" fmla="*/ 230 w 281"/>
                <a:gd name="T71" fmla="*/ 60 h 172"/>
                <a:gd name="T72" fmla="*/ 185 w 281"/>
                <a:gd name="T73" fmla="*/ 66 h 172"/>
                <a:gd name="T74" fmla="*/ 169 w 281"/>
                <a:gd name="T75" fmla="*/ 56 h 172"/>
                <a:gd name="T76" fmla="*/ 193 w 281"/>
                <a:gd name="T77" fmla="*/ 7 h 172"/>
                <a:gd name="T78" fmla="*/ 192 w 281"/>
                <a:gd name="T79" fmla="*/ 1 h 172"/>
                <a:gd name="T80" fmla="*/ 177 w 281"/>
                <a:gd name="T81" fmla="*/ 16 h 172"/>
                <a:gd name="T82" fmla="*/ 158 w 281"/>
                <a:gd name="T83" fmla="*/ 46 h 172"/>
                <a:gd name="T84" fmla="*/ 146 w 281"/>
                <a:gd name="T85" fmla="*/ 70 h 172"/>
                <a:gd name="T86" fmla="*/ 122 w 281"/>
                <a:gd name="T87" fmla="*/ 76 h 172"/>
                <a:gd name="T88" fmla="*/ 94 w 281"/>
                <a:gd name="T89" fmla="*/ 83 h 172"/>
                <a:gd name="T90" fmla="*/ 84 w 281"/>
                <a:gd name="T91" fmla="*/ 72 h 172"/>
                <a:gd name="T92" fmla="*/ 102 w 281"/>
                <a:gd name="T93" fmla="*/ 15 h 172"/>
                <a:gd name="T94" fmla="*/ 102 w 281"/>
                <a:gd name="T95" fmla="*/ 6 h 172"/>
                <a:gd name="T96" fmla="*/ 76 w 281"/>
                <a:gd name="T97" fmla="*/ 48 h 172"/>
                <a:gd name="T98" fmla="*/ 54 w 281"/>
                <a:gd name="T99" fmla="*/ 98 h 172"/>
                <a:gd name="T100" fmla="*/ 30 w 281"/>
                <a:gd name="T101" fmla="*/ 118 h 172"/>
                <a:gd name="T102" fmla="*/ 21 w 281"/>
                <a:gd name="T103" fmla="*/ 118 h 172"/>
                <a:gd name="T104" fmla="*/ 29 w 281"/>
                <a:gd name="T105" fmla="*/ 74 h 172"/>
                <a:gd name="T106" fmla="*/ 26 w 281"/>
                <a:gd name="T107" fmla="*/ 55 h 172"/>
                <a:gd name="T108" fmla="*/ 0 w 281"/>
                <a:gd name="T109" fmla="*/ 13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1" h="172">
                  <a:moveTo>
                    <a:pt x="0" y="138"/>
                  </a:moveTo>
                  <a:lnTo>
                    <a:pt x="2" y="139"/>
                  </a:lnTo>
                  <a:lnTo>
                    <a:pt x="4" y="141"/>
                  </a:lnTo>
                  <a:lnTo>
                    <a:pt x="6" y="142"/>
                  </a:lnTo>
                  <a:lnTo>
                    <a:pt x="7" y="144"/>
                  </a:lnTo>
                  <a:lnTo>
                    <a:pt x="9" y="147"/>
                  </a:lnTo>
                  <a:lnTo>
                    <a:pt x="10" y="148"/>
                  </a:lnTo>
                  <a:lnTo>
                    <a:pt x="10" y="151"/>
                  </a:lnTo>
                  <a:lnTo>
                    <a:pt x="10" y="153"/>
                  </a:lnTo>
                  <a:lnTo>
                    <a:pt x="15" y="148"/>
                  </a:lnTo>
                  <a:lnTo>
                    <a:pt x="21" y="144"/>
                  </a:lnTo>
                  <a:lnTo>
                    <a:pt x="25" y="142"/>
                  </a:lnTo>
                  <a:lnTo>
                    <a:pt x="27" y="139"/>
                  </a:lnTo>
                  <a:lnTo>
                    <a:pt x="38" y="144"/>
                  </a:lnTo>
                  <a:lnTo>
                    <a:pt x="52" y="151"/>
                  </a:lnTo>
                  <a:lnTo>
                    <a:pt x="69" y="157"/>
                  </a:lnTo>
                  <a:lnTo>
                    <a:pt x="88" y="162"/>
                  </a:lnTo>
                  <a:lnTo>
                    <a:pt x="108" y="167"/>
                  </a:lnTo>
                  <a:lnTo>
                    <a:pt x="125" y="171"/>
                  </a:lnTo>
                  <a:lnTo>
                    <a:pt x="141" y="172"/>
                  </a:lnTo>
                  <a:lnTo>
                    <a:pt x="151" y="172"/>
                  </a:lnTo>
                  <a:lnTo>
                    <a:pt x="162" y="169"/>
                  </a:lnTo>
                  <a:lnTo>
                    <a:pt x="164" y="168"/>
                  </a:lnTo>
                  <a:lnTo>
                    <a:pt x="159" y="167"/>
                  </a:lnTo>
                  <a:lnTo>
                    <a:pt x="151" y="167"/>
                  </a:lnTo>
                  <a:lnTo>
                    <a:pt x="137" y="167"/>
                  </a:lnTo>
                  <a:lnTo>
                    <a:pt x="121" y="164"/>
                  </a:lnTo>
                  <a:lnTo>
                    <a:pt x="105" y="159"/>
                  </a:lnTo>
                  <a:lnTo>
                    <a:pt x="89" y="154"/>
                  </a:lnTo>
                  <a:lnTo>
                    <a:pt x="75" y="149"/>
                  </a:lnTo>
                  <a:lnTo>
                    <a:pt x="61" y="143"/>
                  </a:lnTo>
                  <a:lnTo>
                    <a:pt x="51" y="137"/>
                  </a:lnTo>
                  <a:lnTo>
                    <a:pt x="43" y="131"/>
                  </a:lnTo>
                  <a:lnTo>
                    <a:pt x="40" y="127"/>
                  </a:lnTo>
                  <a:lnTo>
                    <a:pt x="43" y="124"/>
                  </a:lnTo>
                  <a:lnTo>
                    <a:pt x="48" y="124"/>
                  </a:lnTo>
                  <a:lnTo>
                    <a:pt x="55" y="122"/>
                  </a:lnTo>
                  <a:lnTo>
                    <a:pt x="63" y="118"/>
                  </a:lnTo>
                  <a:lnTo>
                    <a:pt x="71" y="116"/>
                  </a:lnTo>
                  <a:lnTo>
                    <a:pt x="79" y="112"/>
                  </a:lnTo>
                  <a:lnTo>
                    <a:pt x="84" y="109"/>
                  </a:lnTo>
                  <a:lnTo>
                    <a:pt x="92" y="113"/>
                  </a:lnTo>
                  <a:lnTo>
                    <a:pt x="105" y="118"/>
                  </a:lnTo>
                  <a:lnTo>
                    <a:pt x="119" y="123"/>
                  </a:lnTo>
                  <a:lnTo>
                    <a:pt x="135" y="128"/>
                  </a:lnTo>
                  <a:lnTo>
                    <a:pt x="151" y="133"/>
                  </a:lnTo>
                  <a:lnTo>
                    <a:pt x="167" y="136"/>
                  </a:lnTo>
                  <a:lnTo>
                    <a:pt x="181" y="137"/>
                  </a:lnTo>
                  <a:lnTo>
                    <a:pt x="192" y="136"/>
                  </a:lnTo>
                  <a:lnTo>
                    <a:pt x="200" y="133"/>
                  </a:lnTo>
                  <a:lnTo>
                    <a:pt x="204" y="131"/>
                  </a:lnTo>
                  <a:lnTo>
                    <a:pt x="202" y="129"/>
                  </a:lnTo>
                  <a:lnTo>
                    <a:pt x="194" y="129"/>
                  </a:lnTo>
                  <a:lnTo>
                    <a:pt x="188" y="129"/>
                  </a:lnTo>
                  <a:lnTo>
                    <a:pt x="180" y="129"/>
                  </a:lnTo>
                  <a:lnTo>
                    <a:pt x="172" y="128"/>
                  </a:lnTo>
                  <a:lnTo>
                    <a:pt x="164" y="127"/>
                  </a:lnTo>
                  <a:lnTo>
                    <a:pt x="156" y="126"/>
                  </a:lnTo>
                  <a:lnTo>
                    <a:pt x="148" y="123"/>
                  </a:lnTo>
                  <a:lnTo>
                    <a:pt x="141" y="119"/>
                  </a:lnTo>
                  <a:lnTo>
                    <a:pt x="133" y="117"/>
                  </a:lnTo>
                  <a:lnTo>
                    <a:pt x="119" y="112"/>
                  </a:lnTo>
                  <a:lnTo>
                    <a:pt x="109" y="108"/>
                  </a:lnTo>
                  <a:lnTo>
                    <a:pt x="101" y="106"/>
                  </a:lnTo>
                  <a:lnTo>
                    <a:pt x="96" y="102"/>
                  </a:lnTo>
                  <a:lnTo>
                    <a:pt x="101" y="99"/>
                  </a:lnTo>
                  <a:lnTo>
                    <a:pt x="106" y="97"/>
                  </a:lnTo>
                  <a:lnTo>
                    <a:pt x="114" y="94"/>
                  </a:lnTo>
                  <a:lnTo>
                    <a:pt x="122" y="93"/>
                  </a:lnTo>
                  <a:lnTo>
                    <a:pt x="129" y="92"/>
                  </a:lnTo>
                  <a:lnTo>
                    <a:pt x="137" y="91"/>
                  </a:lnTo>
                  <a:lnTo>
                    <a:pt x="142" y="89"/>
                  </a:lnTo>
                  <a:lnTo>
                    <a:pt x="147" y="88"/>
                  </a:lnTo>
                  <a:lnTo>
                    <a:pt x="151" y="87"/>
                  </a:lnTo>
                  <a:lnTo>
                    <a:pt x="158" y="88"/>
                  </a:lnTo>
                  <a:lnTo>
                    <a:pt x="163" y="89"/>
                  </a:lnTo>
                  <a:lnTo>
                    <a:pt x="169" y="92"/>
                  </a:lnTo>
                  <a:lnTo>
                    <a:pt x="177" y="94"/>
                  </a:lnTo>
                  <a:lnTo>
                    <a:pt x="184" y="98"/>
                  </a:lnTo>
                  <a:lnTo>
                    <a:pt x="191" y="101"/>
                  </a:lnTo>
                  <a:lnTo>
                    <a:pt x="196" y="103"/>
                  </a:lnTo>
                  <a:lnTo>
                    <a:pt x="206" y="107"/>
                  </a:lnTo>
                  <a:lnTo>
                    <a:pt x="217" y="108"/>
                  </a:lnTo>
                  <a:lnTo>
                    <a:pt x="221" y="107"/>
                  </a:lnTo>
                  <a:lnTo>
                    <a:pt x="217" y="103"/>
                  </a:lnTo>
                  <a:lnTo>
                    <a:pt x="212" y="101"/>
                  </a:lnTo>
                  <a:lnTo>
                    <a:pt x="206" y="98"/>
                  </a:lnTo>
                  <a:lnTo>
                    <a:pt x="200" y="94"/>
                  </a:lnTo>
                  <a:lnTo>
                    <a:pt x="193" y="92"/>
                  </a:lnTo>
                  <a:lnTo>
                    <a:pt x="188" y="89"/>
                  </a:lnTo>
                  <a:lnTo>
                    <a:pt x="183" y="87"/>
                  </a:lnTo>
                  <a:lnTo>
                    <a:pt x="179" y="84"/>
                  </a:lnTo>
                  <a:lnTo>
                    <a:pt x="176" y="82"/>
                  </a:lnTo>
                  <a:lnTo>
                    <a:pt x="185" y="81"/>
                  </a:lnTo>
                  <a:lnTo>
                    <a:pt x="197" y="78"/>
                  </a:lnTo>
                  <a:lnTo>
                    <a:pt x="212" y="76"/>
                  </a:lnTo>
                  <a:lnTo>
                    <a:pt x="227" y="73"/>
                  </a:lnTo>
                  <a:lnTo>
                    <a:pt x="243" y="71"/>
                  </a:lnTo>
                  <a:lnTo>
                    <a:pt x="258" y="68"/>
                  </a:lnTo>
                  <a:lnTo>
                    <a:pt x="268" y="66"/>
                  </a:lnTo>
                  <a:lnTo>
                    <a:pt x="275" y="65"/>
                  </a:lnTo>
                  <a:lnTo>
                    <a:pt x="281" y="63"/>
                  </a:lnTo>
                  <a:lnTo>
                    <a:pt x="281" y="61"/>
                  </a:lnTo>
                  <a:lnTo>
                    <a:pt x="277" y="60"/>
                  </a:lnTo>
                  <a:lnTo>
                    <a:pt x="268" y="58"/>
                  </a:lnTo>
                  <a:lnTo>
                    <a:pt x="259" y="58"/>
                  </a:lnTo>
                  <a:lnTo>
                    <a:pt x="246" y="58"/>
                  </a:lnTo>
                  <a:lnTo>
                    <a:pt x="230" y="60"/>
                  </a:lnTo>
                  <a:lnTo>
                    <a:pt x="214" y="61"/>
                  </a:lnTo>
                  <a:lnTo>
                    <a:pt x="198" y="63"/>
                  </a:lnTo>
                  <a:lnTo>
                    <a:pt x="185" y="66"/>
                  </a:lnTo>
                  <a:lnTo>
                    <a:pt x="173" y="68"/>
                  </a:lnTo>
                  <a:lnTo>
                    <a:pt x="166" y="71"/>
                  </a:lnTo>
                  <a:lnTo>
                    <a:pt x="169" y="56"/>
                  </a:lnTo>
                  <a:lnTo>
                    <a:pt x="176" y="37"/>
                  </a:lnTo>
                  <a:lnTo>
                    <a:pt x="184" y="18"/>
                  </a:lnTo>
                  <a:lnTo>
                    <a:pt x="193" y="7"/>
                  </a:lnTo>
                  <a:lnTo>
                    <a:pt x="197" y="2"/>
                  </a:lnTo>
                  <a:lnTo>
                    <a:pt x="197" y="0"/>
                  </a:lnTo>
                  <a:lnTo>
                    <a:pt x="192" y="1"/>
                  </a:lnTo>
                  <a:lnTo>
                    <a:pt x="187" y="5"/>
                  </a:lnTo>
                  <a:lnTo>
                    <a:pt x="183" y="10"/>
                  </a:lnTo>
                  <a:lnTo>
                    <a:pt x="177" y="16"/>
                  </a:lnTo>
                  <a:lnTo>
                    <a:pt x="171" y="26"/>
                  </a:lnTo>
                  <a:lnTo>
                    <a:pt x="164" y="36"/>
                  </a:lnTo>
                  <a:lnTo>
                    <a:pt x="158" y="46"/>
                  </a:lnTo>
                  <a:lnTo>
                    <a:pt x="151" y="56"/>
                  </a:lnTo>
                  <a:lnTo>
                    <a:pt x="147" y="63"/>
                  </a:lnTo>
                  <a:lnTo>
                    <a:pt x="146" y="70"/>
                  </a:lnTo>
                  <a:lnTo>
                    <a:pt x="139" y="71"/>
                  </a:lnTo>
                  <a:lnTo>
                    <a:pt x="131" y="73"/>
                  </a:lnTo>
                  <a:lnTo>
                    <a:pt x="122" y="76"/>
                  </a:lnTo>
                  <a:lnTo>
                    <a:pt x="113" y="78"/>
                  </a:lnTo>
                  <a:lnTo>
                    <a:pt x="104" y="81"/>
                  </a:lnTo>
                  <a:lnTo>
                    <a:pt x="94" y="83"/>
                  </a:lnTo>
                  <a:lnTo>
                    <a:pt x="88" y="86"/>
                  </a:lnTo>
                  <a:lnTo>
                    <a:pt x="83" y="87"/>
                  </a:lnTo>
                  <a:lnTo>
                    <a:pt x="84" y="72"/>
                  </a:lnTo>
                  <a:lnTo>
                    <a:pt x="89" y="51"/>
                  </a:lnTo>
                  <a:lnTo>
                    <a:pt x="96" y="30"/>
                  </a:lnTo>
                  <a:lnTo>
                    <a:pt x="102" y="15"/>
                  </a:lnTo>
                  <a:lnTo>
                    <a:pt x="106" y="7"/>
                  </a:lnTo>
                  <a:lnTo>
                    <a:pt x="106" y="5"/>
                  </a:lnTo>
                  <a:lnTo>
                    <a:pt x="102" y="6"/>
                  </a:lnTo>
                  <a:lnTo>
                    <a:pt x="97" y="13"/>
                  </a:lnTo>
                  <a:lnTo>
                    <a:pt x="88" y="28"/>
                  </a:lnTo>
                  <a:lnTo>
                    <a:pt x="76" y="48"/>
                  </a:lnTo>
                  <a:lnTo>
                    <a:pt x="68" y="71"/>
                  </a:lnTo>
                  <a:lnTo>
                    <a:pt x="65" y="91"/>
                  </a:lnTo>
                  <a:lnTo>
                    <a:pt x="54" y="98"/>
                  </a:lnTo>
                  <a:lnTo>
                    <a:pt x="44" y="106"/>
                  </a:lnTo>
                  <a:lnTo>
                    <a:pt x="36" y="113"/>
                  </a:lnTo>
                  <a:lnTo>
                    <a:pt x="30" y="118"/>
                  </a:lnTo>
                  <a:lnTo>
                    <a:pt x="26" y="121"/>
                  </a:lnTo>
                  <a:lnTo>
                    <a:pt x="22" y="121"/>
                  </a:lnTo>
                  <a:lnTo>
                    <a:pt x="21" y="118"/>
                  </a:lnTo>
                  <a:lnTo>
                    <a:pt x="22" y="112"/>
                  </a:lnTo>
                  <a:lnTo>
                    <a:pt x="25" y="97"/>
                  </a:lnTo>
                  <a:lnTo>
                    <a:pt x="29" y="74"/>
                  </a:lnTo>
                  <a:lnTo>
                    <a:pt x="34" y="52"/>
                  </a:lnTo>
                  <a:lnTo>
                    <a:pt x="38" y="37"/>
                  </a:lnTo>
                  <a:lnTo>
                    <a:pt x="26" y="55"/>
                  </a:lnTo>
                  <a:lnTo>
                    <a:pt x="14" y="83"/>
                  </a:lnTo>
                  <a:lnTo>
                    <a:pt x="5" y="11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3" name="Freeform 331">
              <a:extLst>
                <a:ext uri="{FF2B5EF4-FFF2-40B4-BE49-F238E27FC236}">
                  <a16:creationId xmlns:a16="http://schemas.microsoft.com/office/drawing/2014/main" xmlns="" id="{E6F87B86-9731-A28B-B089-A2710E7AA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3" y="2797"/>
              <a:ext cx="67" cy="72"/>
            </a:xfrm>
            <a:custGeom>
              <a:avLst/>
              <a:gdLst>
                <a:gd name="T0" fmla="*/ 6 w 195"/>
                <a:gd name="T1" fmla="*/ 4 h 217"/>
                <a:gd name="T2" fmla="*/ 2 w 195"/>
                <a:gd name="T3" fmla="*/ 10 h 217"/>
                <a:gd name="T4" fmla="*/ 8 w 195"/>
                <a:gd name="T5" fmla="*/ 20 h 217"/>
                <a:gd name="T6" fmla="*/ 19 w 195"/>
                <a:gd name="T7" fmla="*/ 37 h 217"/>
                <a:gd name="T8" fmla="*/ 18 w 195"/>
                <a:gd name="T9" fmla="*/ 59 h 217"/>
                <a:gd name="T10" fmla="*/ 21 w 195"/>
                <a:gd name="T11" fmla="*/ 107 h 217"/>
                <a:gd name="T12" fmla="*/ 27 w 195"/>
                <a:gd name="T13" fmla="*/ 131 h 217"/>
                <a:gd name="T14" fmla="*/ 33 w 195"/>
                <a:gd name="T15" fmla="*/ 133 h 217"/>
                <a:gd name="T16" fmla="*/ 31 w 195"/>
                <a:gd name="T17" fmla="*/ 111 h 217"/>
                <a:gd name="T18" fmla="*/ 34 w 195"/>
                <a:gd name="T19" fmla="*/ 72 h 217"/>
                <a:gd name="T20" fmla="*/ 42 w 195"/>
                <a:gd name="T21" fmla="*/ 62 h 217"/>
                <a:gd name="T22" fmla="*/ 54 w 195"/>
                <a:gd name="T23" fmla="*/ 70 h 217"/>
                <a:gd name="T24" fmla="*/ 64 w 195"/>
                <a:gd name="T25" fmla="*/ 80 h 217"/>
                <a:gd name="T26" fmla="*/ 73 w 195"/>
                <a:gd name="T27" fmla="*/ 90 h 217"/>
                <a:gd name="T28" fmla="*/ 80 w 195"/>
                <a:gd name="T29" fmla="*/ 106 h 217"/>
                <a:gd name="T30" fmla="*/ 85 w 195"/>
                <a:gd name="T31" fmla="*/ 143 h 217"/>
                <a:gd name="T32" fmla="*/ 84 w 195"/>
                <a:gd name="T33" fmla="*/ 170 h 217"/>
                <a:gd name="T34" fmla="*/ 84 w 195"/>
                <a:gd name="T35" fmla="*/ 191 h 217"/>
                <a:gd name="T36" fmla="*/ 89 w 195"/>
                <a:gd name="T37" fmla="*/ 202 h 217"/>
                <a:gd name="T38" fmla="*/ 92 w 195"/>
                <a:gd name="T39" fmla="*/ 195 h 217"/>
                <a:gd name="T40" fmla="*/ 91 w 195"/>
                <a:gd name="T41" fmla="*/ 177 h 217"/>
                <a:gd name="T42" fmla="*/ 96 w 195"/>
                <a:gd name="T43" fmla="*/ 161 h 217"/>
                <a:gd name="T44" fmla="*/ 98 w 195"/>
                <a:gd name="T45" fmla="*/ 146 h 217"/>
                <a:gd name="T46" fmla="*/ 98 w 195"/>
                <a:gd name="T47" fmla="*/ 117 h 217"/>
                <a:gd name="T48" fmla="*/ 110 w 195"/>
                <a:gd name="T49" fmla="*/ 121 h 217"/>
                <a:gd name="T50" fmla="*/ 138 w 195"/>
                <a:gd name="T51" fmla="*/ 155 h 217"/>
                <a:gd name="T52" fmla="*/ 166 w 195"/>
                <a:gd name="T53" fmla="*/ 188 h 217"/>
                <a:gd name="T54" fmla="*/ 187 w 195"/>
                <a:gd name="T55" fmla="*/ 212 h 217"/>
                <a:gd name="T56" fmla="*/ 189 w 195"/>
                <a:gd name="T57" fmla="*/ 208 h 217"/>
                <a:gd name="T58" fmla="*/ 177 w 195"/>
                <a:gd name="T59" fmla="*/ 187 h 217"/>
                <a:gd name="T60" fmla="*/ 164 w 195"/>
                <a:gd name="T61" fmla="*/ 166 h 217"/>
                <a:gd name="T62" fmla="*/ 154 w 195"/>
                <a:gd name="T63" fmla="*/ 148 h 217"/>
                <a:gd name="T64" fmla="*/ 149 w 195"/>
                <a:gd name="T65" fmla="*/ 138 h 217"/>
                <a:gd name="T66" fmla="*/ 138 w 195"/>
                <a:gd name="T67" fmla="*/ 126 h 217"/>
                <a:gd name="T68" fmla="*/ 125 w 195"/>
                <a:gd name="T69" fmla="*/ 112 h 217"/>
                <a:gd name="T70" fmla="*/ 112 w 195"/>
                <a:gd name="T71" fmla="*/ 101 h 217"/>
                <a:gd name="T72" fmla="*/ 113 w 195"/>
                <a:gd name="T73" fmla="*/ 97 h 217"/>
                <a:gd name="T74" fmla="*/ 126 w 195"/>
                <a:gd name="T75" fmla="*/ 100 h 217"/>
                <a:gd name="T76" fmla="*/ 141 w 195"/>
                <a:gd name="T77" fmla="*/ 104 h 217"/>
                <a:gd name="T78" fmla="*/ 152 w 195"/>
                <a:gd name="T79" fmla="*/ 110 h 217"/>
                <a:gd name="T80" fmla="*/ 162 w 195"/>
                <a:gd name="T81" fmla="*/ 116 h 217"/>
                <a:gd name="T82" fmla="*/ 170 w 195"/>
                <a:gd name="T83" fmla="*/ 116 h 217"/>
                <a:gd name="T84" fmla="*/ 160 w 195"/>
                <a:gd name="T85" fmla="*/ 105 h 217"/>
                <a:gd name="T86" fmla="*/ 143 w 195"/>
                <a:gd name="T87" fmla="*/ 94 h 217"/>
                <a:gd name="T88" fmla="*/ 120 w 195"/>
                <a:gd name="T89" fmla="*/ 82 h 217"/>
                <a:gd name="T90" fmla="*/ 97 w 195"/>
                <a:gd name="T91" fmla="*/ 74 h 217"/>
                <a:gd name="T92" fmla="*/ 81 w 195"/>
                <a:gd name="T93" fmla="*/ 70 h 217"/>
                <a:gd name="T94" fmla="*/ 70 w 195"/>
                <a:gd name="T95" fmla="*/ 62 h 217"/>
                <a:gd name="T96" fmla="*/ 58 w 195"/>
                <a:gd name="T97" fmla="*/ 54 h 217"/>
                <a:gd name="T98" fmla="*/ 48 w 195"/>
                <a:gd name="T99" fmla="*/ 45 h 217"/>
                <a:gd name="T100" fmla="*/ 51 w 195"/>
                <a:gd name="T101" fmla="*/ 37 h 217"/>
                <a:gd name="T102" fmla="*/ 68 w 195"/>
                <a:gd name="T103" fmla="*/ 35 h 217"/>
                <a:gd name="T104" fmla="*/ 89 w 195"/>
                <a:gd name="T105" fmla="*/ 35 h 217"/>
                <a:gd name="T106" fmla="*/ 106 w 195"/>
                <a:gd name="T107" fmla="*/ 36 h 217"/>
                <a:gd name="T108" fmla="*/ 122 w 195"/>
                <a:gd name="T109" fmla="*/ 40 h 217"/>
                <a:gd name="T110" fmla="*/ 125 w 195"/>
                <a:gd name="T111" fmla="*/ 35 h 217"/>
                <a:gd name="T112" fmla="*/ 102 w 195"/>
                <a:gd name="T113" fmla="*/ 27 h 217"/>
                <a:gd name="T114" fmla="*/ 79 w 195"/>
                <a:gd name="T115" fmla="*/ 24 h 217"/>
                <a:gd name="T116" fmla="*/ 55 w 195"/>
                <a:gd name="T117" fmla="*/ 22 h 217"/>
                <a:gd name="T118" fmla="*/ 37 w 195"/>
                <a:gd name="T119" fmla="*/ 21 h 217"/>
                <a:gd name="T120" fmla="*/ 22 w 195"/>
                <a:gd name="T121" fmla="*/ 19 h 217"/>
                <a:gd name="T122" fmla="*/ 13 w 195"/>
                <a:gd name="T123" fmla="*/ 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217">
                  <a:moveTo>
                    <a:pt x="9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8" y="20"/>
                  </a:lnTo>
                  <a:lnTo>
                    <a:pt x="16" y="29"/>
                  </a:lnTo>
                  <a:lnTo>
                    <a:pt x="19" y="37"/>
                  </a:lnTo>
                  <a:lnTo>
                    <a:pt x="19" y="45"/>
                  </a:lnTo>
                  <a:lnTo>
                    <a:pt x="18" y="59"/>
                  </a:lnTo>
                  <a:lnTo>
                    <a:pt x="19" y="82"/>
                  </a:lnTo>
                  <a:lnTo>
                    <a:pt x="21" y="107"/>
                  </a:lnTo>
                  <a:lnTo>
                    <a:pt x="23" y="123"/>
                  </a:lnTo>
                  <a:lnTo>
                    <a:pt x="27" y="131"/>
                  </a:lnTo>
                  <a:lnTo>
                    <a:pt x="30" y="135"/>
                  </a:lnTo>
                  <a:lnTo>
                    <a:pt x="33" y="133"/>
                  </a:lnTo>
                  <a:lnTo>
                    <a:pt x="33" y="126"/>
                  </a:lnTo>
                  <a:lnTo>
                    <a:pt x="31" y="111"/>
                  </a:lnTo>
                  <a:lnTo>
                    <a:pt x="33" y="91"/>
                  </a:lnTo>
                  <a:lnTo>
                    <a:pt x="34" y="72"/>
                  </a:lnTo>
                  <a:lnTo>
                    <a:pt x="37" y="59"/>
                  </a:lnTo>
                  <a:lnTo>
                    <a:pt x="42" y="62"/>
                  </a:lnTo>
                  <a:lnTo>
                    <a:pt x="47" y="66"/>
                  </a:lnTo>
                  <a:lnTo>
                    <a:pt x="54" y="70"/>
                  </a:lnTo>
                  <a:lnTo>
                    <a:pt x="59" y="75"/>
                  </a:lnTo>
                  <a:lnTo>
                    <a:pt x="64" y="80"/>
                  </a:lnTo>
                  <a:lnTo>
                    <a:pt x="70" y="85"/>
                  </a:lnTo>
                  <a:lnTo>
                    <a:pt x="73" y="90"/>
                  </a:lnTo>
                  <a:lnTo>
                    <a:pt x="76" y="94"/>
                  </a:lnTo>
                  <a:lnTo>
                    <a:pt x="80" y="106"/>
                  </a:lnTo>
                  <a:lnTo>
                    <a:pt x="83" y="123"/>
                  </a:lnTo>
                  <a:lnTo>
                    <a:pt x="85" y="143"/>
                  </a:lnTo>
                  <a:lnTo>
                    <a:pt x="85" y="158"/>
                  </a:lnTo>
                  <a:lnTo>
                    <a:pt x="84" y="170"/>
                  </a:lnTo>
                  <a:lnTo>
                    <a:pt x="83" y="180"/>
                  </a:lnTo>
                  <a:lnTo>
                    <a:pt x="84" y="191"/>
                  </a:lnTo>
                  <a:lnTo>
                    <a:pt x="87" y="198"/>
                  </a:lnTo>
                  <a:lnTo>
                    <a:pt x="89" y="202"/>
                  </a:lnTo>
                  <a:lnTo>
                    <a:pt x="91" y="200"/>
                  </a:lnTo>
                  <a:lnTo>
                    <a:pt x="92" y="195"/>
                  </a:lnTo>
                  <a:lnTo>
                    <a:pt x="91" y="187"/>
                  </a:lnTo>
                  <a:lnTo>
                    <a:pt x="91" y="177"/>
                  </a:lnTo>
                  <a:lnTo>
                    <a:pt x="93" y="168"/>
                  </a:lnTo>
                  <a:lnTo>
                    <a:pt x="96" y="161"/>
                  </a:lnTo>
                  <a:lnTo>
                    <a:pt x="97" y="15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8" y="117"/>
                  </a:lnTo>
                  <a:lnTo>
                    <a:pt x="97" y="107"/>
                  </a:lnTo>
                  <a:lnTo>
                    <a:pt x="110" y="121"/>
                  </a:lnTo>
                  <a:lnTo>
                    <a:pt x="124" y="137"/>
                  </a:lnTo>
                  <a:lnTo>
                    <a:pt x="138" y="155"/>
                  </a:lnTo>
                  <a:lnTo>
                    <a:pt x="152" y="172"/>
                  </a:lnTo>
                  <a:lnTo>
                    <a:pt x="166" y="188"/>
                  </a:lnTo>
                  <a:lnTo>
                    <a:pt x="177" y="202"/>
                  </a:lnTo>
                  <a:lnTo>
                    <a:pt x="187" y="212"/>
                  </a:lnTo>
                  <a:lnTo>
                    <a:pt x="195" y="217"/>
                  </a:lnTo>
                  <a:lnTo>
                    <a:pt x="189" y="208"/>
                  </a:lnTo>
                  <a:lnTo>
                    <a:pt x="184" y="197"/>
                  </a:lnTo>
                  <a:lnTo>
                    <a:pt x="177" y="187"/>
                  </a:lnTo>
                  <a:lnTo>
                    <a:pt x="171" y="176"/>
                  </a:lnTo>
                  <a:lnTo>
                    <a:pt x="164" y="166"/>
                  </a:lnTo>
                  <a:lnTo>
                    <a:pt x="159" y="156"/>
                  </a:lnTo>
                  <a:lnTo>
                    <a:pt x="154" y="148"/>
                  </a:lnTo>
                  <a:lnTo>
                    <a:pt x="151" y="143"/>
                  </a:lnTo>
                  <a:lnTo>
                    <a:pt x="149" y="138"/>
                  </a:lnTo>
                  <a:lnTo>
                    <a:pt x="145" y="132"/>
                  </a:lnTo>
                  <a:lnTo>
                    <a:pt x="138" y="126"/>
                  </a:lnTo>
                  <a:lnTo>
                    <a:pt x="131" y="118"/>
                  </a:lnTo>
                  <a:lnTo>
                    <a:pt x="125" y="112"/>
                  </a:lnTo>
                  <a:lnTo>
                    <a:pt x="118" y="106"/>
                  </a:lnTo>
                  <a:lnTo>
                    <a:pt x="112" y="101"/>
                  </a:lnTo>
                  <a:lnTo>
                    <a:pt x="108" y="97"/>
                  </a:lnTo>
                  <a:lnTo>
                    <a:pt x="113" y="97"/>
                  </a:lnTo>
                  <a:lnTo>
                    <a:pt x="120" y="99"/>
                  </a:lnTo>
                  <a:lnTo>
                    <a:pt x="126" y="100"/>
                  </a:lnTo>
                  <a:lnTo>
                    <a:pt x="134" y="101"/>
                  </a:lnTo>
                  <a:lnTo>
                    <a:pt x="141" y="104"/>
                  </a:lnTo>
                  <a:lnTo>
                    <a:pt x="147" y="106"/>
                  </a:lnTo>
                  <a:lnTo>
                    <a:pt x="152" y="110"/>
                  </a:lnTo>
                  <a:lnTo>
                    <a:pt x="156" y="112"/>
                  </a:lnTo>
                  <a:lnTo>
                    <a:pt x="162" y="116"/>
                  </a:lnTo>
                  <a:lnTo>
                    <a:pt x="167" y="117"/>
                  </a:lnTo>
                  <a:lnTo>
                    <a:pt x="170" y="116"/>
                  </a:lnTo>
                  <a:lnTo>
                    <a:pt x="166" y="110"/>
                  </a:lnTo>
                  <a:lnTo>
                    <a:pt x="160" y="105"/>
                  </a:lnTo>
                  <a:lnTo>
                    <a:pt x="152" y="100"/>
                  </a:lnTo>
                  <a:lnTo>
                    <a:pt x="143" y="94"/>
                  </a:lnTo>
                  <a:lnTo>
                    <a:pt x="131" y="87"/>
                  </a:lnTo>
                  <a:lnTo>
                    <a:pt x="120" y="82"/>
                  </a:lnTo>
                  <a:lnTo>
                    <a:pt x="108" y="77"/>
                  </a:lnTo>
                  <a:lnTo>
                    <a:pt x="97" y="74"/>
                  </a:lnTo>
                  <a:lnTo>
                    <a:pt x="87" y="72"/>
                  </a:lnTo>
                  <a:lnTo>
                    <a:pt x="81" y="70"/>
                  </a:lnTo>
                  <a:lnTo>
                    <a:pt x="75" y="67"/>
                  </a:lnTo>
                  <a:lnTo>
                    <a:pt x="70" y="62"/>
                  </a:lnTo>
                  <a:lnTo>
                    <a:pt x="63" y="59"/>
                  </a:lnTo>
                  <a:lnTo>
                    <a:pt x="58" y="54"/>
                  </a:lnTo>
                  <a:lnTo>
                    <a:pt x="52" y="49"/>
                  </a:lnTo>
                  <a:lnTo>
                    <a:pt x="48" y="45"/>
                  </a:lnTo>
                  <a:lnTo>
                    <a:pt x="44" y="40"/>
                  </a:lnTo>
                  <a:lnTo>
                    <a:pt x="51" y="37"/>
                  </a:lnTo>
                  <a:lnTo>
                    <a:pt x="59" y="36"/>
                  </a:lnTo>
                  <a:lnTo>
                    <a:pt x="68" y="35"/>
                  </a:lnTo>
                  <a:lnTo>
                    <a:pt x="79" y="35"/>
                  </a:lnTo>
                  <a:lnTo>
                    <a:pt x="89" y="35"/>
                  </a:lnTo>
                  <a:lnTo>
                    <a:pt x="98" y="35"/>
                  </a:lnTo>
                  <a:lnTo>
                    <a:pt x="106" y="36"/>
                  </a:lnTo>
                  <a:lnTo>
                    <a:pt x="113" y="37"/>
                  </a:lnTo>
                  <a:lnTo>
                    <a:pt x="122" y="40"/>
                  </a:lnTo>
                  <a:lnTo>
                    <a:pt x="127" y="39"/>
                  </a:lnTo>
                  <a:lnTo>
                    <a:pt x="125" y="35"/>
                  </a:lnTo>
                  <a:lnTo>
                    <a:pt x="113" y="30"/>
                  </a:lnTo>
                  <a:lnTo>
                    <a:pt x="102" y="27"/>
                  </a:lnTo>
                  <a:lnTo>
                    <a:pt x="91" y="26"/>
                  </a:lnTo>
                  <a:lnTo>
                    <a:pt x="79" y="24"/>
                  </a:lnTo>
                  <a:lnTo>
                    <a:pt x="67" y="24"/>
                  </a:lnTo>
                  <a:lnTo>
                    <a:pt x="55" y="22"/>
                  </a:lnTo>
                  <a:lnTo>
                    <a:pt x="44" y="22"/>
                  </a:lnTo>
                  <a:lnTo>
                    <a:pt x="37" y="21"/>
                  </a:lnTo>
                  <a:lnTo>
                    <a:pt x="30" y="21"/>
                  </a:lnTo>
                  <a:lnTo>
                    <a:pt x="22" y="19"/>
                  </a:lnTo>
                  <a:lnTo>
                    <a:pt x="17" y="14"/>
                  </a:lnTo>
                  <a:lnTo>
                    <a:pt x="13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4" name="Freeform 332">
              <a:extLst>
                <a:ext uri="{FF2B5EF4-FFF2-40B4-BE49-F238E27FC236}">
                  <a16:creationId xmlns:a16="http://schemas.microsoft.com/office/drawing/2014/main" xmlns="" id="{F5121238-62D8-EF59-0CE5-1150657DDF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9" y="2784"/>
              <a:ext cx="49" cy="95"/>
            </a:xfrm>
            <a:custGeom>
              <a:avLst/>
              <a:gdLst>
                <a:gd name="T0" fmla="*/ 126 w 144"/>
                <a:gd name="T1" fmla="*/ 50 h 285"/>
                <a:gd name="T2" fmla="*/ 115 w 144"/>
                <a:gd name="T3" fmla="*/ 61 h 285"/>
                <a:gd name="T4" fmla="*/ 108 w 144"/>
                <a:gd name="T5" fmla="*/ 58 h 285"/>
                <a:gd name="T6" fmla="*/ 101 w 144"/>
                <a:gd name="T7" fmla="*/ 83 h 285"/>
                <a:gd name="T8" fmla="*/ 118 w 144"/>
                <a:gd name="T9" fmla="*/ 128 h 285"/>
                <a:gd name="T10" fmla="*/ 126 w 144"/>
                <a:gd name="T11" fmla="*/ 176 h 285"/>
                <a:gd name="T12" fmla="*/ 120 w 144"/>
                <a:gd name="T13" fmla="*/ 172 h 285"/>
                <a:gd name="T14" fmla="*/ 102 w 144"/>
                <a:gd name="T15" fmla="*/ 123 h 285"/>
                <a:gd name="T16" fmla="*/ 77 w 144"/>
                <a:gd name="T17" fmla="*/ 153 h 285"/>
                <a:gd name="T18" fmla="*/ 70 w 144"/>
                <a:gd name="T19" fmla="*/ 209 h 285"/>
                <a:gd name="T20" fmla="*/ 68 w 144"/>
                <a:gd name="T21" fmla="*/ 257 h 285"/>
                <a:gd name="T22" fmla="*/ 62 w 144"/>
                <a:gd name="T23" fmla="*/ 256 h 285"/>
                <a:gd name="T24" fmla="*/ 64 w 144"/>
                <a:gd name="T25" fmla="*/ 226 h 285"/>
                <a:gd name="T26" fmla="*/ 56 w 144"/>
                <a:gd name="T27" fmla="*/ 215 h 285"/>
                <a:gd name="T28" fmla="*/ 40 w 144"/>
                <a:gd name="T29" fmla="*/ 249 h 285"/>
                <a:gd name="T30" fmla="*/ 20 w 144"/>
                <a:gd name="T31" fmla="*/ 277 h 285"/>
                <a:gd name="T32" fmla="*/ 3 w 144"/>
                <a:gd name="T33" fmla="*/ 285 h 285"/>
                <a:gd name="T34" fmla="*/ 19 w 144"/>
                <a:gd name="T35" fmla="*/ 265 h 285"/>
                <a:gd name="T36" fmla="*/ 47 w 144"/>
                <a:gd name="T37" fmla="*/ 206 h 285"/>
                <a:gd name="T38" fmla="*/ 32 w 144"/>
                <a:gd name="T39" fmla="*/ 207 h 285"/>
                <a:gd name="T40" fmla="*/ 15 w 144"/>
                <a:gd name="T41" fmla="*/ 211 h 285"/>
                <a:gd name="T42" fmla="*/ 3 w 144"/>
                <a:gd name="T43" fmla="*/ 217 h 285"/>
                <a:gd name="T44" fmla="*/ 6 w 144"/>
                <a:gd name="T45" fmla="*/ 211 h 285"/>
                <a:gd name="T46" fmla="*/ 22 w 144"/>
                <a:gd name="T47" fmla="*/ 202 h 285"/>
                <a:gd name="T48" fmla="*/ 43 w 144"/>
                <a:gd name="T49" fmla="*/ 192 h 285"/>
                <a:gd name="T50" fmla="*/ 57 w 144"/>
                <a:gd name="T51" fmla="*/ 166 h 285"/>
                <a:gd name="T52" fmla="*/ 78 w 144"/>
                <a:gd name="T53" fmla="*/ 110 h 285"/>
                <a:gd name="T54" fmla="*/ 48 w 144"/>
                <a:gd name="T55" fmla="*/ 109 h 285"/>
                <a:gd name="T56" fmla="*/ 20 w 144"/>
                <a:gd name="T57" fmla="*/ 111 h 285"/>
                <a:gd name="T58" fmla="*/ 4 w 144"/>
                <a:gd name="T59" fmla="*/ 118 h 285"/>
                <a:gd name="T60" fmla="*/ 7 w 144"/>
                <a:gd name="T61" fmla="*/ 111 h 285"/>
                <a:gd name="T62" fmla="*/ 31 w 144"/>
                <a:gd name="T63" fmla="*/ 101 h 285"/>
                <a:gd name="T64" fmla="*/ 64 w 144"/>
                <a:gd name="T65" fmla="*/ 91 h 285"/>
                <a:gd name="T66" fmla="*/ 85 w 144"/>
                <a:gd name="T67" fmla="*/ 84 h 285"/>
                <a:gd name="T68" fmla="*/ 94 w 144"/>
                <a:gd name="T69" fmla="*/ 54 h 285"/>
                <a:gd name="T70" fmla="*/ 76 w 144"/>
                <a:gd name="T71" fmla="*/ 47 h 285"/>
                <a:gd name="T72" fmla="*/ 52 w 144"/>
                <a:gd name="T73" fmla="*/ 53 h 285"/>
                <a:gd name="T74" fmla="*/ 28 w 144"/>
                <a:gd name="T75" fmla="*/ 61 h 285"/>
                <a:gd name="T76" fmla="*/ 12 w 144"/>
                <a:gd name="T77" fmla="*/ 69 h 285"/>
                <a:gd name="T78" fmla="*/ 3 w 144"/>
                <a:gd name="T79" fmla="*/ 71 h 285"/>
                <a:gd name="T80" fmla="*/ 19 w 144"/>
                <a:gd name="T81" fmla="*/ 54 h 285"/>
                <a:gd name="T82" fmla="*/ 40 w 144"/>
                <a:gd name="T83" fmla="*/ 33 h 285"/>
                <a:gd name="T84" fmla="*/ 58 w 144"/>
                <a:gd name="T85" fmla="*/ 20 h 285"/>
                <a:gd name="T86" fmla="*/ 62 w 144"/>
                <a:gd name="T87" fmla="*/ 33 h 285"/>
                <a:gd name="T88" fmla="*/ 72 w 144"/>
                <a:gd name="T89" fmla="*/ 43 h 285"/>
                <a:gd name="T90" fmla="*/ 90 w 144"/>
                <a:gd name="T91" fmla="*/ 47 h 285"/>
                <a:gd name="T92" fmla="*/ 106 w 144"/>
                <a:gd name="T93" fmla="*/ 43 h 285"/>
                <a:gd name="T94" fmla="*/ 114 w 144"/>
                <a:gd name="T95" fmla="*/ 25 h 285"/>
                <a:gd name="T96" fmla="*/ 131 w 144"/>
                <a:gd name="T97" fmla="*/ 8 h 285"/>
                <a:gd name="T98" fmla="*/ 136 w 144"/>
                <a:gd name="T99" fmla="*/ 9 h 285"/>
                <a:gd name="T100" fmla="*/ 122 w 144"/>
                <a:gd name="T101" fmla="*/ 32 h 285"/>
                <a:gd name="T102" fmla="*/ 135 w 144"/>
                <a:gd name="T103" fmla="*/ 4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285">
                  <a:moveTo>
                    <a:pt x="141" y="40"/>
                  </a:moveTo>
                  <a:lnTo>
                    <a:pt x="133" y="45"/>
                  </a:lnTo>
                  <a:lnTo>
                    <a:pt x="126" y="50"/>
                  </a:lnTo>
                  <a:lnTo>
                    <a:pt x="120" y="58"/>
                  </a:lnTo>
                  <a:lnTo>
                    <a:pt x="118" y="65"/>
                  </a:lnTo>
                  <a:lnTo>
                    <a:pt x="115" y="61"/>
                  </a:lnTo>
                  <a:lnTo>
                    <a:pt x="112" y="59"/>
                  </a:lnTo>
                  <a:lnTo>
                    <a:pt x="111" y="58"/>
                  </a:lnTo>
                  <a:lnTo>
                    <a:pt x="108" y="58"/>
                  </a:lnTo>
                  <a:lnTo>
                    <a:pt x="106" y="61"/>
                  </a:lnTo>
                  <a:lnTo>
                    <a:pt x="103" y="71"/>
                  </a:lnTo>
                  <a:lnTo>
                    <a:pt x="101" y="83"/>
                  </a:lnTo>
                  <a:lnTo>
                    <a:pt x="102" y="90"/>
                  </a:lnTo>
                  <a:lnTo>
                    <a:pt x="108" y="104"/>
                  </a:lnTo>
                  <a:lnTo>
                    <a:pt x="118" y="128"/>
                  </a:lnTo>
                  <a:lnTo>
                    <a:pt x="124" y="151"/>
                  </a:lnTo>
                  <a:lnTo>
                    <a:pt x="127" y="167"/>
                  </a:lnTo>
                  <a:lnTo>
                    <a:pt x="126" y="176"/>
                  </a:lnTo>
                  <a:lnTo>
                    <a:pt x="123" y="180"/>
                  </a:lnTo>
                  <a:lnTo>
                    <a:pt x="120" y="179"/>
                  </a:lnTo>
                  <a:lnTo>
                    <a:pt x="120" y="172"/>
                  </a:lnTo>
                  <a:lnTo>
                    <a:pt x="118" y="159"/>
                  </a:lnTo>
                  <a:lnTo>
                    <a:pt x="111" y="140"/>
                  </a:lnTo>
                  <a:lnTo>
                    <a:pt x="102" y="123"/>
                  </a:lnTo>
                  <a:lnTo>
                    <a:pt x="93" y="113"/>
                  </a:lnTo>
                  <a:lnTo>
                    <a:pt x="85" y="129"/>
                  </a:lnTo>
                  <a:lnTo>
                    <a:pt x="77" y="153"/>
                  </a:lnTo>
                  <a:lnTo>
                    <a:pt x="70" y="175"/>
                  </a:lnTo>
                  <a:lnTo>
                    <a:pt x="69" y="192"/>
                  </a:lnTo>
                  <a:lnTo>
                    <a:pt x="70" y="209"/>
                  </a:lnTo>
                  <a:lnTo>
                    <a:pt x="72" y="227"/>
                  </a:lnTo>
                  <a:lnTo>
                    <a:pt x="72" y="246"/>
                  </a:lnTo>
                  <a:lnTo>
                    <a:pt x="68" y="257"/>
                  </a:lnTo>
                  <a:lnTo>
                    <a:pt x="64" y="261"/>
                  </a:lnTo>
                  <a:lnTo>
                    <a:pt x="62" y="260"/>
                  </a:lnTo>
                  <a:lnTo>
                    <a:pt x="62" y="256"/>
                  </a:lnTo>
                  <a:lnTo>
                    <a:pt x="64" y="249"/>
                  </a:lnTo>
                  <a:lnTo>
                    <a:pt x="65" y="239"/>
                  </a:lnTo>
                  <a:lnTo>
                    <a:pt x="64" y="226"/>
                  </a:lnTo>
                  <a:lnTo>
                    <a:pt x="62" y="215"/>
                  </a:lnTo>
                  <a:lnTo>
                    <a:pt x="60" y="206"/>
                  </a:lnTo>
                  <a:lnTo>
                    <a:pt x="56" y="215"/>
                  </a:lnTo>
                  <a:lnTo>
                    <a:pt x="51" y="225"/>
                  </a:lnTo>
                  <a:lnTo>
                    <a:pt x="45" y="236"/>
                  </a:lnTo>
                  <a:lnTo>
                    <a:pt x="40" y="249"/>
                  </a:lnTo>
                  <a:lnTo>
                    <a:pt x="33" y="260"/>
                  </a:lnTo>
                  <a:lnTo>
                    <a:pt x="27" y="270"/>
                  </a:lnTo>
                  <a:lnTo>
                    <a:pt x="20" y="277"/>
                  </a:lnTo>
                  <a:lnTo>
                    <a:pt x="12" y="282"/>
                  </a:lnTo>
                  <a:lnTo>
                    <a:pt x="6" y="285"/>
                  </a:lnTo>
                  <a:lnTo>
                    <a:pt x="3" y="285"/>
                  </a:lnTo>
                  <a:lnTo>
                    <a:pt x="4" y="281"/>
                  </a:lnTo>
                  <a:lnTo>
                    <a:pt x="10" y="277"/>
                  </a:lnTo>
                  <a:lnTo>
                    <a:pt x="19" y="265"/>
                  </a:lnTo>
                  <a:lnTo>
                    <a:pt x="31" y="244"/>
                  </a:lnTo>
                  <a:lnTo>
                    <a:pt x="41" y="221"/>
                  </a:lnTo>
                  <a:lnTo>
                    <a:pt x="47" y="206"/>
                  </a:lnTo>
                  <a:lnTo>
                    <a:pt x="43" y="206"/>
                  </a:lnTo>
                  <a:lnTo>
                    <a:pt x="37" y="207"/>
                  </a:lnTo>
                  <a:lnTo>
                    <a:pt x="32" y="207"/>
                  </a:lnTo>
                  <a:lnTo>
                    <a:pt x="25" y="209"/>
                  </a:lnTo>
                  <a:lnTo>
                    <a:pt x="20" y="210"/>
                  </a:lnTo>
                  <a:lnTo>
                    <a:pt x="15" y="211"/>
                  </a:lnTo>
                  <a:lnTo>
                    <a:pt x="11" y="214"/>
                  </a:lnTo>
                  <a:lnTo>
                    <a:pt x="7" y="215"/>
                  </a:lnTo>
                  <a:lnTo>
                    <a:pt x="3" y="217"/>
                  </a:lnTo>
                  <a:lnTo>
                    <a:pt x="0" y="217"/>
                  </a:lnTo>
                  <a:lnTo>
                    <a:pt x="2" y="215"/>
                  </a:lnTo>
                  <a:lnTo>
                    <a:pt x="6" y="211"/>
                  </a:lnTo>
                  <a:lnTo>
                    <a:pt x="10" y="209"/>
                  </a:lnTo>
                  <a:lnTo>
                    <a:pt x="15" y="205"/>
                  </a:lnTo>
                  <a:lnTo>
                    <a:pt x="22" y="202"/>
                  </a:lnTo>
                  <a:lnTo>
                    <a:pt x="29" y="199"/>
                  </a:lnTo>
                  <a:lnTo>
                    <a:pt x="36" y="195"/>
                  </a:lnTo>
                  <a:lnTo>
                    <a:pt x="43" y="192"/>
                  </a:lnTo>
                  <a:lnTo>
                    <a:pt x="48" y="189"/>
                  </a:lnTo>
                  <a:lnTo>
                    <a:pt x="52" y="187"/>
                  </a:lnTo>
                  <a:lnTo>
                    <a:pt x="57" y="166"/>
                  </a:lnTo>
                  <a:lnTo>
                    <a:pt x="65" y="143"/>
                  </a:lnTo>
                  <a:lnTo>
                    <a:pt x="73" y="121"/>
                  </a:lnTo>
                  <a:lnTo>
                    <a:pt x="78" y="110"/>
                  </a:lnTo>
                  <a:lnTo>
                    <a:pt x="69" y="109"/>
                  </a:lnTo>
                  <a:lnTo>
                    <a:pt x="58" y="109"/>
                  </a:lnTo>
                  <a:lnTo>
                    <a:pt x="48" y="109"/>
                  </a:lnTo>
                  <a:lnTo>
                    <a:pt x="39" y="109"/>
                  </a:lnTo>
                  <a:lnTo>
                    <a:pt x="28" y="110"/>
                  </a:lnTo>
                  <a:lnTo>
                    <a:pt x="20" y="111"/>
                  </a:lnTo>
                  <a:lnTo>
                    <a:pt x="14" y="114"/>
                  </a:lnTo>
                  <a:lnTo>
                    <a:pt x="10" y="115"/>
                  </a:lnTo>
                  <a:lnTo>
                    <a:pt x="4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7" y="111"/>
                  </a:lnTo>
                  <a:lnTo>
                    <a:pt x="12" y="109"/>
                  </a:lnTo>
                  <a:lnTo>
                    <a:pt x="20" y="105"/>
                  </a:lnTo>
                  <a:lnTo>
                    <a:pt x="31" y="101"/>
                  </a:lnTo>
                  <a:lnTo>
                    <a:pt x="43" y="98"/>
                  </a:lnTo>
                  <a:lnTo>
                    <a:pt x="53" y="95"/>
                  </a:lnTo>
                  <a:lnTo>
                    <a:pt x="64" y="91"/>
                  </a:lnTo>
                  <a:lnTo>
                    <a:pt x="73" y="90"/>
                  </a:lnTo>
                  <a:lnTo>
                    <a:pt x="78" y="89"/>
                  </a:lnTo>
                  <a:lnTo>
                    <a:pt x="85" y="84"/>
                  </a:lnTo>
                  <a:lnTo>
                    <a:pt x="90" y="73"/>
                  </a:lnTo>
                  <a:lnTo>
                    <a:pt x="93" y="61"/>
                  </a:lnTo>
                  <a:lnTo>
                    <a:pt x="94" y="54"/>
                  </a:lnTo>
                  <a:lnTo>
                    <a:pt x="91" y="50"/>
                  </a:lnTo>
                  <a:lnTo>
                    <a:pt x="85" y="48"/>
                  </a:lnTo>
                  <a:lnTo>
                    <a:pt x="76" y="47"/>
                  </a:lnTo>
                  <a:lnTo>
                    <a:pt x="69" y="48"/>
                  </a:lnTo>
                  <a:lnTo>
                    <a:pt x="61" y="50"/>
                  </a:lnTo>
                  <a:lnTo>
                    <a:pt x="52" y="53"/>
                  </a:lnTo>
                  <a:lnTo>
                    <a:pt x="44" y="56"/>
                  </a:lnTo>
                  <a:lnTo>
                    <a:pt x="35" y="59"/>
                  </a:lnTo>
                  <a:lnTo>
                    <a:pt x="28" y="61"/>
                  </a:lnTo>
                  <a:lnTo>
                    <a:pt x="22" y="64"/>
                  </a:lnTo>
                  <a:lnTo>
                    <a:pt x="16" y="66"/>
                  </a:lnTo>
                  <a:lnTo>
                    <a:pt x="12" y="69"/>
                  </a:lnTo>
                  <a:lnTo>
                    <a:pt x="7" y="73"/>
                  </a:lnTo>
                  <a:lnTo>
                    <a:pt x="3" y="74"/>
                  </a:lnTo>
                  <a:lnTo>
                    <a:pt x="3" y="71"/>
                  </a:lnTo>
                  <a:lnTo>
                    <a:pt x="8" y="65"/>
                  </a:lnTo>
                  <a:lnTo>
                    <a:pt x="14" y="60"/>
                  </a:lnTo>
                  <a:lnTo>
                    <a:pt x="19" y="54"/>
                  </a:lnTo>
                  <a:lnTo>
                    <a:pt x="25" y="47"/>
                  </a:lnTo>
                  <a:lnTo>
                    <a:pt x="32" y="39"/>
                  </a:lnTo>
                  <a:lnTo>
                    <a:pt x="40" y="33"/>
                  </a:lnTo>
                  <a:lnTo>
                    <a:pt x="47" y="27"/>
                  </a:lnTo>
                  <a:lnTo>
                    <a:pt x="53" y="23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2" y="33"/>
                  </a:lnTo>
                  <a:lnTo>
                    <a:pt x="64" y="37"/>
                  </a:lnTo>
                  <a:lnTo>
                    <a:pt x="68" y="40"/>
                  </a:lnTo>
                  <a:lnTo>
                    <a:pt x="72" y="43"/>
                  </a:lnTo>
                  <a:lnTo>
                    <a:pt x="77" y="44"/>
                  </a:lnTo>
                  <a:lnTo>
                    <a:pt x="83" y="45"/>
                  </a:lnTo>
                  <a:lnTo>
                    <a:pt x="90" y="47"/>
                  </a:lnTo>
                  <a:lnTo>
                    <a:pt x="95" y="45"/>
                  </a:lnTo>
                  <a:lnTo>
                    <a:pt x="101" y="45"/>
                  </a:lnTo>
                  <a:lnTo>
                    <a:pt x="106" y="43"/>
                  </a:lnTo>
                  <a:lnTo>
                    <a:pt x="111" y="38"/>
                  </a:lnTo>
                  <a:lnTo>
                    <a:pt x="114" y="32"/>
                  </a:lnTo>
                  <a:lnTo>
                    <a:pt x="114" y="25"/>
                  </a:lnTo>
                  <a:lnTo>
                    <a:pt x="114" y="20"/>
                  </a:lnTo>
                  <a:lnTo>
                    <a:pt x="122" y="13"/>
                  </a:lnTo>
                  <a:lnTo>
                    <a:pt x="131" y="8"/>
                  </a:lnTo>
                  <a:lnTo>
                    <a:pt x="140" y="3"/>
                  </a:lnTo>
                  <a:lnTo>
                    <a:pt x="144" y="0"/>
                  </a:lnTo>
                  <a:lnTo>
                    <a:pt x="136" y="9"/>
                  </a:lnTo>
                  <a:lnTo>
                    <a:pt x="127" y="18"/>
                  </a:lnTo>
                  <a:lnTo>
                    <a:pt x="122" y="25"/>
                  </a:lnTo>
                  <a:lnTo>
                    <a:pt x="122" y="32"/>
                  </a:lnTo>
                  <a:lnTo>
                    <a:pt x="126" y="37"/>
                  </a:lnTo>
                  <a:lnTo>
                    <a:pt x="130" y="42"/>
                  </a:lnTo>
                  <a:lnTo>
                    <a:pt x="135" y="43"/>
                  </a:lnTo>
                  <a:lnTo>
                    <a:pt x="141" y="4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5" name="Freeform 333">
              <a:extLst>
                <a:ext uri="{FF2B5EF4-FFF2-40B4-BE49-F238E27FC236}">
                  <a16:creationId xmlns:a16="http://schemas.microsoft.com/office/drawing/2014/main" xmlns="" id="{7D4EDCA5-7872-2CB8-9122-F9D5AABB2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" y="2816"/>
              <a:ext cx="7" cy="12"/>
            </a:xfrm>
            <a:custGeom>
              <a:avLst/>
              <a:gdLst>
                <a:gd name="T0" fmla="*/ 0 w 22"/>
                <a:gd name="T1" fmla="*/ 0 h 36"/>
                <a:gd name="T2" fmla="*/ 5 w 22"/>
                <a:gd name="T3" fmla="*/ 1 h 36"/>
                <a:gd name="T4" fmla="*/ 11 w 22"/>
                <a:gd name="T5" fmla="*/ 1 h 36"/>
                <a:gd name="T6" fmla="*/ 16 w 22"/>
                <a:gd name="T7" fmla="*/ 1 h 36"/>
                <a:gd name="T8" fmla="*/ 20 w 22"/>
                <a:gd name="T9" fmla="*/ 0 h 36"/>
                <a:gd name="T10" fmla="*/ 21 w 22"/>
                <a:gd name="T11" fmla="*/ 8 h 36"/>
                <a:gd name="T12" fmla="*/ 22 w 22"/>
                <a:gd name="T13" fmla="*/ 17 h 36"/>
                <a:gd name="T14" fmla="*/ 21 w 22"/>
                <a:gd name="T15" fmla="*/ 25 h 36"/>
                <a:gd name="T16" fmla="*/ 20 w 22"/>
                <a:gd name="T17" fmla="*/ 33 h 36"/>
                <a:gd name="T18" fmla="*/ 18 w 22"/>
                <a:gd name="T19" fmla="*/ 36 h 36"/>
                <a:gd name="T20" fmla="*/ 17 w 22"/>
                <a:gd name="T21" fmla="*/ 36 h 36"/>
                <a:gd name="T22" fmla="*/ 16 w 22"/>
                <a:gd name="T23" fmla="*/ 35 h 36"/>
                <a:gd name="T24" fmla="*/ 16 w 22"/>
                <a:gd name="T25" fmla="*/ 31 h 36"/>
                <a:gd name="T26" fmla="*/ 15 w 22"/>
                <a:gd name="T27" fmla="*/ 25 h 36"/>
                <a:gd name="T28" fmla="*/ 11 w 22"/>
                <a:gd name="T29" fmla="*/ 16 h 36"/>
                <a:gd name="T30" fmla="*/ 5 w 22"/>
                <a:gd name="T31" fmla="*/ 7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5" y="1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1" y="8"/>
                  </a:lnTo>
                  <a:lnTo>
                    <a:pt x="22" y="17"/>
                  </a:lnTo>
                  <a:lnTo>
                    <a:pt x="21" y="25"/>
                  </a:lnTo>
                  <a:lnTo>
                    <a:pt x="20" y="33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1"/>
                  </a:lnTo>
                  <a:lnTo>
                    <a:pt x="15" y="25"/>
                  </a:lnTo>
                  <a:lnTo>
                    <a:pt x="11" y="16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6" name="Freeform 334">
              <a:extLst>
                <a:ext uri="{FF2B5EF4-FFF2-40B4-BE49-F238E27FC236}">
                  <a16:creationId xmlns:a16="http://schemas.microsoft.com/office/drawing/2014/main" xmlns="" id="{53DC59D2-F4DA-5234-3271-2A33E4708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7" y="2735"/>
              <a:ext cx="152" cy="84"/>
            </a:xfrm>
            <a:custGeom>
              <a:avLst/>
              <a:gdLst>
                <a:gd name="T0" fmla="*/ 397 w 441"/>
                <a:gd name="T1" fmla="*/ 93 h 250"/>
                <a:gd name="T2" fmla="*/ 355 w 441"/>
                <a:gd name="T3" fmla="*/ 112 h 250"/>
                <a:gd name="T4" fmla="*/ 323 w 441"/>
                <a:gd name="T5" fmla="*/ 168 h 250"/>
                <a:gd name="T6" fmla="*/ 286 w 441"/>
                <a:gd name="T7" fmla="*/ 210 h 250"/>
                <a:gd name="T8" fmla="*/ 240 w 441"/>
                <a:gd name="T9" fmla="*/ 245 h 250"/>
                <a:gd name="T10" fmla="*/ 227 w 441"/>
                <a:gd name="T11" fmla="*/ 247 h 250"/>
                <a:gd name="T12" fmla="*/ 256 w 441"/>
                <a:gd name="T13" fmla="*/ 222 h 250"/>
                <a:gd name="T14" fmla="*/ 301 w 441"/>
                <a:gd name="T15" fmla="*/ 181 h 250"/>
                <a:gd name="T16" fmla="*/ 322 w 441"/>
                <a:gd name="T17" fmla="*/ 138 h 250"/>
                <a:gd name="T18" fmla="*/ 319 w 441"/>
                <a:gd name="T19" fmla="*/ 126 h 250"/>
                <a:gd name="T20" fmla="*/ 291 w 441"/>
                <a:gd name="T21" fmla="*/ 139 h 250"/>
                <a:gd name="T22" fmla="*/ 257 w 441"/>
                <a:gd name="T23" fmla="*/ 156 h 250"/>
                <a:gd name="T24" fmla="*/ 210 w 441"/>
                <a:gd name="T25" fmla="*/ 198 h 250"/>
                <a:gd name="T26" fmla="*/ 144 w 441"/>
                <a:gd name="T27" fmla="*/ 233 h 250"/>
                <a:gd name="T28" fmla="*/ 120 w 441"/>
                <a:gd name="T29" fmla="*/ 234 h 250"/>
                <a:gd name="T30" fmla="*/ 174 w 441"/>
                <a:gd name="T31" fmla="*/ 207 h 250"/>
                <a:gd name="T32" fmla="*/ 228 w 441"/>
                <a:gd name="T33" fmla="*/ 161 h 250"/>
                <a:gd name="T34" fmla="*/ 224 w 441"/>
                <a:gd name="T35" fmla="*/ 149 h 250"/>
                <a:gd name="T36" fmla="*/ 194 w 441"/>
                <a:gd name="T37" fmla="*/ 152 h 250"/>
                <a:gd name="T38" fmla="*/ 168 w 441"/>
                <a:gd name="T39" fmla="*/ 154 h 250"/>
                <a:gd name="T40" fmla="*/ 119 w 441"/>
                <a:gd name="T41" fmla="*/ 177 h 250"/>
                <a:gd name="T42" fmla="*/ 54 w 441"/>
                <a:gd name="T43" fmla="*/ 198 h 250"/>
                <a:gd name="T44" fmla="*/ 37 w 441"/>
                <a:gd name="T45" fmla="*/ 195 h 250"/>
                <a:gd name="T46" fmla="*/ 87 w 441"/>
                <a:gd name="T47" fmla="*/ 181 h 250"/>
                <a:gd name="T48" fmla="*/ 132 w 441"/>
                <a:gd name="T49" fmla="*/ 154 h 250"/>
                <a:gd name="T50" fmla="*/ 89 w 441"/>
                <a:gd name="T51" fmla="*/ 144 h 250"/>
                <a:gd name="T52" fmla="*/ 27 w 441"/>
                <a:gd name="T53" fmla="*/ 152 h 250"/>
                <a:gd name="T54" fmla="*/ 0 w 441"/>
                <a:gd name="T55" fmla="*/ 157 h 250"/>
                <a:gd name="T56" fmla="*/ 40 w 441"/>
                <a:gd name="T57" fmla="*/ 138 h 250"/>
                <a:gd name="T58" fmla="*/ 115 w 441"/>
                <a:gd name="T59" fmla="*/ 128 h 250"/>
                <a:gd name="T60" fmla="*/ 108 w 441"/>
                <a:gd name="T61" fmla="*/ 108 h 250"/>
                <a:gd name="T62" fmla="*/ 65 w 441"/>
                <a:gd name="T63" fmla="*/ 80 h 250"/>
                <a:gd name="T64" fmla="*/ 49 w 441"/>
                <a:gd name="T65" fmla="*/ 65 h 250"/>
                <a:gd name="T66" fmla="*/ 95 w 441"/>
                <a:gd name="T67" fmla="*/ 84 h 250"/>
                <a:gd name="T68" fmla="*/ 154 w 441"/>
                <a:gd name="T69" fmla="*/ 118 h 250"/>
                <a:gd name="T70" fmla="*/ 185 w 441"/>
                <a:gd name="T71" fmla="*/ 126 h 250"/>
                <a:gd name="T72" fmla="*/ 219 w 441"/>
                <a:gd name="T73" fmla="*/ 126 h 250"/>
                <a:gd name="T74" fmla="*/ 208 w 441"/>
                <a:gd name="T75" fmla="*/ 102 h 250"/>
                <a:gd name="T76" fmla="*/ 178 w 441"/>
                <a:gd name="T77" fmla="*/ 72 h 250"/>
                <a:gd name="T78" fmla="*/ 156 w 441"/>
                <a:gd name="T79" fmla="*/ 56 h 250"/>
                <a:gd name="T80" fmla="*/ 136 w 441"/>
                <a:gd name="T81" fmla="*/ 43 h 250"/>
                <a:gd name="T82" fmla="*/ 128 w 441"/>
                <a:gd name="T83" fmla="*/ 27 h 250"/>
                <a:gd name="T84" fmla="*/ 181 w 441"/>
                <a:gd name="T85" fmla="*/ 65 h 250"/>
                <a:gd name="T86" fmla="*/ 233 w 441"/>
                <a:gd name="T87" fmla="*/ 104 h 250"/>
                <a:gd name="T88" fmla="*/ 260 w 441"/>
                <a:gd name="T89" fmla="*/ 117 h 250"/>
                <a:gd name="T90" fmla="*/ 289 w 441"/>
                <a:gd name="T91" fmla="*/ 112 h 250"/>
                <a:gd name="T92" fmla="*/ 318 w 441"/>
                <a:gd name="T93" fmla="*/ 104 h 250"/>
                <a:gd name="T94" fmla="*/ 323 w 441"/>
                <a:gd name="T95" fmla="*/ 92 h 250"/>
                <a:gd name="T96" fmla="*/ 287 w 441"/>
                <a:gd name="T97" fmla="*/ 58 h 250"/>
                <a:gd name="T98" fmla="*/ 233 w 441"/>
                <a:gd name="T99" fmla="*/ 15 h 250"/>
                <a:gd name="T100" fmla="*/ 228 w 441"/>
                <a:gd name="T101" fmla="*/ 2 h 250"/>
                <a:gd name="T102" fmla="*/ 281 w 441"/>
                <a:gd name="T103" fmla="*/ 40 h 250"/>
                <a:gd name="T104" fmla="*/ 336 w 441"/>
                <a:gd name="T105" fmla="*/ 80 h 250"/>
                <a:gd name="T106" fmla="*/ 373 w 441"/>
                <a:gd name="T107" fmla="*/ 78 h 250"/>
                <a:gd name="T108" fmla="*/ 431 w 441"/>
                <a:gd name="T109" fmla="*/ 67 h 250"/>
                <a:gd name="T110" fmla="*/ 431 w 441"/>
                <a:gd name="T111" fmla="*/ 7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1" h="250">
                  <a:moveTo>
                    <a:pt x="423" y="80"/>
                  </a:moveTo>
                  <a:lnTo>
                    <a:pt x="416" y="83"/>
                  </a:lnTo>
                  <a:lnTo>
                    <a:pt x="407" y="88"/>
                  </a:lnTo>
                  <a:lnTo>
                    <a:pt x="397" y="93"/>
                  </a:lnTo>
                  <a:lnTo>
                    <a:pt x="384" y="98"/>
                  </a:lnTo>
                  <a:lnTo>
                    <a:pt x="372" y="103"/>
                  </a:lnTo>
                  <a:lnTo>
                    <a:pt x="361" y="108"/>
                  </a:lnTo>
                  <a:lnTo>
                    <a:pt x="355" y="112"/>
                  </a:lnTo>
                  <a:lnTo>
                    <a:pt x="351" y="116"/>
                  </a:lnTo>
                  <a:lnTo>
                    <a:pt x="345" y="127"/>
                  </a:lnTo>
                  <a:lnTo>
                    <a:pt x="335" y="147"/>
                  </a:lnTo>
                  <a:lnTo>
                    <a:pt x="323" y="168"/>
                  </a:lnTo>
                  <a:lnTo>
                    <a:pt x="312" y="184"/>
                  </a:lnTo>
                  <a:lnTo>
                    <a:pt x="306" y="192"/>
                  </a:lnTo>
                  <a:lnTo>
                    <a:pt x="297" y="200"/>
                  </a:lnTo>
                  <a:lnTo>
                    <a:pt x="286" y="210"/>
                  </a:lnTo>
                  <a:lnTo>
                    <a:pt x="273" y="220"/>
                  </a:lnTo>
                  <a:lnTo>
                    <a:pt x="261" y="230"/>
                  </a:lnTo>
                  <a:lnTo>
                    <a:pt x="251" y="239"/>
                  </a:lnTo>
                  <a:lnTo>
                    <a:pt x="240" y="245"/>
                  </a:lnTo>
                  <a:lnTo>
                    <a:pt x="233" y="249"/>
                  </a:lnTo>
                  <a:lnTo>
                    <a:pt x="227" y="250"/>
                  </a:lnTo>
                  <a:lnTo>
                    <a:pt x="224" y="249"/>
                  </a:lnTo>
                  <a:lnTo>
                    <a:pt x="227" y="247"/>
                  </a:lnTo>
                  <a:lnTo>
                    <a:pt x="231" y="243"/>
                  </a:lnTo>
                  <a:lnTo>
                    <a:pt x="236" y="239"/>
                  </a:lnTo>
                  <a:lnTo>
                    <a:pt x="244" y="232"/>
                  </a:lnTo>
                  <a:lnTo>
                    <a:pt x="256" y="222"/>
                  </a:lnTo>
                  <a:lnTo>
                    <a:pt x="268" y="212"/>
                  </a:lnTo>
                  <a:lnTo>
                    <a:pt x="279" y="200"/>
                  </a:lnTo>
                  <a:lnTo>
                    <a:pt x="291" y="191"/>
                  </a:lnTo>
                  <a:lnTo>
                    <a:pt x="301" y="181"/>
                  </a:lnTo>
                  <a:lnTo>
                    <a:pt x="306" y="174"/>
                  </a:lnTo>
                  <a:lnTo>
                    <a:pt x="312" y="163"/>
                  </a:lnTo>
                  <a:lnTo>
                    <a:pt x="318" y="149"/>
                  </a:lnTo>
                  <a:lnTo>
                    <a:pt x="322" y="138"/>
                  </a:lnTo>
                  <a:lnTo>
                    <a:pt x="324" y="129"/>
                  </a:lnTo>
                  <a:lnTo>
                    <a:pt x="324" y="126"/>
                  </a:lnTo>
                  <a:lnTo>
                    <a:pt x="323" y="124"/>
                  </a:lnTo>
                  <a:lnTo>
                    <a:pt x="319" y="126"/>
                  </a:lnTo>
                  <a:lnTo>
                    <a:pt x="312" y="128"/>
                  </a:lnTo>
                  <a:lnTo>
                    <a:pt x="307" y="131"/>
                  </a:lnTo>
                  <a:lnTo>
                    <a:pt x="299" y="136"/>
                  </a:lnTo>
                  <a:lnTo>
                    <a:pt x="291" y="139"/>
                  </a:lnTo>
                  <a:lnTo>
                    <a:pt x="282" y="144"/>
                  </a:lnTo>
                  <a:lnTo>
                    <a:pt x="273" y="149"/>
                  </a:lnTo>
                  <a:lnTo>
                    <a:pt x="264" y="153"/>
                  </a:lnTo>
                  <a:lnTo>
                    <a:pt x="257" y="156"/>
                  </a:lnTo>
                  <a:lnTo>
                    <a:pt x="252" y="157"/>
                  </a:lnTo>
                  <a:lnTo>
                    <a:pt x="241" y="172"/>
                  </a:lnTo>
                  <a:lnTo>
                    <a:pt x="227" y="186"/>
                  </a:lnTo>
                  <a:lnTo>
                    <a:pt x="210" y="198"/>
                  </a:lnTo>
                  <a:lnTo>
                    <a:pt x="191" y="210"/>
                  </a:lnTo>
                  <a:lnTo>
                    <a:pt x="173" y="220"/>
                  </a:lnTo>
                  <a:lnTo>
                    <a:pt x="157" y="228"/>
                  </a:lnTo>
                  <a:lnTo>
                    <a:pt x="144" y="233"/>
                  </a:lnTo>
                  <a:lnTo>
                    <a:pt x="135" y="235"/>
                  </a:lnTo>
                  <a:lnTo>
                    <a:pt x="124" y="237"/>
                  </a:lnTo>
                  <a:lnTo>
                    <a:pt x="119" y="237"/>
                  </a:lnTo>
                  <a:lnTo>
                    <a:pt x="120" y="234"/>
                  </a:lnTo>
                  <a:lnTo>
                    <a:pt x="128" y="232"/>
                  </a:lnTo>
                  <a:lnTo>
                    <a:pt x="141" y="225"/>
                  </a:lnTo>
                  <a:lnTo>
                    <a:pt x="157" y="217"/>
                  </a:lnTo>
                  <a:lnTo>
                    <a:pt x="174" y="207"/>
                  </a:lnTo>
                  <a:lnTo>
                    <a:pt x="190" y="194"/>
                  </a:lnTo>
                  <a:lnTo>
                    <a:pt x="206" y="182"/>
                  </a:lnTo>
                  <a:lnTo>
                    <a:pt x="219" y="171"/>
                  </a:lnTo>
                  <a:lnTo>
                    <a:pt x="228" y="161"/>
                  </a:lnTo>
                  <a:lnTo>
                    <a:pt x="232" y="153"/>
                  </a:lnTo>
                  <a:lnTo>
                    <a:pt x="232" y="151"/>
                  </a:lnTo>
                  <a:lnTo>
                    <a:pt x="229" y="149"/>
                  </a:lnTo>
                  <a:lnTo>
                    <a:pt x="224" y="149"/>
                  </a:lnTo>
                  <a:lnTo>
                    <a:pt x="215" y="149"/>
                  </a:lnTo>
                  <a:lnTo>
                    <a:pt x="208" y="149"/>
                  </a:lnTo>
                  <a:lnTo>
                    <a:pt x="202" y="151"/>
                  </a:lnTo>
                  <a:lnTo>
                    <a:pt x="194" y="152"/>
                  </a:lnTo>
                  <a:lnTo>
                    <a:pt x="187" y="152"/>
                  </a:lnTo>
                  <a:lnTo>
                    <a:pt x="179" y="153"/>
                  </a:lnTo>
                  <a:lnTo>
                    <a:pt x="173" y="154"/>
                  </a:lnTo>
                  <a:lnTo>
                    <a:pt x="168" y="154"/>
                  </a:lnTo>
                  <a:lnTo>
                    <a:pt x="164" y="154"/>
                  </a:lnTo>
                  <a:lnTo>
                    <a:pt x="152" y="162"/>
                  </a:lnTo>
                  <a:lnTo>
                    <a:pt x="136" y="169"/>
                  </a:lnTo>
                  <a:lnTo>
                    <a:pt x="119" y="177"/>
                  </a:lnTo>
                  <a:lnTo>
                    <a:pt x="100" y="183"/>
                  </a:lnTo>
                  <a:lnTo>
                    <a:pt x="82" y="189"/>
                  </a:lnTo>
                  <a:lnTo>
                    <a:pt x="66" y="194"/>
                  </a:lnTo>
                  <a:lnTo>
                    <a:pt x="54" y="198"/>
                  </a:lnTo>
                  <a:lnTo>
                    <a:pt x="46" y="200"/>
                  </a:lnTo>
                  <a:lnTo>
                    <a:pt x="38" y="202"/>
                  </a:lnTo>
                  <a:lnTo>
                    <a:pt x="35" y="199"/>
                  </a:lnTo>
                  <a:lnTo>
                    <a:pt x="37" y="195"/>
                  </a:lnTo>
                  <a:lnTo>
                    <a:pt x="48" y="192"/>
                  </a:lnTo>
                  <a:lnTo>
                    <a:pt x="60" y="189"/>
                  </a:lnTo>
                  <a:lnTo>
                    <a:pt x="73" y="186"/>
                  </a:lnTo>
                  <a:lnTo>
                    <a:pt x="87" y="181"/>
                  </a:lnTo>
                  <a:lnTo>
                    <a:pt x="100" y="174"/>
                  </a:lnTo>
                  <a:lnTo>
                    <a:pt x="114" y="168"/>
                  </a:lnTo>
                  <a:lnTo>
                    <a:pt x="124" y="161"/>
                  </a:lnTo>
                  <a:lnTo>
                    <a:pt x="132" y="154"/>
                  </a:lnTo>
                  <a:lnTo>
                    <a:pt x="137" y="148"/>
                  </a:lnTo>
                  <a:lnTo>
                    <a:pt x="123" y="146"/>
                  </a:lnTo>
                  <a:lnTo>
                    <a:pt x="107" y="144"/>
                  </a:lnTo>
                  <a:lnTo>
                    <a:pt x="89" y="144"/>
                  </a:lnTo>
                  <a:lnTo>
                    <a:pt x="71" y="146"/>
                  </a:lnTo>
                  <a:lnTo>
                    <a:pt x="54" y="148"/>
                  </a:lnTo>
                  <a:lnTo>
                    <a:pt x="38" y="151"/>
                  </a:lnTo>
                  <a:lnTo>
                    <a:pt x="27" y="152"/>
                  </a:lnTo>
                  <a:lnTo>
                    <a:pt x="17" y="154"/>
                  </a:lnTo>
                  <a:lnTo>
                    <a:pt x="7" y="157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7" y="152"/>
                  </a:lnTo>
                  <a:lnTo>
                    <a:pt x="15" y="148"/>
                  </a:lnTo>
                  <a:lnTo>
                    <a:pt x="25" y="143"/>
                  </a:lnTo>
                  <a:lnTo>
                    <a:pt x="40" y="138"/>
                  </a:lnTo>
                  <a:lnTo>
                    <a:pt x="57" y="134"/>
                  </a:lnTo>
                  <a:lnTo>
                    <a:pt x="75" y="131"/>
                  </a:lnTo>
                  <a:lnTo>
                    <a:pt x="95" y="128"/>
                  </a:lnTo>
                  <a:lnTo>
                    <a:pt x="115" y="128"/>
                  </a:lnTo>
                  <a:lnTo>
                    <a:pt x="133" y="131"/>
                  </a:lnTo>
                  <a:lnTo>
                    <a:pt x="128" y="124"/>
                  </a:lnTo>
                  <a:lnTo>
                    <a:pt x="119" y="116"/>
                  </a:lnTo>
                  <a:lnTo>
                    <a:pt x="108" y="108"/>
                  </a:lnTo>
                  <a:lnTo>
                    <a:pt x="96" y="99"/>
                  </a:lnTo>
                  <a:lnTo>
                    <a:pt x="85" y="92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8" y="76"/>
                  </a:lnTo>
                  <a:lnTo>
                    <a:pt x="49" y="71"/>
                  </a:lnTo>
                  <a:lnTo>
                    <a:pt x="46" y="67"/>
                  </a:lnTo>
                  <a:lnTo>
                    <a:pt x="49" y="65"/>
                  </a:lnTo>
                  <a:lnTo>
                    <a:pt x="58" y="67"/>
                  </a:lnTo>
                  <a:lnTo>
                    <a:pt x="67" y="71"/>
                  </a:lnTo>
                  <a:lnTo>
                    <a:pt x="81" y="77"/>
                  </a:lnTo>
                  <a:lnTo>
                    <a:pt x="95" y="84"/>
                  </a:lnTo>
                  <a:lnTo>
                    <a:pt x="112" y="93"/>
                  </a:lnTo>
                  <a:lnTo>
                    <a:pt x="128" y="102"/>
                  </a:lnTo>
                  <a:lnTo>
                    <a:pt x="143" y="111"/>
                  </a:lnTo>
                  <a:lnTo>
                    <a:pt x="154" y="118"/>
                  </a:lnTo>
                  <a:lnTo>
                    <a:pt x="161" y="124"/>
                  </a:lnTo>
                  <a:lnTo>
                    <a:pt x="168" y="124"/>
                  </a:lnTo>
                  <a:lnTo>
                    <a:pt x="175" y="126"/>
                  </a:lnTo>
                  <a:lnTo>
                    <a:pt x="185" y="126"/>
                  </a:lnTo>
                  <a:lnTo>
                    <a:pt x="194" y="126"/>
                  </a:lnTo>
                  <a:lnTo>
                    <a:pt x="203" y="126"/>
                  </a:lnTo>
                  <a:lnTo>
                    <a:pt x="212" y="126"/>
                  </a:lnTo>
                  <a:lnTo>
                    <a:pt x="219" y="126"/>
                  </a:lnTo>
                  <a:lnTo>
                    <a:pt x="224" y="126"/>
                  </a:lnTo>
                  <a:lnTo>
                    <a:pt x="222" y="118"/>
                  </a:lnTo>
                  <a:lnTo>
                    <a:pt x="215" y="111"/>
                  </a:lnTo>
                  <a:lnTo>
                    <a:pt x="208" y="102"/>
                  </a:lnTo>
                  <a:lnTo>
                    <a:pt x="200" y="93"/>
                  </a:lnTo>
                  <a:lnTo>
                    <a:pt x="193" y="86"/>
                  </a:lnTo>
                  <a:lnTo>
                    <a:pt x="185" y="78"/>
                  </a:lnTo>
                  <a:lnTo>
                    <a:pt x="178" y="72"/>
                  </a:lnTo>
                  <a:lnTo>
                    <a:pt x="173" y="67"/>
                  </a:lnTo>
                  <a:lnTo>
                    <a:pt x="168" y="63"/>
                  </a:lnTo>
                  <a:lnTo>
                    <a:pt x="162" y="60"/>
                  </a:lnTo>
                  <a:lnTo>
                    <a:pt x="156" y="56"/>
                  </a:lnTo>
                  <a:lnTo>
                    <a:pt x="150" y="52"/>
                  </a:lnTo>
                  <a:lnTo>
                    <a:pt x="145" y="50"/>
                  </a:lnTo>
                  <a:lnTo>
                    <a:pt x="140" y="46"/>
                  </a:lnTo>
                  <a:lnTo>
                    <a:pt x="136" y="43"/>
                  </a:lnTo>
                  <a:lnTo>
                    <a:pt x="132" y="41"/>
                  </a:lnTo>
                  <a:lnTo>
                    <a:pt x="127" y="35"/>
                  </a:lnTo>
                  <a:lnTo>
                    <a:pt x="125" y="28"/>
                  </a:lnTo>
                  <a:lnTo>
                    <a:pt x="128" y="27"/>
                  </a:lnTo>
                  <a:lnTo>
                    <a:pt x="141" y="36"/>
                  </a:lnTo>
                  <a:lnTo>
                    <a:pt x="152" y="43"/>
                  </a:lnTo>
                  <a:lnTo>
                    <a:pt x="165" y="53"/>
                  </a:lnTo>
                  <a:lnTo>
                    <a:pt x="181" y="65"/>
                  </a:lnTo>
                  <a:lnTo>
                    <a:pt x="195" y="76"/>
                  </a:lnTo>
                  <a:lnTo>
                    <a:pt x="210" y="87"/>
                  </a:lnTo>
                  <a:lnTo>
                    <a:pt x="223" y="97"/>
                  </a:lnTo>
                  <a:lnTo>
                    <a:pt x="233" y="104"/>
                  </a:lnTo>
                  <a:lnTo>
                    <a:pt x="240" y="111"/>
                  </a:lnTo>
                  <a:lnTo>
                    <a:pt x="247" y="117"/>
                  </a:lnTo>
                  <a:lnTo>
                    <a:pt x="253" y="118"/>
                  </a:lnTo>
                  <a:lnTo>
                    <a:pt x="260" y="117"/>
                  </a:lnTo>
                  <a:lnTo>
                    <a:pt x="268" y="116"/>
                  </a:lnTo>
                  <a:lnTo>
                    <a:pt x="273" y="114"/>
                  </a:lnTo>
                  <a:lnTo>
                    <a:pt x="281" y="113"/>
                  </a:lnTo>
                  <a:lnTo>
                    <a:pt x="289" y="112"/>
                  </a:lnTo>
                  <a:lnTo>
                    <a:pt x="297" y="109"/>
                  </a:lnTo>
                  <a:lnTo>
                    <a:pt x="306" y="108"/>
                  </a:lnTo>
                  <a:lnTo>
                    <a:pt x="312" y="107"/>
                  </a:lnTo>
                  <a:lnTo>
                    <a:pt x="318" y="104"/>
                  </a:lnTo>
                  <a:lnTo>
                    <a:pt x="322" y="103"/>
                  </a:lnTo>
                  <a:lnTo>
                    <a:pt x="326" y="99"/>
                  </a:lnTo>
                  <a:lnTo>
                    <a:pt x="326" y="96"/>
                  </a:lnTo>
                  <a:lnTo>
                    <a:pt x="323" y="92"/>
                  </a:lnTo>
                  <a:lnTo>
                    <a:pt x="316" y="84"/>
                  </a:lnTo>
                  <a:lnTo>
                    <a:pt x="310" y="78"/>
                  </a:lnTo>
                  <a:lnTo>
                    <a:pt x="299" y="70"/>
                  </a:lnTo>
                  <a:lnTo>
                    <a:pt x="287" y="58"/>
                  </a:lnTo>
                  <a:lnTo>
                    <a:pt x="273" y="46"/>
                  </a:lnTo>
                  <a:lnTo>
                    <a:pt x="258" y="35"/>
                  </a:lnTo>
                  <a:lnTo>
                    <a:pt x="245" y="23"/>
                  </a:lnTo>
                  <a:lnTo>
                    <a:pt x="233" y="15"/>
                  </a:lnTo>
                  <a:lnTo>
                    <a:pt x="225" y="10"/>
                  </a:lnTo>
                  <a:lnTo>
                    <a:pt x="218" y="3"/>
                  </a:lnTo>
                  <a:lnTo>
                    <a:pt x="220" y="0"/>
                  </a:lnTo>
                  <a:lnTo>
                    <a:pt x="228" y="2"/>
                  </a:lnTo>
                  <a:lnTo>
                    <a:pt x="243" y="10"/>
                  </a:lnTo>
                  <a:lnTo>
                    <a:pt x="252" y="17"/>
                  </a:lnTo>
                  <a:lnTo>
                    <a:pt x="265" y="28"/>
                  </a:lnTo>
                  <a:lnTo>
                    <a:pt x="281" y="40"/>
                  </a:lnTo>
                  <a:lnTo>
                    <a:pt x="297" y="51"/>
                  </a:lnTo>
                  <a:lnTo>
                    <a:pt x="312" y="62"/>
                  </a:lnTo>
                  <a:lnTo>
                    <a:pt x="326" y="72"/>
                  </a:lnTo>
                  <a:lnTo>
                    <a:pt x="336" y="80"/>
                  </a:lnTo>
                  <a:lnTo>
                    <a:pt x="341" y="82"/>
                  </a:lnTo>
                  <a:lnTo>
                    <a:pt x="348" y="82"/>
                  </a:lnTo>
                  <a:lnTo>
                    <a:pt x="358" y="81"/>
                  </a:lnTo>
                  <a:lnTo>
                    <a:pt x="373" y="78"/>
                  </a:lnTo>
                  <a:lnTo>
                    <a:pt x="389" y="76"/>
                  </a:lnTo>
                  <a:lnTo>
                    <a:pt x="405" y="72"/>
                  </a:lnTo>
                  <a:lnTo>
                    <a:pt x="419" y="70"/>
                  </a:lnTo>
                  <a:lnTo>
                    <a:pt x="431" y="67"/>
                  </a:lnTo>
                  <a:lnTo>
                    <a:pt x="438" y="67"/>
                  </a:lnTo>
                  <a:lnTo>
                    <a:pt x="441" y="68"/>
                  </a:lnTo>
                  <a:lnTo>
                    <a:pt x="439" y="70"/>
                  </a:lnTo>
                  <a:lnTo>
                    <a:pt x="431" y="73"/>
                  </a:lnTo>
                  <a:lnTo>
                    <a:pt x="423" y="8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7" name="Freeform 335">
              <a:extLst>
                <a:ext uri="{FF2B5EF4-FFF2-40B4-BE49-F238E27FC236}">
                  <a16:creationId xmlns:a16="http://schemas.microsoft.com/office/drawing/2014/main" xmlns="" id="{42B2EA7A-0F53-59CC-1169-7E32FFF296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0" y="2655"/>
              <a:ext cx="100" cy="92"/>
            </a:xfrm>
            <a:custGeom>
              <a:avLst/>
              <a:gdLst>
                <a:gd name="T0" fmla="*/ 269 w 290"/>
                <a:gd name="T1" fmla="*/ 261 h 275"/>
                <a:gd name="T2" fmla="*/ 250 w 290"/>
                <a:gd name="T3" fmla="*/ 246 h 275"/>
                <a:gd name="T4" fmla="*/ 232 w 290"/>
                <a:gd name="T5" fmla="*/ 240 h 275"/>
                <a:gd name="T6" fmla="*/ 175 w 290"/>
                <a:gd name="T7" fmla="*/ 244 h 275"/>
                <a:gd name="T8" fmla="*/ 112 w 290"/>
                <a:gd name="T9" fmla="*/ 241 h 275"/>
                <a:gd name="T10" fmla="*/ 78 w 290"/>
                <a:gd name="T11" fmla="*/ 229 h 275"/>
                <a:gd name="T12" fmla="*/ 99 w 290"/>
                <a:gd name="T13" fmla="*/ 230 h 275"/>
                <a:gd name="T14" fmla="*/ 142 w 290"/>
                <a:gd name="T15" fmla="*/ 233 h 275"/>
                <a:gd name="T16" fmla="*/ 196 w 290"/>
                <a:gd name="T17" fmla="*/ 231 h 275"/>
                <a:gd name="T18" fmla="*/ 212 w 290"/>
                <a:gd name="T19" fmla="*/ 221 h 275"/>
                <a:gd name="T20" fmla="*/ 187 w 290"/>
                <a:gd name="T21" fmla="*/ 208 h 275"/>
                <a:gd name="T22" fmla="*/ 165 w 290"/>
                <a:gd name="T23" fmla="*/ 197 h 275"/>
                <a:gd name="T24" fmla="*/ 125 w 290"/>
                <a:gd name="T25" fmla="*/ 193 h 275"/>
                <a:gd name="T26" fmla="*/ 61 w 290"/>
                <a:gd name="T27" fmla="*/ 180 h 275"/>
                <a:gd name="T28" fmla="*/ 18 w 290"/>
                <a:gd name="T29" fmla="*/ 160 h 275"/>
                <a:gd name="T30" fmla="*/ 17 w 290"/>
                <a:gd name="T31" fmla="*/ 150 h 275"/>
                <a:gd name="T32" fmla="*/ 50 w 290"/>
                <a:gd name="T33" fmla="*/ 164 h 275"/>
                <a:gd name="T34" fmla="*/ 101 w 290"/>
                <a:gd name="T35" fmla="*/ 177 h 275"/>
                <a:gd name="T36" fmla="*/ 142 w 290"/>
                <a:gd name="T37" fmla="*/ 179 h 275"/>
                <a:gd name="T38" fmla="*/ 109 w 290"/>
                <a:gd name="T39" fmla="*/ 152 h 275"/>
                <a:gd name="T40" fmla="*/ 80 w 290"/>
                <a:gd name="T41" fmla="*/ 140 h 275"/>
                <a:gd name="T42" fmla="*/ 32 w 290"/>
                <a:gd name="T43" fmla="*/ 123 h 275"/>
                <a:gd name="T44" fmla="*/ 0 w 290"/>
                <a:gd name="T45" fmla="*/ 81 h 275"/>
                <a:gd name="T46" fmla="*/ 29 w 290"/>
                <a:gd name="T47" fmla="*/ 104 h 275"/>
                <a:gd name="T48" fmla="*/ 64 w 290"/>
                <a:gd name="T49" fmla="*/ 122 h 275"/>
                <a:gd name="T50" fmla="*/ 75 w 290"/>
                <a:gd name="T51" fmla="*/ 110 h 275"/>
                <a:gd name="T52" fmla="*/ 41 w 290"/>
                <a:gd name="T53" fmla="*/ 68 h 275"/>
                <a:gd name="T54" fmla="*/ 18 w 290"/>
                <a:gd name="T55" fmla="*/ 39 h 275"/>
                <a:gd name="T56" fmla="*/ 13 w 290"/>
                <a:gd name="T57" fmla="*/ 19 h 275"/>
                <a:gd name="T58" fmla="*/ 16 w 290"/>
                <a:gd name="T59" fmla="*/ 12 h 275"/>
                <a:gd name="T60" fmla="*/ 54 w 290"/>
                <a:gd name="T61" fmla="*/ 67 h 275"/>
                <a:gd name="T62" fmla="*/ 91 w 290"/>
                <a:gd name="T63" fmla="*/ 114 h 275"/>
                <a:gd name="T64" fmla="*/ 107 w 290"/>
                <a:gd name="T65" fmla="*/ 118 h 275"/>
                <a:gd name="T66" fmla="*/ 104 w 290"/>
                <a:gd name="T67" fmla="*/ 92 h 275"/>
                <a:gd name="T68" fmla="*/ 87 w 290"/>
                <a:gd name="T69" fmla="*/ 36 h 275"/>
                <a:gd name="T70" fmla="*/ 93 w 290"/>
                <a:gd name="T71" fmla="*/ 33 h 275"/>
                <a:gd name="T72" fmla="*/ 114 w 290"/>
                <a:gd name="T73" fmla="*/ 84 h 275"/>
                <a:gd name="T74" fmla="*/ 126 w 290"/>
                <a:gd name="T75" fmla="*/ 142 h 275"/>
                <a:gd name="T76" fmla="*/ 149 w 290"/>
                <a:gd name="T77" fmla="*/ 160 h 275"/>
                <a:gd name="T78" fmla="*/ 165 w 290"/>
                <a:gd name="T79" fmla="*/ 172 h 275"/>
                <a:gd name="T80" fmla="*/ 172 w 290"/>
                <a:gd name="T81" fmla="*/ 177 h 275"/>
                <a:gd name="T82" fmla="*/ 179 w 290"/>
                <a:gd name="T83" fmla="*/ 152 h 275"/>
                <a:gd name="T84" fmla="*/ 157 w 290"/>
                <a:gd name="T85" fmla="*/ 72 h 275"/>
                <a:gd name="T86" fmla="*/ 157 w 290"/>
                <a:gd name="T87" fmla="*/ 59 h 275"/>
                <a:gd name="T88" fmla="*/ 172 w 290"/>
                <a:gd name="T89" fmla="*/ 83 h 275"/>
                <a:gd name="T90" fmla="*/ 190 w 290"/>
                <a:gd name="T91" fmla="*/ 129 h 275"/>
                <a:gd name="T92" fmla="*/ 187 w 290"/>
                <a:gd name="T93" fmla="*/ 187 h 275"/>
                <a:gd name="T94" fmla="*/ 204 w 290"/>
                <a:gd name="T95" fmla="*/ 202 h 275"/>
                <a:gd name="T96" fmla="*/ 222 w 290"/>
                <a:gd name="T97" fmla="*/ 212 h 275"/>
                <a:gd name="T98" fmla="*/ 236 w 290"/>
                <a:gd name="T99" fmla="*/ 207 h 275"/>
                <a:gd name="T100" fmla="*/ 234 w 290"/>
                <a:gd name="T101" fmla="*/ 157 h 275"/>
                <a:gd name="T102" fmla="*/ 229 w 290"/>
                <a:gd name="T103" fmla="*/ 102 h 275"/>
                <a:gd name="T104" fmla="*/ 230 w 290"/>
                <a:gd name="T105" fmla="*/ 88 h 275"/>
                <a:gd name="T106" fmla="*/ 242 w 290"/>
                <a:gd name="T107" fmla="*/ 133 h 275"/>
                <a:gd name="T108" fmla="*/ 249 w 290"/>
                <a:gd name="T109" fmla="*/ 223 h 275"/>
                <a:gd name="T110" fmla="*/ 270 w 290"/>
                <a:gd name="T111" fmla="*/ 248 h 275"/>
                <a:gd name="T112" fmla="*/ 284 w 290"/>
                <a:gd name="T113" fmla="*/ 265 h 275"/>
                <a:gd name="T114" fmla="*/ 290 w 290"/>
                <a:gd name="T115" fmla="*/ 274 h 275"/>
                <a:gd name="T116" fmla="*/ 279 w 290"/>
                <a:gd name="T117" fmla="*/ 27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5">
                  <a:moveTo>
                    <a:pt x="279" y="270"/>
                  </a:moveTo>
                  <a:lnTo>
                    <a:pt x="274" y="266"/>
                  </a:lnTo>
                  <a:lnTo>
                    <a:pt x="269" y="261"/>
                  </a:lnTo>
                  <a:lnTo>
                    <a:pt x="262" y="256"/>
                  </a:lnTo>
                  <a:lnTo>
                    <a:pt x="257" y="251"/>
                  </a:lnTo>
                  <a:lnTo>
                    <a:pt x="250" y="246"/>
                  </a:lnTo>
                  <a:lnTo>
                    <a:pt x="244" y="243"/>
                  </a:lnTo>
                  <a:lnTo>
                    <a:pt x="238" y="240"/>
                  </a:lnTo>
                  <a:lnTo>
                    <a:pt x="232" y="240"/>
                  </a:lnTo>
                  <a:lnTo>
                    <a:pt x="216" y="243"/>
                  </a:lnTo>
                  <a:lnTo>
                    <a:pt x="197" y="244"/>
                  </a:lnTo>
                  <a:lnTo>
                    <a:pt x="175" y="244"/>
                  </a:lnTo>
                  <a:lnTo>
                    <a:pt x="153" y="244"/>
                  </a:lnTo>
                  <a:lnTo>
                    <a:pt x="130" y="244"/>
                  </a:lnTo>
                  <a:lnTo>
                    <a:pt x="112" y="241"/>
                  </a:lnTo>
                  <a:lnTo>
                    <a:pt x="96" y="239"/>
                  </a:lnTo>
                  <a:lnTo>
                    <a:pt x="86" y="235"/>
                  </a:lnTo>
                  <a:lnTo>
                    <a:pt x="78" y="229"/>
                  </a:lnTo>
                  <a:lnTo>
                    <a:pt x="78" y="226"/>
                  </a:lnTo>
                  <a:lnTo>
                    <a:pt x="86" y="228"/>
                  </a:lnTo>
                  <a:lnTo>
                    <a:pt x="99" y="230"/>
                  </a:lnTo>
                  <a:lnTo>
                    <a:pt x="109" y="231"/>
                  </a:lnTo>
                  <a:lnTo>
                    <a:pt x="124" y="233"/>
                  </a:lnTo>
                  <a:lnTo>
                    <a:pt x="142" y="233"/>
                  </a:lnTo>
                  <a:lnTo>
                    <a:pt x="161" y="233"/>
                  </a:lnTo>
                  <a:lnTo>
                    <a:pt x="179" y="233"/>
                  </a:lnTo>
                  <a:lnTo>
                    <a:pt x="196" y="231"/>
                  </a:lnTo>
                  <a:lnTo>
                    <a:pt x="209" y="229"/>
                  </a:lnTo>
                  <a:lnTo>
                    <a:pt x="217" y="226"/>
                  </a:lnTo>
                  <a:lnTo>
                    <a:pt x="212" y="221"/>
                  </a:lnTo>
                  <a:lnTo>
                    <a:pt x="204" y="218"/>
                  </a:lnTo>
                  <a:lnTo>
                    <a:pt x="196" y="213"/>
                  </a:lnTo>
                  <a:lnTo>
                    <a:pt x="187" y="208"/>
                  </a:lnTo>
                  <a:lnTo>
                    <a:pt x="179" y="204"/>
                  </a:lnTo>
                  <a:lnTo>
                    <a:pt x="171" y="200"/>
                  </a:lnTo>
                  <a:lnTo>
                    <a:pt x="165" y="197"/>
                  </a:lnTo>
                  <a:lnTo>
                    <a:pt x="161" y="194"/>
                  </a:lnTo>
                  <a:lnTo>
                    <a:pt x="145" y="195"/>
                  </a:lnTo>
                  <a:lnTo>
                    <a:pt x="125" y="193"/>
                  </a:lnTo>
                  <a:lnTo>
                    <a:pt x="103" y="190"/>
                  </a:lnTo>
                  <a:lnTo>
                    <a:pt x="82" y="185"/>
                  </a:lnTo>
                  <a:lnTo>
                    <a:pt x="61" y="180"/>
                  </a:lnTo>
                  <a:lnTo>
                    <a:pt x="42" y="174"/>
                  </a:lnTo>
                  <a:lnTo>
                    <a:pt x="28" y="167"/>
                  </a:lnTo>
                  <a:lnTo>
                    <a:pt x="18" y="160"/>
                  </a:lnTo>
                  <a:lnTo>
                    <a:pt x="12" y="152"/>
                  </a:lnTo>
                  <a:lnTo>
                    <a:pt x="12" y="148"/>
                  </a:lnTo>
                  <a:lnTo>
                    <a:pt x="17" y="150"/>
                  </a:lnTo>
                  <a:lnTo>
                    <a:pt x="28" y="155"/>
                  </a:lnTo>
                  <a:lnTo>
                    <a:pt x="37" y="159"/>
                  </a:lnTo>
                  <a:lnTo>
                    <a:pt x="50" y="164"/>
                  </a:lnTo>
                  <a:lnTo>
                    <a:pt x="66" y="169"/>
                  </a:lnTo>
                  <a:lnTo>
                    <a:pt x="83" y="173"/>
                  </a:lnTo>
                  <a:lnTo>
                    <a:pt x="101" y="177"/>
                  </a:lnTo>
                  <a:lnTo>
                    <a:pt x="117" y="179"/>
                  </a:lnTo>
                  <a:lnTo>
                    <a:pt x="132" y="180"/>
                  </a:lnTo>
                  <a:lnTo>
                    <a:pt x="142" y="179"/>
                  </a:lnTo>
                  <a:lnTo>
                    <a:pt x="129" y="167"/>
                  </a:lnTo>
                  <a:lnTo>
                    <a:pt x="117" y="158"/>
                  </a:lnTo>
                  <a:lnTo>
                    <a:pt x="109" y="152"/>
                  </a:lnTo>
                  <a:lnTo>
                    <a:pt x="105" y="145"/>
                  </a:lnTo>
                  <a:lnTo>
                    <a:pt x="95" y="143"/>
                  </a:lnTo>
                  <a:lnTo>
                    <a:pt x="80" y="140"/>
                  </a:lnTo>
                  <a:lnTo>
                    <a:pt x="64" y="137"/>
                  </a:lnTo>
                  <a:lnTo>
                    <a:pt x="49" y="130"/>
                  </a:lnTo>
                  <a:lnTo>
                    <a:pt x="32" y="123"/>
                  </a:lnTo>
                  <a:lnTo>
                    <a:pt x="17" y="112"/>
                  </a:lnTo>
                  <a:lnTo>
                    <a:pt x="7" y="98"/>
                  </a:lnTo>
                  <a:lnTo>
                    <a:pt x="0" y="81"/>
                  </a:lnTo>
                  <a:lnTo>
                    <a:pt x="8" y="88"/>
                  </a:lnTo>
                  <a:lnTo>
                    <a:pt x="18" y="97"/>
                  </a:lnTo>
                  <a:lnTo>
                    <a:pt x="29" y="104"/>
                  </a:lnTo>
                  <a:lnTo>
                    <a:pt x="39" y="112"/>
                  </a:lnTo>
                  <a:lnTo>
                    <a:pt x="51" y="118"/>
                  </a:lnTo>
                  <a:lnTo>
                    <a:pt x="64" y="122"/>
                  </a:lnTo>
                  <a:lnTo>
                    <a:pt x="75" y="124"/>
                  </a:lnTo>
                  <a:lnTo>
                    <a:pt x="87" y="125"/>
                  </a:lnTo>
                  <a:lnTo>
                    <a:pt x="75" y="110"/>
                  </a:lnTo>
                  <a:lnTo>
                    <a:pt x="63" y="96"/>
                  </a:lnTo>
                  <a:lnTo>
                    <a:pt x="51" y="82"/>
                  </a:lnTo>
                  <a:lnTo>
                    <a:pt x="41" y="68"/>
                  </a:lnTo>
                  <a:lnTo>
                    <a:pt x="30" y="57"/>
                  </a:lnTo>
                  <a:lnTo>
                    <a:pt x="24" y="47"/>
                  </a:lnTo>
                  <a:lnTo>
                    <a:pt x="18" y="39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3" y="19"/>
                  </a:lnTo>
                  <a:lnTo>
                    <a:pt x="12" y="8"/>
                  </a:lnTo>
                  <a:lnTo>
                    <a:pt x="9" y="0"/>
                  </a:lnTo>
                  <a:lnTo>
                    <a:pt x="16" y="12"/>
                  </a:lnTo>
                  <a:lnTo>
                    <a:pt x="26" y="28"/>
                  </a:lnTo>
                  <a:lnTo>
                    <a:pt x="39" y="47"/>
                  </a:lnTo>
                  <a:lnTo>
                    <a:pt x="54" y="67"/>
                  </a:lnTo>
                  <a:lnTo>
                    <a:pt x="67" y="86"/>
                  </a:lnTo>
                  <a:lnTo>
                    <a:pt x="80" y="103"/>
                  </a:lnTo>
                  <a:lnTo>
                    <a:pt x="91" y="114"/>
                  </a:lnTo>
                  <a:lnTo>
                    <a:pt x="97" y="120"/>
                  </a:lnTo>
                  <a:lnTo>
                    <a:pt x="104" y="122"/>
                  </a:lnTo>
                  <a:lnTo>
                    <a:pt x="107" y="118"/>
                  </a:lnTo>
                  <a:lnTo>
                    <a:pt x="107" y="113"/>
                  </a:lnTo>
                  <a:lnTo>
                    <a:pt x="107" y="106"/>
                  </a:lnTo>
                  <a:lnTo>
                    <a:pt x="104" y="92"/>
                  </a:lnTo>
                  <a:lnTo>
                    <a:pt x="97" y="71"/>
                  </a:lnTo>
                  <a:lnTo>
                    <a:pt x="91" y="49"/>
                  </a:lnTo>
                  <a:lnTo>
                    <a:pt x="87" y="36"/>
                  </a:lnTo>
                  <a:lnTo>
                    <a:pt x="87" y="31"/>
                  </a:lnTo>
                  <a:lnTo>
                    <a:pt x="89" y="29"/>
                  </a:lnTo>
                  <a:lnTo>
                    <a:pt x="93" y="33"/>
                  </a:lnTo>
                  <a:lnTo>
                    <a:pt x="97" y="41"/>
                  </a:lnTo>
                  <a:lnTo>
                    <a:pt x="104" y="57"/>
                  </a:lnTo>
                  <a:lnTo>
                    <a:pt x="114" y="84"/>
                  </a:lnTo>
                  <a:lnTo>
                    <a:pt x="120" y="113"/>
                  </a:lnTo>
                  <a:lnTo>
                    <a:pt x="118" y="134"/>
                  </a:lnTo>
                  <a:lnTo>
                    <a:pt x="126" y="142"/>
                  </a:lnTo>
                  <a:lnTo>
                    <a:pt x="134" y="149"/>
                  </a:lnTo>
                  <a:lnTo>
                    <a:pt x="142" y="154"/>
                  </a:lnTo>
                  <a:lnTo>
                    <a:pt x="149" y="160"/>
                  </a:lnTo>
                  <a:lnTo>
                    <a:pt x="155" y="164"/>
                  </a:lnTo>
                  <a:lnTo>
                    <a:pt x="161" y="168"/>
                  </a:lnTo>
                  <a:lnTo>
                    <a:pt x="165" y="172"/>
                  </a:lnTo>
                  <a:lnTo>
                    <a:pt x="167" y="173"/>
                  </a:lnTo>
                  <a:lnTo>
                    <a:pt x="170" y="175"/>
                  </a:lnTo>
                  <a:lnTo>
                    <a:pt x="172" y="177"/>
                  </a:lnTo>
                  <a:lnTo>
                    <a:pt x="175" y="174"/>
                  </a:lnTo>
                  <a:lnTo>
                    <a:pt x="178" y="168"/>
                  </a:lnTo>
                  <a:lnTo>
                    <a:pt x="179" y="152"/>
                  </a:lnTo>
                  <a:lnTo>
                    <a:pt x="176" y="125"/>
                  </a:lnTo>
                  <a:lnTo>
                    <a:pt x="170" y="96"/>
                  </a:lnTo>
                  <a:lnTo>
                    <a:pt x="157" y="72"/>
                  </a:lnTo>
                  <a:lnTo>
                    <a:pt x="151" y="62"/>
                  </a:lnTo>
                  <a:lnTo>
                    <a:pt x="151" y="58"/>
                  </a:lnTo>
                  <a:lnTo>
                    <a:pt x="157" y="59"/>
                  </a:lnTo>
                  <a:lnTo>
                    <a:pt x="163" y="66"/>
                  </a:lnTo>
                  <a:lnTo>
                    <a:pt x="167" y="72"/>
                  </a:lnTo>
                  <a:lnTo>
                    <a:pt x="172" y="83"/>
                  </a:lnTo>
                  <a:lnTo>
                    <a:pt x="179" y="97"/>
                  </a:lnTo>
                  <a:lnTo>
                    <a:pt x="184" y="112"/>
                  </a:lnTo>
                  <a:lnTo>
                    <a:pt x="190" y="129"/>
                  </a:lnTo>
                  <a:lnTo>
                    <a:pt x="192" y="148"/>
                  </a:lnTo>
                  <a:lnTo>
                    <a:pt x="191" y="168"/>
                  </a:lnTo>
                  <a:lnTo>
                    <a:pt x="187" y="187"/>
                  </a:lnTo>
                  <a:lnTo>
                    <a:pt x="192" y="192"/>
                  </a:lnTo>
                  <a:lnTo>
                    <a:pt x="197" y="197"/>
                  </a:lnTo>
                  <a:lnTo>
                    <a:pt x="204" y="202"/>
                  </a:lnTo>
                  <a:lnTo>
                    <a:pt x="211" y="205"/>
                  </a:lnTo>
                  <a:lnTo>
                    <a:pt x="216" y="209"/>
                  </a:lnTo>
                  <a:lnTo>
                    <a:pt x="222" y="212"/>
                  </a:lnTo>
                  <a:lnTo>
                    <a:pt x="226" y="214"/>
                  </a:lnTo>
                  <a:lnTo>
                    <a:pt x="230" y="217"/>
                  </a:lnTo>
                  <a:lnTo>
                    <a:pt x="236" y="207"/>
                  </a:lnTo>
                  <a:lnTo>
                    <a:pt x="237" y="189"/>
                  </a:lnTo>
                  <a:lnTo>
                    <a:pt x="236" y="172"/>
                  </a:lnTo>
                  <a:lnTo>
                    <a:pt x="234" y="157"/>
                  </a:lnTo>
                  <a:lnTo>
                    <a:pt x="233" y="140"/>
                  </a:lnTo>
                  <a:lnTo>
                    <a:pt x="232" y="120"/>
                  </a:lnTo>
                  <a:lnTo>
                    <a:pt x="229" y="102"/>
                  </a:lnTo>
                  <a:lnTo>
                    <a:pt x="226" y="89"/>
                  </a:lnTo>
                  <a:lnTo>
                    <a:pt x="226" y="86"/>
                  </a:lnTo>
                  <a:lnTo>
                    <a:pt x="230" y="88"/>
                  </a:lnTo>
                  <a:lnTo>
                    <a:pt x="237" y="96"/>
                  </a:lnTo>
                  <a:lnTo>
                    <a:pt x="241" y="109"/>
                  </a:lnTo>
                  <a:lnTo>
                    <a:pt x="242" y="133"/>
                  </a:lnTo>
                  <a:lnTo>
                    <a:pt x="245" y="168"/>
                  </a:lnTo>
                  <a:lnTo>
                    <a:pt x="248" y="202"/>
                  </a:lnTo>
                  <a:lnTo>
                    <a:pt x="249" y="223"/>
                  </a:lnTo>
                  <a:lnTo>
                    <a:pt x="257" y="231"/>
                  </a:lnTo>
                  <a:lnTo>
                    <a:pt x="265" y="240"/>
                  </a:lnTo>
                  <a:lnTo>
                    <a:pt x="270" y="248"/>
                  </a:lnTo>
                  <a:lnTo>
                    <a:pt x="276" y="254"/>
                  </a:lnTo>
                  <a:lnTo>
                    <a:pt x="280" y="260"/>
                  </a:lnTo>
                  <a:lnTo>
                    <a:pt x="284" y="265"/>
                  </a:lnTo>
                  <a:lnTo>
                    <a:pt x="288" y="269"/>
                  </a:lnTo>
                  <a:lnTo>
                    <a:pt x="290" y="271"/>
                  </a:lnTo>
                  <a:lnTo>
                    <a:pt x="290" y="274"/>
                  </a:lnTo>
                  <a:lnTo>
                    <a:pt x="288" y="275"/>
                  </a:lnTo>
                  <a:lnTo>
                    <a:pt x="284" y="274"/>
                  </a:lnTo>
                  <a:lnTo>
                    <a:pt x="279" y="27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8" name="Freeform 336">
              <a:extLst>
                <a:ext uri="{FF2B5EF4-FFF2-40B4-BE49-F238E27FC236}">
                  <a16:creationId xmlns:a16="http://schemas.microsoft.com/office/drawing/2014/main" xmlns="" id="{C3BB73C0-F34E-A727-1865-655357AB0B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1" y="2626"/>
              <a:ext cx="72" cy="113"/>
            </a:xfrm>
            <a:custGeom>
              <a:avLst/>
              <a:gdLst>
                <a:gd name="T0" fmla="*/ 96 w 212"/>
                <a:gd name="T1" fmla="*/ 335 h 338"/>
                <a:gd name="T2" fmla="*/ 94 w 212"/>
                <a:gd name="T3" fmla="*/ 299 h 338"/>
                <a:gd name="T4" fmla="*/ 91 w 212"/>
                <a:gd name="T5" fmla="*/ 284 h 338"/>
                <a:gd name="T6" fmla="*/ 77 w 212"/>
                <a:gd name="T7" fmla="*/ 272 h 338"/>
                <a:gd name="T8" fmla="*/ 58 w 212"/>
                <a:gd name="T9" fmla="*/ 250 h 338"/>
                <a:gd name="T10" fmla="*/ 39 w 212"/>
                <a:gd name="T11" fmla="*/ 223 h 338"/>
                <a:gd name="T12" fmla="*/ 19 w 212"/>
                <a:gd name="T13" fmla="*/ 179 h 338"/>
                <a:gd name="T14" fmla="*/ 2 w 212"/>
                <a:gd name="T15" fmla="*/ 147 h 338"/>
                <a:gd name="T16" fmla="*/ 1 w 212"/>
                <a:gd name="T17" fmla="*/ 132 h 338"/>
                <a:gd name="T18" fmla="*/ 6 w 212"/>
                <a:gd name="T19" fmla="*/ 133 h 338"/>
                <a:gd name="T20" fmla="*/ 13 w 212"/>
                <a:gd name="T21" fmla="*/ 149 h 338"/>
                <a:gd name="T22" fmla="*/ 25 w 212"/>
                <a:gd name="T23" fmla="*/ 174 h 338"/>
                <a:gd name="T24" fmla="*/ 39 w 212"/>
                <a:gd name="T25" fmla="*/ 204 h 338"/>
                <a:gd name="T26" fmla="*/ 54 w 212"/>
                <a:gd name="T27" fmla="*/ 228 h 338"/>
                <a:gd name="T28" fmla="*/ 67 w 212"/>
                <a:gd name="T29" fmla="*/ 243 h 338"/>
                <a:gd name="T30" fmla="*/ 81 w 212"/>
                <a:gd name="T31" fmla="*/ 253 h 338"/>
                <a:gd name="T32" fmla="*/ 89 w 212"/>
                <a:gd name="T33" fmla="*/ 238 h 338"/>
                <a:gd name="T34" fmla="*/ 93 w 212"/>
                <a:gd name="T35" fmla="*/ 199 h 338"/>
                <a:gd name="T36" fmla="*/ 85 w 212"/>
                <a:gd name="T37" fmla="*/ 178 h 338"/>
                <a:gd name="T38" fmla="*/ 62 w 212"/>
                <a:gd name="T39" fmla="*/ 154 h 338"/>
                <a:gd name="T40" fmla="*/ 38 w 212"/>
                <a:gd name="T41" fmla="*/ 122 h 338"/>
                <a:gd name="T42" fmla="*/ 23 w 212"/>
                <a:gd name="T43" fmla="*/ 81 h 338"/>
                <a:gd name="T44" fmla="*/ 23 w 212"/>
                <a:gd name="T45" fmla="*/ 51 h 338"/>
                <a:gd name="T46" fmla="*/ 31 w 212"/>
                <a:gd name="T47" fmla="*/ 67 h 338"/>
                <a:gd name="T48" fmla="*/ 42 w 212"/>
                <a:gd name="T49" fmla="*/ 101 h 338"/>
                <a:gd name="T50" fmla="*/ 55 w 212"/>
                <a:gd name="T51" fmla="*/ 123 h 338"/>
                <a:gd name="T52" fmla="*/ 71 w 212"/>
                <a:gd name="T53" fmla="*/ 143 h 338"/>
                <a:gd name="T54" fmla="*/ 87 w 212"/>
                <a:gd name="T55" fmla="*/ 156 h 338"/>
                <a:gd name="T56" fmla="*/ 85 w 212"/>
                <a:gd name="T57" fmla="*/ 129 h 338"/>
                <a:gd name="T58" fmla="*/ 83 w 212"/>
                <a:gd name="T59" fmla="*/ 43 h 338"/>
                <a:gd name="T60" fmla="*/ 93 w 212"/>
                <a:gd name="T61" fmla="*/ 0 h 338"/>
                <a:gd name="T62" fmla="*/ 97 w 212"/>
                <a:gd name="T63" fmla="*/ 5 h 338"/>
                <a:gd name="T64" fmla="*/ 96 w 212"/>
                <a:gd name="T65" fmla="*/ 40 h 338"/>
                <a:gd name="T66" fmla="*/ 104 w 212"/>
                <a:gd name="T67" fmla="*/ 122 h 338"/>
                <a:gd name="T68" fmla="*/ 117 w 212"/>
                <a:gd name="T69" fmla="*/ 143 h 338"/>
                <a:gd name="T70" fmla="*/ 135 w 212"/>
                <a:gd name="T71" fmla="*/ 129 h 338"/>
                <a:gd name="T72" fmla="*/ 155 w 212"/>
                <a:gd name="T73" fmla="*/ 111 h 338"/>
                <a:gd name="T74" fmla="*/ 168 w 212"/>
                <a:gd name="T75" fmla="*/ 89 h 338"/>
                <a:gd name="T76" fmla="*/ 176 w 212"/>
                <a:gd name="T77" fmla="*/ 71 h 338"/>
                <a:gd name="T78" fmla="*/ 181 w 212"/>
                <a:gd name="T79" fmla="*/ 78 h 338"/>
                <a:gd name="T80" fmla="*/ 172 w 212"/>
                <a:gd name="T81" fmla="*/ 99 h 338"/>
                <a:gd name="T82" fmla="*/ 156 w 212"/>
                <a:gd name="T83" fmla="*/ 123 h 338"/>
                <a:gd name="T84" fmla="*/ 138 w 212"/>
                <a:gd name="T85" fmla="*/ 148 h 338"/>
                <a:gd name="T86" fmla="*/ 121 w 212"/>
                <a:gd name="T87" fmla="*/ 168 h 338"/>
                <a:gd name="T88" fmla="*/ 112 w 212"/>
                <a:gd name="T89" fmla="*/ 195 h 338"/>
                <a:gd name="T90" fmla="*/ 105 w 212"/>
                <a:gd name="T91" fmla="*/ 240 h 338"/>
                <a:gd name="T92" fmla="*/ 116 w 212"/>
                <a:gd name="T93" fmla="*/ 248 h 338"/>
                <a:gd name="T94" fmla="*/ 146 w 212"/>
                <a:gd name="T95" fmla="*/ 227 h 338"/>
                <a:gd name="T96" fmla="*/ 175 w 212"/>
                <a:gd name="T97" fmla="*/ 200 h 338"/>
                <a:gd name="T98" fmla="*/ 199 w 212"/>
                <a:gd name="T99" fmla="*/ 172 h 338"/>
                <a:gd name="T100" fmla="*/ 209 w 212"/>
                <a:gd name="T101" fmla="*/ 152 h 338"/>
                <a:gd name="T102" fmla="*/ 212 w 212"/>
                <a:gd name="T103" fmla="*/ 157 h 338"/>
                <a:gd name="T104" fmla="*/ 204 w 212"/>
                <a:gd name="T105" fmla="*/ 176 h 338"/>
                <a:gd name="T106" fmla="*/ 183 w 212"/>
                <a:gd name="T107" fmla="*/ 204 h 338"/>
                <a:gd name="T108" fmla="*/ 154 w 212"/>
                <a:gd name="T109" fmla="*/ 239 h 338"/>
                <a:gd name="T110" fmla="*/ 123 w 212"/>
                <a:gd name="T111" fmla="*/ 268 h 338"/>
                <a:gd name="T112" fmla="*/ 102 w 212"/>
                <a:gd name="T113" fmla="*/ 287 h 338"/>
                <a:gd name="T114" fmla="*/ 104 w 212"/>
                <a:gd name="T115" fmla="*/ 316 h 338"/>
                <a:gd name="T116" fmla="*/ 105 w 212"/>
                <a:gd name="T117" fmla="*/ 329 h 338"/>
                <a:gd name="T118" fmla="*/ 102 w 212"/>
                <a:gd name="T119" fmla="*/ 3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338">
                  <a:moveTo>
                    <a:pt x="100" y="338"/>
                  </a:moveTo>
                  <a:lnTo>
                    <a:pt x="96" y="335"/>
                  </a:lnTo>
                  <a:lnTo>
                    <a:pt x="94" y="318"/>
                  </a:lnTo>
                  <a:lnTo>
                    <a:pt x="94" y="299"/>
                  </a:lnTo>
                  <a:lnTo>
                    <a:pt x="93" y="288"/>
                  </a:lnTo>
                  <a:lnTo>
                    <a:pt x="91" y="284"/>
                  </a:lnTo>
                  <a:lnTo>
                    <a:pt x="85" y="279"/>
                  </a:lnTo>
                  <a:lnTo>
                    <a:pt x="77" y="272"/>
                  </a:lnTo>
                  <a:lnTo>
                    <a:pt x="68" y="262"/>
                  </a:lnTo>
                  <a:lnTo>
                    <a:pt x="58" y="250"/>
                  </a:lnTo>
                  <a:lnTo>
                    <a:pt x="48" y="238"/>
                  </a:lnTo>
                  <a:lnTo>
                    <a:pt x="39" y="223"/>
                  </a:lnTo>
                  <a:lnTo>
                    <a:pt x="31" y="207"/>
                  </a:lnTo>
                  <a:lnTo>
                    <a:pt x="19" y="179"/>
                  </a:lnTo>
                  <a:lnTo>
                    <a:pt x="9" y="159"/>
                  </a:lnTo>
                  <a:lnTo>
                    <a:pt x="2" y="147"/>
                  </a:lnTo>
                  <a:lnTo>
                    <a:pt x="0" y="137"/>
                  </a:lnTo>
                  <a:lnTo>
                    <a:pt x="1" y="132"/>
                  </a:lnTo>
                  <a:lnTo>
                    <a:pt x="4" y="129"/>
                  </a:lnTo>
                  <a:lnTo>
                    <a:pt x="6" y="133"/>
                  </a:lnTo>
                  <a:lnTo>
                    <a:pt x="10" y="142"/>
                  </a:lnTo>
                  <a:lnTo>
                    <a:pt x="13" y="149"/>
                  </a:lnTo>
                  <a:lnTo>
                    <a:pt x="18" y="161"/>
                  </a:lnTo>
                  <a:lnTo>
                    <a:pt x="25" y="174"/>
                  </a:lnTo>
                  <a:lnTo>
                    <a:pt x="33" y="189"/>
                  </a:lnTo>
                  <a:lnTo>
                    <a:pt x="39" y="204"/>
                  </a:lnTo>
                  <a:lnTo>
                    <a:pt x="47" y="217"/>
                  </a:lnTo>
                  <a:lnTo>
                    <a:pt x="54" y="228"/>
                  </a:lnTo>
                  <a:lnTo>
                    <a:pt x="59" y="234"/>
                  </a:lnTo>
                  <a:lnTo>
                    <a:pt x="67" y="243"/>
                  </a:lnTo>
                  <a:lnTo>
                    <a:pt x="75" y="248"/>
                  </a:lnTo>
                  <a:lnTo>
                    <a:pt x="81" y="253"/>
                  </a:lnTo>
                  <a:lnTo>
                    <a:pt x="87" y="255"/>
                  </a:lnTo>
                  <a:lnTo>
                    <a:pt x="89" y="238"/>
                  </a:lnTo>
                  <a:lnTo>
                    <a:pt x="92" y="218"/>
                  </a:lnTo>
                  <a:lnTo>
                    <a:pt x="93" y="199"/>
                  </a:lnTo>
                  <a:lnTo>
                    <a:pt x="93" y="187"/>
                  </a:lnTo>
                  <a:lnTo>
                    <a:pt x="85" y="178"/>
                  </a:lnTo>
                  <a:lnTo>
                    <a:pt x="73" y="168"/>
                  </a:lnTo>
                  <a:lnTo>
                    <a:pt x="62" y="154"/>
                  </a:lnTo>
                  <a:lnTo>
                    <a:pt x="50" y="139"/>
                  </a:lnTo>
                  <a:lnTo>
                    <a:pt x="38" y="122"/>
                  </a:lnTo>
                  <a:lnTo>
                    <a:pt x="29" y="102"/>
                  </a:lnTo>
                  <a:lnTo>
                    <a:pt x="23" y="81"/>
                  </a:lnTo>
                  <a:lnTo>
                    <a:pt x="22" y="58"/>
                  </a:lnTo>
                  <a:lnTo>
                    <a:pt x="23" y="51"/>
                  </a:lnTo>
                  <a:lnTo>
                    <a:pt x="27" y="53"/>
                  </a:lnTo>
                  <a:lnTo>
                    <a:pt x="31" y="67"/>
                  </a:lnTo>
                  <a:lnTo>
                    <a:pt x="38" y="88"/>
                  </a:lnTo>
                  <a:lnTo>
                    <a:pt x="42" y="101"/>
                  </a:lnTo>
                  <a:lnTo>
                    <a:pt x="47" y="112"/>
                  </a:lnTo>
                  <a:lnTo>
                    <a:pt x="55" y="123"/>
                  </a:lnTo>
                  <a:lnTo>
                    <a:pt x="63" y="134"/>
                  </a:lnTo>
                  <a:lnTo>
                    <a:pt x="71" y="143"/>
                  </a:lnTo>
                  <a:lnTo>
                    <a:pt x="79" y="151"/>
                  </a:lnTo>
                  <a:lnTo>
                    <a:pt x="87" y="156"/>
                  </a:lnTo>
                  <a:lnTo>
                    <a:pt x="93" y="159"/>
                  </a:lnTo>
                  <a:lnTo>
                    <a:pt x="85" y="129"/>
                  </a:lnTo>
                  <a:lnTo>
                    <a:pt x="81" y="87"/>
                  </a:lnTo>
                  <a:lnTo>
                    <a:pt x="83" y="43"/>
                  </a:lnTo>
                  <a:lnTo>
                    <a:pt x="89" y="8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96" y="15"/>
                  </a:lnTo>
                  <a:lnTo>
                    <a:pt x="96" y="40"/>
                  </a:lnTo>
                  <a:lnTo>
                    <a:pt x="98" y="81"/>
                  </a:lnTo>
                  <a:lnTo>
                    <a:pt x="104" y="122"/>
                  </a:lnTo>
                  <a:lnTo>
                    <a:pt x="109" y="147"/>
                  </a:lnTo>
                  <a:lnTo>
                    <a:pt x="117" y="143"/>
                  </a:lnTo>
                  <a:lnTo>
                    <a:pt x="126" y="138"/>
                  </a:lnTo>
                  <a:lnTo>
                    <a:pt x="135" y="129"/>
                  </a:lnTo>
                  <a:lnTo>
                    <a:pt x="146" y="121"/>
                  </a:lnTo>
                  <a:lnTo>
                    <a:pt x="155" y="111"/>
                  </a:lnTo>
                  <a:lnTo>
                    <a:pt x="163" y="101"/>
                  </a:lnTo>
                  <a:lnTo>
                    <a:pt x="168" y="89"/>
                  </a:lnTo>
                  <a:lnTo>
                    <a:pt x="172" y="78"/>
                  </a:lnTo>
                  <a:lnTo>
                    <a:pt x="176" y="71"/>
                  </a:lnTo>
                  <a:lnTo>
                    <a:pt x="180" y="71"/>
                  </a:lnTo>
                  <a:lnTo>
                    <a:pt x="181" y="78"/>
                  </a:lnTo>
                  <a:lnTo>
                    <a:pt x="177" y="91"/>
                  </a:lnTo>
                  <a:lnTo>
                    <a:pt x="172" y="99"/>
                  </a:lnTo>
                  <a:lnTo>
                    <a:pt x="166" y="111"/>
                  </a:lnTo>
                  <a:lnTo>
                    <a:pt x="156" y="123"/>
                  </a:lnTo>
                  <a:lnTo>
                    <a:pt x="147" y="136"/>
                  </a:lnTo>
                  <a:lnTo>
                    <a:pt x="138" y="148"/>
                  </a:lnTo>
                  <a:lnTo>
                    <a:pt x="129" y="159"/>
                  </a:lnTo>
                  <a:lnTo>
                    <a:pt x="121" y="168"/>
                  </a:lnTo>
                  <a:lnTo>
                    <a:pt x="116" y="173"/>
                  </a:lnTo>
                  <a:lnTo>
                    <a:pt x="112" y="195"/>
                  </a:lnTo>
                  <a:lnTo>
                    <a:pt x="108" y="219"/>
                  </a:lnTo>
                  <a:lnTo>
                    <a:pt x="105" y="240"/>
                  </a:lnTo>
                  <a:lnTo>
                    <a:pt x="104" y="254"/>
                  </a:lnTo>
                  <a:lnTo>
                    <a:pt x="116" y="248"/>
                  </a:lnTo>
                  <a:lnTo>
                    <a:pt x="130" y="239"/>
                  </a:lnTo>
                  <a:lnTo>
                    <a:pt x="146" y="227"/>
                  </a:lnTo>
                  <a:lnTo>
                    <a:pt x="160" y="214"/>
                  </a:lnTo>
                  <a:lnTo>
                    <a:pt x="175" y="200"/>
                  </a:lnTo>
                  <a:lnTo>
                    <a:pt x="188" y="186"/>
                  </a:lnTo>
                  <a:lnTo>
                    <a:pt x="199" y="172"/>
                  </a:lnTo>
                  <a:lnTo>
                    <a:pt x="205" y="158"/>
                  </a:lnTo>
                  <a:lnTo>
                    <a:pt x="209" y="152"/>
                  </a:lnTo>
                  <a:lnTo>
                    <a:pt x="212" y="151"/>
                  </a:lnTo>
                  <a:lnTo>
                    <a:pt x="212" y="157"/>
                  </a:lnTo>
                  <a:lnTo>
                    <a:pt x="209" y="167"/>
                  </a:lnTo>
                  <a:lnTo>
                    <a:pt x="204" y="176"/>
                  </a:lnTo>
                  <a:lnTo>
                    <a:pt x="195" y="188"/>
                  </a:lnTo>
                  <a:lnTo>
                    <a:pt x="183" y="204"/>
                  </a:lnTo>
                  <a:lnTo>
                    <a:pt x="168" y="222"/>
                  </a:lnTo>
                  <a:lnTo>
                    <a:pt x="154" y="239"/>
                  </a:lnTo>
                  <a:lnTo>
                    <a:pt x="138" y="255"/>
                  </a:lnTo>
                  <a:lnTo>
                    <a:pt x="123" y="268"/>
                  </a:lnTo>
                  <a:lnTo>
                    <a:pt x="110" y="277"/>
                  </a:lnTo>
                  <a:lnTo>
                    <a:pt x="102" y="287"/>
                  </a:lnTo>
                  <a:lnTo>
                    <a:pt x="102" y="302"/>
                  </a:lnTo>
                  <a:lnTo>
                    <a:pt x="104" y="316"/>
                  </a:lnTo>
                  <a:lnTo>
                    <a:pt x="105" y="325"/>
                  </a:lnTo>
                  <a:lnTo>
                    <a:pt x="105" y="329"/>
                  </a:lnTo>
                  <a:lnTo>
                    <a:pt x="104" y="331"/>
                  </a:lnTo>
                  <a:lnTo>
                    <a:pt x="102" y="334"/>
                  </a:lnTo>
                  <a:lnTo>
                    <a:pt x="100" y="33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49" name="Freeform 337">
              <a:extLst>
                <a:ext uri="{FF2B5EF4-FFF2-40B4-BE49-F238E27FC236}">
                  <a16:creationId xmlns:a16="http://schemas.microsoft.com/office/drawing/2014/main" xmlns="" id="{A68211F9-7972-C56F-95F2-2F77EC4A4C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0" y="2764"/>
              <a:ext cx="99" cy="108"/>
            </a:xfrm>
            <a:custGeom>
              <a:avLst/>
              <a:gdLst>
                <a:gd name="T0" fmla="*/ 284 w 290"/>
                <a:gd name="T1" fmla="*/ 7 h 325"/>
                <a:gd name="T2" fmla="*/ 273 w 290"/>
                <a:gd name="T3" fmla="*/ 27 h 325"/>
                <a:gd name="T4" fmla="*/ 258 w 290"/>
                <a:gd name="T5" fmla="*/ 49 h 325"/>
                <a:gd name="T6" fmla="*/ 246 w 290"/>
                <a:gd name="T7" fmla="*/ 69 h 325"/>
                <a:gd name="T8" fmla="*/ 238 w 290"/>
                <a:gd name="T9" fmla="*/ 82 h 325"/>
                <a:gd name="T10" fmla="*/ 228 w 290"/>
                <a:gd name="T11" fmla="*/ 102 h 325"/>
                <a:gd name="T12" fmla="*/ 215 w 290"/>
                <a:gd name="T13" fmla="*/ 124 h 325"/>
                <a:gd name="T14" fmla="*/ 203 w 290"/>
                <a:gd name="T15" fmla="*/ 141 h 325"/>
                <a:gd name="T16" fmla="*/ 208 w 290"/>
                <a:gd name="T17" fmla="*/ 155 h 325"/>
                <a:gd name="T18" fmla="*/ 220 w 290"/>
                <a:gd name="T19" fmla="*/ 176 h 325"/>
                <a:gd name="T20" fmla="*/ 220 w 290"/>
                <a:gd name="T21" fmla="*/ 196 h 325"/>
                <a:gd name="T22" fmla="*/ 217 w 290"/>
                <a:gd name="T23" fmla="*/ 190 h 325"/>
                <a:gd name="T24" fmla="*/ 209 w 290"/>
                <a:gd name="T25" fmla="*/ 178 h 325"/>
                <a:gd name="T26" fmla="*/ 195 w 290"/>
                <a:gd name="T27" fmla="*/ 168 h 325"/>
                <a:gd name="T28" fmla="*/ 179 w 290"/>
                <a:gd name="T29" fmla="*/ 173 h 325"/>
                <a:gd name="T30" fmla="*/ 157 w 290"/>
                <a:gd name="T31" fmla="*/ 191 h 325"/>
                <a:gd name="T32" fmla="*/ 136 w 290"/>
                <a:gd name="T33" fmla="*/ 213 h 325"/>
                <a:gd name="T34" fmla="*/ 120 w 290"/>
                <a:gd name="T35" fmla="*/ 229 h 325"/>
                <a:gd name="T36" fmla="*/ 116 w 290"/>
                <a:gd name="T37" fmla="*/ 246 h 325"/>
                <a:gd name="T38" fmla="*/ 121 w 290"/>
                <a:gd name="T39" fmla="*/ 287 h 325"/>
                <a:gd name="T40" fmla="*/ 133 w 290"/>
                <a:gd name="T41" fmla="*/ 314 h 325"/>
                <a:gd name="T42" fmla="*/ 134 w 290"/>
                <a:gd name="T43" fmla="*/ 320 h 325"/>
                <a:gd name="T44" fmla="*/ 121 w 290"/>
                <a:gd name="T45" fmla="*/ 302 h 325"/>
                <a:gd name="T46" fmla="*/ 107 w 290"/>
                <a:gd name="T47" fmla="*/ 260 h 325"/>
                <a:gd name="T48" fmla="*/ 99 w 290"/>
                <a:gd name="T49" fmla="*/ 254 h 325"/>
                <a:gd name="T50" fmla="*/ 83 w 290"/>
                <a:gd name="T51" fmla="*/ 277 h 325"/>
                <a:gd name="T52" fmla="*/ 65 w 290"/>
                <a:gd name="T53" fmla="*/ 301 h 325"/>
                <a:gd name="T54" fmla="*/ 49 w 290"/>
                <a:gd name="T55" fmla="*/ 319 h 325"/>
                <a:gd name="T56" fmla="*/ 34 w 290"/>
                <a:gd name="T57" fmla="*/ 325 h 325"/>
                <a:gd name="T58" fmla="*/ 36 w 290"/>
                <a:gd name="T59" fmla="*/ 320 h 325"/>
                <a:gd name="T60" fmla="*/ 45 w 290"/>
                <a:gd name="T61" fmla="*/ 307 h 325"/>
                <a:gd name="T62" fmla="*/ 59 w 290"/>
                <a:gd name="T63" fmla="*/ 285 h 325"/>
                <a:gd name="T64" fmla="*/ 78 w 290"/>
                <a:gd name="T65" fmla="*/ 257 h 325"/>
                <a:gd name="T66" fmla="*/ 94 w 290"/>
                <a:gd name="T67" fmla="*/ 236 h 325"/>
                <a:gd name="T68" fmla="*/ 86 w 290"/>
                <a:gd name="T69" fmla="*/ 234 h 325"/>
                <a:gd name="T70" fmla="*/ 62 w 290"/>
                <a:gd name="T71" fmla="*/ 237 h 325"/>
                <a:gd name="T72" fmla="*/ 41 w 290"/>
                <a:gd name="T73" fmla="*/ 242 h 325"/>
                <a:gd name="T74" fmla="*/ 25 w 290"/>
                <a:gd name="T75" fmla="*/ 247 h 325"/>
                <a:gd name="T76" fmla="*/ 8 w 290"/>
                <a:gd name="T77" fmla="*/ 256 h 325"/>
                <a:gd name="T78" fmla="*/ 0 w 290"/>
                <a:gd name="T79" fmla="*/ 254 h 325"/>
                <a:gd name="T80" fmla="*/ 13 w 290"/>
                <a:gd name="T81" fmla="*/ 244 h 325"/>
                <a:gd name="T82" fmla="*/ 40 w 290"/>
                <a:gd name="T83" fmla="*/ 232 h 325"/>
                <a:gd name="T84" fmla="*/ 71 w 290"/>
                <a:gd name="T85" fmla="*/ 221 h 325"/>
                <a:gd name="T86" fmla="*/ 97 w 290"/>
                <a:gd name="T87" fmla="*/ 215 h 325"/>
                <a:gd name="T88" fmla="*/ 112 w 290"/>
                <a:gd name="T89" fmla="*/ 213 h 325"/>
                <a:gd name="T90" fmla="*/ 126 w 290"/>
                <a:gd name="T91" fmla="*/ 203 h 325"/>
                <a:gd name="T92" fmla="*/ 140 w 290"/>
                <a:gd name="T93" fmla="*/ 189 h 325"/>
                <a:gd name="T94" fmla="*/ 148 w 290"/>
                <a:gd name="T95" fmla="*/ 178 h 325"/>
                <a:gd name="T96" fmla="*/ 146 w 290"/>
                <a:gd name="T97" fmla="*/ 170 h 325"/>
                <a:gd name="T98" fmla="*/ 137 w 290"/>
                <a:gd name="T99" fmla="*/ 165 h 325"/>
                <a:gd name="T100" fmla="*/ 141 w 290"/>
                <a:gd name="T101" fmla="*/ 160 h 325"/>
                <a:gd name="T102" fmla="*/ 153 w 290"/>
                <a:gd name="T103" fmla="*/ 153 h 325"/>
                <a:gd name="T104" fmla="*/ 162 w 290"/>
                <a:gd name="T105" fmla="*/ 151 h 325"/>
                <a:gd name="T106" fmla="*/ 166 w 290"/>
                <a:gd name="T107" fmla="*/ 153 h 325"/>
                <a:gd name="T108" fmla="*/ 174 w 290"/>
                <a:gd name="T109" fmla="*/ 145 h 325"/>
                <a:gd name="T110" fmla="*/ 195 w 290"/>
                <a:gd name="T111" fmla="*/ 115 h 325"/>
                <a:gd name="T112" fmla="*/ 219 w 290"/>
                <a:gd name="T113" fmla="*/ 78 h 325"/>
                <a:gd name="T114" fmla="*/ 236 w 290"/>
                <a:gd name="T115" fmla="*/ 44 h 325"/>
                <a:gd name="T116" fmla="*/ 242 w 290"/>
                <a:gd name="T117" fmla="*/ 25 h 325"/>
                <a:gd name="T118" fmla="*/ 252 w 290"/>
                <a:gd name="T119" fmla="*/ 12 h 325"/>
                <a:gd name="T120" fmla="*/ 263 w 290"/>
                <a:gd name="T121" fmla="*/ 4 h 325"/>
                <a:gd name="T122" fmla="*/ 283 w 290"/>
                <a:gd name="T12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" h="325">
                  <a:moveTo>
                    <a:pt x="290" y="0"/>
                  </a:moveTo>
                  <a:lnTo>
                    <a:pt x="284" y="7"/>
                  </a:lnTo>
                  <a:lnTo>
                    <a:pt x="279" y="15"/>
                  </a:lnTo>
                  <a:lnTo>
                    <a:pt x="273" y="27"/>
                  </a:lnTo>
                  <a:lnTo>
                    <a:pt x="265" y="38"/>
                  </a:lnTo>
                  <a:lnTo>
                    <a:pt x="258" y="49"/>
                  </a:lnTo>
                  <a:lnTo>
                    <a:pt x="252" y="60"/>
                  </a:lnTo>
                  <a:lnTo>
                    <a:pt x="246" y="69"/>
                  </a:lnTo>
                  <a:lnTo>
                    <a:pt x="242" y="75"/>
                  </a:lnTo>
                  <a:lnTo>
                    <a:pt x="238" y="82"/>
                  </a:lnTo>
                  <a:lnTo>
                    <a:pt x="233" y="92"/>
                  </a:lnTo>
                  <a:lnTo>
                    <a:pt x="228" y="102"/>
                  </a:lnTo>
                  <a:lnTo>
                    <a:pt x="221" y="113"/>
                  </a:lnTo>
                  <a:lnTo>
                    <a:pt x="215" y="124"/>
                  </a:lnTo>
                  <a:lnTo>
                    <a:pt x="208" y="134"/>
                  </a:lnTo>
                  <a:lnTo>
                    <a:pt x="203" y="141"/>
                  </a:lnTo>
                  <a:lnTo>
                    <a:pt x="200" y="145"/>
                  </a:lnTo>
                  <a:lnTo>
                    <a:pt x="208" y="155"/>
                  </a:lnTo>
                  <a:lnTo>
                    <a:pt x="216" y="165"/>
                  </a:lnTo>
                  <a:lnTo>
                    <a:pt x="220" y="176"/>
                  </a:lnTo>
                  <a:lnTo>
                    <a:pt x="221" y="189"/>
                  </a:lnTo>
                  <a:lnTo>
                    <a:pt x="220" y="196"/>
                  </a:lnTo>
                  <a:lnTo>
                    <a:pt x="219" y="195"/>
                  </a:lnTo>
                  <a:lnTo>
                    <a:pt x="217" y="190"/>
                  </a:lnTo>
                  <a:lnTo>
                    <a:pt x="215" y="183"/>
                  </a:lnTo>
                  <a:lnTo>
                    <a:pt x="209" y="178"/>
                  </a:lnTo>
                  <a:lnTo>
                    <a:pt x="202" y="171"/>
                  </a:lnTo>
                  <a:lnTo>
                    <a:pt x="195" y="168"/>
                  </a:lnTo>
                  <a:lnTo>
                    <a:pt x="188" y="165"/>
                  </a:lnTo>
                  <a:lnTo>
                    <a:pt x="179" y="173"/>
                  </a:lnTo>
                  <a:lnTo>
                    <a:pt x="169" y="181"/>
                  </a:lnTo>
                  <a:lnTo>
                    <a:pt x="157" y="191"/>
                  </a:lnTo>
                  <a:lnTo>
                    <a:pt x="146" y="203"/>
                  </a:lnTo>
                  <a:lnTo>
                    <a:pt x="136" y="213"/>
                  </a:lnTo>
                  <a:lnTo>
                    <a:pt x="126" y="221"/>
                  </a:lnTo>
                  <a:lnTo>
                    <a:pt x="120" y="229"/>
                  </a:lnTo>
                  <a:lnTo>
                    <a:pt x="117" y="234"/>
                  </a:lnTo>
                  <a:lnTo>
                    <a:pt x="116" y="246"/>
                  </a:lnTo>
                  <a:lnTo>
                    <a:pt x="117" y="266"/>
                  </a:lnTo>
                  <a:lnTo>
                    <a:pt x="121" y="287"/>
                  </a:lnTo>
                  <a:lnTo>
                    <a:pt x="128" y="304"/>
                  </a:lnTo>
                  <a:lnTo>
                    <a:pt x="133" y="314"/>
                  </a:lnTo>
                  <a:lnTo>
                    <a:pt x="136" y="319"/>
                  </a:lnTo>
                  <a:lnTo>
                    <a:pt x="134" y="320"/>
                  </a:lnTo>
                  <a:lnTo>
                    <a:pt x="129" y="315"/>
                  </a:lnTo>
                  <a:lnTo>
                    <a:pt x="121" y="302"/>
                  </a:lnTo>
                  <a:lnTo>
                    <a:pt x="112" y="281"/>
                  </a:lnTo>
                  <a:lnTo>
                    <a:pt x="107" y="260"/>
                  </a:lnTo>
                  <a:lnTo>
                    <a:pt x="105" y="245"/>
                  </a:lnTo>
                  <a:lnTo>
                    <a:pt x="99" y="254"/>
                  </a:lnTo>
                  <a:lnTo>
                    <a:pt x="91" y="265"/>
                  </a:lnTo>
                  <a:lnTo>
                    <a:pt x="83" y="277"/>
                  </a:lnTo>
                  <a:lnTo>
                    <a:pt x="74" y="289"/>
                  </a:lnTo>
                  <a:lnTo>
                    <a:pt x="65" y="301"/>
                  </a:lnTo>
                  <a:lnTo>
                    <a:pt x="57" y="311"/>
                  </a:lnTo>
                  <a:lnTo>
                    <a:pt x="49" y="319"/>
                  </a:lnTo>
                  <a:lnTo>
                    <a:pt x="42" y="322"/>
                  </a:lnTo>
                  <a:lnTo>
                    <a:pt x="34" y="325"/>
                  </a:lnTo>
                  <a:lnTo>
                    <a:pt x="32" y="324"/>
                  </a:lnTo>
                  <a:lnTo>
                    <a:pt x="36" y="320"/>
                  </a:lnTo>
                  <a:lnTo>
                    <a:pt x="41" y="314"/>
                  </a:lnTo>
                  <a:lnTo>
                    <a:pt x="45" y="307"/>
                  </a:lnTo>
                  <a:lnTo>
                    <a:pt x="51" y="297"/>
                  </a:lnTo>
                  <a:lnTo>
                    <a:pt x="59" y="285"/>
                  </a:lnTo>
                  <a:lnTo>
                    <a:pt x="69" y="271"/>
                  </a:lnTo>
                  <a:lnTo>
                    <a:pt x="78" y="257"/>
                  </a:lnTo>
                  <a:lnTo>
                    <a:pt x="87" y="245"/>
                  </a:lnTo>
                  <a:lnTo>
                    <a:pt x="94" y="236"/>
                  </a:lnTo>
                  <a:lnTo>
                    <a:pt x="99" y="232"/>
                  </a:lnTo>
                  <a:lnTo>
                    <a:pt x="86" y="234"/>
                  </a:lnTo>
                  <a:lnTo>
                    <a:pt x="74" y="236"/>
                  </a:lnTo>
                  <a:lnTo>
                    <a:pt x="62" y="237"/>
                  </a:lnTo>
                  <a:lnTo>
                    <a:pt x="51" y="240"/>
                  </a:lnTo>
                  <a:lnTo>
                    <a:pt x="41" y="242"/>
                  </a:lnTo>
                  <a:lnTo>
                    <a:pt x="33" y="245"/>
                  </a:lnTo>
                  <a:lnTo>
                    <a:pt x="25" y="247"/>
                  </a:lnTo>
                  <a:lnTo>
                    <a:pt x="18" y="251"/>
                  </a:lnTo>
                  <a:lnTo>
                    <a:pt x="8" y="256"/>
                  </a:lnTo>
                  <a:lnTo>
                    <a:pt x="1" y="256"/>
                  </a:lnTo>
                  <a:lnTo>
                    <a:pt x="0" y="254"/>
                  </a:lnTo>
                  <a:lnTo>
                    <a:pt x="5" y="249"/>
                  </a:lnTo>
                  <a:lnTo>
                    <a:pt x="13" y="244"/>
                  </a:lnTo>
                  <a:lnTo>
                    <a:pt x="25" y="239"/>
                  </a:lnTo>
                  <a:lnTo>
                    <a:pt x="40" y="232"/>
                  </a:lnTo>
                  <a:lnTo>
                    <a:pt x="55" y="227"/>
                  </a:lnTo>
                  <a:lnTo>
                    <a:pt x="71" y="221"/>
                  </a:lnTo>
                  <a:lnTo>
                    <a:pt x="86" y="217"/>
                  </a:lnTo>
                  <a:lnTo>
                    <a:pt x="97" y="215"/>
                  </a:lnTo>
                  <a:lnTo>
                    <a:pt x="105" y="214"/>
                  </a:lnTo>
                  <a:lnTo>
                    <a:pt x="112" y="213"/>
                  </a:lnTo>
                  <a:lnTo>
                    <a:pt x="119" y="209"/>
                  </a:lnTo>
                  <a:lnTo>
                    <a:pt x="126" y="203"/>
                  </a:lnTo>
                  <a:lnTo>
                    <a:pt x="133" y="196"/>
                  </a:lnTo>
                  <a:lnTo>
                    <a:pt x="140" y="189"/>
                  </a:lnTo>
                  <a:lnTo>
                    <a:pt x="145" y="183"/>
                  </a:lnTo>
                  <a:lnTo>
                    <a:pt x="148" y="178"/>
                  </a:lnTo>
                  <a:lnTo>
                    <a:pt x="149" y="174"/>
                  </a:lnTo>
                  <a:lnTo>
                    <a:pt x="146" y="170"/>
                  </a:lnTo>
                  <a:lnTo>
                    <a:pt x="142" y="166"/>
                  </a:lnTo>
                  <a:lnTo>
                    <a:pt x="137" y="165"/>
                  </a:lnTo>
                  <a:lnTo>
                    <a:pt x="133" y="164"/>
                  </a:lnTo>
                  <a:lnTo>
                    <a:pt x="141" y="160"/>
                  </a:lnTo>
                  <a:lnTo>
                    <a:pt x="148" y="156"/>
                  </a:lnTo>
                  <a:lnTo>
                    <a:pt x="153" y="153"/>
                  </a:lnTo>
                  <a:lnTo>
                    <a:pt x="158" y="149"/>
                  </a:lnTo>
                  <a:lnTo>
                    <a:pt x="162" y="151"/>
                  </a:lnTo>
                  <a:lnTo>
                    <a:pt x="165" y="153"/>
                  </a:lnTo>
                  <a:lnTo>
                    <a:pt x="166" y="153"/>
                  </a:lnTo>
                  <a:lnTo>
                    <a:pt x="167" y="153"/>
                  </a:lnTo>
                  <a:lnTo>
                    <a:pt x="174" y="145"/>
                  </a:lnTo>
                  <a:lnTo>
                    <a:pt x="184" y="131"/>
                  </a:lnTo>
                  <a:lnTo>
                    <a:pt x="195" y="115"/>
                  </a:lnTo>
                  <a:lnTo>
                    <a:pt x="207" y="98"/>
                  </a:lnTo>
                  <a:lnTo>
                    <a:pt x="219" y="78"/>
                  </a:lnTo>
                  <a:lnTo>
                    <a:pt x="229" y="60"/>
                  </a:lnTo>
                  <a:lnTo>
                    <a:pt x="236" y="44"/>
                  </a:lnTo>
                  <a:lnTo>
                    <a:pt x="238" y="32"/>
                  </a:lnTo>
                  <a:lnTo>
                    <a:pt x="242" y="25"/>
                  </a:lnTo>
                  <a:lnTo>
                    <a:pt x="248" y="18"/>
                  </a:lnTo>
                  <a:lnTo>
                    <a:pt x="252" y="12"/>
                  </a:lnTo>
                  <a:lnTo>
                    <a:pt x="257" y="7"/>
                  </a:lnTo>
                  <a:lnTo>
                    <a:pt x="263" y="4"/>
                  </a:lnTo>
                  <a:lnTo>
                    <a:pt x="274" y="2"/>
                  </a:lnTo>
                  <a:lnTo>
                    <a:pt x="283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50" name="Freeform 338">
              <a:extLst>
                <a:ext uri="{FF2B5EF4-FFF2-40B4-BE49-F238E27FC236}">
                  <a16:creationId xmlns:a16="http://schemas.microsoft.com/office/drawing/2014/main" xmlns="" id="{2CEF5297-B7DC-189C-807A-10046B8F6A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4" y="2616"/>
              <a:ext cx="57" cy="88"/>
            </a:xfrm>
            <a:custGeom>
              <a:avLst/>
              <a:gdLst>
                <a:gd name="T0" fmla="*/ 45 w 167"/>
                <a:gd name="T1" fmla="*/ 249 h 264"/>
                <a:gd name="T2" fmla="*/ 66 w 167"/>
                <a:gd name="T3" fmla="*/ 220 h 264"/>
                <a:gd name="T4" fmla="*/ 79 w 167"/>
                <a:gd name="T5" fmla="*/ 212 h 264"/>
                <a:gd name="T6" fmla="*/ 105 w 167"/>
                <a:gd name="T7" fmla="*/ 205 h 264"/>
                <a:gd name="T8" fmla="*/ 134 w 167"/>
                <a:gd name="T9" fmla="*/ 195 h 264"/>
                <a:gd name="T10" fmla="*/ 155 w 167"/>
                <a:gd name="T11" fmla="*/ 184 h 264"/>
                <a:gd name="T12" fmla="*/ 162 w 167"/>
                <a:gd name="T13" fmla="*/ 174 h 264"/>
                <a:gd name="T14" fmla="*/ 161 w 167"/>
                <a:gd name="T15" fmla="*/ 172 h 264"/>
                <a:gd name="T16" fmla="*/ 150 w 167"/>
                <a:gd name="T17" fmla="*/ 177 h 264"/>
                <a:gd name="T18" fmla="*/ 130 w 167"/>
                <a:gd name="T19" fmla="*/ 184 h 264"/>
                <a:gd name="T20" fmla="*/ 105 w 167"/>
                <a:gd name="T21" fmla="*/ 194 h 264"/>
                <a:gd name="T22" fmla="*/ 84 w 167"/>
                <a:gd name="T23" fmla="*/ 200 h 264"/>
                <a:gd name="T24" fmla="*/ 82 w 167"/>
                <a:gd name="T25" fmla="*/ 189 h 264"/>
                <a:gd name="T26" fmla="*/ 95 w 167"/>
                <a:gd name="T27" fmla="*/ 154 h 264"/>
                <a:gd name="T28" fmla="*/ 105 w 167"/>
                <a:gd name="T29" fmla="*/ 138 h 264"/>
                <a:gd name="T30" fmla="*/ 125 w 167"/>
                <a:gd name="T31" fmla="*/ 123 h 264"/>
                <a:gd name="T32" fmla="*/ 146 w 167"/>
                <a:gd name="T33" fmla="*/ 104 h 264"/>
                <a:gd name="T34" fmla="*/ 162 w 167"/>
                <a:gd name="T35" fmla="*/ 91 h 264"/>
                <a:gd name="T36" fmla="*/ 167 w 167"/>
                <a:gd name="T37" fmla="*/ 81 h 264"/>
                <a:gd name="T38" fmla="*/ 165 w 167"/>
                <a:gd name="T39" fmla="*/ 77 h 264"/>
                <a:gd name="T40" fmla="*/ 154 w 167"/>
                <a:gd name="T41" fmla="*/ 86 h 264"/>
                <a:gd name="T42" fmla="*/ 140 w 167"/>
                <a:gd name="T43" fmla="*/ 98 h 264"/>
                <a:gd name="T44" fmla="*/ 121 w 167"/>
                <a:gd name="T45" fmla="*/ 111 h 264"/>
                <a:gd name="T46" fmla="*/ 104 w 167"/>
                <a:gd name="T47" fmla="*/ 122 h 264"/>
                <a:gd name="T48" fmla="*/ 100 w 167"/>
                <a:gd name="T49" fmla="*/ 102 h 264"/>
                <a:gd name="T50" fmla="*/ 103 w 167"/>
                <a:gd name="T51" fmla="*/ 29 h 264"/>
                <a:gd name="T52" fmla="*/ 100 w 167"/>
                <a:gd name="T53" fmla="*/ 1 h 264"/>
                <a:gd name="T54" fmla="*/ 97 w 167"/>
                <a:gd name="T55" fmla="*/ 2 h 264"/>
                <a:gd name="T56" fmla="*/ 94 w 167"/>
                <a:gd name="T57" fmla="*/ 34 h 264"/>
                <a:gd name="T58" fmla="*/ 87 w 167"/>
                <a:gd name="T59" fmla="*/ 112 h 264"/>
                <a:gd name="T60" fmla="*/ 79 w 167"/>
                <a:gd name="T61" fmla="*/ 138 h 264"/>
                <a:gd name="T62" fmla="*/ 75 w 167"/>
                <a:gd name="T63" fmla="*/ 133 h 264"/>
                <a:gd name="T64" fmla="*/ 72 w 167"/>
                <a:gd name="T65" fmla="*/ 120 h 264"/>
                <a:gd name="T66" fmla="*/ 62 w 167"/>
                <a:gd name="T67" fmla="*/ 102 h 264"/>
                <a:gd name="T68" fmla="*/ 46 w 167"/>
                <a:gd name="T69" fmla="*/ 79 h 264"/>
                <a:gd name="T70" fmla="*/ 30 w 167"/>
                <a:gd name="T71" fmla="*/ 63 h 264"/>
                <a:gd name="T72" fmla="*/ 20 w 167"/>
                <a:gd name="T73" fmla="*/ 59 h 264"/>
                <a:gd name="T74" fmla="*/ 26 w 167"/>
                <a:gd name="T75" fmla="*/ 69 h 264"/>
                <a:gd name="T76" fmla="*/ 42 w 167"/>
                <a:gd name="T77" fmla="*/ 93 h 264"/>
                <a:gd name="T78" fmla="*/ 63 w 167"/>
                <a:gd name="T79" fmla="*/ 129 h 264"/>
                <a:gd name="T80" fmla="*/ 68 w 167"/>
                <a:gd name="T81" fmla="*/ 155 h 264"/>
                <a:gd name="T82" fmla="*/ 62 w 167"/>
                <a:gd name="T83" fmla="*/ 187 h 264"/>
                <a:gd name="T84" fmla="*/ 55 w 167"/>
                <a:gd name="T85" fmla="*/ 198 h 264"/>
                <a:gd name="T86" fmla="*/ 50 w 167"/>
                <a:gd name="T87" fmla="*/ 194 h 264"/>
                <a:gd name="T88" fmla="*/ 41 w 167"/>
                <a:gd name="T89" fmla="*/ 183 h 264"/>
                <a:gd name="T90" fmla="*/ 29 w 167"/>
                <a:gd name="T91" fmla="*/ 170 h 264"/>
                <a:gd name="T92" fmla="*/ 16 w 167"/>
                <a:gd name="T93" fmla="*/ 157 h 264"/>
                <a:gd name="T94" fmla="*/ 4 w 167"/>
                <a:gd name="T95" fmla="*/ 145 h 264"/>
                <a:gd name="T96" fmla="*/ 0 w 167"/>
                <a:gd name="T97" fmla="*/ 140 h 264"/>
                <a:gd name="T98" fmla="*/ 9 w 167"/>
                <a:gd name="T99" fmla="*/ 157 h 264"/>
                <a:gd name="T100" fmla="*/ 22 w 167"/>
                <a:gd name="T101" fmla="*/ 177 h 264"/>
                <a:gd name="T102" fmla="*/ 37 w 167"/>
                <a:gd name="T103" fmla="*/ 197 h 264"/>
                <a:gd name="T104" fmla="*/ 41 w 167"/>
                <a:gd name="T105" fmla="*/ 210 h 264"/>
                <a:gd name="T106" fmla="*/ 38 w 167"/>
                <a:gd name="T107" fmla="*/ 238 h 264"/>
                <a:gd name="T108" fmla="*/ 26 w 167"/>
                <a:gd name="T109" fmla="*/ 259 h 264"/>
                <a:gd name="T110" fmla="*/ 30 w 167"/>
                <a:gd name="T1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7" h="264">
                  <a:moveTo>
                    <a:pt x="36" y="260"/>
                  </a:moveTo>
                  <a:lnTo>
                    <a:pt x="45" y="249"/>
                  </a:lnTo>
                  <a:lnTo>
                    <a:pt x="55" y="234"/>
                  </a:lnTo>
                  <a:lnTo>
                    <a:pt x="66" y="220"/>
                  </a:lnTo>
                  <a:lnTo>
                    <a:pt x="70" y="212"/>
                  </a:lnTo>
                  <a:lnTo>
                    <a:pt x="79" y="212"/>
                  </a:lnTo>
                  <a:lnTo>
                    <a:pt x="92" y="209"/>
                  </a:lnTo>
                  <a:lnTo>
                    <a:pt x="105" y="205"/>
                  </a:lnTo>
                  <a:lnTo>
                    <a:pt x="121" y="200"/>
                  </a:lnTo>
                  <a:lnTo>
                    <a:pt x="134" y="195"/>
                  </a:lnTo>
                  <a:lnTo>
                    <a:pt x="146" y="189"/>
                  </a:lnTo>
                  <a:lnTo>
                    <a:pt x="155" y="184"/>
                  </a:lnTo>
                  <a:lnTo>
                    <a:pt x="159" y="180"/>
                  </a:lnTo>
                  <a:lnTo>
                    <a:pt x="162" y="174"/>
                  </a:lnTo>
                  <a:lnTo>
                    <a:pt x="163" y="172"/>
                  </a:lnTo>
                  <a:lnTo>
                    <a:pt x="161" y="172"/>
                  </a:lnTo>
                  <a:lnTo>
                    <a:pt x="155" y="174"/>
                  </a:lnTo>
                  <a:lnTo>
                    <a:pt x="150" y="177"/>
                  </a:lnTo>
                  <a:lnTo>
                    <a:pt x="141" y="180"/>
                  </a:lnTo>
                  <a:lnTo>
                    <a:pt x="130" y="184"/>
                  </a:lnTo>
                  <a:lnTo>
                    <a:pt x="119" y="189"/>
                  </a:lnTo>
                  <a:lnTo>
                    <a:pt x="105" y="194"/>
                  </a:lnTo>
                  <a:lnTo>
                    <a:pt x="94" y="198"/>
                  </a:lnTo>
                  <a:lnTo>
                    <a:pt x="84" y="200"/>
                  </a:lnTo>
                  <a:lnTo>
                    <a:pt x="76" y="202"/>
                  </a:lnTo>
                  <a:lnTo>
                    <a:pt x="82" y="189"/>
                  </a:lnTo>
                  <a:lnTo>
                    <a:pt x="88" y="172"/>
                  </a:lnTo>
                  <a:lnTo>
                    <a:pt x="95" y="154"/>
                  </a:lnTo>
                  <a:lnTo>
                    <a:pt x="97" y="144"/>
                  </a:lnTo>
                  <a:lnTo>
                    <a:pt x="105" y="138"/>
                  </a:lnTo>
                  <a:lnTo>
                    <a:pt x="115" y="130"/>
                  </a:lnTo>
                  <a:lnTo>
                    <a:pt x="125" y="123"/>
                  </a:lnTo>
                  <a:lnTo>
                    <a:pt x="136" y="113"/>
                  </a:lnTo>
                  <a:lnTo>
                    <a:pt x="146" y="104"/>
                  </a:lnTo>
                  <a:lnTo>
                    <a:pt x="155" y="97"/>
                  </a:lnTo>
                  <a:lnTo>
                    <a:pt x="162" y="91"/>
                  </a:lnTo>
                  <a:lnTo>
                    <a:pt x="166" y="86"/>
                  </a:lnTo>
                  <a:lnTo>
                    <a:pt x="167" y="81"/>
                  </a:lnTo>
                  <a:lnTo>
                    <a:pt x="167" y="77"/>
                  </a:lnTo>
                  <a:lnTo>
                    <a:pt x="165" y="77"/>
                  </a:lnTo>
                  <a:lnTo>
                    <a:pt x="159" y="82"/>
                  </a:lnTo>
                  <a:lnTo>
                    <a:pt x="154" y="86"/>
                  </a:lnTo>
                  <a:lnTo>
                    <a:pt x="147" y="92"/>
                  </a:lnTo>
                  <a:lnTo>
                    <a:pt x="140" y="98"/>
                  </a:lnTo>
                  <a:lnTo>
                    <a:pt x="130" y="104"/>
                  </a:lnTo>
                  <a:lnTo>
                    <a:pt x="121" y="111"/>
                  </a:lnTo>
                  <a:lnTo>
                    <a:pt x="112" y="117"/>
                  </a:lnTo>
                  <a:lnTo>
                    <a:pt x="104" y="122"/>
                  </a:lnTo>
                  <a:lnTo>
                    <a:pt x="99" y="124"/>
                  </a:lnTo>
                  <a:lnTo>
                    <a:pt x="100" y="102"/>
                  </a:lnTo>
                  <a:lnTo>
                    <a:pt x="101" y="66"/>
                  </a:lnTo>
                  <a:lnTo>
                    <a:pt x="103" y="29"/>
                  </a:lnTo>
                  <a:lnTo>
                    <a:pt x="101" y="8"/>
                  </a:lnTo>
                  <a:lnTo>
                    <a:pt x="100" y="1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11"/>
                  </a:lnTo>
                  <a:lnTo>
                    <a:pt x="94" y="34"/>
                  </a:lnTo>
                  <a:lnTo>
                    <a:pt x="91" y="73"/>
                  </a:lnTo>
                  <a:lnTo>
                    <a:pt x="87" y="112"/>
                  </a:lnTo>
                  <a:lnTo>
                    <a:pt x="82" y="135"/>
                  </a:lnTo>
                  <a:lnTo>
                    <a:pt x="79" y="138"/>
                  </a:lnTo>
                  <a:lnTo>
                    <a:pt x="76" y="137"/>
                  </a:lnTo>
                  <a:lnTo>
                    <a:pt x="75" y="133"/>
                  </a:lnTo>
                  <a:lnTo>
                    <a:pt x="74" y="127"/>
                  </a:lnTo>
                  <a:lnTo>
                    <a:pt x="72" y="120"/>
                  </a:lnTo>
                  <a:lnTo>
                    <a:pt x="67" y="112"/>
                  </a:lnTo>
                  <a:lnTo>
                    <a:pt x="62" y="102"/>
                  </a:lnTo>
                  <a:lnTo>
                    <a:pt x="54" y="91"/>
                  </a:lnTo>
                  <a:lnTo>
                    <a:pt x="46" y="79"/>
                  </a:lnTo>
                  <a:lnTo>
                    <a:pt x="38" y="69"/>
                  </a:lnTo>
                  <a:lnTo>
                    <a:pt x="30" y="63"/>
                  </a:lnTo>
                  <a:lnTo>
                    <a:pt x="25" y="59"/>
                  </a:lnTo>
                  <a:lnTo>
                    <a:pt x="20" y="59"/>
                  </a:lnTo>
                  <a:lnTo>
                    <a:pt x="21" y="63"/>
                  </a:lnTo>
                  <a:lnTo>
                    <a:pt x="26" y="69"/>
                  </a:lnTo>
                  <a:lnTo>
                    <a:pt x="33" y="79"/>
                  </a:lnTo>
                  <a:lnTo>
                    <a:pt x="42" y="93"/>
                  </a:lnTo>
                  <a:lnTo>
                    <a:pt x="53" y="112"/>
                  </a:lnTo>
                  <a:lnTo>
                    <a:pt x="63" y="129"/>
                  </a:lnTo>
                  <a:lnTo>
                    <a:pt x="68" y="143"/>
                  </a:lnTo>
                  <a:lnTo>
                    <a:pt x="68" y="155"/>
                  </a:lnTo>
                  <a:lnTo>
                    <a:pt x="66" y="172"/>
                  </a:lnTo>
                  <a:lnTo>
                    <a:pt x="62" y="187"/>
                  </a:lnTo>
                  <a:lnTo>
                    <a:pt x="58" y="195"/>
                  </a:lnTo>
                  <a:lnTo>
                    <a:pt x="55" y="198"/>
                  </a:lnTo>
                  <a:lnTo>
                    <a:pt x="53" y="198"/>
                  </a:lnTo>
                  <a:lnTo>
                    <a:pt x="50" y="194"/>
                  </a:lnTo>
                  <a:lnTo>
                    <a:pt x="45" y="188"/>
                  </a:lnTo>
                  <a:lnTo>
                    <a:pt x="41" y="183"/>
                  </a:lnTo>
                  <a:lnTo>
                    <a:pt x="36" y="178"/>
                  </a:lnTo>
                  <a:lnTo>
                    <a:pt x="29" y="170"/>
                  </a:lnTo>
                  <a:lnTo>
                    <a:pt x="22" y="163"/>
                  </a:lnTo>
                  <a:lnTo>
                    <a:pt x="16" y="157"/>
                  </a:lnTo>
                  <a:lnTo>
                    <a:pt x="9" y="150"/>
                  </a:lnTo>
                  <a:lnTo>
                    <a:pt x="4" y="145"/>
                  </a:lnTo>
                  <a:lnTo>
                    <a:pt x="1" y="142"/>
                  </a:lnTo>
                  <a:lnTo>
                    <a:pt x="0" y="140"/>
                  </a:lnTo>
                  <a:lnTo>
                    <a:pt x="3" y="147"/>
                  </a:lnTo>
                  <a:lnTo>
                    <a:pt x="9" y="157"/>
                  </a:lnTo>
                  <a:lnTo>
                    <a:pt x="16" y="167"/>
                  </a:lnTo>
                  <a:lnTo>
                    <a:pt x="22" y="177"/>
                  </a:lnTo>
                  <a:lnTo>
                    <a:pt x="30" y="187"/>
                  </a:lnTo>
                  <a:lnTo>
                    <a:pt x="37" y="197"/>
                  </a:lnTo>
                  <a:lnTo>
                    <a:pt x="40" y="203"/>
                  </a:lnTo>
                  <a:lnTo>
                    <a:pt x="41" y="210"/>
                  </a:lnTo>
                  <a:lnTo>
                    <a:pt x="41" y="223"/>
                  </a:lnTo>
                  <a:lnTo>
                    <a:pt x="38" y="238"/>
                  </a:lnTo>
                  <a:lnTo>
                    <a:pt x="32" y="250"/>
                  </a:lnTo>
                  <a:lnTo>
                    <a:pt x="26" y="259"/>
                  </a:lnTo>
                  <a:lnTo>
                    <a:pt x="26" y="264"/>
                  </a:lnTo>
                  <a:lnTo>
                    <a:pt x="30" y="264"/>
                  </a:lnTo>
                  <a:lnTo>
                    <a:pt x="36" y="26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651" name="Freeform 339">
              <a:extLst>
                <a:ext uri="{FF2B5EF4-FFF2-40B4-BE49-F238E27FC236}">
                  <a16:creationId xmlns:a16="http://schemas.microsoft.com/office/drawing/2014/main" xmlns="" id="{FF61B259-9382-34F6-66D4-0DEB08D48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1" y="2640"/>
              <a:ext cx="110" cy="82"/>
            </a:xfrm>
            <a:custGeom>
              <a:avLst/>
              <a:gdLst>
                <a:gd name="T0" fmla="*/ 304 w 318"/>
                <a:gd name="T1" fmla="*/ 229 h 246"/>
                <a:gd name="T2" fmla="*/ 288 w 318"/>
                <a:gd name="T3" fmla="*/ 216 h 246"/>
                <a:gd name="T4" fmla="*/ 271 w 318"/>
                <a:gd name="T5" fmla="*/ 206 h 246"/>
                <a:gd name="T6" fmla="*/ 252 w 318"/>
                <a:gd name="T7" fmla="*/ 194 h 246"/>
                <a:gd name="T8" fmla="*/ 256 w 318"/>
                <a:gd name="T9" fmla="*/ 142 h 246"/>
                <a:gd name="T10" fmla="*/ 254 w 318"/>
                <a:gd name="T11" fmla="*/ 93 h 246"/>
                <a:gd name="T12" fmla="*/ 252 w 318"/>
                <a:gd name="T13" fmla="*/ 108 h 246"/>
                <a:gd name="T14" fmla="*/ 238 w 318"/>
                <a:gd name="T15" fmla="*/ 173 h 246"/>
                <a:gd name="T16" fmla="*/ 222 w 318"/>
                <a:gd name="T17" fmla="*/ 177 h 246"/>
                <a:gd name="T18" fmla="*/ 197 w 318"/>
                <a:gd name="T19" fmla="*/ 151 h 246"/>
                <a:gd name="T20" fmla="*/ 179 w 318"/>
                <a:gd name="T21" fmla="*/ 133 h 246"/>
                <a:gd name="T22" fmla="*/ 172 w 318"/>
                <a:gd name="T23" fmla="*/ 29 h 246"/>
                <a:gd name="T24" fmla="*/ 159 w 318"/>
                <a:gd name="T25" fmla="*/ 2 h 246"/>
                <a:gd name="T26" fmla="*/ 164 w 318"/>
                <a:gd name="T27" fmla="*/ 42 h 246"/>
                <a:gd name="T28" fmla="*/ 164 w 318"/>
                <a:gd name="T29" fmla="*/ 122 h 246"/>
                <a:gd name="T30" fmla="*/ 108 w 318"/>
                <a:gd name="T31" fmla="*/ 85 h 246"/>
                <a:gd name="T32" fmla="*/ 40 w 318"/>
                <a:gd name="T33" fmla="*/ 37 h 246"/>
                <a:gd name="T34" fmla="*/ 14 w 318"/>
                <a:gd name="T35" fmla="*/ 17 h 246"/>
                <a:gd name="T36" fmla="*/ 23 w 318"/>
                <a:gd name="T37" fmla="*/ 34 h 246"/>
                <a:gd name="T38" fmla="*/ 67 w 318"/>
                <a:gd name="T39" fmla="*/ 68 h 246"/>
                <a:gd name="T40" fmla="*/ 129 w 318"/>
                <a:gd name="T41" fmla="*/ 115 h 246"/>
                <a:gd name="T42" fmla="*/ 163 w 318"/>
                <a:gd name="T43" fmla="*/ 136 h 246"/>
                <a:gd name="T44" fmla="*/ 139 w 318"/>
                <a:gd name="T45" fmla="*/ 138 h 246"/>
                <a:gd name="T46" fmla="*/ 93 w 318"/>
                <a:gd name="T47" fmla="*/ 143 h 246"/>
                <a:gd name="T48" fmla="*/ 35 w 318"/>
                <a:gd name="T49" fmla="*/ 138 h 246"/>
                <a:gd name="T50" fmla="*/ 0 w 318"/>
                <a:gd name="T51" fmla="*/ 123 h 246"/>
                <a:gd name="T52" fmla="*/ 13 w 318"/>
                <a:gd name="T53" fmla="*/ 141 h 246"/>
                <a:gd name="T54" fmla="*/ 60 w 318"/>
                <a:gd name="T55" fmla="*/ 148 h 246"/>
                <a:gd name="T56" fmla="*/ 129 w 318"/>
                <a:gd name="T57" fmla="*/ 153 h 246"/>
                <a:gd name="T58" fmla="*/ 162 w 318"/>
                <a:gd name="T59" fmla="*/ 156 h 246"/>
                <a:gd name="T60" fmla="*/ 187 w 318"/>
                <a:gd name="T61" fmla="*/ 176 h 246"/>
                <a:gd name="T62" fmla="*/ 209 w 318"/>
                <a:gd name="T63" fmla="*/ 197 h 246"/>
                <a:gd name="T64" fmla="*/ 189 w 318"/>
                <a:gd name="T65" fmla="*/ 209 h 246"/>
                <a:gd name="T66" fmla="*/ 146 w 318"/>
                <a:gd name="T67" fmla="*/ 228 h 246"/>
                <a:gd name="T68" fmla="*/ 113 w 318"/>
                <a:gd name="T69" fmla="*/ 237 h 246"/>
                <a:gd name="T70" fmla="*/ 114 w 318"/>
                <a:gd name="T71" fmla="*/ 243 h 246"/>
                <a:gd name="T72" fmla="*/ 151 w 318"/>
                <a:gd name="T73" fmla="*/ 237 h 246"/>
                <a:gd name="T74" fmla="*/ 196 w 318"/>
                <a:gd name="T75" fmla="*/ 223 h 246"/>
                <a:gd name="T76" fmla="*/ 226 w 318"/>
                <a:gd name="T77" fmla="*/ 212 h 246"/>
                <a:gd name="T78" fmla="*/ 250 w 318"/>
                <a:gd name="T79" fmla="*/ 213 h 246"/>
                <a:gd name="T80" fmla="*/ 275 w 318"/>
                <a:gd name="T81" fmla="*/ 228 h 246"/>
                <a:gd name="T82" fmla="*/ 301 w 318"/>
                <a:gd name="T83" fmla="*/ 241 h 246"/>
                <a:gd name="T84" fmla="*/ 318 w 318"/>
                <a:gd name="T8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8" h="246">
                  <a:moveTo>
                    <a:pt x="318" y="246"/>
                  </a:moveTo>
                  <a:lnTo>
                    <a:pt x="312" y="239"/>
                  </a:lnTo>
                  <a:lnTo>
                    <a:pt x="304" y="229"/>
                  </a:lnTo>
                  <a:lnTo>
                    <a:pt x="296" y="222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4" y="212"/>
                  </a:lnTo>
                  <a:lnTo>
                    <a:pt x="277" y="209"/>
                  </a:lnTo>
                  <a:lnTo>
                    <a:pt x="271" y="206"/>
                  </a:lnTo>
                  <a:lnTo>
                    <a:pt x="264" y="202"/>
                  </a:lnTo>
                  <a:lnTo>
                    <a:pt x="258" y="198"/>
                  </a:lnTo>
                  <a:lnTo>
                    <a:pt x="252" y="194"/>
                  </a:lnTo>
                  <a:lnTo>
                    <a:pt x="250" y="191"/>
                  </a:lnTo>
                  <a:lnTo>
                    <a:pt x="252" y="168"/>
                  </a:lnTo>
                  <a:lnTo>
                    <a:pt x="256" y="142"/>
                  </a:lnTo>
                  <a:lnTo>
                    <a:pt x="258" y="118"/>
                  </a:lnTo>
                  <a:lnTo>
                    <a:pt x="256" y="101"/>
                  </a:lnTo>
                  <a:lnTo>
                    <a:pt x="254" y="93"/>
                  </a:lnTo>
                  <a:lnTo>
                    <a:pt x="252" y="93"/>
                  </a:lnTo>
                  <a:lnTo>
                    <a:pt x="251" y="100"/>
                  </a:lnTo>
                  <a:lnTo>
                    <a:pt x="252" y="108"/>
                  </a:lnTo>
                  <a:lnTo>
                    <a:pt x="250" y="125"/>
                  </a:lnTo>
                  <a:lnTo>
                    <a:pt x="244" y="150"/>
                  </a:lnTo>
                  <a:lnTo>
                    <a:pt x="238" y="173"/>
                  </a:lnTo>
                  <a:lnTo>
                    <a:pt x="234" y="188"/>
                  </a:lnTo>
                  <a:lnTo>
                    <a:pt x="229" y="184"/>
                  </a:lnTo>
                  <a:lnTo>
                    <a:pt x="222" y="177"/>
                  </a:lnTo>
                  <a:lnTo>
                    <a:pt x="214" y="168"/>
                  </a:lnTo>
                  <a:lnTo>
                    <a:pt x="206" y="159"/>
                  </a:lnTo>
                  <a:lnTo>
                    <a:pt x="197" y="151"/>
                  </a:lnTo>
                  <a:lnTo>
                    <a:pt x="189" y="142"/>
                  </a:lnTo>
                  <a:lnTo>
                    <a:pt x="183" y="137"/>
                  </a:lnTo>
                  <a:lnTo>
                    <a:pt x="179" y="133"/>
                  </a:lnTo>
                  <a:lnTo>
                    <a:pt x="180" y="105"/>
                  </a:lnTo>
                  <a:lnTo>
                    <a:pt x="177" y="66"/>
                  </a:lnTo>
                  <a:lnTo>
                    <a:pt x="172" y="29"/>
                  </a:lnTo>
                  <a:lnTo>
                    <a:pt x="164" y="5"/>
                  </a:lnTo>
                  <a:lnTo>
                    <a:pt x="159" y="0"/>
                  </a:lnTo>
                  <a:lnTo>
                    <a:pt x="159" y="2"/>
                  </a:lnTo>
                  <a:lnTo>
                    <a:pt x="159" y="12"/>
                  </a:lnTo>
                  <a:lnTo>
                    <a:pt x="162" y="24"/>
                  </a:lnTo>
                  <a:lnTo>
                    <a:pt x="164" y="42"/>
                  </a:lnTo>
                  <a:lnTo>
                    <a:pt x="167" y="72"/>
                  </a:lnTo>
                  <a:lnTo>
                    <a:pt x="167" y="102"/>
                  </a:lnTo>
                  <a:lnTo>
                    <a:pt x="164" y="122"/>
                  </a:lnTo>
                  <a:lnTo>
                    <a:pt x="151" y="112"/>
                  </a:lnTo>
                  <a:lnTo>
                    <a:pt x="131" y="100"/>
                  </a:lnTo>
                  <a:lnTo>
                    <a:pt x="108" y="85"/>
                  </a:lnTo>
                  <a:lnTo>
                    <a:pt x="84" y="67"/>
                  </a:lnTo>
                  <a:lnTo>
                    <a:pt x="60" y="52"/>
                  </a:lnTo>
                  <a:lnTo>
                    <a:pt x="40" y="37"/>
                  </a:lnTo>
                  <a:lnTo>
                    <a:pt x="25" y="27"/>
                  </a:lnTo>
                  <a:lnTo>
                    <a:pt x="18" y="21"/>
                  </a:lnTo>
                  <a:lnTo>
                    <a:pt x="14" y="17"/>
                  </a:lnTo>
                  <a:lnTo>
                    <a:pt x="13" y="19"/>
                  </a:lnTo>
                  <a:lnTo>
                    <a:pt x="15" y="25"/>
                  </a:lnTo>
                  <a:lnTo>
                    <a:pt x="23" y="34"/>
                  </a:lnTo>
                  <a:lnTo>
                    <a:pt x="32" y="42"/>
                  </a:lnTo>
                  <a:lnTo>
                    <a:pt x="47" y="53"/>
                  </a:lnTo>
                  <a:lnTo>
                    <a:pt x="67" y="68"/>
                  </a:lnTo>
                  <a:lnTo>
                    <a:pt x="88" y="85"/>
                  </a:lnTo>
                  <a:lnTo>
                    <a:pt x="110" y="101"/>
                  </a:lnTo>
                  <a:lnTo>
                    <a:pt x="129" y="115"/>
                  </a:lnTo>
                  <a:lnTo>
                    <a:pt x="144" y="126"/>
                  </a:lnTo>
                  <a:lnTo>
                    <a:pt x="155" y="132"/>
                  </a:lnTo>
                  <a:lnTo>
                    <a:pt x="163" y="136"/>
                  </a:lnTo>
                  <a:lnTo>
                    <a:pt x="160" y="137"/>
                  </a:lnTo>
                  <a:lnTo>
                    <a:pt x="152" y="137"/>
                  </a:lnTo>
                  <a:lnTo>
                    <a:pt x="139" y="138"/>
                  </a:lnTo>
                  <a:lnTo>
                    <a:pt x="127" y="141"/>
                  </a:lnTo>
                  <a:lnTo>
                    <a:pt x="111" y="142"/>
                  </a:lnTo>
                  <a:lnTo>
                    <a:pt x="93" y="143"/>
                  </a:lnTo>
                  <a:lnTo>
                    <a:pt x="72" y="142"/>
                  </a:lnTo>
                  <a:lnTo>
                    <a:pt x="52" y="141"/>
                  </a:lnTo>
                  <a:lnTo>
                    <a:pt x="35" y="138"/>
                  </a:lnTo>
                  <a:lnTo>
                    <a:pt x="19" y="135"/>
                  </a:lnTo>
                  <a:lnTo>
                    <a:pt x="9" y="13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5" y="133"/>
                  </a:lnTo>
                  <a:lnTo>
                    <a:pt x="13" y="141"/>
                  </a:lnTo>
                  <a:lnTo>
                    <a:pt x="22" y="143"/>
                  </a:lnTo>
                  <a:lnTo>
                    <a:pt x="39" y="146"/>
                  </a:lnTo>
                  <a:lnTo>
                    <a:pt x="60" y="148"/>
                  </a:lnTo>
                  <a:lnTo>
                    <a:pt x="84" y="151"/>
                  </a:lnTo>
                  <a:lnTo>
                    <a:pt x="108" y="152"/>
                  </a:lnTo>
                  <a:lnTo>
                    <a:pt x="129" y="153"/>
                  </a:lnTo>
                  <a:lnTo>
                    <a:pt x="146" y="154"/>
                  </a:lnTo>
                  <a:lnTo>
                    <a:pt x="155" y="154"/>
                  </a:lnTo>
                  <a:lnTo>
                    <a:pt x="162" y="156"/>
                  </a:lnTo>
                  <a:lnTo>
                    <a:pt x="169" y="161"/>
                  </a:lnTo>
                  <a:lnTo>
                    <a:pt x="177" y="168"/>
                  </a:lnTo>
                  <a:lnTo>
                    <a:pt x="187" y="176"/>
                  </a:lnTo>
                  <a:lnTo>
                    <a:pt x="196" y="184"/>
                  </a:lnTo>
                  <a:lnTo>
                    <a:pt x="204" y="192"/>
                  </a:lnTo>
                  <a:lnTo>
                    <a:pt x="209" y="197"/>
                  </a:lnTo>
                  <a:lnTo>
                    <a:pt x="213" y="201"/>
                  </a:lnTo>
                  <a:lnTo>
                    <a:pt x="202" y="204"/>
                  </a:lnTo>
                  <a:lnTo>
                    <a:pt x="189" y="209"/>
                  </a:lnTo>
                  <a:lnTo>
                    <a:pt x="175" y="216"/>
                  </a:lnTo>
                  <a:lnTo>
                    <a:pt x="160" y="222"/>
                  </a:lnTo>
                  <a:lnTo>
                    <a:pt x="146" y="228"/>
                  </a:lnTo>
                  <a:lnTo>
                    <a:pt x="133" y="232"/>
                  </a:lnTo>
                  <a:lnTo>
                    <a:pt x="122" y="236"/>
                  </a:lnTo>
                  <a:lnTo>
                    <a:pt x="113" y="237"/>
                  </a:lnTo>
                  <a:lnTo>
                    <a:pt x="105" y="238"/>
                  </a:lnTo>
                  <a:lnTo>
                    <a:pt x="106" y="241"/>
                  </a:lnTo>
                  <a:lnTo>
                    <a:pt x="114" y="243"/>
                  </a:lnTo>
                  <a:lnTo>
                    <a:pt x="129" y="242"/>
                  </a:lnTo>
                  <a:lnTo>
                    <a:pt x="138" y="239"/>
                  </a:lnTo>
                  <a:lnTo>
                    <a:pt x="151" y="237"/>
                  </a:lnTo>
                  <a:lnTo>
                    <a:pt x="165" y="232"/>
                  </a:lnTo>
                  <a:lnTo>
                    <a:pt x="181" y="227"/>
                  </a:lnTo>
                  <a:lnTo>
                    <a:pt x="196" y="223"/>
                  </a:lnTo>
                  <a:lnTo>
                    <a:pt x="209" y="218"/>
                  </a:lnTo>
                  <a:lnTo>
                    <a:pt x="219" y="214"/>
                  </a:lnTo>
                  <a:lnTo>
                    <a:pt x="226" y="212"/>
                  </a:lnTo>
                  <a:lnTo>
                    <a:pt x="234" y="209"/>
                  </a:lnTo>
                  <a:lnTo>
                    <a:pt x="242" y="209"/>
                  </a:lnTo>
                  <a:lnTo>
                    <a:pt x="250" y="213"/>
                  </a:lnTo>
                  <a:lnTo>
                    <a:pt x="260" y="219"/>
                  </a:lnTo>
                  <a:lnTo>
                    <a:pt x="267" y="223"/>
                  </a:lnTo>
                  <a:lnTo>
                    <a:pt x="275" y="228"/>
                  </a:lnTo>
                  <a:lnTo>
                    <a:pt x="284" y="232"/>
                  </a:lnTo>
                  <a:lnTo>
                    <a:pt x="293" y="237"/>
                  </a:lnTo>
                  <a:lnTo>
                    <a:pt x="301" y="241"/>
                  </a:lnTo>
                  <a:lnTo>
                    <a:pt x="309" y="243"/>
                  </a:lnTo>
                  <a:lnTo>
                    <a:pt x="314" y="246"/>
                  </a:lnTo>
                  <a:lnTo>
                    <a:pt x="318" y="24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sp>
        <p:nvSpPr>
          <p:cNvPr id="13652" name="Rectangle 340">
            <a:extLst>
              <a:ext uri="{FF2B5EF4-FFF2-40B4-BE49-F238E27FC236}">
                <a16:creationId xmlns:a16="http://schemas.microsoft.com/office/drawing/2014/main" xmlns="" id="{1E8C2B6A-5450-37E1-3395-3715D3C50904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339976" y="857251"/>
            <a:ext cx="7489825" cy="17463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50000">
                <a:srgbClr val="FF6600"/>
              </a:gs>
              <a:gs pos="100000">
                <a:srgbClr val="0033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 eaLnBrk="0" hangingPunct="0"/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3653" name="WordArt 341">
            <a:extLst>
              <a:ext uri="{FF2B5EF4-FFF2-40B4-BE49-F238E27FC236}">
                <a16:creationId xmlns:a16="http://schemas.microsoft.com/office/drawing/2014/main" xmlns="" id="{10230E12-E3C2-959C-A3CC-05A73E6F05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381000"/>
            <a:ext cx="35814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9050">
                <a:solidFill>
                  <a:srgbClr val="99CCFF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solidFill>
                  <a:srgbClr val="FF6600"/>
                </a:solidFill>
                <a:effectLst>
                  <a:outerShdw dist="35921" dir="2700000" algn="ctr" rotWithShape="0">
                    <a:srgbClr val="E4F919"/>
                  </a:outerShdw>
                </a:effectLst>
                <a:latin typeface=".VnHelvetInsH" panose="020B7200000000000000" pitchFamily="34" charset="0"/>
              </a:rPr>
              <a:t>phßng gi¸o dôc vµ ®µo t¹o QuËn d¦¥ng kinh</a:t>
            </a:r>
            <a:endParaRPr lang="en-US" sz="3600" kern="10" dirty="0">
              <a:solidFill>
                <a:srgbClr val="FF6600"/>
              </a:solidFill>
              <a:effectLst>
                <a:outerShdw dist="35921" dir="2700000" algn="ctr" rotWithShape="0">
                  <a:srgbClr val="E4F919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13654" name="WordArt 342">
            <a:extLst>
              <a:ext uri="{FF2B5EF4-FFF2-40B4-BE49-F238E27FC236}">
                <a16:creationId xmlns:a16="http://schemas.microsoft.com/office/drawing/2014/main" xmlns="" id="{9EDC1DE7-CC5A-CF86-F140-9A8C07A7EA0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14800" y="609600"/>
            <a:ext cx="4191000" cy="228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6350">
                <a:solidFill>
                  <a:srgbClr val="FFFF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solidFill>
                  <a:schemeClr val="tx2"/>
                </a:solidFill>
                <a:effectLst>
                  <a:outerShdw dist="35921" dir="2700000" algn="ctr" rotWithShape="0">
                    <a:srgbClr val="E4F919"/>
                  </a:outerShdw>
                </a:effectLst>
                <a:latin typeface=".VnHelvetInsH" panose="020B7200000000000000" pitchFamily="34" charset="0"/>
              </a:rPr>
              <a:t>tr­êng tiÓu häc ®a phóc</a:t>
            </a:r>
          </a:p>
        </p:txBody>
      </p:sp>
      <p:grpSp>
        <p:nvGrpSpPr>
          <p:cNvPr id="13656" name="Group 344">
            <a:extLst>
              <a:ext uri="{FF2B5EF4-FFF2-40B4-BE49-F238E27FC236}">
                <a16:creationId xmlns:a16="http://schemas.microsoft.com/office/drawing/2014/main" xmlns="" id="{BA97E951-68AE-3CEE-2C47-84FC33C67265}"/>
              </a:ext>
            </a:extLst>
          </p:cNvPr>
          <p:cNvGrpSpPr>
            <a:grpSpLocks/>
          </p:cNvGrpSpPr>
          <p:nvPr/>
        </p:nvGrpSpPr>
        <p:grpSpPr bwMode="auto">
          <a:xfrm>
            <a:off x="8991600" y="5562600"/>
            <a:ext cx="1676400" cy="1371600"/>
            <a:chOff x="4176" y="3024"/>
            <a:chExt cx="1536" cy="1296"/>
          </a:xfrm>
        </p:grpSpPr>
        <p:sp>
          <p:nvSpPr>
            <p:cNvPr id="13657" name="AutoShape 345">
              <a:extLst>
                <a:ext uri="{FF2B5EF4-FFF2-40B4-BE49-F238E27FC236}">
                  <a16:creationId xmlns:a16="http://schemas.microsoft.com/office/drawing/2014/main" xmlns="" id="{B2D47EA3-A630-6E71-7B04-6ED4746F0A9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176" y="3071"/>
              <a:ext cx="1440" cy="1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grpSp>
          <p:nvGrpSpPr>
            <p:cNvPr id="13658" name="Group 346">
              <a:extLst>
                <a:ext uri="{FF2B5EF4-FFF2-40B4-BE49-F238E27FC236}">
                  <a16:creationId xmlns:a16="http://schemas.microsoft.com/office/drawing/2014/main" xmlns="" id="{9CE4AE64-8906-F1FC-F1AD-EB608FFCA7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4" y="3024"/>
              <a:ext cx="1164" cy="1203"/>
              <a:chOff x="4474" y="3024"/>
              <a:chExt cx="1164" cy="1203"/>
            </a:xfrm>
          </p:grpSpPr>
          <p:sp>
            <p:nvSpPr>
              <p:cNvPr id="13659" name="Freeform 347">
                <a:extLst>
                  <a:ext uri="{FF2B5EF4-FFF2-40B4-BE49-F238E27FC236}">
                    <a16:creationId xmlns:a16="http://schemas.microsoft.com/office/drawing/2014/main" xmlns="" id="{FC5ACBA7-5277-5405-B1B6-E0423019C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6" y="3180"/>
                <a:ext cx="509" cy="481"/>
              </a:xfrm>
              <a:custGeom>
                <a:avLst/>
                <a:gdLst>
                  <a:gd name="T0" fmla="*/ 560 w 1017"/>
                  <a:gd name="T1" fmla="*/ 960 h 963"/>
                  <a:gd name="T2" fmla="*/ 660 w 1017"/>
                  <a:gd name="T3" fmla="*/ 941 h 963"/>
                  <a:gd name="T4" fmla="*/ 751 w 1017"/>
                  <a:gd name="T5" fmla="*/ 904 h 963"/>
                  <a:gd name="T6" fmla="*/ 831 w 1017"/>
                  <a:gd name="T7" fmla="*/ 853 h 963"/>
                  <a:gd name="T8" fmla="*/ 901 w 1017"/>
                  <a:gd name="T9" fmla="*/ 787 h 963"/>
                  <a:gd name="T10" fmla="*/ 955 w 1017"/>
                  <a:gd name="T11" fmla="*/ 711 h 963"/>
                  <a:gd name="T12" fmla="*/ 995 w 1017"/>
                  <a:gd name="T13" fmla="*/ 625 h 963"/>
                  <a:gd name="T14" fmla="*/ 1014 w 1017"/>
                  <a:gd name="T15" fmla="*/ 530 h 963"/>
                  <a:gd name="T16" fmla="*/ 1014 w 1017"/>
                  <a:gd name="T17" fmla="*/ 433 h 963"/>
                  <a:gd name="T18" fmla="*/ 995 w 1017"/>
                  <a:gd name="T19" fmla="*/ 338 h 963"/>
                  <a:gd name="T20" fmla="*/ 955 w 1017"/>
                  <a:gd name="T21" fmla="*/ 252 h 963"/>
                  <a:gd name="T22" fmla="*/ 901 w 1017"/>
                  <a:gd name="T23" fmla="*/ 176 h 963"/>
                  <a:gd name="T24" fmla="*/ 831 w 1017"/>
                  <a:gd name="T25" fmla="*/ 110 h 963"/>
                  <a:gd name="T26" fmla="*/ 751 w 1017"/>
                  <a:gd name="T27" fmla="*/ 58 h 963"/>
                  <a:gd name="T28" fmla="*/ 660 w 1017"/>
                  <a:gd name="T29" fmla="*/ 21 h 963"/>
                  <a:gd name="T30" fmla="*/ 560 w 1017"/>
                  <a:gd name="T31" fmla="*/ 2 h 963"/>
                  <a:gd name="T32" fmla="*/ 457 w 1017"/>
                  <a:gd name="T33" fmla="*/ 2 h 963"/>
                  <a:gd name="T34" fmla="*/ 357 w 1017"/>
                  <a:gd name="T35" fmla="*/ 21 h 963"/>
                  <a:gd name="T36" fmla="*/ 266 w 1017"/>
                  <a:gd name="T37" fmla="*/ 58 h 963"/>
                  <a:gd name="T38" fmla="*/ 186 w 1017"/>
                  <a:gd name="T39" fmla="*/ 110 h 963"/>
                  <a:gd name="T40" fmla="*/ 116 w 1017"/>
                  <a:gd name="T41" fmla="*/ 176 h 963"/>
                  <a:gd name="T42" fmla="*/ 62 w 1017"/>
                  <a:gd name="T43" fmla="*/ 252 h 963"/>
                  <a:gd name="T44" fmla="*/ 23 w 1017"/>
                  <a:gd name="T45" fmla="*/ 338 h 963"/>
                  <a:gd name="T46" fmla="*/ 3 w 1017"/>
                  <a:gd name="T47" fmla="*/ 433 h 963"/>
                  <a:gd name="T48" fmla="*/ 3 w 1017"/>
                  <a:gd name="T49" fmla="*/ 530 h 963"/>
                  <a:gd name="T50" fmla="*/ 23 w 1017"/>
                  <a:gd name="T51" fmla="*/ 625 h 963"/>
                  <a:gd name="T52" fmla="*/ 62 w 1017"/>
                  <a:gd name="T53" fmla="*/ 711 h 963"/>
                  <a:gd name="T54" fmla="*/ 116 w 1017"/>
                  <a:gd name="T55" fmla="*/ 787 h 963"/>
                  <a:gd name="T56" fmla="*/ 186 w 1017"/>
                  <a:gd name="T57" fmla="*/ 853 h 963"/>
                  <a:gd name="T58" fmla="*/ 266 w 1017"/>
                  <a:gd name="T59" fmla="*/ 904 h 963"/>
                  <a:gd name="T60" fmla="*/ 357 w 1017"/>
                  <a:gd name="T61" fmla="*/ 941 h 963"/>
                  <a:gd name="T62" fmla="*/ 457 w 1017"/>
                  <a:gd name="T63" fmla="*/ 960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17" h="963">
                    <a:moveTo>
                      <a:pt x="509" y="963"/>
                    </a:moveTo>
                    <a:lnTo>
                      <a:pt x="560" y="960"/>
                    </a:lnTo>
                    <a:lnTo>
                      <a:pt x="612" y="953"/>
                    </a:lnTo>
                    <a:lnTo>
                      <a:pt x="660" y="941"/>
                    </a:lnTo>
                    <a:lnTo>
                      <a:pt x="706" y="925"/>
                    </a:lnTo>
                    <a:lnTo>
                      <a:pt x="751" y="904"/>
                    </a:lnTo>
                    <a:lnTo>
                      <a:pt x="793" y="880"/>
                    </a:lnTo>
                    <a:lnTo>
                      <a:pt x="831" y="853"/>
                    </a:lnTo>
                    <a:lnTo>
                      <a:pt x="868" y="822"/>
                    </a:lnTo>
                    <a:lnTo>
                      <a:pt x="901" y="787"/>
                    </a:lnTo>
                    <a:lnTo>
                      <a:pt x="930" y="751"/>
                    </a:lnTo>
                    <a:lnTo>
                      <a:pt x="955" y="711"/>
                    </a:lnTo>
                    <a:lnTo>
                      <a:pt x="978" y="668"/>
                    </a:lnTo>
                    <a:lnTo>
                      <a:pt x="995" y="625"/>
                    </a:lnTo>
                    <a:lnTo>
                      <a:pt x="1007" y="578"/>
                    </a:lnTo>
                    <a:lnTo>
                      <a:pt x="1014" y="530"/>
                    </a:lnTo>
                    <a:lnTo>
                      <a:pt x="1017" y="481"/>
                    </a:lnTo>
                    <a:lnTo>
                      <a:pt x="1014" y="433"/>
                    </a:lnTo>
                    <a:lnTo>
                      <a:pt x="1007" y="384"/>
                    </a:lnTo>
                    <a:lnTo>
                      <a:pt x="995" y="338"/>
                    </a:lnTo>
                    <a:lnTo>
                      <a:pt x="978" y="294"/>
                    </a:lnTo>
                    <a:lnTo>
                      <a:pt x="955" y="252"/>
                    </a:lnTo>
                    <a:lnTo>
                      <a:pt x="930" y="212"/>
                    </a:lnTo>
                    <a:lnTo>
                      <a:pt x="901" y="176"/>
                    </a:lnTo>
                    <a:lnTo>
                      <a:pt x="868" y="141"/>
                    </a:lnTo>
                    <a:lnTo>
                      <a:pt x="831" y="110"/>
                    </a:lnTo>
                    <a:lnTo>
                      <a:pt x="793" y="82"/>
                    </a:lnTo>
                    <a:lnTo>
                      <a:pt x="751" y="58"/>
                    </a:lnTo>
                    <a:lnTo>
                      <a:pt x="706" y="37"/>
                    </a:lnTo>
                    <a:lnTo>
                      <a:pt x="660" y="21"/>
                    </a:lnTo>
                    <a:lnTo>
                      <a:pt x="612" y="10"/>
                    </a:lnTo>
                    <a:lnTo>
                      <a:pt x="560" y="2"/>
                    </a:lnTo>
                    <a:lnTo>
                      <a:pt x="509" y="0"/>
                    </a:lnTo>
                    <a:lnTo>
                      <a:pt x="457" y="2"/>
                    </a:lnTo>
                    <a:lnTo>
                      <a:pt x="406" y="10"/>
                    </a:lnTo>
                    <a:lnTo>
                      <a:pt x="357" y="21"/>
                    </a:lnTo>
                    <a:lnTo>
                      <a:pt x="311" y="37"/>
                    </a:lnTo>
                    <a:lnTo>
                      <a:pt x="266" y="58"/>
                    </a:lnTo>
                    <a:lnTo>
                      <a:pt x="224" y="82"/>
                    </a:lnTo>
                    <a:lnTo>
                      <a:pt x="186" y="110"/>
                    </a:lnTo>
                    <a:lnTo>
                      <a:pt x="149" y="141"/>
                    </a:lnTo>
                    <a:lnTo>
                      <a:pt x="116" y="176"/>
                    </a:lnTo>
                    <a:lnTo>
                      <a:pt x="87" y="212"/>
                    </a:lnTo>
                    <a:lnTo>
                      <a:pt x="62" y="252"/>
                    </a:lnTo>
                    <a:lnTo>
                      <a:pt x="40" y="294"/>
                    </a:lnTo>
                    <a:lnTo>
                      <a:pt x="23" y="338"/>
                    </a:lnTo>
                    <a:lnTo>
                      <a:pt x="11" y="384"/>
                    </a:lnTo>
                    <a:lnTo>
                      <a:pt x="3" y="433"/>
                    </a:lnTo>
                    <a:lnTo>
                      <a:pt x="0" y="481"/>
                    </a:lnTo>
                    <a:lnTo>
                      <a:pt x="3" y="530"/>
                    </a:lnTo>
                    <a:lnTo>
                      <a:pt x="11" y="578"/>
                    </a:lnTo>
                    <a:lnTo>
                      <a:pt x="23" y="625"/>
                    </a:lnTo>
                    <a:lnTo>
                      <a:pt x="40" y="668"/>
                    </a:lnTo>
                    <a:lnTo>
                      <a:pt x="62" y="711"/>
                    </a:lnTo>
                    <a:lnTo>
                      <a:pt x="87" y="751"/>
                    </a:lnTo>
                    <a:lnTo>
                      <a:pt x="116" y="787"/>
                    </a:lnTo>
                    <a:lnTo>
                      <a:pt x="149" y="822"/>
                    </a:lnTo>
                    <a:lnTo>
                      <a:pt x="186" y="853"/>
                    </a:lnTo>
                    <a:lnTo>
                      <a:pt x="224" y="880"/>
                    </a:lnTo>
                    <a:lnTo>
                      <a:pt x="266" y="904"/>
                    </a:lnTo>
                    <a:lnTo>
                      <a:pt x="311" y="925"/>
                    </a:lnTo>
                    <a:lnTo>
                      <a:pt x="357" y="941"/>
                    </a:lnTo>
                    <a:lnTo>
                      <a:pt x="406" y="953"/>
                    </a:lnTo>
                    <a:lnTo>
                      <a:pt x="457" y="960"/>
                    </a:lnTo>
                    <a:lnTo>
                      <a:pt x="509" y="963"/>
                    </a:lnTo>
                    <a:close/>
                  </a:path>
                </a:pathLst>
              </a:custGeom>
              <a:solidFill>
                <a:srgbClr val="FF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0" name="Freeform 348">
                <a:extLst>
                  <a:ext uri="{FF2B5EF4-FFF2-40B4-BE49-F238E27FC236}">
                    <a16:creationId xmlns:a16="http://schemas.microsoft.com/office/drawing/2014/main" xmlns="" id="{79E37C89-0C2F-7410-F3FD-CC78DE5D5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3321"/>
                <a:ext cx="209" cy="199"/>
              </a:xfrm>
              <a:custGeom>
                <a:avLst/>
                <a:gdLst>
                  <a:gd name="T0" fmla="*/ 210 w 419"/>
                  <a:gd name="T1" fmla="*/ 398 h 398"/>
                  <a:gd name="T2" fmla="*/ 252 w 419"/>
                  <a:gd name="T3" fmla="*/ 394 h 398"/>
                  <a:gd name="T4" fmla="*/ 291 w 419"/>
                  <a:gd name="T5" fmla="*/ 382 h 398"/>
                  <a:gd name="T6" fmla="*/ 327 w 419"/>
                  <a:gd name="T7" fmla="*/ 364 h 398"/>
                  <a:gd name="T8" fmla="*/ 359 w 419"/>
                  <a:gd name="T9" fmla="*/ 339 h 398"/>
                  <a:gd name="T10" fmla="*/ 384 w 419"/>
                  <a:gd name="T11" fmla="*/ 309 h 398"/>
                  <a:gd name="T12" fmla="*/ 403 w 419"/>
                  <a:gd name="T13" fmla="*/ 275 h 398"/>
                  <a:gd name="T14" fmla="*/ 415 w 419"/>
                  <a:gd name="T15" fmla="*/ 238 h 398"/>
                  <a:gd name="T16" fmla="*/ 419 w 419"/>
                  <a:gd name="T17" fmla="*/ 198 h 398"/>
                  <a:gd name="T18" fmla="*/ 415 w 419"/>
                  <a:gd name="T19" fmla="*/ 158 h 398"/>
                  <a:gd name="T20" fmla="*/ 403 w 419"/>
                  <a:gd name="T21" fmla="*/ 121 h 398"/>
                  <a:gd name="T22" fmla="*/ 384 w 419"/>
                  <a:gd name="T23" fmla="*/ 87 h 398"/>
                  <a:gd name="T24" fmla="*/ 359 w 419"/>
                  <a:gd name="T25" fmla="*/ 57 h 398"/>
                  <a:gd name="T26" fmla="*/ 327 w 419"/>
                  <a:gd name="T27" fmla="*/ 34 h 398"/>
                  <a:gd name="T28" fmla="*/ 291 w 419"/>
                  <a:gd name="T29" fmla="*/ 15 h 398"/>
                  <a:gd name="T30" fmla="*/ 252 w 419"/>
                  <a:gd name="T31" fmla="*/ 4 h 398"/>
                  <a:gd name="T32" fmla="*/ 210 w 419"/>
                  <a:gd name="T33" fmla="*/ 0 h 398"/>
                  <a:gd name="T34" fmla="*/ 168 w 419"/>
                  <a:gd name="T35" fmla="*/ 4 h 398"/>
                  <a:gd name="T36" fmla="*/ 128 w 419"/>
                  <a:gd name="T37" fmla="*/ 15 h 398"/>
                  <a:gd name="T38" fmla="*/ 93 w 419"/>
                  <a:gd name="T39" fmla="*/ 34 h 398"/>
                  <a:gd name="T40" fmla="*/ 62 w 419"/>
                  <a:gd name="T41" fmla="*/ 57 h 398"/>
                  <a:gd name="T42" fmla="*/ 36 w 419"/>
                  <a:gd name="T43" fmla="*/ 87 h 398"/>
                  <a:gd name="T44" fmla="*/ 18 w 419"/>
                  <a:gd name="T45" fmla="*/ 121 h 398"/>
                  <a:gd name="T46" fmla="*/ 4 w 419"/>
                  <a:gd name="T47" fmla="*/ 158 h 398"/>
                  <a:gd name="T48" fmla="*/ 0 w 419"/>
                  <a:gd name="T49" fmla="*/ 198 h 398"/>
                  <a:gd name="T50" fmla="*/ 4 w 419"/>
                  <a:gd name="T51" fmla="*/ 238 h 398"/>
                  <a:gd name="T52" fmla="*/ 18 w 419"/>
                  <a:gd name="T53" fmla="*/ 275 h 398"/>
                  <a:gd name="T54" fmla="*/ 36 w 419"/>
                  <a:gd name="T55" fmla="*/ 309 h 398"/>
                  <a:gd name="T56" fmla="*/ 62 w 419"/>
                  <a:gd name="T57" fmla="*/ 339 h 398"/>
                  <a:gd name="T58" fmla="*/ 93 w 419"/>
                  <a:gd name="T59" fmla="*/ 364 h 398"/>
                  <a:gd name="T60" fmla="*/ 128 w 419"/>
                  <a:gd name="T61" fmla="*/ 382 h 398"/>
                  <a:gd name="T62" fmla="*/ 168 w 419"/>
                  <a:gd name="T63" fmla="*/ 394 h 398"/>
                  <a:gd name="T64" fmla="*/ 210 w 419"/>
                  <a:gd name="T65" fmla="*/ 39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9" h="398">
                    <a:moveTo>
                      <a:pt x="210" y="398"/>
                    </a:moveTo>
                    <a:lnTo>
                      <a:pt x="252" y="394"/>
                    </a:lnTo>
                    <a:lnTo>
                      <a:pt x="291" y="382"/>
                    </a:lnTo>
                    <a:lnTo>
                      <a:pt x="327" y="364"/>
                    </a:lnTo>
                    <a:lnTo>
                      <a:pt x="359" y="339"/>
                    </a:lnTo>
                    <a:lnTo>
                      <a:pt x="384" y="309"/>
                    </a:lnTo>
                    <a:lnTo>
                      <a:pt x="403" y="275"/>
                    </a:lnTo>
                    <a:lnTo>
                      <a:pt x="415" y="238"/>
                    </a:lnTo>
                    <a:lnTo>
                      <a:pt x="419" y="198"/>
                    </a:lnTo>
                    <a:lnTo>
                      <a:pt x="415" y="158"/>
                    </a:lnTo>
                    <a:lnTo>
                      <a:pt x="403" y="121"/>
                    </a:lnTo>
                    <a:lnTo>
                      <a:pt x="384" y="87"/>
                    </a:lnTo>
                    <a:lnTo>
                      <a:pt x="359" y="57"/>
                    </a:lnTo>
                    <a:lnTo>
                      <a:pt x="327" y="34"/>
                    </a:lnTo>
                    <a:lnTo>
                      <a:pt x="291" y="15"/>
                    </a:lnTo>
                    <a:lnTo>
                      <a:pt x="252" y="4"/>
                    </a:lnTo>
                    <a:lnTo>
                      <a:pt x="210" y="0"/>
                    </a:lnTo>
                    <a:lnTo>
                      <a:pt x="168" y="4"/>
                    </a:lnTo>
                    <a:lnTo>
                      <a:pt x="128" y="15"/>
                    </a:lnTo>
                    <a:lnTo>
                      <a:pt x="93" y="34"/>
                    </a:lnTo>
                    <a:lnTo>
                      <a:pt x="62" y="57"/>
                    </a:lnTo>
                    <a:lnTo>
                      <a:pt x="36" y="87"/>
                    </a:lnTo>
                    <a:lnTo>
                      <a:pt x="18" y="121"/>
                    </a:lnTo>
                    <a:lnTo>
                      <a:pt x="4" y="158"/>
                    </a:lnTo>
                    <a:lnTo>
                      <a:pt x="0" y="198"/>
                    </a:lnTo>
                    <a:lnTo>
                      <a:pt x="4" y="238"/>
                    </a:lnTo>
                    <a:lnTo>
                      <a:pt x="18" y="275"/>
                    </a:lnTo>
                    <a:lnTo>
                      <a:pt x="36" y="309"/>
                    </a:lnTo>
                    <a:lnTo>
                      <a:pt x="62" y="339"/>
                    </a:lnTo>
                    <a:lnTo>
                      <a:pt x="93" y="364"/>
                    </a:lnTo>
                    <a:lnTo>
                      <a:pt x="128" y="382"/>
                    </a:lnTo>
                    <a:lnTo>
                      <a:pt x="168" y="394"/>
                    </a:lnTo>
                    <a:lnTo>
                      <a:pt x="210" y="398"/>
                    </a:lnTo>
                    <a:close/>
                  </a:path>
                </a:pathLst>
              </a:custGeom>
              <a:solidFill>
                <a:srgbClr val="FFE5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1" name="Freeform 349">
                <a:extLst>
                  <a:ext uri="{FF2B5EF4-FFF2-40B4-BE49-F238E27FC236}">
                    <a16:creationId xmlns:a16="http://schemas.microsoft.com/office/drawing/2014/main" xmlns="" id="{A8875458-C227-82C1-BCEC-22A5857A3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3321"/>
                <a:ext cx="209" cy="199"/>
              </a:xfrm>
              <a:custGeom>
                <a:avLst/>
                <a:gdLst>
                  <a:gd name="T0" fmla="*/ 210 w 419"/>
                  <a:gd name="T1" fmla="*/ 398 h 398"/>
                  <a:gd name="T2" fmla="*/ 252 w 419"/>
                  <a:gd name="T3" fmla="*/ 394 h 398"/>
                  <a:gd name="T4" fmla="*/ 291 w 419"/>
                  <a:gd name="T5" fmla="*/ 382 h 398"/>
                  <a:gd name="T6" fmla="*/ 327 w 419"/>
                  <a:gd name="T7" fmla="*/ 364 h 398"/>
                  <a:gd name="T8" fmla="*/ 359 w 419"/>
                  <a:gd name="T9" fmla="*/ 339 h 398"/>
                  <a:gd name="T10" fmla="*/ 384 w 419"/>
                  <a:gd name="T11" fmla="*/ 309 h 398"/>
                  <a:gd name="T12" fmla="*/ 403 w 419"/>
                  <a:gd name="T13" fmla="*/ 275 h 398"/>
                  <a:gd name="T14" fmla="*/ 415 w 419"/>
                  <a:gd name="T15" fmla="*/ 238 h 398"/>
                  <a:gd name="T16" fmla="*/ 419 w 419"/>
                  <a:gd name="T17" fmla="*/ 198 h 398"/>
                  <a:gd name="T18" fmla="*/ 415 w 419"/>
                  <a:gd name="T19" fmla="*/ 158 h 398"/>
                  <a:gd name="T20" fmla="*/ 403 w 419"/>
                  <a:gd name="T21" fmla="*/ 121 h 398"/>
                  <a:gd name="T22" fmla="*/ 384 w 419"/>
                  <a:gd name="T23" fmla="*/ 87 h 398"/>
                  <a:gd name="T24" fmla="*/ 359 w 419"/>
                  <a:gd name="T25" fmla="*/ 57 h 398"/>
                  <a:gd name="T26" fmla="*/ 327 w 419"/>
                  <a:gd name="T27" fmla="*/ 34 h 398"/>
                  <a:gd name="T28" fmla="*/ 291 w 419"/>
                  <a:gd name="T29" fmla="*/ 15 h 398"/>
                  <a:gd name="T30" fmla="*/ 252 w 419"/>
                  <a:gd name="T31" fmla="*/ 4 h 398"/>
                  <a:gd name="T32" fmla="*/ 210 w 419"/>
                  <a:gd name="T33" fmla="*/ 0 h 398"/>
                  <a:gd name="T34" fmla="*/ 168 w 419"/>
                  <a:gd name="T35" fmla="*/ 4 h 398"/>
                  <a:gd name="T36" fmla="*/ 128 w 419"/>
                  <a:gd name="T37" fmla="*/ 15 h 398"/>
                  <a:gd name="T38" fmla="*/ 93 w 419"/>
                  <a:gd name="T39" fmla="*/ 34 h 398"/>
                  <a:gd name="T40" fmla="*/ 62 w 419"/>
                  <a:gd name="T41" fmla="*/ 57 h 398"/>
                  <a:gd name="T42" fmla="*/ 36 w 419"/>
                  <a:gd name="T43" fmla="*/ 87 h 398"/>
                  <a:gd name="T44" fmla="*/ 18 w 419"/>
                  <a:gd name="T45" fmla="*/ 121 h 398"/>
                  <a:gd name="T46" fmla="*/ 4 w 419"/>
                  <a:gd name="T47" fmla="*/ 158 h 398"/>
                  <a:gd name="T48" fmla="*/ 0 w 419"/>
                  <a:gd name="T49" fmla="*/ 198 h 398"/>
                  <a:gd name="T50" fmla="*/ 4 w 419"/>
                  <a:gd name="T51" fmla="*/ 238 h 398"/>
                  <a:gd name="T52" fmla="*/ 18 w 419"/>
                  <a:gd name="T53" fmla="*/ 275 h 398"/>
                  <a:gd name="T54" fmla="*/ 36 w 419"/>
                  <a:gd name="T55" fmla="*/ 309 h 398"/>
                  <a:gd name="T56" fmla="*/ 62 w 419"/>
                  <a:gd name="T57" fmla="*/ 339 h 398"/>
                  <a:gd name="T58" fmla="*/ 93 w 419"/>
                  <a:gd name="T59" fmla="*/ 364 h 398"/>
                  <a:gd name="T60" fmla="*/ 128 w 419"/>
                  <a:gd name="T61" fmla="*/ 382 h 398"/>
                  <a:gd name="T62" fmla="*/ 168 w 419"/>
                  <a:gd name="T63" fmla="*/ 394 h 398"/>
                  <a:gd name="T64" fmla="*/ 210 w 419"/>
                  <a:gd name="T65" fmla="*/ 39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9" h="398">
                    <a:moveTo>
                      <a:pt x="210" y="398"/>
                    </a:moveTo>
                    <a:lnTo>
                      <a:pt x="252" y="394"/>
                    </a:lnTo>
                    <a:lnTo>
                      <a:pt x="291" y="382"/>
                    </a:lnTo>
                    <a:lnTo>
                      <a:pt x="327" y="364"/>
                    </a:lnTo>
                    <a:lnTo>
                      <a:pt x="359" y="339"/>
                    </a:lnTo>
                    <a:lnTo>
                      <a:pt x="384" y="309"/>
                    </a:lnTo>
                    <a:lnTo>
                      <a:pt x="403" y="275"/>
                    </a:lnTo>
                    <a:lnTo>
                      <a:pt x="415" y="238"/>
                    </a:lnTo>
                    <a:lnTo>
                      <a:pt x="419" y="198"/>
                    </a:lnTo>
                    <a:lnTo>
                      <a:pt x="415" y="158"/>
                    </a:lnTo>
                    <a:lnTo>
                      <a:pt x="403" y="121"/>
                    </a:lnTo>
                    <a:lnTo>
                      <a:pt x="384" y="87"/>
                    </a:lnTo>
                    <a:lnTo>
                      <a:pt x="359" y="57"/>
                    </a:lnTo>
                    <a:lnTo>
                      <a:pt x="327" y="34"/>
                    </a:lnTo>
                    <a:lnTo>
                      <a:pt x="291" y="15"/>
                    </a:lnTo>
                    <a:lnTo>
                      <a:pt x="252" y="4"/>
                    </a:lnTo>
                    <a:lnTo>
                      <a:pt x="210" y="0"/>
                    </a:lnTo>
                    <a:lnTo>
                      <a:pt x="168" y="4"/>
                    </a:lnTo>
                    <a:lnTo>
                      <a:pt x="128" y="15"/>
                    </a:lnTo>
                    <a:lnTo>
                      <a:pt x="93" y="34"/>
                    </a:lnTo>
                    <a:lnTo>
                      <a:pt x="62" y="57"/>
                    </a:lnTo>
                    <a:lnTo>
                      <a:pt x="36" y="87"/>
                    </a:lnTo>
                    <a:lnTo>
                      <a:pt x="18" y="121"/>
                    </a:lnTo>
                    <a:lnTo>
                      <a:pt x="4" y="158"/>
                    </a:lnTo>
                    <a:lnTo>
                      <a:pt x="0" y="198"/>
                    </a:lnTo>
                    <a:lnTo>
                      <a:pt x="4" y="238"/>
                    </a:lnTo>
                    <a:lnTo>
                      <a:pt x="18" y="275"/>
                    </a:lnTo>
                    <a:lnTo>
                      <a:pt x="36" y="309"/>
                    </a:lnTo>
                    <a:lnTo>
                      <a:pt x="62" y="339"/>
                    </a:lnTo>
                    <a:lnTo>
                      <a:pt x="93" y="364"/>
                    </a:lnTo>
                    <a:lnTo>
                      <a:pt x="128" y="382"/>
                    </a:lnTo>
                    <a:lnTo>
                      <a:pt x="168" y="394"/>
                    </a:lnTo>
                    <a:lnTo>
                      <a:pt x="210" y="398"/>
                    </a:lnTo>
                    <a:close/>
                  </a:path>
                </a:pathLst>
              </a:custGeom>
              <a:solidFill>
                <a:srgbClr val="FFFF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2" name="Freeform 350">
                <a:extLst>
                  <a:ext uri="{FF2B5EF4-FFF2-40B4-BE49-F238E27FC236}">
                    <a16:creationId xmlns:a16="http://schemas.microsoft.com/office/drawing/2014/main" xmlns="" id="{80A30250-E153-3F74-CFDD-4CCB782C4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" y="3839"/>
                <a:ext cx="68" cy="136"/>
              </a:xfrm>
              <a:custGeom>
                <a:avLst/>
                <a:gdLst>
                  <a:gd name="T0" fmla="*/ 136 w 136"/>
                  <a:gd name="T1" fmla="*/ 272 h 272"/>
                  <a:gd name="T2" fmla="*/ 99 w 136"/>
                  <a:gd name="T3" fmla="*/ 0 h 272"/>
                  <a:gd name="T4" fmla="*/ 36 w 136"/>
                  <a:gd name="T5" fmla="*/ 0 h 272"/>
                  <a:gd name="T6" fmla="*/ 0 w 136"/>
                  <a:gd name="T7" fmla="*/ 272 h 272"/>
                  <a:gd name="T8" fmla="*/ 136 w 136"/>
                  <a:gd name="T9" fmla="*/ 27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272">
                    <a:moveTo>
                      <a:pt x="136" y="272"/>
                    </a:moveTo>
                    <a:lnTo>
                      <a:pt x="99" y="0"/>
                    </a:lnTo>
                    <a:lnTo>
                      <a:pt x="36" y="0"/>
                    </a:lnTo>
                    <a:lnTo>
                      <a:pt x="0" y="272"/>
                    </a:lnTo>
                    <a:lnTo>
                      <a:pt x="136" y="272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3" name="Freeform 351">
                <a:extLst>
                  <a:ext uri="{FF2B5EF4-FFF2-40B4-BE49-F238E27FC236}">
                    <a16:creationId xmlns:a16="http://schemas.microsoft.com/office/drawing/2014/main" xmlns="" id="{CB25F255-5DCF-8258-E517-4B02061F5C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3" y="4047"/>
                <a:ext cx="177" cy="67"/>
              </a:xfrm>
              <a:custGeom>
                <a:avLst/>
                <a:gdLst>
                  <a:gd name="T0" fmla="*/ 0 w 354"/>
                  <a:gd name="T1" fmla="*/ 119 h 133"/>
                  <a:gd name="T2" fmla="*/ 4 w 354"/>
                  <a:gd name="T3" fmla="*/ 122 h 133"/>
                  <a:gd name="T4" fmla="*/ 14 w 354"/>
                  <a:gd name="T5" fmla="*/ 125 h 133"/>
                  <a:gd name="T6" fmla="*/ 30 w 354"/>
                  <a:gd name="T7" fmla="*/ 128 h 133"/>
                  <a:gd name="T8" fmla="*/ 51 w 354"/>
                  <a:gd name="T9" fmla="*/ 129 h 133"/>
                  <a:gd name="T10" fmla="*/ 77 w 354"/>
                  <a:gd name="T11" fmla="*/ 130 h 133"/>
                  <a:gd name="T12" fmla="*/ 108 w 354"/>
                  <a:gd name="T13" fmla="*/ 132 h 133"/>
                  <a:gd name="T14" fmla="*/ 141 w 354"/>
                  <a:gd name="T15" fmla="*/ 133 h 133"/>
                  <a:gd name="T16" fmla="*/ 176 w 354"/>
                  <a:gd name="T17" fmla="*/ 133 h 133"/>
                  <a:gd name="T18" fmla="*/ 212 w 354"/>
                  <a:gd name="T19" fmla="*/ 133 h 133"/>
                  <a:gd name="T20" fmla="*/ 246 w 354"/>
                  <a:gd name="T21" fmla="*/ 132 h 133"/>
                  <a:gd name="T22" fmla="*/ 276 w 354"/>
                  <a:gd name="T23" fmla="*/ 130 h 133"/>
                  <a:gd name="T24" fmla="*/ 303 w 354"/>
                  <a:gd name="T25" fmla="*/ 129 h 133"/>
                  <a:gd name="T26" fmla="*/ 324 w 354"/>
                  <a:gd name="T27" fmla="*/ 128 h 133"/>
                  <a:gd name="T28" fmla="*/ 339 w 354"/>
                  <a:gd name="T29" fmla="*/ 125 h 133"/>
                  <a:gd name="T30" fmla="*/ 350 w 354"/>
                  <a:gd name="T31" fmla="*/ 122 h 133"/>
                  <a:gd name="T32" fmla="*/ 354 w 354"/>
                  <a:gd name="T33" fmla="*/ 119 h 133"/>
                  <a:gd name="T34" fmla="*/ 322 w 354"/>
                  <a:gd name="T35" fmla="*/ 116 h 133"/>
                  <a:gd name="T36" fmla="*/ 295 w 354"/>
                  <a:gd name="T37" fmla="*/ 104 h 133"/>
                  <a:gd name="T38" fmla="*/ 271 w 354"/>
                  <a:gd name="T39" fmla="*/ 88 h 133"/>
                  <a:gd name="T40" fmla="*/ 252 w 354"/>
                  <a:gd name="T41" fmla="*/ 68 h 133"/>
                  <a:gd name="T42" fmla="*/ 237 w 354"/>
                  <a:gd name="T43" fmla="*/ 48 h 133"/>
                  <a:gd name="T44" fmla="*/ 224 w 354"/>
                  <a:gd name="T45" fmla="*/ 28 h 133"/>
                  <a:gd name="T46" fmla="*/ 216 w 354"/>
                  <a:gd name="T47" fmla="*/ 12 h 133"/>
                  <a:gd name="T48" fmla="*/ 210 w 354"/>
                  <a:gd name="T49" fmla="*/ 0 h 133"/>
                  <a:gd name="T50" fmla="*/ 142 w 354"/>
                  <a:gd name="T51" fmla="*/ 0 h 133"/>
                  <a:gd name="T52" fmla="*/ 137 w 354"/>
                  <a:gd name="T53" fmla="*/ 12 h 133"/>
                  <a:gd name="T54" fmla="*/ 129 w 354"/>
                  <a:gd name="T55" fmla="*/ 28 h 133"/>
                  <a:gd name="T56" fmla="*/ 117 w 354"/>
                  <a:gd name="T57" fmla="*/ 48 h 133"/>
                  <a:gd name="T58" fmla="*/ 101 w 354"/>
                  <a:gd name="T59" fmla="*/ 68 h 133"/>
                  <a:gd name="T60" fmla="*/ 81 w 354"/>
                  <a:gd name="T61" fmla="*/ 88 h 133"/>
                  <a:gd name="T62" fmla="*/ 59 w 354"/>
                  <a:gd name="T63" fmla="*/ 104 h 133"/>
                  <a:gd name="T64" fmla="*/ 31 w 354"/>
                  <a:gd name="T65" fmla="*/ 116 h 133"/>
                  <a:gd name="T66" fmla="*/ 0 w 354"/>
                  <a:gd name="T67" fmla="*/ 11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4" h="133">
                    <a:moveTo>
                      <a:pt x="0" y="119"/>
                    </a:moveTo>
                    <a:lnTo>
                      <a:pt x="4" y="122"/>
                    </a:lnTo>
                    <a:lnTo>
                      <a:pt x="14" y="125"/>
                    </a:lnTo>
                    <a:lnTo>
                      <a:pt x="30" y="128"/>
                    </a:lnTo>
                    <a:lnTo>
                      <a:pt x="51" y="129"/>
                    </a:lnTo>
                    <a:lnTo>
                      <a:pt x="77" y="130"/>
                    </a:lnTo>
                    <a:lnTo>
                      <a:pt x="108" y="132"/>
                    </a:lnTo>
                    <a:lnTo>
                      <a:pt x="141" y="133"/>
                    </a:lnTo>
                    <a:lnTo>
                      <a:pt x="176" y="133"/>
                    </a:lnTo>
                    <a:lnTo>
                      <a:pt x="212" y="133"/>
                    </a:lnTo>
                    <a:lnTo>
                      <a:pt x="246" y="132"/>
                    </a:lnTo>
                    <a:lnTo>
                      <a:pt x="276" y="130"/>
                    </a:lnTo>
                    <a:lnTo>
                      <a:pt x="303" y="129"/>
                    </a:lnTo>
                    <a:lnTo>
                      <a:pt x="324" y="128"/>
                    </a:lnTo>
                    <a:lnTo>
                      <a:pt x="339" y="125"/>
                    </a:lnTo>
                    <a:lnTo>
                      <a:pt x="350" y="122"/>
                    </a:lnTo>
                    <a:lnTo>
                      <a:pt x="354" y="119"/>
                    </a:lnTo>
                    <a:lnTo>
                      <a:pt x="322" y="116"/>
                    </a:lnTo>
                    <a:lnTo>
                      <a:pt x="295" y="104"/>
                    </a:lnTo>
                    <a:lnTo>
                      <a:pt x="271" y="88"/>
                    </a:lnTo>
                    <a:lnTo>
                      <a:pt x="252" y="68"/>
                    </a:lnTo>
                    <a:lnTo>
                      <a:pt x="237" y="48"/>
                    </a:lnTo>
                    <a:lnTo>
                      <a:pt x="224" y="28"/>
                    </a:lnTo>
                    <a:lnTo>
                      <a:pt x="216" y="12"/>
                    </a:lnTo>
                    <a:lnTo>
                      <a:pt x="210" y="0"/>
                    </a:lnTo>
                    <a:lnTo>
                      <a:pt x="142" y="0"/>
                    </a:lnTo>
                    <a:lnTo>
                      <a:pt x="137" y="12"/>
                    </a:lnTo>
                    <a:lnTo>
                      <a:pt x="129" y="28"/>
                    </a:lnTo>
                    <a:lnTo>
                      <a:pt x="117" y="48"/>
                    </a:lnTo>
                    <a:lnTo>
                      <a:pt x="101" y="68"/>
                    </a:lnTo>
                    <a:lnTo>
                      <a:pt x="81" y="88"/>
                    </a:lnTo>
                    <a:lnTo>
                      <a:pt x="59" y="104"/>
                    </a:lnTo>
                    <a:lnTo>
                      <a:pt x="31" y="116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4" name="Rectangle 352">
                <a:extLst>
                  <a:ext uri="{FF2B5EF4-FFF2-40B4-BE49-F238E27FC236}">
                    <a16:creationId xmlns:a16="http://schemas.microsoft.com/office/drawing/2014/main" xmlns="" id="{DAD14997-C00A-CF38-ED9A-9B059F0A63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81" y="3767"/>
                <a:ext cx="119" cy="32"/>
              </a:xfrm>
              <a:prstGeom prst="rect">
                <a:avLst/>
              </a:pr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5" name="Freeform 353">
                <a:extLst>
                  <a:ext uri="{FF2B5EF4-FFF2-40B4-BE49-F238E27FC236}">
                    <a16:creationId xmlns:a16="http://schemas.microsoft.com/office/drawing/2014/main" xmlns="" id="{4C1C7E33-D0E3-E957-04E1-F5E76F448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7" y="3975"/>
                <a:ext cx="68" cy="29"/>
              </a:xfrm>
              <a:custGeom>
                <a:avLst/>
                <a:gdLst>
                  <a:gd name="T0" fmla="*/ 33 w 136"/>
                  <a:gd name="T1" fmla="*/ 58 h 58"/>
                  <a:gd name="T2" fmla="*/ 0 w 136"/>
                  <a:gd name="T3" fmla="*/ 0 h 58"/>
                  <a:gd name="T4" fmla="*/ 136 w 136"/>
                  <a:gd name="T5" fmla="*/ 0 h 58"/>
                  <a:gd name="T6" fmla="*/ 101 w 136"/>
                  <a:gd name="T7" fmla="*/ 58 h 58"/>
                  <a:gd name="T8" fmla="*/ 33 w 136"/>
                  <a:gd name="T9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58">
                    <a:moveTo>
                      <a:pt x="33" y="58"/>
                    </a:moveTo>
                    <a:lnTo>
                      <a:pt x="0" y="0"/>
                    </a:lnTo>
                    <a:lnTo>
                      <a:pt x="136" y="0"/>
                    </a:lnTo>
                    <a:lnTo>
                      <a:pt x="101" y="58"/>
                    </a:lnTo>
                    <a:lnTo>
                      <a:pt x="33" y="58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6" name="Freeform 354">
                <a:extLst>
                  <a:ext uri="{FF2B5EF4-FFF2-40B4-BE49-F238E27FC236}">
                    <a16:creationId xmlns:a16="http://schemas.microsoft.com/office/drawing/2014/main" xmlns="" id="{50E9305B-0EBA-2670-70D0-8CB35C5284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3799"/>
                <a:ext cx="87" cy="44"/>
              </a:xfrm>
              <a:custGeom>
                <a:avLst/>
                <a:gdLst>
                  <a:gd name="T0" fmla="*/ 0 w 174"/>
                  <a:gd name="T1" fmla="*/ 0 h 87"/>
                  <a:gd name="T2" fmla="*/ 2 w 174"/>
                  <a:gd name="T3" fmla="*/ 18 h 87"/>
                  <a:gd name="T4" fmla="*/ 7 w 174"/>
                  <a:gd name="T5" fmla="*/ 34 h 87"/>
                  <a:gd name="T6" fmla="*/ 15 w 174"/>
                  <a:gd name="T7" fmla="*/ 49 h 87"/>
                  <a:gd name="T8" fmla="*/ 25 w 174"/>
                  <a:gd name="T9" fmla="*/ 63 h 87"/>
                  <a:gd name="T10" fmla="*/ 38 w 174"/>
                  <a:gd name="T11" fmla="*/ 73 h 87"/>
                  <a:gd name="T12" fmla="*/ 53 w 174"/>
                  <a:gd name="T13" fmla="*/ 81 h 87"/>
                  <a:gd name="T14" fmla="*/ 70 w 174"/>
                  <a:gd name="T15" fmla="*/ 86 h 87"/>
                  <a:gd name="T16" fmla="*/ 87 w 174"/>
                  <a:gd name="T17" fmla="*/ 87 h 87"/>
                  <a:gd name="T18" fmla="*/ 104 w 174"/>
                  <a:gd name="T19" fmla="*/ 86 h 87"/>
                  <a:gd name="T20" fmla="*/ 121 w 174"/>
                  <a:gd name="T21" fmla="*/ 81 h 87"/>
                  <a:gd name="T22" fmla="*/ 136 w 174"/>
                  <a:gd name="T23" fmla="*/ 73 h 87"/>
                  <a:gd name="T24" fmla="*/ 149 w 174"/>
                  <a:gd name="T25" fmla="*/ 63 h 87"/>
                  <a:gd name="T26" fmla="*/ 160 w 174"/>
                  <a:gd name="T27" fmla="*/ 49 h 87"/>
                  <a:gd name="T28" fmla="*/ 167 w 174"/>
                  <a:gd name="T29" fmla="*/ 34 h 87"/>
                  <a:gd name="T30" fmla="*/ 173 w 174"/>
                  <a:gd name="T31" fmla="*/ 18 h 87"/>
                  <a:gd name="T32" fmla="*/ 174 w 174"/>
                  <a:gd name="T33" fmla="*/ 0 h 87"/>
                  <a:gd name="T34" fmla="*/ 0 w 174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4" h="87">
                    <a:moveTo>
                      <a:pt x="0" y="0"/>
                    </a:moveTo>
                    <a:lnTo>
                      <a:pt x="2" y="18"/>
                    </a:lnTo>
                    <a:lnTo>
                      <a:pt x="7" y="34"/>
                    </a:lnTo>
                    <a:lnTo>
                      <a:pt x="15" y="49"/>
                    </a:lnTo>
                    <a:lnTo>
                      <a:pt x="25" y="63"/>
                    </a:lnTo>
                    <a:lnTo>
                      <a:pt x="38" y="73"/>
                    </a:lnTo>
                    <a:lnTo>
                      <a:pt x="53" y="81"/>
                    </a:lnTo>
                    <a:lnTo>
                      <a:pt x="70" y="86"/>
                    </a:lnTo>
                    <a:lnTo>
                      <a:pt x="87" y="87"/>
                    </a:lnTo>
                    <a:lnTo>
                      <a:pt x="104" y="86"/>
                    </a:lnTo>
                    <a:lnTo>
                      <a:pt x="121" y="81"/>
                    </a:lnTo>
                    <a:lnTo>
                      <a:pt x="136" y="73"/>
                    </a:lnTo>
                    <a:lnTo>
                      <a:pt x="149" y="63"/>
                    </a:lnTo>
                    <a:lnTo>
                      <a:pt x="160" y="49"/>
                    </a:lnTo>
                    <a:lnTo>
                      <a:pt x="167" y="34"/>
                    </a:lnTo>
                    <a:lnTo>
                      <a:pt x="173" y="18"/>
                    </a:lnTo>
                    <a:lnTo>
                      <a:pt x="17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7" name="Freeform 355">
                <a:extLst>
                  <a:ext uri="{FF2B5EF4-FFF2-40B4-BE49-F238E27FC236}">
                    <a16:creationId xmlns:a16="http://schemas.microsoft.com/office/drawing/2014/main" xmlns="" id="{78596CC9-D428-F95A-934F-97E20D3B6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5" y="4004"/>
                <a:ext cx="73" cy="43"/>
              </a:xfrm>
              <a:custGeom>
                <a:avLst/>
                <a:gdLst>
                  <a:gd name="T0" fmla="*/ 38 w 146"/>
                  <a:gd name="T1" fmla="*/ 87 h 87"/>
                  <a:gd name="T2" fmla="*/ 22 w 146"/>
                  <a:gd name="T3" fmla="*/ 83 h 87"/>
                  <a:gd name="T4" fmla="*/ 10 w 146"/>
                  <a:gd name="T5" fmla="*/ 73 h 87"/>
                  <a:gd name="T6" fmla="*/ 2 w 146"/>
                  <a:gd name="T7" fmla="*/ 59 h 87"/>
                  <a:gd name="T8" fmla="*/ 0 w 146"/>
                  <a:gd name="T9" fmla="*/ 43 h 87"/>
                  <a:gd name="T10" fmla="*/ 2 w 146"/>
                  <a:gd name="T11" fmla="*/ 28 h 87"/>
                  <a:gd name="T12" fmla="*/ 9 w 146"/>
                  <a:gd name="T13" fmla="*/ 14 h 87"/>
                  <a:gd name="T14" fmla="*/ 21 w 146"/>
                  <a:gd name="T15" fmla="*/ 4 h 87"/>
                  <a:gd name="T16" fmla="*/ 38 w 146"/>
                  <a:gd name="T17" fmla="*/ 0 h 87"/>
                  <a:gd name="T18" fmla="*/ 106 w 146"/>
                  <a:gd name="T19" fmla="*/ 0 h 87"/>
                  <a:gd name="T20" fmla="*/ 123 w 146"/>
                  <a:gd name="T21" fmla="*/ 4 h 87"/>
                  <a:gd name="T22" fmla="*/ 137 w 146"/>
                  <a:gd name="T23" fmla="*/ 14 h 87"/>
                  <a:gd name="T24" fmla="*/ 143 w 146"/>
                  <a:gd name="T25" fmla="*/ 28 h 87"/>
                  <a:gd name="T26" fmla="*/ 146 w 146"/>
                  <a:gd name="T27" fmla="*/ 43 h 87"/>
                  <a:gd name="T28" fmla="*/ 143 w 146"/>
                  <a:gd name="T29" fmla="*/ 59 h 87"/>
                  <a:gd name="T30" fmla="*/ 135 w 146"/>
                  <a:gd name="T31" fmla="*/ 73 h 87"/>
                  <a:gd name="T32" fmla="*/ 123 w 146"/>
                  <a:gd name="T33" fmla="*/ 83 h 87"/>
                  <a:gd name="T34" fmla="*/ 106 w 146"/>
                  <a:gd name="T35" fmla="*/ 87 h 87"/>
                  <a:gd name="T36" fmla="*/ 38 w 146"/>
                  <a:gd name="T37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6" h="87">
                    <a:moveTo>
                      <a:pt x="38" y="87"/>
                    </a:moveTo>
                    <a:lnTo>
                      <a:pt x="22" y="83"/>
                    </a:lnTo>
                    <a:lnTo>
                      <a:pt x="10" y="73"/>
                    </a:lnTo>
                    <a:lnTo>
                      <a:pt x="2" y="5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9" y="14"/>
                    </a:lnTo>
                    <a:lnTo>
                      <a:pt x="21" y="4"/>
                    </a:lnTo>
                    <a:lnTo>
                      <a:pt x="38" y="0"/>
                    </a:lnTo>
                    <a:lnTo>
                      <a:pt x="106" y="0"/>
                    </a:lnTo>
                    <a:lnTo>
                      <a:pt x="123" y="4"/>
                    </a:lnTo>
                    <a:lnTo>
                      <a:pt x="137" y="14"/>
                    </a:lnTo>
                    <a:lnTo>
                      <a:pt x="143" y="28"/>
                    </a:lnTo>
                    <a:lnTo>
                      <a:pt x="146" y="43"/>
                    </a:lnTo>
                    <a:lnTo>
                      <a:pt x="143" y="59"/>
                    </a:lnTo>
                    <a:lnTo>
                      <a:pt x="135" y="73"/>
                    </a:lnTo>
                    <a:lnTo>
                      <a:pt x="123" y="83"/>
                    </a:lnTo>
                    <a:lnTo>
                      <a:pt x="106" y="87"/>
                    </a:lnTo>
                    <a:lnTo>
                      <a:pt x="38" y="87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8" name="Freeform 356">
                <a:extLst>
                  <a:ext uri="{FF2B5EF4-FFF2-40B4-BE49-F238E27FC236}">
                    <a16:creationId xmlns:a16="http://schemas.microsoft.com/office/drawing/2014/main" xmlns="" id="{86B6EB73-DD35-E1F7-628C-D47E137F41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6" y="4107"/>
                <a:ext cx="211" cy="29"/>
              </a:xfrm>
              <a:custGeom>
                <a:avLst/>
                <a:gdLst>
                  <a:gd name="T0" fmla="*/ 0 w 423"/>
                  <a:gd name="T1" fmla="*/ 24 h 58"/>
                  <a:gd name="T2" fmla="*/ 2 w 423"/>
                  <a:gd name="T3" fmla="*/ 28 h 58"/>
                  <a:gd name="T4" fmla="*/ 4 w 423"/>
                  <a:gd name="T5" fmla="*/ 30 h 58"/>
                  <a:gd name="T6" fmla="*/ 10 w 423"/>
                  <a:gd name="T7" fmla="*/ 34 h 58"/>
                  <a:gd name="T8" fmla="*/ 18 w 423"/>
                  <a:gd name="T9" fmla="*/ 38 h 58"/>
                  <a:gd name="T10" fmla="*/ 25 w 423"/>
                  <a:gd name="T11" fmla="*/ 40 h 58"/>
                  <a:gd name="T12" fmla="*/ 36 w 423"/>
                  <a:gd name="T13" fmla="*/ 43 h 58"/>
                  <a:gd name="T14" fmla="*/ 49 w 423"/>
                  <a:gd name="T15" fmla="*/ 45 h 58"/>
                  <a:gd name="T16" fmla="*/ 62 w 423"/>
                  <a:gd name="T17" fmla="*/ 48 h 58"/>
                  <a:gd name="T18" fmla="*/ 77 w 423"/>
                  <a:gd name="T19" fmla="*/ 50 h 58"/>
                  <a:gd name="T20" fmla="*/ 94 w 423"/>
                  <a:gd name="T21" fmla="*/ 51 h 58"/>
                  <a:gd name="T22" fmla="*/ 111 w 423"/>
                  <a:gd name="T23" fmla="*/ 54 h 58"/>
                  <a:gd name="T24" fmla="*/ 129 w 423"/>
                  <a:gd name="T25" fmla="*/ 55 h 58"/>
                  <a:gd name="T26" fmla="*/ 149 w 423"/>
                  <a:gd name="T27" fmla="*/ 56 h 58"/>
                  <a:gd name="T28" fmla="*/ 169 w 423"/>
                  <a:gd name="T29" fmla="*/ 56 h 58"/>
                  <a:gd name="T30" fmla="*/ 190 w 423"/>
                  <a:gd name="T31" fmla="*/ 58 h 58"/>
                  <a:gd name="T32" fmla="*/ 211 w 423"/>
                  <a:gd name="T33" fmla="*/ 58 h 58"/>
                  <a:gd name="T34" fmla="*/ 232 w 423"/>
                  <a:gd name="T35" fmla="*/ 58 h 58"/>
                  <a:gd name="T36" fmla="*/ 253 w 423"/>
                  <a:gd name="T37" fmla="*/ 56 h 58"/>
                  <a:gd name="T38" fmla="*/ 274 w 423"/>
                  <a:gd name="T39" fmla="*/ 56 h 58"/>
                  <a:gd name="T40" fmla="*/ 294 w 423"/>
                  <a:gd name="T41" fmla="*/ 55 h 58"/>
                  <a:gd name="T42" fmla="*/ 313 w 423"/>
                  <a:gd name="T43" fmla="*/ 54 h 58"/>
                  <a:gd name="T44" fmla="*/ 330 w 423"/>
                  <a:gd name="T45" fmla="*/ 51 h 58"/>
                  <a:gd name="T46" fmla="*/ 345 w 423"/>
                  <a:gd name="T47" fmla="*/ 50 h 58"/>
                  <a:gd name="T48" fmla="*/ 361 w 423"/>
                  <a:gd name="T49" fmla="*/ 48 h 58"/>
                  <a:gd name="T50" fmla="*/ 374 w 423"/>
                  <a:gd name="T51" fmla="*/ 45 h 58"/>
                  <a:gd name="T52" fmla="*/ 388 w 423"/>
                  <a:gd name="T53" fmla="*/ 43 h 58"/>
                  <a:gd name="T54" fmla="*/ 398 w 423"/>
                  <a:gd name="T55" fmla="*/ 40 h 58"/>
                  <a:gd name="T56" fmla="*/ 406 w 423"/>
                  <a:gd name="T57" fmla="*/ 38 h 58"/>
                  <a:gd name="T58" fmla="*/ 414 w 423"/>
                  <a:gd name="T59" fmla="*/ 34 h 58"/>
                  <a:gd name="T60" fmla="*/ 419 w 423"/>
                  <a:gd name="T61" fmla="*/ 30 h 58"/>
                  <a:gd name="T62" fmla="*/ 422 w 423"/>
                  <a:gd name="T63" fmla="*/ 28 h 58"/>
                  <a:gd name="T64" fmla="*/ 423 w 423"/>
                  <a:gd name="T65" fmla="*/ 24 h 58"/>
                  <a:gd name="T66" fmla="*/ 389 w 423"/>
                  <a:gd name="T67" fmla="*/ 0 h 58"/>
                  <a:gd name="T68" fmla="*/ 385 w 423"/>
                  <a:gd name="T69" fmla="*/ 3 h 58"/>
                  <a:gd name="T70" fmla="*/ 374 w 423"/>
                  <a:gd name="T71" fmla="*/ 6 h 58"/>
                  <a:gd name="T72" fmla="*/ 359 w 423"/>
                  <a:gd name="T73" fmla="*/ 9 h 58"/>
                  <a:gd name="T74" fmla="*/ 338 w 423"/>
                  <a:gd name="T75" fmla="*/ 10 h 58"/>
                  <a:gd name="T76" fmla="*/ 311 w 423"/>
                  <a:gd name="T77" fmla="*/ 11 h 58"/>
                  <a:gd name="T78" fmla="*/ 281 w 423"/>
                  <a:gd name="T79" fmla="*/ 13 h 58"/>
                  <a:gd name="T80" fmla="*/ 247 w 423"/>
                  <a:gd name="T81" fmla="*/ 14 h 58"/>
                  <a:gd name="T82" fmla="*/ 211 w 423"/>
                  <a:gd name="T83" fmla="*/ 14 h 58"/>
                  <a:gd name="T84" fmla="*/ 176 w 423"/>
                  <a:gd name="T85" fmla="*/ 14 h 58"/>
                  <a:gd name="T86" fmla="*/ 143 w 423"/>
                  <a:gd name="T87" fmla="*/ 13 h 58"/>
                  <a:gd name="T88" fmla="*/ 112 w 423"/>
                  <a:gd name="T89" fmla="*/ 11 h 58"/>
                  <a:gd name="T90" fmla="*/ 86 w 423"/>
                  <a:gd name="T91" fmla="*/ 10 h 58"/>
                  <a:gd name="T92" fmla="*/ 65 w 423"/>
                  <a:gd name="T93" fmla="*/ 9 h 58"/>
                  <a:gd name="T94" fmla="*/ 49 w 423"/>
                  <a:gd name="T95" fmla="*/ 6 h 58"/>
                  <a:gd name="T96" fmla="*/ 39 w 423"/>
                  <a:gd name="T97" fmla="*/ 3 h 58"/>
                  <a:gd name="T98" fmla="*/ 35 w 423"/>
                  <a:gd name="T99" fmla="*/ 0 h 58"/>
                  <a:gd name="T100" fmla="*/ 0 w 423"/>
                  <a:gd name="T101" fmla="*/ 24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23" h="58">
                    <a:moveTo>
                      <a:pt x="0" y="24"/>
                    </a:moveTo>
                    <a:lnTo>
                      <a:pt x="2" y="28"/>
                    </a:lnTo>
                    <a:lnTo>
                      <a:pt x="4" y="30"/>
                    </a:lnTo>
                    <a:lnTo>
                      <a:pt x="10" y="34"/>
                    </a:lnTo>
                    <a:lnTo>
                      <a:pt x="18" y="38"/>
                    </a:lnTo>
                    <a:lnTo>
                      <a:pt x="25" y="40"/>
                    </a:lnTo>
                    <a:lnTo>
                      <a:pt x="36" y="43"/>
                    </a:lnTo>
                    <a:lnTo>
                      <a:pt x="49" y="45"/>
                    </a:lnTo>
                    <a:lnTo>
                      <a:pt x="62" y="48"/>
                    </a:lnTo>
                    <a:lnTo>
                      <a:pt x="77" y="50"/>
                    </a:lnTo>
                    <a:lnTo>
                      <a:pt x="94" y="51"/>
                    </a:lnTo>
                    <a:lnTo>
                      <a:pt x="111" y="54"/>
                    </a:lnTo>
                    <a:lnTo>
                      <a:pt x="129" y="55"/>
                    </a:lnTo>
                    <a:lnTo>
                      <a:pt x="149" y="56"/>
                    </a:lnTo>
                    <a:lnTo>
                      <a:pt x="169" y="56"/>
                    </a:lnTo>
                    <a:lnTo>
                      <a:pt x="190" y="58"/>
                    </a:lnTo>
                    <a:lnTo>
                      <a:pt x="211" y="58"/>
                    </a:lnTo>
                    <a:lnTo>
                      <a:pt x="232" y="58"/>
                    </a:lnTo>
                    <a:lnTo>
                      <a:pt x="253" y="56"/>
                    </a:lnTo>
                    <a:lnTo>
                      <a:pt x="274" y="56"/>
                    </a:lnTo>
                    <a:lnTo>
                      <a:pt x="294" y="55"/>
                    </a:lnTo>
                    <a:lnTo>
                      <a:pt x="313" y="54"/>
                    </a:lnTo>
                    <a:lnTo>
                      <a:pt x="330" y="51"/>
                    </a:lnTo>
                    <a:lnTo>
                      <a:pt x="345" y="50"/>
                    </a:lnTo>
                    <a:lnTo>
                      <a:pt x="361" y="48"/>
                    </a:lnTo>
                    <a:lnTo>
                      <a:pt x="374" y="45"/>
                    </a:lnTo>
                    <a:lnTo>
                      <a:pt x="388" y="43"/>
                    </a:lnTo>
                    <a:lnTo>
                      <a:pt x="398" y="40"/>
                    </a:lnTo>
                    <a:lnTo>
                      <a:pt x="406" y="38"/>
                    </a:lnTo>
                    <a:lnTo>
                      <a:pt x="414" y="34"/>
                    </a:lnTo>
                    <a:lnTo>
                      <a:pt x="419" y="30"/>
                    </a:lnTo>
                    <a:lnTo>
                      <a:pt x="422" y="28"/>
                    </a:lnTo>
                    <a:lnTo>
                      <a:pt x="423" y="24"/>
                    </a:lnTo>
                    <a:lnTo>
                      <a:pt x="389" y="0"/>
                    </a:lnTo>
                    <a:lnTo>
                      <a:pt x="385" y="3"/>
                    </a:lnTo>
                    <a:lnTo>
                      <a:pt x="374" y="6"/>
                    </a:lnTo>
                    <a:lnTo>
                      <a:pt x="359" y="9"/>
                    </a:lnTo>
                    <a:lnTo>
                      <a:pt x="338" y="10"/>
                    </a:lnTo>
                    <a:lnTo>
                      <a:pt x="311" y="11"/>
                    </a:lnTo>
                    <a:lnTo>
                      <a:pt x="281" y="13"/>
                    </a:lnTo>
                    <a:lnTo>
                      <a:pt x="247" y="14"/>
                    </a:lnTo>
                    <a:lnTo>
                      <a:pt x="211" y="14"/>
                    </a:lnTo>
                    <a:lnTo>
                      <a:pt x="176" y="14"/>
                    </a:lnTo>
                    <a:lnTo>
                      <a:pt x="143" y="13"/>
                    </a:lnTo>
                    <a:lnTo>
                      <a:pt x="112" y="11"/>
                    </a:lnTo>
                    <a:lnTo>
                      <a:pt x="86" y="10"/>
                    </a:lnTo>
                    <a:lnTo>
                      <a:pt x="65" y="9"/>
                    </a:lnTo>
                    <a:lnTo>
                      <a:pt x="49" y="6"/>
                    </a:lnTo>
                    <a:lnTo>
                      <a:pt x="39" y="3"/>
                    </a:lnTo>
                    <a:lnTo>
                      <a:pt x="35" y="0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BF7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69" name="Freeform 357">
                <a:extLst>
                  <a:ext uri="{FF2B5EF4-FFF2-40B4-BE49-F238E27FC236}">
                    <a16:creationId xmlns:a16="http://schemas.microsoft.com/office/drawing/2014/main" xmlns="" id="{B13A5063-ADC9-FC4A-D4BB-575B4D6C6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0" y="3457"/>
                <a:ext cx="41" cy="310"/>
              </a:xfrm>
              <a:custGeom>
                <a:avLst/>
                <a:gdLst>
                  <a:gd name="T0" fmla="*/ 82 w 83"/>
                  <a:gd name="T1" fmla="*/ 620 h 620"/>
                  <a:gd name="T2" fmla="*/ 82 w 83"/>
                  <a:gd name="T3" fmla="*/ 501 h 620"/>
                  <a:gd name="T4" fmla="*/ 83 w 83"/>
                  <a:gd name="T5" fmla="*/ 398 h 620"/>
                  <a:gd name="T6" fmla="*/ 82 w 83"/>
                  <a:gd name="T7" fmla="*/ 307 h 620"/>
                  <a:gd name="T8" fmla="*/ 80 w 83"/>
                  <a:gd name="T9" fmla="*/ 227 h 620"/>
                  <a:gd name="T10" fmla="*/ 76 w 83"/>
                  <a:gd name="T11" fmla="*/ 157 h 620"/>
                  <a:gd name="T12" fmla="*/ 68 w 83"/>
                  <a:gd name="T13" fmla="*/ 97 h 620"/>
                  <a:gd name="T14" fmla="*/ 57 w 83"/>
                  <a:gd name="T15" fmla="*/ 45 h 620"/>
                  <a:gd name="T16" fmla="*/ 41 w 83"/>
                  <a:gd name="T17" fmla="*/ 0 h 620"/>
                  <a:gd name="T18" fmla="*/ 41 w 83"/>
                  <a:gd name="T19" fmla="*/ 0 h 620"/>
                  <a:gd name="T20" fmla="*/ 25 w 83"/>
                  <a:gd name="T21" fmla="*/ 45 h 620"/>
                  <a:gd name="T22" fmla="*/ 14 w 83"/>
                  <a:gd name="T23" fmla="*/ 97 h 620"/>
                  <a:gd name="T24" fmla="*/ 7 w 83"/>
                  <a:gd name="T25" fmla="*/ 157 h 620"/>
                  <a:gd name="T26" fmla="*/ 3 w 83"/>
                  <a:gd name="T27" fmla="*/ 227 h 620"/>
                  <a:gd name="T28" fmla="*/ 0 w 83"/>
                  <a:gd name="T29" fmla="*/ 307 h 620"/>
                  <a:gd name="T30" fmla="*/ 0 w 83"/>
                  <a:gd name="T31" fmla="*/ 398 h 620"/>
                  <a:gd name="T32" fmla="*/ 0 w 83"/>
                  <a:gd name="T33" fmla="*/ 501 h 620"/>
                  <a:gd name="T34" fmla="*/ 0 w 83"/>
                  <a:gd name="T35" fmla="*/ 620 h 620"/>
                  <a:gd name="T36" fmla="*/ 82 w 83"/>
                  <a:gd name="T37" fmla="*/ 62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3" h="620">
                    <a:moveTo>
                      <a:pt x="82" y="620"/>
                    </a:moveTo>
                    <a:lnTo>
                      <a:pt x="82" y="501"/>
                    </a:lnTo>
                    <a:lnTo>
                      <a:pt x="83" y="398"/>
                    </a:lnTo>
                    <a:lnTo>
                      <a:pt x="82" y="307"/>
                    </a:lnTo>
                    <a:lnTo>
                      <a:pt x="80" y="227"/>
                    </a:lnTo>
                    <a:lnTo>
                      <a:pt x="76" y="157"/>
                    </a:lnTo>
                    <a:lnTo>
                      <a:pt x="68" y="97"/>
                    </a:lnTo>
                    <a:lnTo>
                      <a:pt x="57" y="45"/>
                    </a:lnTo>
                    <a:lnTo>
                      <a:pt x="41" y="0"/>
                    </a:lnTo>
                    <a:lnTo>
                      <a:pt x="41" y="0"/>
                    </a:lnTo>
                    <a:lnTo>
                      <a:pt x="25" y="45"/>
                    </a:lnTo>
                    <a:lnTo>
                      <a:pt x="14" y="97"/>
                    </a:lnTo>
                    <a:lnTo>
                      <a:pt x="7" y="157"/>
                    </a:lnTo>
                    <a:lnTo>
                      <a:pt x="3" y="227"/>
                    </a:lnTo>
                    <a:lnTo>
                      <a:pt x="0" y="307"/>
                    </a:lnTo>
                    <a:lnTo>
                      <a:pt x="0" y="398"/>
                    </a:lnTo>
                    <a:lnTo>
                      <a:pt x="0" y="501"/>
                    </a:lnTo>
                    <a:lnTo>
                      <a:pt x="0" y="620"/>
                    </a:lnTo>
                    <a:lnTo>
                      <a:pt x="82" y="620"/>
                    </a:lnTo>
                    <a:close/>
                  </a:path>
                </a:pathLst>
              </a:custGeom>
              <a:solidFill>
                <a:srgbClr val="008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0" name="Freeform 358">
                <a:extLst>
                  <a:ext uri="{FF2B5EF4-FFF2-40B4-BE49-F238E27FC236}">
                    <a16:creationId xmlns:a16="http://schemas.microsoft.com/office/drawing/2014/main" xmlns="" id="{1075F2BD-81A4-ADA0-8B70-3594E7398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8" y="3346"/>
                <a:ext cx="45" cy="111"/>
              </a:xfrm>
              <a:custGeom>
                <a:avLst/>
                <a:gdLst>
                  <a:gd name="T0" fmla="*/ 45 w 91"/>
                  <a:gd name="T1" fmla="*/ 223 h 223"/>
                  <a:gd name="T2" fmla="*/ 75 w 91"/>
                  <a:gd name="T3" fmla="*/ 200 h 223"/>
                  <a:gd name="T4" fmla="*/ 90 w 91"/>
                  <a:gd name="T5" fmla="*/ 173 h 223"/>
                  <a:gd name="T6" fmla="*/ 91 w 91"/>
                  <a:gd name="T7" fmla="*/ 143 h 223"/>
                  <a:gd name="T8" fmla="*/ 84 w 91"/>
                  <a:gd name="T9" fmla="*/ 111 h 223"/>
                  <a:gd name="T10" fmla="*/ 72 w 91"/>
                  <a:gd name="T11" fmla="*/ 79 h 223"/>
                  <a:gd name="T12" fmla="*/ 59 w 91"/>
                  <a:gd name="T13" fmla="*/ 48 h 223"/>
                  <a:gd name="T14" fmla="*/ 49 w 91"/>
                  <a:gd name="T15" fmla="*/ 22 h 223"/>
                  <a:gd name="T16" fmla="*/ 45 w 91"/>
                  <a:gd name="T17" fmla="*/ 0 h 223"/>
                  <a:gd name="T18" fmla="*/ 41 w 91"/>
                  <a:gd name="T19" fmla="*/ 22 h 223"/>
                  <a:gd name="T20" fmla="*/ 30 w 91"/>
                  <a:gd name="T21" fmla="*/ 48 h 223"/>
                  <a:gd name="T22" fmla="*/ 17 w 91"/>
                  <a:gd name="T23" fmla="*/ 79 h 223"/>
                  <a:gd name="T24" fmla="*/ 7 w 91"/>
                  <a:gd name="T25" fmla="*/ 111 h 223"/>
                  <a:gd name="T26" fmla="*/ 0 w 91"/>
                  <a:gd name="T27" fmla="*/ 143 h 223"/>
                  <a:gd name="T28" fmla="*/ 1 w 91"/>
                  <a:gd name="T29" fmla="*/ 173 h 223"/>
                  <a:gd name="T30" fmla="*/ 16 w 91"/>
                  <a:gd name="T31" fmla="*/ 200 h 223"/>
                  <a:gd name="T32" fmla="*/ 45 w 91"/>
                  <a:gd name="T33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" h="223">
                    <a:moveTo>
                      <a:pt x="45" y="223"/>
                    </a:moveTo>
                    <a:lnTo>
                      <a:pt x="75" y="200"/>
                    </a:lnTo>
                    <a:lnTo>
                      <a:pt x="90" y="173"/>
                    </a:lnTo>
                    <a:lnTo>
                      <a:pt x="91" y="143"/>
                    </a:lnTo>
                    <a:lnTo>
                      <a:pt x="84" y="111"/>
                    </a:lnTo>
                    <a:lnTo>
                      <a:pt x="72" y="79"/>
                    </a:lnTo>
                    <a:lnTo>
                      <a:pt x="59" y="48"/>
                    </a:lnTo>
                    <a:lnTo>
                      <a:pt x="49" y="22"/>
                    </a:lnTo>
                    <a:lnTo>
                      <a:pt x="45" y="0"/>
                    </a:lnTo>
                    <a:lnTo>
                      <a:pt x="41" y="22"/>
                    </a:lnTo>
                    <a:lnTo>
                      <a:pt x="30" y="48"/>
                    </a:lnTo>
                    <a:lnTo>
                      <a:pt x="17" y="79"/>
                    </a:lnTo>
                    <a:lnTo>
                      <a:pt x="7" y="111"/>
                    </a:lnTo>
                    <a:lnTo>
                      <a:pt x="0" y="143"/>
                    </a:lnTo>
                    <a:lnTo>
                      <a:pt x="1" y="173"/>
                    </a:lnTo>
                    <a:lnTo>
                      <a:pt x="16" y="200"/>
                    </a:lnTo>
                    <a:lnTo>
                      <a:pt x="45" y="223"/>
                    </a:lnTo>
                    <a:close/>
                  </a:path>
                </a:pathLst>
              </a:custGeom>
              <a:solidFill>
                <a:srgbClr val="FFB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1" name="Freeform 359">
                <a:extLst>
                  <a:ext uri="{FF2B5EF4-FFF2-40B4-BE49-F238E27FC236}">
                    <a16:creationId xmlns:a16="http://schemas.microsoft.com/office/drawing/2014/main" xmlns="" id="{CD3E2674-AEE4-43FC-6841-E442660A10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9" y="3386"/>
                <a:ext cx="64" cy="163"/>
              </a:xfrm>
              <a:custGeom>
                <a:avLst/>
                <a:gdLst>
                  <a:gd name="T0" fmla="*/ 101 w 127"/>
                  <a:gd name="T1" fmla="*/ 327 h 327"/>
                  <a:gd name="T2" fmla="*/ 100 w 127"/>
                  <a:gd name="T3" fmla="*/ 327 h 327"/>
                  <a:gd name="T4" fmla="*/ 98 w 127"/>
                  <a:gd name="T5" fmla="*/ 323 h 327"/>
                  <a:gd name="T6" fmla="*/ 96 w 127"/>
                  <a:gd name="T7" fmla="*/ 321 h 327"/>
                  <a:gd name="T8" fmla="*/ 95 w 127"/>
                  <a:gd name="T9" fmla="*/ 320 h 327"/>
                  <a:gd name="T10" fmla="*/ 110 w 127"/>
                  <a:gd name="T11" fmla="*/ 268 h 327"/>
                  <a:gd name="T12" fmla="*/ 113 w 127"/>
                  <a:gd name="T13" fmla="*/ 220 h 327"/>
                  <a:gd name="T14" fmla="*/ 104 w 127"/>
                  <a:gd name="T15" fmla="*/ 174 h 327"/>
                  <a:gd name="T16" fmla="*/ 89 w 127"/>
                  <a:gd name="T17" fmla="*/ 130 h 327"/>
                  <a:gd name="T18" fmla="*/ 68 w 127"/>
                  <a:gd name="T19" fmla="*/ 91 h 327"/>
                  <a:gd name="T20" fmla="*/ 45 w 127"/>
                  <a:gd name="T21" fmla="*/ 56 h 327"/>
                  <a:gd name="T22" fmla="*/ 21 w 127"/>
                  <a:gd name="T23" fmla="*/ 25 h 327"/>
                  <a:gd name="T24" fmla="*/ 0 w 127"/>
                  <a:gd name="T25" fmla="*/ 0 h 327"/>
                  <a:gd name="T26" fmla="*/ 26 w 127"/>
                  <a:gd name="T27" fmla="*/ 14 h 327"/>
                  <a:gd name="T28" fmla="*/ 54 w 127"/>
                  <a:gd name="T29" fmla="*/ 43 h 327"/>
                  <a:gd name="T30" fmla="*/ 81 w 127"/>
                  <a:gd name="T31" fmla="*/ 84 h 327"/>
                  <a:gd name="T32" fmla="*/ 104 w 127"/>
                  <a:gd name="T33" fmla="*/ 133 h 327"/>
                  <a:gd name="T34" fmla="*/ 121 w 127"/>
                  <a:gd name="T35" fmla="*/ 185 h 327"/>
                  <a:gd name="T36" fmla="*/ 127 w 127"/>
                  <a:gd name="T37" fmla="*/ 237 h 327"/>
                  <a:gd name="T38" fmla="*/ 122 w 127"/>
                  <a:gd name="T39" fmla="*/ 286 h 327"/>
                  <a:gd name="T40" fmla="*/ 101 w 127"/>
                  <a:gd name="T41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7" h="327">
                    <a:moveTo>
                      <a:pt x="101" y="327"/>
                    </a:moveTo>
                    <a:lnTo>
                      <a:pt x="100" y="327"/>
                    </a:lnTo>
                    <a:lnTo>
                      <a:pt x="98" y="323"/>
                    </a:lnTo>
                    <a:lnTo>
                      <a:pt x="96" y="321"/>
                    </a:lnTo>
                    <a:lnTo>
                      <a:pt x="95" y="320"/>
                    </a:lnTo>
                    <a:lnTo>
                      <a:pt x="110" y="268"/>
                    </a:lnTo>
                    <a:lnTo>
                      <a:pt x="113" y="220"/>
                    </a:lnTo>
                    <a:lnTo>
                      <a:pt x="104" y="174"/>
                    </a:lnTo>
                    <a:lnTo>
                      <a:pt x="89" y="130"/>
                    </a:lnTo>
                    <a:lnTo>
                      <a:pt x="68" y="91"/>
                    </a:lnTo>
                    <a:lnTo>
                      <a:pt x="45" y="56"/>
                    </a:lnTo>
                    <a:lnTo>
                      <a:pt x="21" y="25"/>
                    </a:lnTo>
                    <a:lnTo>
                      <a:pt x="0" y="0"/>
                    </a:lnTo>
                    <a:lnTo>
                      <a:pt x="26" y="14"/>
                    </a:lnTo>
                    <a:lnTo>
                      <a:pt x="54" y="43"/>
                    </a:lnTo>
                    <a:lnTo>
                      <a:pt x="81" y="84"/>
                    </a:lnTo>
                    <a:lnTo>
                      <a:pt x="104" y="133"/>
                    </a:lnTo>
                    <a:lnTo>
                      <a:pt x="121" y="185"/>
                    </a:lnTo>
                    <a:lnTo>
                      <a:pt x="127" y="237"/>
                    </a:lnTo>
                    <a:lnTo>
                      <a:pt x="122" y="286"/>
                    </a:lnTo>
                    <a:lnTo>
                      <a:pt x="101" y="3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2" name="Freeform 360">
                <a:extLst>
                  <a:ext uri="{FF2B5EF4-FFF2-40B4-BE49-F238E27FC236}">
                    <a16:creationId xmlns:a16="http://schemas.microsoft.com/office/drawing/2014/main" xmlns="" id="{2DA1A6CC-A7FD-545F-C09F-A4CD74A7F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3410"/>
                <a:ext cx="57" cy="12"/>
              </a:xfrm>
              <a:custGeom>
                <a:avLst/>
                <a:gdLst>
                  <a:gd name="T0" fmla="*/ 0 w 115"/>
                  <a:gd name="T1" fmla="*/ 2 h 25"/>
                  <a:gd name="T2" fmla="*/ 4 w 115"/>
                  <a:gd name="T3" fmla="*/ 0 h 25"/>
                  <a:gd name="T4" fmla="*/ 15 w 115"/>
                  <a:gd name="T5" fmla="*/ 0 h 25"/>
                  <a:gd name="T6" fmla="*/ 29 w 115"/>
                  <a:gd name="T7" fmla="*/ 0 h 25"/>
                  <a:gd name="T8" fmla="*/ 48 w 115"/>
                  <a:gd name="T9" fmla="*/ 1 h 25"/>
                  <a:gd name="T10" fmla="*/ 66 w 115"/>
                  <a:gd name="T11" fmla="*/ 4 h 25"/>
                  <a:gd name="T12" fmla="*/ 85 w 115"/>
                  <a:gd name="T13" fmla="*/ 9 h 25"/>
                  <a:gd name="T14" fmla="*/ 102 w 115"/>
                  <a:gd name="T15" fmla="*/ 16 h 25"/>
                  <a:gd name="T16" fmla="*/ 115 w 115"/>
                  <a:gd name="T17" fmla="*/ 25 h 25"/>
                  <a:gd name="T18" fmla="*/ 102 w 115"/>
                  <a:gd name="T19" fmla="*/ 22 h 25"/>
                  <a:gd name="T20" fmla="*/ 86 w 115"/>
                  <a:gd name="T21" fmla="*/ 19 h 25"/>
                  <a:gd name="T22" fmla="*/ 66 w 115"/>
                  <a:gd name="T23" fmla="*/ 16 h 25"/>
                  <a:gd name="T24" fmla="*/ 48 w 115"/>
                  <a:gd name="T25" fmla="*/ 14 h 25"/>
                  <a:gd name="T26" fmla="*/ 29 w 115"/>
                  <a:gd name="T27" fmla="*/ 11 h 25"/>
                  <a:gd name="T28" fmla="*/ 15 w 115"/>
                  <a:gd name="T29" fmla="*/ 7 h 25"/>
                  <a:gd name="T30" fmla="*/ 4 w 115"/>
                  <a:gd name="T31" fmla="*/ 5 h 25"/>
                  <a:gd name="T32" fmla="*/ 0 w 115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5" h="25">
                    <a:moveTo>
                      <a:pt x="0" y="2"/>
                    </a:moveTo>
                    <a:lnTo>
                      <a:pt x="4" y="0"/>
                    </a:lnTo>
                    <a:lnTo>
                      <a:pt x="15" y="0"/>
                    </a:lnTo>
                    <a:lnTo>
                      <a:pt x="29" y="0"/>
                    </a:lnTo>
                    <a:lnTo>
                      <a:pt x="48" y="1"/>
                    </a:lnTo>
                    <a:lnTo>
                      <a:pt x="66" y="4"/>
                    </a:lnTo>
                    <a:lnTo>
                      <a:pt x="85" y="9"/>
                    </a:lnTo>
                    <a:lnTo>
                      <a:pt x="102" y="16"/>
                    </a:lnTo>
                    <a:lnTo>
                      <a:pt x="115" y="25"/>
                    </a:lnTo>
                    <a:lnTo>
                      <a:pt x="102" y="22"/>
                    </a:lnTo>
                    <a:lnTo>
                      <a:pt x="86" y="19"/>
                    </a:lnTo>
                    <a:lnTo>
                      <a:pt x="66" y="16"/>
                    </a:lnTo>
                    <a:lnTo>
                      <a:pt x="48" y="14"/>
                    </a:lnTo>
                    <a:lnTo>
                      <a:pt x="29" y="11"/>
                    </a:lnTo>
                    <a:lnTo>
                      <a:pt x="15" y="7"/>
                    </a:lnTo>
                    <a:lnTo>
                      <a:pt x="4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3" name="Freeform 361">
                <a:extLst>
                  <a:ext uri="{FF2B5EF4-FFF2-40B4-BE49-F238E27FC236}">
                    <a16:creationId xmlns:a16="http://schemas.microsoft.com/office/drawing/2014/main" xmlns="" id="{465BD0C1-CEA0-2FC9-BEA8-39CC2565AB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" y="3420"/>
                <a:ext cx="68" cy="17"/>
              </a:xfrm>
              <a:custGeom>
                <a:avLst/>
                <a:gdLst>
                  <a:gd name="T0" fmla="*/ 0 w 137"/>
                  <a:gd name="T1" fmla="*/ 4 h 34"/>
                  <a:gd name="T2" fmla="*/ 6 w 137"/>
                  <a:gd name="T3" fmla="*/ 1 h 34"/>
                  <a:gd name="T4" fmla="*/ 17 w 137"/>
                  <a:gd name="T5" fmla="*/ 0 h 34"/>
                  <a:gd name="T6" fmla="*/ 36 w 137"/>
                  <a:gd name="T7" fmla="*/ 1 h 34"/>
                  <a:gd name="T8" fmla="*/ 58 w 137"/>
                  <a:gd name="T9" fmla="*/ 5 h 34"/>
                  <a:gd name="T10" fmla="*/ 81 w 137"/>
                  <a:gd name="T11" fmla="*/ 10 h 34"/>
                  <a:gd name="T12" fmla="*/ 103 w 137"/>
                  <a:gd name="T13" fmla="*/ 17 h 34"/>
                  <a:gd name="T14" fmla="*/ 123 w 137"/>
                  <a:gd name="T15" fmla="*/ 25 h 34"/>
                  <a:gd name="T16" fmla="*/ 137 w 137"/>
                  <a:gd name="T17" fmla="*/ 34 h 34"/>
                  <a:gd name="T18" fmla="*/ 127 w 137"/>
                  <a:gd name="T19" fmla="*/ 31 h 34"/>
                  <a:gd name="T20" fmla="*/ 108 w 137"/>
                  <a:gd name="T21" fmla="*/ 27 h 34"/>
                  <a:gd name="T22" fmla="*/ 86 w 137"/>
                  <a:gd name="T23" fmla="*/ 25 h 34"/>
                  <a:gd name="T24" fmla="*/ 62 w 137"/>
                  <a:gd name="T25" fmla="*/ 20 h 34"/>
                  <a:gd name="T26" fmla="*/ 39 w 137"/>
                  <a:gd name="T27" fmla="*/ 16 h 34"/>
                  <a:gd name="T28" fmla="*/ 19 w 137"/>
                  <a:gd name="T29" fmla="*/ 12 h 34"/>
                  <a:gd name="T30" fmla="*/ 6 w 137"/>
                  <a:gd name="T31" fmla="*/ 7 h 34"/>
                  <a:gd name="T32" fmla="*/ 0 w 137"/>
                  <a:gd name="T33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7" h="34">
                    <a:moveTo>
                      <a:pt x="0" y="4"/>
                    </a:moveTo>
                    <a:lnTo>
                      <a:pt x="6" y="1"/>
                    </a:lnTo>
                    <a:lnTo>
                      <a:pt x="17" y="0"/>
                    </a:lnTo>
                    <a:lnTo>
                      <a:pt x="36" y="1"/>
                    </a:lnTo>
                    <a:lnTo>
                      <a:pt x="58" y="5"/>
                    </a:lnTo>
                    <a:lnTo>
                      <a:pt x="81" y="10"/>
                    </a:lnTo>
                    <a:lnTo>
                      <a:pt x="103" y="17"/>
                    </a:lnTo>
                    <a:lnTo>
                      <a:pt x="123" y="25"/>
                    </a:lnTo>
                    <a:lnTo>
                      <a:pt x="137" y="34"/>
                    </a:lnTo>
                    <a:lnTo>
                      <a:pt x="127" y="31"/>
                    </a:lnTo>
                    <a:lnTo>
                      <a:pt x="108" y="27"/>
                    </a:lnTo>
                    <a:lnTo>
                      <a:pt x="86" y="25"/>
                    </a:lnTo>
                    <a:lnTo>
                      <a:pt x="62" y="20"/>
                    </a:lnTo>
                    <a:lnTo>
                      <a:pt x="39" y="16"/>
                    </a:lnTo>
                    <a:lnTo>
                      <a:pt x="19" y="12"/>
                    </a:lnTo>
                    <a:lnTo>
                      <a:pt x="6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4" name="Freeform 362">
                <a:extLst>
                  <a:ext uri="{FF2B5EF4-FFF2-40B4-BE49-F238E27FC236}">
                    <a16:creationId xmlns:a16="http://schemas.microsoft.com/office/drawing/2014/main" xmlns="" id="{53305418-4DD9-47B2-C46F-5534383035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" y="3447"/>
                <a:ext cx="71" cy="13"/>
              </a:xfrm>
              <a:custGeom>
                <a:avLst/>
                <a:gdLst>
                  <a:gd name="T0" fmla="*/ 0 w 143"/>
                  <a:gd name="T1" fmla="*/ 5 h 26"/>
                  <a:gd name="T2" fmla="*/ 6 w 143"/>
                  <a:gd name="T3" fmla="*/ 1 h 26"/>
                  <a:gd name="T4" fmla="*/ 20 w 143"/>
                  <a:gd name="T5" fmla="*/ 0 h 26"/>
                  <a:gd name="T6" fmla="*/ 40 w 143"/>
                  <a:gd name="T7" fmla="*/ 0 h 26"/>
                  <a:gd name="T8" fmla="*/ 64 w 143"/>
                  <a:gd name="T9" fmla="*/ 2 h 26"/>
                  <a:gd name="T10" fmla="*/ 87 w 143"/>
                  <a:gd name="T11" fmla="*/ 6 h 26"/>
                  <a:gd name="T12" fmla="*/ 111 w 143"/>
                  <a:gd name="T13" fmla="*/ 11 h 26"/>
                  <a:gd name="T14" fmla="*/ 130 w 143"/>
                  <a:gd name="T15" fmla="*/ 17 h 26"/>
                  <a:gd name="T16" fmla="*/ 143 w 143"/>
                  <a:gd name="T17" fmla="*/ 26 h 26"/>
                  <a:gd name="T18" fmla="*/ 132 w 143"/>
                  <a:gd name="T19" fmla="*/ 25 h 26"/>
                  <a:gd name="T20" fmla="*/ 114 w 143"/>
                  <a:gd name="T21" fmla="*/ 23 h 26"/>
                  <a:gd name="T22" fmla="*/ 90 w 143"/>
                  <a:gd name="T23" fmla="*/ 21 h 26"/>
                  <a:gd name="T24" fmla="*/ 65 w 143"/>
                  <a:gd name="T25" fmla="*/ 19 h 26"/>
                  <a:gd name="T26" fmla="*/ 41 w 143"/>
                  <a:gd name="T27" fmla="*/ 15 h 26"/>
                  <a:gd name="T28" fmla="*/ 20 w 143"/>
                  <a:gd name="T29" fmla="*/ 11 h 26"/>
                  <a:gd name="T30" fmla="*/ 6 w 143"/>
                  <a:gd name="T31" fmla="*/ 9 h 26"/>
                  <a:gd name="T32" fmla="*/ 0 w 143"/>
                  <a:gd name="T33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3" h="26">
                    <a:moveTo>
                      <a:pt x="0" y="5"/>
                    </a:moveTo>
                    <a:lnTo>
                      <a:pt x="6" y="1"/>
                    </a:lnTo>
                    <a:lnTo>
                      <a:pt x="20" y="0"/>
                    </a:lnTo>
                    <a:lnTo>
                      <a:pt x="40" y="0"/>
                    </a:lnTo>
                    <a:lnTo>
                      <a:pt x="64" y="2"/>
                    </a:lnTo>
                    <a:lnTo>
                      <a:pt x="87" y="6"/>
                    </a:lnTo>
                    <a:lnTo>
                      <a:pt x="111" y="11"/>
                    </a:lnTo>
                    <a:lnTo>
                      <a:pt x="130" y="17"/>
                    </a:lnTo>
                    <a:lnTo>
                      <a:pt x="143" y="26"/>
                    </a:lnTo>
                    <a:lnTo>
                      <a:pt x="132" y="25"/>
                    </a:lnTo>
                    <a:lnTo>
                      <a:pt x="114" y="23"/>
                    </a:lnTo>
                    <a:lnTo>
                      <a:pt x="90" y="21"/>
                    </a:lnTo>
                    <a:lnTo>
                      <a:pt x="65" y="19"/>
                    </a:lnTo>
                    <a:lnTo>
                      <a:pt x="41" y="15"/>
                    </a:lnTo>
                    <a:lnTo>
                      <a:pt x="20" y="11"/>
                    </a:lnTo>
                    <a:lnTo>
                      <a:pt x="6" y="9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5" name="Freeform 363">
                <a:extLst>
                  <a:ext uri="{FF2B5EF4-FFF2-40B4-BE49-F238E27FC236}">
                    <a16:creationId xmlns:a16="http://schemas.microsoft.com/office/drawing/2014/main" xmlns="" id="{85072F21-209D-BB76-AF53-AD0E5FDA12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3" y="3465"/>
                <a:ext cx="64" cy="10"/>
              </a:xfrm>
              <a:custGeom>
                <a:avLst/>
                <a:gdLst>
                  <a:gd name="T0" fmla="*/ 0 w 128"/>
                  <a:gd name="T1" fmla="*/ 3 h 21"/>
                  <a:gd name="T2" fmla="*/ 4 w 128"/>
                  <a:gd name="T3" fmla="*/ 1 h 21"/>
                  <a:gd name="T4" fmla="*/ 17 w 128"/>
                  <a:gd name="T5" fmla="*/ 0 h 21"/>
                  <a:gd name="T6" fmla="*/ 35 w 128"/>
                  <a:gd name="T7" fmla="*/ 0 h 21"/>
                  <a:gd name="T8" fmla="*/ 58 w 128"/>
                  <a:gd name="T9" fmla="*/ 2 h 21"/>
                  <a:gd name="T10" fmla="*/ 80 w 128"/>
                  <a:gd name="T11" fmla="*/ 5 h 21"/>
                  <a:gd name="T12" fmla="*/ 101 w 128"/>
                  <a:gd name="T13" fmla="*/ 8 h 21"/>
                  <a:gd name="T14" fmla="*/ 117 w 128"/>
                  <a:gd name="T15" fmla="*/ 15 h 21"/>
                  <a:gd name="T16" fmla="*/ 128 w 128"/>
                  <a:gd name="T17" fmla="*/ 21 h 21"/>
                  <a:gd name="T18" fmla="*/ 116 w 128"/>
                  <a:gd name="T19" fmla="*/ 20 h 21"/>
                  <a:gd name="T20" fmla="*/ 99 w 128"/>
                  <a:gd name="T21" fmla="*/ 18 h 21"/>
                  <a:gd name="T22" fmla="*/ 78 w 128"/>
                  <a:gd name="T23" fmla="*/ 17 h 21"/>
                  <a:gd name="T24" fmla="*/ 55 w 128"/>
                  <a:gd name="T25" fmla="*/ 16 h 21"/>
                  <a:gd name="T26" fmla="*/ 34 w 128"/>
                  <a:gd name="T27" fmla="*/ 13 h 21"/>
                  <a:gd name="T28" fmla="*/ 16 w 128"/>
                  <a:gd name="T29" fmla="*/ 11 h 21"/>
                  <a:gd name="T30" fmla="*/ 4 w 128"/>
                  <a:gd name="T31" fmla="*/ 8 h 21"/>
                  <a:gd name="T32" fmla="*/ 0 w 128"/>
                  <a:gd name="T33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8" h="21">
                    <a:moveTo>
                      <a:pt x="0" y="3"/>
                    </a:moveTo>
                    <a:lnTo>
                      <a:pt x="4" y="1"/>
                    </a:lnTo>
                    <a:lnTo>
                      <a:pt x="17" y="0"/>
                    </a:lnTo>
                    <a:lnTo>
                      <a:pt x="35" y="0"/>
                    </a:lnTo>
                    <a:lnTo>
                      <a:pt x="58" y="2"/>
                    </a:lnTo>
                    <a:lnTo>
                      <a:pt x="80" y="5"/>
                    </a:lnTo>
                    <a:lnTo>
                      <a:pt x="101" y="8"/>
                    </a:lnTo>
                    <a:lnTo>
                      <a:pt x="117" y="15"/>
                    </a:lnTo>
                    <a:lnTo>
                      <a:pt x="128" y="21"/>
                    </a:lnTo>
                    <a:lnTo>
                      <a:pt x="116" y="20"/>
                    </a:lnTo>
                    <a:lnTo>
                      <a:pt x="99" y="18"/>
                    </a:lnTo>
                    <a:lnTo>
                      <a:pt x="78" y="17"/>
                    </a:lnTo>
                    <a:lnTo>
                      <a:pt x="55" y="16"/>
                    </a:lnTo>
                    <a:lnTo>
                      <a:pt x="34" y="13"/>
                    </a:lnTo>
                    <a:lnTo>
                      <a:pt x="16" y="11"/>
                    </a:lnTo>
                    <a:lnTo>
                      <a:pt x="4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6" name="Freeform 364">
                <a:extLst>
                  <a:ext uri="{FF2B5EF4-FFF2-40B4-BE49-F238E27FC236}">
                    <a16:creationId xmlns:a16="http://schemas.microsoft.com/office/drawing/2014/main" xmlns="" id="{8D71E265-3F99-18E5-BE44-8E5EF6380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" y="3494"/>
                <a:ext cx="54" cy="8"/>
              </a:xfrm>
              <a:custGeom>
                <a:avLst/>
                <a:gdLst>
                  <a:gd name="T0" fmla="*/ 0 w 108"/>
                  <a:gd name="T1" fmla="*/ 10 h 16"/>
                  <a:gd name="T2" fmla="*/ 3 w 108"/>
                  <a:gd name="T3" fmla="*/ 6 h 16"/>
                  <a:gd name="T4" fmla="*/ 13 w 108"/>
                  <a:gd name="T5" fmla="*/ 4 h 16"/>
                  <a:gd name="T6" fmla="*/ 27 w 108"/>
                  <a:gd name="T7" fmla="*/ 1 h 16"/>
                  <a:gd name="T8" fmla="*/ 43 w 108"/>
                  <a:gd name="T9" fmla="*/ 0 h 16"/>
                  <a:gd name="T10" fmla="*/ 61 w 108"/>
                  <a:gd name="T11" fmla="*/ 1 h 16"/>
                  <a:gd name="T12" fmla="*/ 79 w 108"/>
                  <a:gd name="T13" fmla="*/ 4 h 16"/>
                  <a:gd name="T14" fmla="*/ 94 w 108"/>
                  <a:gd name="T15" fmla="*/ 9 h 16"/>
                  <a:gd name="T16" fmla="*/ 108 w 108"/>
                  <a:gd name="T17" fmla="*/ 16 h 16"/>
                  <a:gd name="T18" fmla="*/ 97 w 108"/>
                  <a:gd name="T19" fmla="*/ 15 h 16"/>
                  <a:gd name="T20" fmla="*/ 81 w 108"/>
                  <a:gd name="T21" fmla="*/ 15 h 16"/>
                  <a:gd name="T22" fmla="*/ 63 w 108"/>
                  <a:gd name="T23" fmla="*/ 15 h 16"/>
                  <a:gd name="T24" fmla="*/ 44 w 108"/>
                  <a:gd name="T25" fmla="*/ 15 h 16"/>
                  <a:gd name="T26" fmla="*/ 27 w 108"/>
                  <a:gd name="T27" fmla="*/ 15 h 16"/>
                  <a:gd name="T28" fmla="*/ 13 w 108"/>
                  <a:gd name="T29" fmla="*/ 15 h 16"/>
                  <a:gd name="T30" fmla="*/ 3 w 108"/>
                  <a:gd name="T31" fmla="*/ 13 h 16"/>
                  <a:gd name="T32" fmla="*/ 0 w 108"/>
                  <a:gd name="T33" fmla="*/ 1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16">
                    <a:moveTo>
                      <a:pt x="0" y="10"/>
                    </a:moveTo>
                    <a:lnTo>
                      <a:pt x="3" y="6"/>
                    </a:lnTo>
                    <a:lnTo>
                      <a:pt x="13" y="4"/>
                    </a:lnTo>
                    <a:lnTo>
                      <a:pt x="27" y="1"/>
                    </a:lnTo>
                    <a:lnTo>
                      <a:pt x="43" y="0"/>
                    </a:lnTo>
                    <a:lnTo>
                      <a:pt x="61" y="1"/>
                    </a:lnTo>
                    <a:lnTo>
                      <a:pt x="79" y="4"/>
                    </a:lnTo>
                    <a:lnTo>
                      <a:pt x="94" y="9"/>
                    </a:lnTo>
                    <a:lnTo>
                      <a:pt x="108" y="16"/>
                    </a:lnTo>
                    <a:lnTo>
                      <a:pt x="97" y="15"/>
                    </a:lnTo>
                    <a:lnTo>
                      <a:pt x="81" y="15"/>
                    </a:lnTo>
                    <a:lnTo>
                      <a:pt x="63" y="15"/>
                    </a:lnTo>
                    <a:lnTo>
                      <a:pt x="44" y="15"/>
                    </a:lnTo>
                    <a:lnTo>
                      <a:pt x="27" y="15"/>
                    </a:lnTo>
                    <a:lnTo>
                      <a:pt x="13" y="15"/>
                    </a:lnTo>
                    <a:lnTo>
                      <a:pt x="3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7" name="Freeform 365">
                <a:extLst>
                  <a:ext uri="{FF2B5EF4-FFF2-40B4-BE49-F238E27FC236}">
                    <a16:creationId xmlns:a16="http://schemas.microsoft.com/office/drawing/2014/main" xmlns="" id="{9016429D-E54F-14E6-5254-9F0680ADF4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8" y="3535"/>
                <a:ext cx="26" cy="10"/>
              </a:xfrm>
              <a:custGeom>
                <a:avLst/>
                <a:gdLst>
                  <a:gd name="T0" fmla="*/ 0 w 53"/>
                  <a:gd name="T1" fmla="*/ 18 h 20"/>
                  <a:gd name="T2" fmla="*/ 2 w 53"/>
                  <a:gd name="T3" fmla="*/ 14 h 20"/>
                  <a:gd name="T4" fmla="*/ 7 w 53"/>
                  <a:gd name="T5" fmla="*/ 10 h 20"/>
                  <a:gd name="T6" fmla="*/ 14 w 53"/>
                  <a:gd name="T7" fmla="*/ 7 h 20"/>
                  <a:gd name="T8" fmla="*/ 23 w 53"/>
                  <a:gd name="T9" fmla="*/ 4 h 20"/>
                  <a:gd name="T10" fmla="*/ 32 w 53"/>
                  <a:gd name="T11" fmla="*/ 2 h 20"/>
                  <a:gd name="T12" fmla="*/ 41 w 53"/>
                  <a:gd name="T13" fmla="*/ 0 h 20"/>
                  <a:gd name="T14" fmla="*/ 48 w 53"/>
                  <a:gd name="T15" fmla="*/ 3 h 20"/>
                  <a:gd name="T16" fmla="*/ 53 w 53"/>
                  <a:gd name="T17" fmla="*/ 7 h 20"/>
                  <a:gd name="T18" fmla="*/ 45 w 53"/>
                  <a:gd name="T19" fmla="*/ 5 h 20"/>
                  <a:gd name="T20" fmla="*/ 37 w 53"/>
                  <a:gd name="T21" fmla="*/ 7 h 20"/>
                  <a:gd name="T22" fmla="*/ 28 w 53"/>
                  <a:gd name="T23" fmla="*/ 10 h 20"/>
                  <a:gd name="T24" fmla="*/ 19 w 53"/>
                  <a:gd name="T25" fmla="*/ 14 h 20"/>
                  <a:gd name="T26" fmla="*/ 12 w 53"/>
                  <a:gd name="T27" fmla="*/ 18 h 20"/>
                  <a:gd name="T28" fmla="*/ 6 w 53"/>
                  <a:gd name="T29" fmla="*/ 20 h 20"/>
                  <a:gd name="T30" fmla="*/ 2 w 53"/>
                  <a:gd name="T31" fmla="*/ 20 h 20"/>
                  <a:gd name="T32" fmla="*/ 0 w 53"/>
                  <a:gd name="T3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" h="20">
                    <a:moveTo>
                      <a:pt x="0" y="18"/>
                    </a:moveTo>
                    <a:lnTo>
                      <a:pt x="2" y="14"/>
                    </a:lnTo>
                    <a:lnTo>
                      <a:pt x="7" y="10"/>
                    </a:lnTo>
                    <a:lnTo>
                      <a:pt x="14" y="7"/>
                    </a:lnTo>
                    <a:lnTo>
                      <a:pt x="23" y="4"/>
                    </a:lnTo>
                    <a:lnTo>
                      <a:pt x="32" y="2"/>
                    </a:lnTo>
                    <a:lnTo>
                      <a:pt x="41" y="0"/>
                    </a:lnTo>
                    <a:lnTo>
                      <a:pt x="48" y="3"/>
                    </a:lnTo>
                    <a:lnTo>
                      <a:pt x="53" y="7"/>
                    </a:lnTo>
                    <a:lnTo>
                      <a:pt x="45" y="5"/>
                    </a:lnTo>
                    <a:lnTo>
                      <a:pt x="37" y="7"/>
                    </a:lnTo>
                    <a:lnTo>
                      <a:pt x="28" y="10"/>
                    </a:lnTo>
                    <a:lnTo>
                      <a:pt x="19" y="14"/>
                    </a:lnTo>
                    <a:lnTo>
                      <a:pt x="12" y="18"/>
                    </a:lnTo>
                    <a:lnTo>
                      <a:pt x="6" y="20"/>
                    </a:lnTo>
                    <a:lnTo>
                      <a:pt x="2" y="2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8" name="Freeform 366">
                <a:extLst>
                  <a:ext uri="{FF2B5EF4-FFF2-40B4-BE49-F238E27FC236}">
                    <a16:creationId xmlns:a16="http://schemas.microsoft.com/office/drawing/2014/main" xmlns="" id="{6200F36E-DDBE-FB8D-F51B-D723568019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2" y="3394"/>
                <a:ext cx="48" cy="12"/>
              </a:xfrm>
              <a:custGeom>
                <a:avLst/>
                <a:gdLst>
                  <a:gd name="T0" fmla="*/ 0 w 98"/>
                  <a:gd name="T1" fmla="*/ 3 h 24"/>
                  <a:gd name="T2" fmla="*/ 4 w 98"/>
                  <a:gd name="T3" fmla="*/ 1 h 24"/>
                  <a:gd name="T4" fmla="*/ 12 w 98"/>
                  <a:gd name="T5" fmla="*/ 0 h 24"/>
                  <a:gd name="T6" fmla="*/ 24 w 98"/>
                  <a:gd name="T7" fmla="*/ 0 h 24"/>
                  <a:gd name="T8" fmla="*/ 40 w 98"/>
                  <a:gd name="T9" fmla="*/ 1 h 24"/>
                  <a:gd name="T10" fmla="*/ 56 w 98"/>
                  <a:gd name="T11" fmla="*/ 3 h 24"/>
                  <a:gd name="T12" fmla="*/ 72 w 98"/>
                  <a:gd name="T13" fmla="*/ 8 h 24"/>
                  <a:gd name="T14" fmla="*/ 86 w 98"/>
                  <a:gd name="T15" fmla="*/ 16 h 24"/>
                  <a:gd name="T16" fmla="*/ 98 w 98"/>
                  <a:gd name="T17" fmla="*/ 24 h 24"/>
                  <a:gd name="T18" fmla="*/ 86 w 98"/>
                  <a:gd name="T19" fmla="*/ 22 h 24"/>
                  <a:gd name="T20" fmla="*/ 72 w 98"/>
                  <a:gd name="T21" fmla="*/ 20 h 24"/>
                  <a:gd name="T22" fmla="*/ 56 w 98"/>
                  <a:gd name="T23" fmla="*/ 17 h 24"/>
                  <a:gd name="T24" fmla="*/ 40 w 98"/>
                  <a:gd name="T25" fmla="*/ 13 h 24"/>
                  <a:gd name="T26" fmla="*/ 24 w 98"/>
                  <a:gd name="T27" fmla="*/ 11 h 24"/>
                  <a:gd name="T28" fmla="*/ 12 w 98"/>
                  <a:gd name="T29" fmla="*/ 8 h 24"/>
                  <a:gd name="T30" fmla="*/ 3 w 98"/>
                  <a:gd name="T31" fmla="*/ 6 h 24"/>
                  <a:gd name="T32" fmla="*/ 0 w 98"/>
                  <a:gd name="T33" fmla="*/ 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24">
                    <a:moveTo>
                      <a:pt x="0" y="3"/>
                    </a:moveTo>
                    <a:lnTo>
                      <a:pt x="4" y="1"/>
                    </a:lnTo>
                    <a:lnTo>
                      <a:pt x="12" y="0"/>
                    </a:lnTo>
                    <a:lnTo>
                      <a:pt x="24" y="0"/>
                    </a:lnTo>
                    <a:lnTo>
                      <a:pt x="40" y="1"/>
                    </a:lnTo>
                    <a:lnTo>
                      <a:pt x="56" y="3"/>
                    </a:lnTo>
                    <a:lnTo>
                      <a:pt x="72" y="8"/>
                    </a:lnTo>
                    <a:lnTo>
                      <a:pt x="86" y="16"/>
                    </a:lnTo>
                    <a:lnTo>
                      <a:pt x="98" y="24"/>
                    </a:lnTo>
                    <a:lnTo>
                      <a:pt x="86" y="22"/>
                    </a:lnTo>
                    <a:lnTo>
                      <a:pt x="72" y="20"/>
                    </a:lnTo>
                    <a:lnTo>
                      <a:pt x="56" y="17"/>
                    </a:lnTo>
                    <a:lnTo>
                      <a:pt x="40" y="13"/>
                    </a:lnTo>
                    <a:lnTo>
                      <a:pt x="24" y="11"/>
                    </a:lnTo>
                    <a:lnTo>
                      <a:pt x="12" y="8"/>
                    </a:lnTo>
                    <a:lnTo>
                      <a:pt x="3" y="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79" name="Freeform 367">
                <a:extLst>
                  <a:ext uri="{FF2B5EF4-FFF2-40B4-BE49-F238E27FC236}">
                    <a16:creationId xmlns:a16="http://schemas.microsoft.com/office/drawing/2014/main" xmlns="" id="{E61E362E-79F5-491A-3CEC-AB68CBC0F1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8" y="3434"/>
                <a:ext cx="69" cy="13"/>
              </a:xfrm>
              <a:custGeom>
                <a:avLst/>
                <a:gdLst>
                  <a:gd name="T0" fmla="*/ 0 w 138"/>
                  <a:gd name="T1" fmla="*/ 5 h 26"/>
                  <a:gd name="T2" fmla="*/ 5 w 138"/>
                  <a:gd name="T3" fmla="*/ 1 h 26"/>
                  <a:gd name="T4" fmla="*/ 19 w 138"/>
                  <a:gd name="T5" fmla="*/ 0 h 26"/>
                  <a:gd name="T6" fmla="*/ 38 w 138"/>
                  <a:gd name="T7" fmla="*/ 0 h 26"/>
                  <a:gd name="T8" fmla="*/ 61 w 138"/>
                  <a:gd name="T9" fmla="*/ 2 h 26"/>
                  <a:gd name="T10" fmla="*/ 84 w 138"/>
                  <a:gd name="T11" fmla="*/ 6 h 26"/>
                  <a:gd name="T12" fmla="*/ 106 w 138"/>
                  <a:gd name="T13" fmla="*/ 11 h 26"/>
                  <a:gd name="T14" fmla="*/ 125 w 138"/>
                  <a:gd name="T15" fmla="*/ 17 h 26"/>
                  <a:gd name="T16" fmla="*/ 138 w 138"/>
                  <a:gd name="T17" fmla="*/ 26 h 26"/>
                  <a:gd name="T18" fmla="*/ 127 w 138"/>
                  <a:gd name="T19" fmla="*/ 25 h 26"/>
                  <a:gd name="T20" fmla="*/ 109 w 138"/>
                  <a:gd name="T21" fmla="*/ 23 h 26"/>
                  <a:gd name="T22" fmla="*/ 87 w 138"/>
                  <a:gd name="T23" fmla="*/ 21 h 26"/>
                  <a:gd name="T24" fmla="*/ 63 w 138"/>
                  <a:gd name="T25" fmla="*/ 18 h 26"/>
                  <a:gd name="T26" fmla="*/ 39 w 138"/>
                  <a:gd name="T27" fmla="*/ 15 h 26"/>
                  <a:gd name="T28" fmla="*/ 18 w 138"/>
                  <a:gd name="T29" fmla="*/ 11 h 26"/>
                  <a:gd name="T30" fmla="*/ 5 w 138"/>
                  <a:gd name="T31" fmla="*/ 8 h 26"/>
                  <a:gd name="T32" fmla="*/ 0 w 138"/>
                  <a:gd name="T33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8" h="26">
                    <a:moveTo>
                      <a:pt x="0" y="5"/>
                    </a:moveTo>
                    <a:lnTo>
                      <a:pt x="5" y="1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61" y="2"/>
                    </a:lnTo>
                    <a:lnTo>
                      <a:pt x="84" y="6"/>
                    </a:lnTo>
                    <a:lnTo>
                      <a:pt x="106" y="11"/>
                    </a:lnTo>
                    <a:lnTo>
                      <a:pt x="125" y="17"/>
                    </a:lnTo>
                    <a:lnTo>
                      <a:pt x="138" y="26"/>
                    </a:lnTo>
                    <a:lnTo>
                      <a:pt x="127" y="25"/>
                    </a:lnTo>
                    <a:lnTo>
                      <a:pt x="109" y="23"/>
                    </a:lnTo>
                    <a:lnTo>
                      <a:pt x="87" y="21"/>
                    </a:lnTo>
                    <a:lnTo>
                      <a:pt x="63" y="18"/>
                    </a:lnTo>
                    <a:lnTo>
                      <a:pt x="39" y="15"/>
                    </a:lnTo>
                    <a:lnTo>
                      <a:pt x="18" y="11"/>
                    </a:lnTo>
                    <a:lnTo>
                      <a:pt x="5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0" name="Freeform 368">
                <a:extLst>
                  <a:ext uri="{FF2B5EF4-FFF2-40B4-BE49-F238E27FC236}">
                    <a16:creationId xmlns:a16="http://schemas.microsoft.com/office/drawing/2014/main" xmlns="" id="{90089F1D-A2AE-3180-368A-B63F3713D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7" y="3482"/>
                <a:ext cx="63" cy="7"/>
              </a:xfrm>
              <a:custGeom>
                <a:avLst/>
                <a:gdLst>
                  <a:gd name="T0" fmla="*/ 0 w 125"/>
                  <a:gd name="T1" fmla="*/ 10 h 15"/>
                  <a:gd name="T2" fmla="*/ 5 w 125"/>
                  <a:gd name="T3" fmla="*/ 7 h 15"/>
                  <a:gd name="T4" fmla="*/ 16 w 125"/>
                  <a:gd name="T5" fmla="*/ 4 h 15"/>
                  <a:gd name="T6" fmla="*/ 33 w 125"/>
                  <a:gd name="T7" fmla="*/ 2 h 15"/>
                  <a:gd name="T8" fmla="*/ 52 w 125"/>
                  <a:gd name="T9" fmla="*/ 0 h 15"/>
                  <a:gd name="T10" fmla="*/ 74 w 125"/>
                  <a:gd name="T11" fmla="*/ 0 h 15"/>
                  <a:gd name="T12" fmla="*/ 93 w 125"/>
                  <a:gd name="T13" fmla="*/ 3 h 15"/>
                  <a:gd name="T14" fmla="*/ 112 w 125"/>
                  <a:gd name="T15" fmla="*/ 8 h 15"/>
                  <a:gd name="T16" fmla="*/ 125 w 125"/>
                  <a:gd name="T17" fmla="*/ 15 h 15"/>
                  <a:gd name="T18" fmla="*/ 113 w 125"/>
                  <a:gd name="T19" fmla="*/ 14 h 15"/>
                  <a:gd name="T20" fmla="*/ 96 w 125"/>
                  <a:gd name="T21" fmla="*/ 14 h 15"/>
                  <a:gd name="T22" fmla="*/ 75 w 125"/>
                  <a:gd name="T23" fmla="*/ 15 h 15"/>
                  <a:gd name="T24" fmla="*/ 54 w 125"/>
                  <a:gd name="T25" fmla="*/ 15 h 15"/>
                  <a:gd name="T26" fmla="*/ 34 w 125"/>
                  <a:gd name="T27" fmla="*/ 15 h 15"/>
                  <a:gd name="T28" fmla="*/ 16 w 125"/>
                  <a:gd name="T29" fmla="*/ 15 h 15"/>
                  <a:gd name="T30" fmla="*/ 4 w 125"/>
                  <a:gd name="T31" fmla="*/ 13 h 15"/>
                  <a:gd name="T32" fmla="*/ 0 w 125"/>
                  <a:gd name="T33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5" h="15">
                    <a:moveTo>
                      <a:pt x="0" y="10"/>
                    </a:moveTo>
                    <a:lnTo>
                      <a:pt x="5" y="7"/>
                    </a:lnTo>
                    <a:lnTo>
                      <a:pt x="16" y="4"/>
                    </a:lnTo>
                    <a:lnTo>
                      <a:pt x="33" y="2"/>
                    </a:lnTo>
                    <a:lnTo>
                      <a:pt x="52" y="0"/>
                    </a:lnTo>
                    <a:lnTo>
                      <a:pt x="74" y="0"/>
                    </a:lnTo>
                    <a:lnTo>
                      <a:pt x="93" y="3"/>
                    </a:lnTo>
                    <a:lnTo>
                      <a:pt x="112" y="8"/>
                    </a:lnTo>
                    <a:lnTo>
                      <a:pt x="125" y="15"/>
                    </a:lnTo>
                    <a:lnTo>
                      <a:pt x="113" y="14"/>
                    </a:lnTo>
                    <a:lnTo>
                      <a:pt x="96" y="14"/>
                    </a:lnTo>
                    <a:lnTo>
                      <a:pt x="75" y="15"/>
                    </a:lnTo>
                    <a:lnTo>
                      <a:pt x="54" y="15"/>
                    </a:lnTo>
                    <a:lnTo>
                      <a:pt x="34" y="15"/>
                    </a:lnTo>
                    <a:lnTo>
                      <a:pt x="16" y="15"/>
                    </a:lnTo>
                    <a:lnTo>
                      <a:pt x="4" y="13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1" name="Freeform 369">
                <a:extLst>
                  <a:ext uri="{FF2B5EF4-FFF2-40B4-BE49-F238E27FC236}">
                    <a16:creationId xmlns:a16="http://schemas.microsoft.com/office/drawing/2014/main" xmlns="" id="{69E3EB97-6966-A44E-44C8-51FA690CB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9" y="3507"/>
                <a:ext cx="51" cy="7"/>
              </a:xfrm>
              <a:custGeom>
                <a:avLst/>
                <a:gdLst>
                  <a:gd name="T0" fmla="*/ 0 w 102"/>
                  <a:gd name="T1" fmla="*/ 5 h 15"/>
                  <a:gd name="T2" fmla="*/ 4 w 102"/>
                  <a:gd name="T3" fmla="*/ 3 h 15"/>
                  <a:gd name="T4" fmla="*/ 15 w 102"/>
                  <a:gd name="T5" fmla="*/ 0 h 15"/>
                  <a:gd name="T6" fmla="*/ 31 w 102"/>
                  <a:gd name="T7" fmla="*/ 0 h 15"/>
                  <a:gd name="T8" fmla="*/ 49 w 102"/>
                  <a:gd name="T9" fmla="*/ 2 h 15"/>
                  <a:gd name="T10" fmla="*/ 66 w 102"/>
                  <a:gd name="T11" fmla="*/ 4 h 15"/>
                  <a:gd name="T12" fmla="*/ 83 w 102"/>
                  <a:gd name="T13" fmla="*/ 7 h 15"/>
                  <a:gd name="T14" fmla="*/ 95 w 102"/>
                  <a:gd name="T15" fmla="*/ 10 h 15"/>
                  <a:gd name="T16" fmla="*/ 102 w 102"/>
                  <a:gd name="T17" fmla="*/ 15 h 15"/>
                  <a:gd name="T18" fmla="*/ 93 w 102"/>
                  <a:gd name="T19" fmla="*/ 14 h 15"/>
                  <a:gd name="T20" fmla="*/ 79 w 102"/>
                  <a:gd name="T21" fmla="*/ 14 h 15"/>
                  <a:gd name="T22" fmla="*/ 64 w 102"/>
                  <a:gd name="T23" fmla="*/ 13 h 15"/>
                  <a:gd name="T24" fmla="*/ 47 w 102"/>
                  <a:gd name="T25" fmla="*/ 12 h 15"/>
                  <a:gd name="T26" fmla="*/ 31 w 102"/>
                  <a:gd name="T27" fmla="*/ 12 h 15"/>
                  <a:gd name="T28" fmla="*/ 16 w 102"/>
                  <a:gd name="T29" fmla="*/ 9 h 15"/>
                  <a:gd name="T30" fmla="*/ 6 w 102"/>
                  <a:gd name="T31" fmla="*/ 8 h 15"/>
                  <a:gd name="T32" fmla="*/ 0 w 102"/>
                  <a:gd name="T33" fmla="*/ 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15">
                    <a:moveTo>
                      <a:pt x="0" y="5"/>
                    </a:moveTo>
                    <a:lnTo>
                      <a:pt x="4" y="3"/>
                    </a:lnTo>
                    <a:lnTo>
                      <a:pt x="15" y="0"/>
                    </a:lnTo>
                    <a:lnTo>
                      <a:pt x="31" y="0"/>
                    </a:lnTo>
                    <a:lnTo>
                      <a:pt x="49" y="2"/>
                    </a:lnTo>
                    <a:lnTo>
                      <a:pt x="66" y="4"/>
                    </a:lnTo>
                    <a:lnTo>
                      <a:pt x="83" y="7"/>
                    </a:lnTo>
                    <a:lnTo>
                      <a:pt x="95" y="10"/>
                    </a:lnTo>
                    <a:lnTo>
                      <a:pt x="102" y="15"/>
                    </a:lnTo>
                    <a:lnTo>
                      <a:pt x="93" y="14"/>
                    </a:lnTo>
                    <a:lnTo>
                      <a:pt x="79" y="14"/>
                    </a:lnTo>
                    <a:lnTo>
                      <a:pt x="64" y="13"/>
                    </a:lnTo>
                    <a:lnTo>
                      <a:pt x="47" y="12"/>
                    </a:lnTo>
                    <a:lnTo>
                      <a:pt x="31" y="12"/>
                    </a:lnTo>
                    <a:lnTo>
                      <a:pt x="16" y="9"/>
                    </a:lnTo>
                    <a:lnTo>
                      <a:pt x="6" y="8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2" name="Freeform 370">
                <a:extLst>
                  <a:ext uri="{FF2B5EF4-FFF2-40B4-BE49-F238E27FC236}">
                    <a16:creationId xmlns:a16="http://schemas.microsoft.com/office/drawing/2014/main" xmlns="" id="{A37A7E5F-E308-4511-F927-4B396673A6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6" y="3522"/>
                <a:ext cx="32" cy="8"/>
              </a:xfrm>
              <a:custGeom>
                <a:avLst/>
                <a:gdLst>
                  <a:gd name="T0" fmla="*/ 0 w 63"/>
                  <a:gd name="T1" fmla="*/ 13 h 16"/>
                  <a:gd name="T2" fmla="*/ 2 w 63"/>
                  <a:gd name="T3" fmla="*/ 10 h 16"/>
                  <a:gd name="T4" fmla="*/ 9 w 63"/>
                  <a:gd name="T5" fmla="*/ 6 h 16"/>
                  <a:gd name="T6" fmla="*/ 17 w 63"/>
                  <a:gd name="T7" fmla="*/ 4 h 16"/>
                  <a:gd name="T8" fmla="*/ 27 w 63"/>
                  <a:gd name="T9" fmla="*/ 1 h 16"/>
                  <a:gd name="T10" fmla="*/ 39 w 63"/>
                  <a:gd name="T11" fmla="*/ 0 h 16"/>
                  <a:gd name="T12" fmla="*/ 50 w 63"/>
                  <a:gd name="T13" fmla="*/ 1 h 16"/>
                  <a:gd name="T14" fmla="*/ 58 w 63"/>
                  <a:gd name="T15" fmla="*/ 3 h 16"/>
                  <a:gd name="T16" fmla="*/ 63 w 63"/>
                  <a:gd name="T17" fmla="*/ 8 h 16"/>
                  <a:gd name="T18" fmla="*/ 55 w 63"/>
                  <a:gd name="T19" fmla="*/ 6 h 16"/>
                  <a:gd name="T20" fmla="*/ 44 w 63"/>
                  <a:gd name="T21" fmla="*/ 6 h 16"/>
                  <a:gd name="T22" fmla="*/ 34 w 63"/>
                  <a:gd name="T23" fmla="*/ 9 h 16"/>
                  <a:gd name="T24" fmla="*/ 23 w 63"/>
                  <a:gd name="T25" fmla="*/ 11 h 16"/>
                  <a:gd name="T26" fmla="*/ 14 w 63"/>
                  <a:gd name="T27" fmla="*/ 15 h 16"/>
                  <a:gd name="T28" fmla="*/ 6 w 63"/>
                  <a:gd name="T29" fmla="*/ 16 h 16"/>
                  <a:gd name="T30" fmla="*/ 1 w 63"/>
                  <a:gd name="T31" fmla="*/ 16 h 16"/>
                  <a:gd name="T32" fmla="*/ 0 w 63"/>
                  <a:gd name="T3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0" y="13"/>
                    </a:moveTo>
                    <a:lnTo>
                      <a:pt x="2" y="10"/>
                    </a:lnTo>
                    <a:lnTo>
                      <a:pt x="9" y="6"/>
                    </a:lnTo>
                    <a:lnTo>
                      <a:pt x="17" y="4"/>
                    </a:lnTo>
                    <a:lnTo>
                      <a:pt x="27" y="1"/>
                    </a:lnTo>
                    <a:lnTo>
                      <a:pt x="39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3" y="8"/>
                    </a:lnTo>
                    <a:lnTo>
                      <a:pt x="55" y="6"/>
                    </a:lnTo>
                    <a:lnTo>
                      <a:pt x="44" y="6"/>
                    </a:lnTo>
                    <a:lnTo>
                      <a:pt x="34" y="9"/>
                    </a:lnTo>
                    <a:lnTo>
                      <a:pt x="23" y="11"/>
                    </a:lnTo>
                    <a:lnTo>
                      <a:pt x="14" y="15"/>
                    </a:lnTo>
                    <a:lnTo>
                      <a:pt x="6" y="16"/>
                    </a:lnTo>
                    <a:lnTo>
                      <a:pt x="1" y="16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3" name="Freeform 371">
                <a:extLst>
                  <a:ext uri="{FF2B5EF4-FFF2-40B4-BE49-F238E27FC236}">
                    <a16:creationId xmlns:a16="http://schemas.microsoft.com/office/drawing/2014/main" xmlns="" id="{E1CE6F5D-4324-8386-F173-231BCF077D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0" y="3381"/>
                <a:ext cx="31" cy="12"/>
              </a:xfrm>
              <a:custGeom>
                <a:avLst/>
                <a:gdLst>
                  <a:gd name="T0" fmla="*/ 62 w 62"/>
                  <a:gd name="T1" fmla="*/ 25 h 25"/>
                  <a:gd name="T2" fmla="*/ 57 w 62"/>
                  <a:gd name="T3" fmla="*/ 24 h 25"/>
                  <a:gd name="T4" fmla="*/ 48 w 62"/>
                  <a:gd name="T5" fmla="*/ 23 h 25"/>
                  <a:gd name="T6" fmla="*/ 37 w 62"/>
                  <a:gd name="T7" fmla="*/ 22 h 25"/>
                  <a:gd name="T8" fmla="*/ 25 w 62"/>
                  <a:gd name="T9" fmla="*/ 19 h 25"/>
                  <a:gd name="T10" fmla="*/ 15 w 62"/>
                  <a:gd name="T11" fmla="*/ 17 h 25"/>
                  <a:gd name="T12" fmla="*/ 5 w 62"/>
                  <a:gd name="T13" fmla="*/ 13 h 25"/>
                  <a:gd name="T14" fmla="*/ 0 w 62"/>
                  <a:gd name="T15" fmla="*/ 9 h 25"/>
                  <a:gd name="T16" fmla="*/ 0 w 62"/>
                  <a:gd name="T17" fmla="*/ 4 h 25"/>
                  <a:gd name="T18" fmla="*/ 4 w 62"/>
                  <a:gd name="T19" fmla="*/ 0 h 25"/>
                  <a:gd name="T20" fmla="*/ 11 w 62"/>
                  <a:gd name="T21" fmla="*/ 0 h 25"/>
                  <a:gd name="T22" fmla="*/ 19 w 62"/>
                  <a:gd name="T23" fmla="*/ 3 h 25"/>
                  <a:gd name="T24" fmla="*/ 29 w 62"/>
                  <a:gd name="T25" fmla="*/ 8 h 25"/>
                  <a:gd name="T26" fmla="*/ 38 w 62"/>
                  <a:gd name="T27" fmla="*/ 13 h 25"/>
                  <a:gd name="T28" fmla="*/ 48 w 62"/>
                  <a:gd name="T29" fmla="*/ 18 h 25"/>
                  <a:gd name="T30" fmla="*/ 57 w 62"/>
                  <a:gd name="T31" fmla="*/ 23 h 25"/>
                  <a:gd name="T32" fmla="*/ 62 w 62"/>
                  <a:gd name="T3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25">
                    <a:moveTo>
                      <a:pt x="62" y="25"/>
                    </a:moveTo>
                    <a:lnTo>
                      <a:pt x="57" y="24"/>
                    </a:lnTo>
                    <a:lnTo>
                      <a:pt x="48" y="23"/>
                    </a:lnTo>
                    <a:lnTo>
                      <a:pt x="37" y="22"/>
                    </a:lnTo>
                    <a:lnTo>
                      <a:pt x="25" y="19"/>
                    </a:lnTo>
                    <a:lnTo>
                      <a:pt x="15" y="17"/>
                    </a:lnTo>
                    <a:lnTo>
                      <a:pt x="5" y="13"/>
                    </a:lnTo>
                    <a:lnTo>
                      <a:pt x="0" y="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1" y="0"/>
                    </a:lnTo>
                    <a:lnTo>
                      <a:pt x="19" y="3"/>
                    </a:lnTo>
                    <a:lnTo>
                      <a:pt x="29" y="8"/>
                    </a:lnTo>
                    <a:lnTo>
                      <a:pt x="38" y="13"/>
                    </a:lnTo>
                    <a:lnTo>
                      <a:pt x="48" y="18"/>
                    </a:lnTo>
                    <a:lnTo>
                      <a:pt x="57" y="23"/>
                    </a:lnTo>
                    <a:lnTo>
                      <a:pt x="62" y="2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4" name="Freeform 372">
                <a:extLst>
                  <a:ext uri="{FF2B5EF4-FFF2-40B4-BE49-F238E27FC236}">
                    <a16:creationId xmlns:a16="http://schemas.microsoft.com/office/drawing/2014/main" xmlns="" id="{83DD61C2-9CAB-DDAB-9B74-D14371771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7" y="3367"/>
                <a:ext cx="6" cy="28"/>
              </a:xfrm>
              <a:custGeom>
                <a:avLst/>
                <a:gdLst>
                  <a:gd name="T0" fmla="*/ 7 w 11"/>
                  <a:gd name="T1" fmla="*/ 56 h 56"/>
                  <a:gd name="T2" fmla="*/ 9 w 11"/>
                  <a:gd name="T3" fmla="*/ 45 h 56"/>
                  <a:gd name="T4" fmla="*/ 11 w 11"/>
                  <a:gd name="T5" fmla="*/ 26 h 56"/>
                  <a:gd name="T6" fmla="*/ 11 w 11"/>
                  <a:gd name="T7" fmla="*/ 9 h 56"/>
                  <a:gd name="T8" fmla="*/ 5 w 11"/>
                  <a:gd name="T9" fmla="*/ 0 h 56"/>
                  <a:gd name="T10" fmla="*/ 0 w 11"/>
                  <a:gd name="T11" fmla="*/ 6 h 56"/>
                  <a:gd name="T12" fmla="*/ 1 w 11"/>
                  <a:gd name="T13" fmla="*/ 22 h 56"/>
                  <a:gd name="T14" fmla="*/ 5 w 11"/>
                  <a:gd name="T15" fmla="*/ 41 h 56"/>
                  <a:gd name="T16" fmla="*/ 7 w 11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6">
                    <a:moveTo>
                      <a:pt x="7" y="56"/>
                    </a:moveTo>
                    <a:lnTo>
                      <a:pt x="9" y="45"/>
                    </a:lnTo>
                    <a:lnTo>
                      <a:pt x="11" y="26"/>
                    </a:lnTo>
                    <a:lnTo>
                      <a:pt x="11" y="9"/>
                    </a:lnTo>
                    <a:lnTo>
                      <a:pt x="5" y="0"/>
                    </a:lnTo>
                    <a:lnTo>
                      <a:pt x="0" y="6"/>
                    </a:lnTo>
                    <a:lnTo>
                      <a:pt x="1" y="22"/>
                    </a:lnTo>
                    <a:lnTo>
                      <a:pt x="5" y="41"/>
                    </a:lnTo>
                    <a:lnTo>
                      <a:pt x="7" y="5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5" name="Freeform 373">
                <a:extLst>
                  <a:ext uri="{FF2B5EF4-FFF2-40B4-BE49-F238E27FC236}">
                    <a16:creationId xmlns:a16="http://schemas.microsoft.com/office/drawing/2014/main" xmlns="" id="{8DE5A85D-17A3-540E-287E-1B6C78E45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4" y="3362"/>
                <a:ext cx="17" cy="24"/>
              </a:xfrm>
              <a:custGeom>
                <a:avLst/>
                <a:gdLst>
                  <a:gd name="T0" fmla="*/ 36 w 36"/>
                  <a:gd name="T1" fmla="*/ 49 h 49"/>
                  <a:gd name="T2" fmla="*/ 30 w 36"/>
                  <a:gd name="T3" fmla="*/ 39 h 49"/>
                  <a:gd name="T4" fmla="*/ 23 w 36"/>
                  <a:gd name="T5" fmla="*/ 20 h 49"/>
                  <a:gd name="T6" fmla="*/ 12 w 36"/>
                  <a:gd name="T7" fmla="*/ 5 h 49"/>
                  <a:gd name="T8" fmla="*/ 3 w 36"/>
                  <a:gd name="T9" fmla="*/ 0 h 49"/>
                  <a:gd name="T10" fmla="*/ 0 w 36"/>
                  <a:gd name="T11" fmla="*/ 4 h 49"/>
                  <a:gd name="T12" fmla="*/ 1 w 36"/>
                  <a:gd name="T13" fmla="*/ 9 h 49"/>
                  <a:gd name="T14" fmla="*/ 5 w 36"/>
                  <a:gd name="T15" fmla="*/ 15 h 49"/>
                  <a:gd name="T16" fmla="*/ 11 w 36"/>
                  <a:gd name="T17" fmla="*/ 22 h 49"/>
                  <a:gd name="T18" fmla="*/ 17 w 36"/>
                  <a:gd name="T19" fmla="*/ 31 h 49"/>
                  <a:gd name="T20" fmla="*/ 25 w 36"/>
                  <a:gd name="T21" fmla="*/ 39 h 49"/>
                  <a:gd name="T22" fmla="*/ 32 w 36"/>
                  <a:gd name="T23" fmla="*/ 44 h 49"/>
                  <a:gd name="T24" fmla="*/ 36 w 36"/>
                  <a:gd name="T25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49">
                    <a:moveTo>
                      <a:pt x="36" y="49"/>
                    </a:moveTo>
                    <a:lnTo>
                      <a:pt x="30" y="39"/>
                    </a:lnTo>
                    <a:lnTo>
                      <a:pt x="23" y="20"/>
                    </a:lnTo>
                    <a:lnTo>
                      <a:pt x="12" y="5"/>
                    </a:lnTo>
                    <a:lnTo>
                      <a:pt x="3" y="0"/>
                    </a:lnTo>
                    <a:lnTo>
                      <a:pt x="0" y="4"/>
                    </a:lnTo>
                    <a:lnTo>
                      <a:pt x="1" y="9"/>
                    </a:lnTo>
                    <a:lnTo>
                      <a:pt x="5" y="15"/>
                    </a:lnTo>
                    <a:lnTo>
                      <a:pt x="11" y="22"/>
                    </a:lnTo>
                    <a:lnTo>
                      <a:pt x="17" y="31"/>
                    </a:lnTo>
                    <a:lnTo>
                      <a:pt x="25" y="39"/>
                    </a:lnTo>
                    <a:lnTo>
                      <a:pt x="32" y="44"/>
                    </a:lnTo>
                    <a:lnTo>
                      <a:pt x="36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6" name="Freeform 374">
                <a:extLst>
                  <a:ext uri="{FF2B5EF4-FFF2-40B4-BE49-F238E27FC236}">
                    <a16:creationId xmlns:a16="http://schemas.microsoft.com/office/drawing/2014/main" xmlns="" id="{AFC275CA-DFF4-E59C-0C7F-33637F8AF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" y="3520"/>
                <a:ext cx="39" cy="8"/>
              </a:xfrm>
              <a:custGeom>
                <a:avLst/>
                <a:gdLst>
                  <a:gd name="T0" fmla="*/ 0 w 79"/>
                  <a:gd name="T1" fmla="*/ 12 h 17"/>
                  <a:gd name="T2" fmla="*/ 8 w 79"/>
                  <a:gd name="T3" fmla="*/ 7 h 17"/>
                  <a:gd name="T4" fmla="*/ 20 w 79"/>
                  <a:gd name="T5" fmla="*/ 4 h 17"/>
                  <a:gd name="T6" fmla="*/ 32 w 79"/>
                  <a:gd name="T7" fmla="*/ 2 h 17"/>
                  <a:gd name="T8" fmla="*/ 45 w 79"/>
                  <a:gd name="T9" fmla="*/ 0 h 17"/>
                  <a:gd name="T10" fmla="*/ 57 w 79"/>
                  <a:gd name="T11" fmla="*/ 0 h 17"/>
                  <a:gd name="T12" fmla="*/ 68 w 79"/>
                  <a:gd name="T13" fmla="*/ 3 h 17"/>
                  <a:gd name="T14" fmla="*/ 75 w 79"/>
                  <a:gd name="T15" fmla="*/ 5 h 17"/>
                  <a:gd name="T16" fmla="*/ 79 w 79"/>
                  <a:gd name="T17" fmla="*/ 10 h 17"/>
                  <a:gd name="T18" fmla="*/ 78 w 79"/>
                  <a:gd name="T19" fmla="*/ 14 h 17"/>
                  <a:gd name="T20" fmla="*/ 71 w 79"/>
                  <a:gd name="T21" fmla="*/ 17 h 17"/>
                  <a:gd name="T22" fmla="*/ 61 w 79"/>
                  <a:gd name="T23" fmla="*/ 17 h 17"/>
                  <a:gd name="T24" fmla="*/ 48 w 79"/>
                  <a:gd name="T25" fmla="*/ 17 h 17"/>
                  <a:gd name="T26" fmla="*/ 35 w 79"/>
                  <a:gd name="T27" fmla="*/ 14 h 17"/>
                  <a:gd name="T28" fmla="*/ 21 w 79"/>
                  <a:gd name="T29" fmla="*/ 13 h 17"/>
                  <a:gd name="T30" fmla="*/ 10 w 79"/>
                  <a:gd name="T31" fmla="*/ 12 h 17"/>
                  <a:gd name="T32" fmla="*/ 0 w 79"/>
                  <a:gd name="T33" fmla="*/ 1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17">
                    <a:moveTo>
                      <a:pt x="0" y="12"/>
                    </a:moveTo>
                    <a:lnTo>
                      <a:pt x="8" y="7"/>
                    </a:lnTo>
                    <a:lnTo>
                      <a:pt x="20" y="4"/>
                    </a:lnTo>
                    <a:lnTo>
                      <a:pt x="32" y="2"/>
                    </a:lnTo>
                    <a:lnTo>
                      <a:pt x="45" y="0"/>
                    </a:lnTo>
                    <a:lnTo>
                      <a:pt x="57" y="0"/>
                    </a:lnTo>
                    <a:lnTo>
                      <a:pt x="68" y="3"/>
                    </a:lnTo>
                    <a:lnTo>
                      <a:pt x="75" y="5"/>
                    </a:lnTo>
                    <a:lnTo>
                      <a:pt x="79" y="10"/>
                    </a:lnTo>
                    <a:lnTo>
                      <a:pt x="78" y="14"/>
                    </a:lnTo>
                    <a:lnTo>
                      <a:pt x="71" y="17"/>
                    </a:lnTo>
                    <a:lnTo>
                      <a:pt x="61" y="17"/>
                    </a:lnTo>
                    <a:lnTo>
                      <a:pt x="48" y="17"/>
                    </a:lnTo>
                    <a:lnTo>
                      <a:pt x="35" y="14"/>
                    </a:lnTo>
                    <a:lnTo>
                      <a:pt x="21" y="13"/>
                    </a:lnTo>
                    <a:lnTo>
                      <a:pt x="1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7" name="Freeform 375">
                <a:extLst>
                  <a:ext uri="{FF2B5EF4-FFF2-40B4-BE49-F238E27FC236}">
                    <a16:creationId xmlns:a16="http://schemas.microsoft.com/office/drawing/2014/main" xmlns="" id="{5FE3D3AE-8F95-3041-70D8-5F332BD18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" y="3540"/>
                <a:ext cx="36" cy="15"/>
              </a:xfrm>
              <a:custGeom>
                <a:avLst/>
                <a:gdLst>
                  <a:gd name="T0" fmla="*/ 0 w 73"/>
                  <a:gd name="T1" fmla="*/ 0 h 30"/>
                  <a:gd name="T2" fmla="*/ 8 w 73"/>
                  <a:gd name="T3" fmla="*/ 1 h 30"/>
                  <a:gd name="T4" fmla="*/ 17 w 73"/>
                  <a:gd name="T5" fmla="*/ 2 h 30"/>
                  <a:gd name="T6" fmla="*/ 29 w 73"/>
                  <a:gd name="T7" fmla="*/ 5 h 30"/>
                  <a:gd name="T8" fmla="*/ 42 w 73"/>
                  <a:gd name="T9" fmla="*/ 8 h 30"/>
                  <a:gd name="T10" fmla="*/ 53 w 73"/>
                  <a:gd name="T11" fmla="*/ 12 h 30"/>
                  <a:gd name="T12" fmla="*/ 63 w 73"/>
                  <a:gd name="T13" fmla="*/ 17 h 30"/>
                  <a:gd name="T14" fmla="*/ 70 w 73"/>
                  <a:gd name="T15" fmla="*/ 22 h 30"/>
                  <a:gd name="T16" fmla="*/ 73 w 73"/>
                  <a:gd name="T17" fmla="*/ 27 h 30"/>
                  <a:gd name="T18" fmla="*/ 70 w 73"/>
                  <a:gd name="T19" fmla="*/ 30 h 30"/>
                  <a:gd name="T20" fmla="*/ 63 w 73"/>
                  <a:gd name="T21" fmla="*/ 30 h 30"/>
                  <a:gd name="T22" fmla="*/ 53 w 73"/>
                  <a:gd name="T23" fmla="*/ 26 h 30"/>
                  <a:gd name="T24" fmla="*/ 40 w 73"/>
                  <a:gd name="T25" fmla="*/ 21 h 30"/>
                  <a:gd name="T26" fmla="*/ 27 w 73"/>
                  <a:gd name="T27" fmla="*/ 15 h 30"/>
                  <a:gd name="T28" fmla="*/ 15 w 73"/>
                  <a:gd name="T29" fmla="*/ 8 h 30"/>
                  <a:gd name="T30" fmla="*/ 5 w 73"/>
                  <a:gd name="T31" fmla="*/ 3 h 30"/>
                  <a:gd name="T32" fmla="*/ 0 w 73"/>
                  <a:gd name="T3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30">
                    <a:moveTo>
                      <a:pt x="0" y="0"/>
                    </a:moveTo>
                    <a:lnTo>
                      <a:pt x="8" y="1"/>
                    </a:lnTo>
                    <a:lnTo>
                      <a:pt x="17" y="2"/>
                    </a:lnTo>
                    <a:lnTo>
                      <a:pt x="29" y="5"/>
                    </a:lnTo>
                    <a:lnTo>
                      <a:pt x="42" y="8"/>
                    </a:lnTo>
                    <a:lnTo>
                      <a:pt x="53" y="12"/>
                    </a:lnTo>
                    <a:lnTo>
                      <a:pt x="63" y="17"/>
                    </a:lnTo>
                    <a:lnTo>
                      <a:pt x="70" y="22"/>
                    </a:lnTo>
                    <a:lnTo>
                      <a:pt x="73" y="27"/>
                    </a:lnTo>
                    <a:lnTo>
                      <a:pt x="70" y="30"/>
                    </a:lnTo>
                    <a:lnTo>
                      <a:pt x="63" y="30"/>
                    </a:lnTo>
                    <a:lnTo>
                      <a:pt x="53" y="26"/>
                    </a:lnTo>
                    <a:lnTo>
                      <a:pt x="40" y="21"/>
                    </a:lnTo>
                    <a:lnTo>
                      <a:pt x="27" y="15"/>
                    </a:lnTo>
                    <a:lnTo>
                      <a:pt x="15" y="8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8" name="Freeform 376">
                <a:extLst>
                  <a:ext uri="{FF2B5EF4-FFF2-40B4-BE49-F238E27FC236}">
                    <a16:creationId xmlns:a16="http://schemas.microsoft.com/office/drawing/2014/main" xmlns="" id="{61FEEB5A-3B44-07E5-AFBA-88DC5E6D9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" y="3506"/>
                <a:ext cx="36" cy="8"/>
              </a:xfrm>
              <a:custGeom>
                <a:avLst/>
                <a:gdLst>
                  <a:gd name="T0" fmla="*/ 0 w 73"/>
                  <a:gd name="T1" fmla="*/ 16 h 16"/>
                  <a:gd name="T2" fmla="*/ 3 w 73"/>
                  <a:gd name="T3" fmla="*/ 11 h 16"/>
                  <a:gd name="T4" fmla="*/ 11 w 73"/>
                  <a:gd name="T5" fmla="*/ 6 h 16"/>
                  <a:gd name="T6" fmla="*/ 21 w 73"/>
                  <a:gd name="T7" fmla="*/ 3 h 16"/>
                  <a:gd name="T8" fmla="*/ 33 w 73"/>
                  <a:gd name="T9" fmla="*/ 0 h 16"/>
                  <a:gd name="T10" fmla="*/ 46 w 73"/>
                  <a:gd name="T11" fmla="*/ 0 h 16"/>
                  <a:gd name="T12" fmla="*/ 58 w 73"/>
                  <a:gd name="T13" fmla="*/ 1 h 16"/>
                  <a:gd name="T14" fmla="*/ 67 w 73"/>
                  <a:gd name="T15" fmla="*/ 4 h 16"/>
                  <a:gd name="T16" fmla="*/ 73 w 73"/>
                  <a:gd name="T17" fmla="*/ 8 h 16"/>
                  <a:gd name="T18" fmla="*/ 73 w 73"/>
                  <a:gd name="T19" fmla="*/ 11 h 16"/>
                  <a:gd name="T20" fmla="*/ 67 w 73"/>
                  <a:gd name="T21" fmla="*/ 14 h 16"/>
                  <a:gd name="T22" fmla="*/ 60 w 73"/>
                  <a:gd name="T23" fmla="*/ 15 h 16"/>
                  <a:gd name="T24" fmla="*/ 48 w 73"/>
                  <a:gd name="T25" fmla="*/ 15 h 16"/>
                  <a:gd name="T26" fmla="*/ 34 w 73"/>
                  <a:gd name="T27" fmla="*/ 15 h 16"/>
                  <a:gd name="T28" fmla="*/ 21 w 73"/>
                  <a:gd name="T29" fmla="*/ 15 h 16"/>
                  <a:gd name="T30" fmla="*/ 9 w 73"/>
                  <a:gd name="T31" fmla="*/ 15 h 16"/>
                  <a:gd name="T32" fmla="*/ 0 w 73"/>
                  <a:gd name="T3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16">
                    <a:moveTo>
                      <a:pt x="0" y="16"/>
                    </a:moveTo>
                    <a:lnTo>
                      <a:pt x="3" y="11"/>
                    </a:lnTo>
                    <a:lnTo>
                      <a:pt x="11" y="6"/>
                    </a:lnTo>
                    <a:lnTo>
                      <a:pt x="21" y="3"/>
                    </a:lnTo>
                    <a:lnTo>
                      <a:pt x="33" y="0"/>
                    </a:lnTo>
                    <a:lnTo>
                      <a:pt x="46" y="0"/>
                    </a:lnTo>
                    <a:lnTo>
                      <a:pt x="58" y="1"/>
                    </a:lnTo>
                    <a:lnTo>
                      <a:pt x="67" y="4"/>
                    </a:lnTo>
                    <a:lnTo>
                      <a:pt x="73" y="8"/>
                    </a:lnTo>
                    <a:lnTo>
                      <a:pt x="73" y="11"/>
                    </a:lnTo>
                    <a:lnTo>
                      <a:pt x="67" y="14"/>
                    </a:lnTo>
                    <a:lnTo>
                      <a:pt x="60" y="15"/>
                    </a:lnTo>
                    <a:lnTo>
                      <a:pt x="48" y="15"/>
                    </a:lnTo>
                    <a:lnTo>
                      <a:pt x="34" y="15"/>
                    </a:lnTo>
                    <a:lnTo>
                      <a:pt x="21" y="15"/>
                    </a:lnTo>
                    <a:lnTo>
                      <a:pt x="9" y="15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89" name="Freeform 377">
                <a:extLst>
                  <a:ext uri="{FF2B5EF4-FFF2-40B4-BE49-F238E27FC236}">
                    <a16:creationId xmlns:a16="http://schemas.microsoft.com/office/drawing/2014/main" xmlns="" id="{8C2F3A5C-71D7-3A57-6833-BAD5CDF92B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" y="3491"/>
                <a:ext cx="38" cy="11"/>
              </a:xfrm>
              <a:custGeom>
                <a:avLst/>
                <a:gdLst>
                  <a:gd name="T0" fmla="*/ 0 w 76"/>
                  <a:gd name="T1" fmla="*/ 21 h 21"/>
                  <a:gd name="T2" fmla="*/ 5 w 76"/>
                  <a:gd name="T3" fmla="*/ 15 h 21"/>
                  <a:gd name="T4" fmla="*/ 13 w 76"/>
                  <a:gd name="T5" fmla="*/ 10 h 21"/>
                  <a:gd name="T6" fmla="*/ 25 w 76"/>
                  <a:gd name="T7" fmla="*/ 5 h 21"/>
                  <a:gd name="T8" fmla="*/ 38 w 76"/>
                  <a:gd name="T9" fmla="*/ 3 h 21"/>
                  <a:gd name="T10" fmla="*/ 50 w 76"/>
                  <a:gd name="T11" fmla="*/ 0 h 21"/>
                  <a:gd name="T12" fmla="*/ 61 w 76"/>
                  <a:gd name="T13" fmla="*/ 0 h 21"/>
                  <a:gd name="T14" fmla="*/ 71 w 76"/>
                  <a:gd name="T15" fmla="*/ 1 h 21"/>
                  <a:gd name="T16" fmla="*/ 76 w 76"/>
                  <a:gd name="T17" fmla="*/ 5 h 21"/>
                  <a:gd name="T18" fmla="*/ 76 w 76"/>
                  <a:gd name="T19" fmla="*/ 9 h 21"/>
                  <a:gd name="T20" fmla="*/ 71 w 76"/>
                  <a:gd name="T21" fmla="*/ 10 h 21"/>
                  <a:gd name="T22" fmla="*/ 63 w 76"/>
                  <a:gd name="T23" fmla="*/ 13 h 21"/>
                  <a:gd name="T24" fmla="*/ 51 w 76"/>
                  <a:gd name="T25" fmla="*/ 14 h 21"/>
                  <a:gd name="T26" fmla="*/ 38 w 76"/>
                  <a:gd name="T27" fmla="*/ 15 h 21"/>
                  <a:gd name="T28" fmla="*/ 23 w 76"/>
                  <a:gd name="T29" fmla="*/ 16 h 21"/>
                  <a:gd name="T30" fmla="*/ 10 w 76"/>
                  <a:gd name="T31" fmla="*/ 19 h 21"/>
                  <a:gd name="T32" fmla="*/ 0 w 76"/>
                  <a:gd name="T3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21">
                    <a:moveTo>
                      <a:pt x="0" y="21"/>
                    </a:moveTo>
                    <a:lnTo>
                      <a:pt x="5" y="15"/>
                    </a:lnTo>
                    <a:lnTo>
                      <a:pt x="13" y="10"/>
                    </a:lnTo>
                    <a:lnTo>
                      <a:pt x="25" y="5"/>
                    </a:lnTo>
                    <a:lnTo>
                      <a:pt x="38" y="3"/>
                    </a:lnTo>
                    <a:lnTo>
                      <a:pt x="50" y="0"/>
                    </a:lnTo>
                    <a:lnTo>
                      <a:pt x="61" y="0"/>
                    </a:lnTo>
                    <a:lnTo>
                      <a:pt x="71" y="1"/>
                    </a:lnTo>
                    <a:lnTo>
                      <a:pt x="76" y="5"/>
                    </a:lnTo>
                    <a:lnTo>
                      <a:pt x="76" y="9"/>
                    </a:lnTo>
                    <a:lnTo>
                      <a:pt x="71" y="10"/>
                    </a:lnTo>
                    <a:lnTo>
                      <a:pt x="63" y="13"/>
                    </a:lnTo>
                    <a:lnTo>
                      <a:pt x="51" y="14"/>
                    </a:lnTo>
                    <a:lnTo>
                      <a:pt x="38" y="15"/>
                    </a:lnTo>
                    <a:lnTo>
                      <a:pt x="23" y="16"/>
                    </a:lnTo>
                    <a:lnTo>
                      <a:pt x="10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0" name="Freeform 378">
                <a:extLst>
                  <a:ext uri="{FF2B5EF4-FFF2-40B4-BE49-F238E27FC236}">
                    <a16:creationId xmlns:a16="http://schemas.microsoft.com/office/drawing/2014/main" xmlns="" id="{2C7D6349-A894-CEB9-21A7-788CD1C79D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" y="3477"/>
                <a:ext cx="37" cy="14"/>
              </a:xfrm>
              <a:custGeom>
                <a:avLst/>
                <a:gdLst>
                  <a:gd name="T0" fmla="*/ 0 w 74"/>
                  <a:gd name="T1" fmla="*/ 29 h 29"/>
                  <a:gd name="T2" fmla="*/ 7 w 74"/>
                  <a:gd name="T3" fmla="*/ 22 h 29"/>
                  <a:gd name="T4" fmla="*/ 16 w 74"/>
                  <a:gd name="T5" fmla="*/ 15 h 29"/>
                  <a:gd name="T6" fmla="*/ 28 w 74"/>
                  <a:gd name="T7" fmla="*/ 9 h 29"/>
                  <a:gd name="T8" fmla="*/ 39 w 74"/>
                  <a:gd name="T9" fmla="*/ 5 h 29"/>
                  <a:gd name="T10" fmla="*/ 51 w 74"/>
                  <a:gd name="T11" fmla="*/ 2 h 29"/>
                  <a:gd name="T12" fmla="*/ 62 w 74"/>
                  <a:gd name="T13" fmla="*/ 0 h 29"/>
                  <a:gd name="T14" fmla="*/ 70 w 74"/>
                  <a:gd name="T15" fmla="*/ 2 h 29"/>
                  <a:gd name="T16" fmla="*/ 74 w 74"/>
                  <a:gd name="T17" fmla="*/ 4 h 29"/>
                  <a:gd name="T18" fmla="*/ 72 w 74"/>
                  <a:gd name="T19" fmla="*/ 8 h 29"/>
                  <a:gd name="T20" fmla="*/ 67 w 74"/>
                  <a:gd name="T21" fmla="*/ 12 h 29"/>
                  <a:gd name="T22" fmla="*/ 58 w 74"/>
                  <a:gd name="T23" fmla="*/ 15 h 29"/>
                  <a:gd name="T24" fmla="*/ 46 w 74"/>
                  <a:gd name="T25" fmla="*/ 18 h 29"/>
                  <a:gd name="T26" fmla="*/ 34 w 74"/>
                  <a:gd name="T27" fmla="*/ 20 h 29"/>
                  <a:gd name="T28" fmla="*/ 21 w 74"/>
                  <a:gd name="T29" fmla="*/ 23 h 29"/>
                  <a:gd name="T30" fmla="*/ 9 w 74"/>
                  <a:gd name="T31" fmla="*/ 25 h 29"/>
                  <a:gd name="T32" fmla="*/ 0 w 74"/>
                  <a:gd name="T33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29">
                    <a:moveTo>
                      <a:pt x="0" y="29"/>
                    </a:moveTo>
                    <a:lnTo>
                      <a:pt x="7" y="22"/>
                    </a:lnTo>
                    <a:lnTo>
                      <a:pt x="16" y="15"/>
                    </a:lnTo>
                    <a:lnTo>
                      <a:pt x="28" y="9"/>
                    </a:lnTo>
                    <a:lnTo>
                      <a:pt x="39" y="5"/>
                    </a:lnTo>
                    <a:lnTo>
                      <a:pt x="51" y="2"/>
                    </a:lnTo>
                    <a:lnTo>
                      <a:pt x="62" y="0"/>
                    </a:lnTo>
                    <a:lnTo>
                      <a:pt x="70" y="2"/>
                    </a:lnTo>
                    <a:lnTo>
                      <a:pt x="74" y="4"/>
                    </a:lnTo>
                    <a:lnTo>
                      <a:pt x="72" y="8"/>
                    </a:lnTo>
                    <a:lnTo>
                      <a:pt x="67" y="12"/>
                    </a:lnTo>
                    <a:lnTo>
                      <a:pt x="58" y="15"/>
                    </a:lnTo>
                    <a:lnTo>
                      <a:pt x="46" y="18"/>
                    </a:lnTo>
                    <a:lnTo>
                      <a:pt x="34" y="20"/>
                    </a:lnTo>
                    <a:lnTo>
                      <a:pt x="21" y="23"/>
                    </a:lnTo>
                    <a:lnTo>
                      <a:pt x="9" y="2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1" name="Freeform 379">
                <a:extLst>
                  <a:ext uri="{FF2B5EF4-FFF2-40B4-BE49-F238E27FC236}">
                    <a16:creationId xmlns:a16="http://schemas.microsoft.com/office/drawing/2014/main" xmlns="" id="{76089EEC-2A1D-95AD-C007-099301D2DA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" y="3456"/>
                <a:ext cx="39" cy="22"/>
              </a:xfrm>
              <a:custGeom>
                <a:avLst/>
                <a:gdLst>
                  <a:gd name="T0" fmla="*/ 0 w 76"/>
                  <a:gd name="T1" fmla="*/ 44 h 44"/>
                  <a:gd name="T2" fmla="*/ 8 w 76"/>
                  <a:gd name="T3" fmla="*/ 36 h 44"/>
                  <a:gd name="T4" fmla="*/ 18 w 76"/>
                  <a:gd name="T5" fmla="*/ 29 h 44"/>
                  <a:gd name="T6" fmla="*/ 29 w 76"/>
                  <a:gd name="T7" fmla="*/ 20 h 44"/>
                  <a:gd name="T8" fmla="*/ 42 w 76"/>
                  <a:gd name="T9" fmla="*/ 13 h 44"/>
                  <a:gd name="T10" fmla="*/ 52 w 76"/>
                  <a:gd name="T11" fmla="*/ 5 h 44"/>
                  <a:gd name="T12" fmla="*/ 63 w 76"/>
                  <a:gd name="T13" fmla="*/ 2 h 44"/>
                  <a:gd name="T14" fmla="*/ 71 w 76"/>
                  <a:gd name="T15" fmla="*/ 0 h 44"/>
                  <a:gd name="T16" fmla="*/ 76 w 76"/>
                  <a:gd name="T17" fmla="*/ 4 h 44"/>
                  <a:gd name="T18" fmla="*/ 76 w 76"/>
                  <a:gd name="T19" fmla="*/ 10 h 44"/>
                  <a:gd name="T20" fmla="*/ 69 w 76"/>
                  <a:gd name="T21" fmla="*/ 15 h 44"/>
                  <a:gd name="T22" fmla="*/ 59 w 76"/>
                  <a:gd name="T23" fmla="*/ 20 h 44"/>
                  <a:gd name="T24" fmla="*/ 46 w 76"/>
                  <a:gd name="T25" fmla="*/ 25 h 44"/>
                  <a:gd name="T26" fmla="*/ 33 w 76"/>
                  <a:gd name="T27" fmla="*/ 30 h 44"/>
                  <a:gd name="T28" fmla="*/ 19 w 76"/>
                  <a:gd name="T29" fmla="*/ 35 h 44"/>
                  <a:gd name="T30" fmla="*/ 8 w 76"/>
                  <a:gd name="T31" fmla="*/ 40 h 44"/>
                  <a:gd name="T32" fmla="*/ 0 w 76"/>
                  <a:gd name="T3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44">
                    <a:moveTo>
                      <a:pt x="0" y="44"/>
                    </a:moveTo>
                    <a:lnTo>
                      <a:pt x="8" y="36"/>
                    </a:lnTo>
                    <a:lnTo>
                      <a:pt x="18" y="29"/>
                    </a:lnTo>
                    <a:lnTo>
                      <a:pt x="29" y="20"/>
                    </a:lnTo>
                    <a:lnTo>
                      <a:pt x="42" y="13"/>
                    </a:lnTo>
                    <a:lnTo>
                      <a:pt x="52" y="5"/>
                    </a:lnTo>
                    <a:lnTo>
                      <a:pt x="63" y="2"/>
                    </a:lnTo>
                    <a:lnTo>
                      <a:pt x="71" y="0"/>
                    </a:lnTo>
                    <a:lnTo>
                      <a:pt x="76" y="4"/>
                    </a:lnTo>
                    <a:lnTo>
                      <a:pt x="76" y="10"/>
                    </a:lnTo>
                    <a:lnTo>
                      <a:pt x="69" y="15"/>
                    </a:lnTo>
                    <a:lnTo>
                      <a:pt x="59" y="20"/>
                    </a:lnTo>
                    <a:lnTo>
                      <a:pt x="46" y="25"/>
                    </a:lnTo>
                    <a:lnTo>
                      <a:pt x="33" y="30"/>
                    </a:lnTo>
                    <a:lnTo>
                      <a:pt x="19" y="35"/>
                    </a:lnTo>
                    <a:lnTo>
                      <a:pt x="8" y="4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2" name="Freeform 380">
                <a:extLst>
                  <a:ext uri="{FF2B5EF4-FFF2-40B4-BE49-F238E27FC236}">
                    <a16:creationId xmlns:a16="http://schemas.microsoft.com/office/drawing/2014/main" xmlns="" id="{F9CF9BD3-4F6C-AD72-A382-A322CFAD35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" y="3434"/>
                <a:ext cx="39" cy="29"/>
              </a:xfrm>
              <a:custGeom>
                <a:avLst/>
                <a:gdLst>
                  <a:gd name="T0" fmla="*/ 0 w 76"/>
                  <a:gd name="T1" fmla="*/ 59 h 59"/>
                  <a:gd name="T2" fmla="*/ 6 w 76"/>
                  <a:gd name="T3" fmla="*/ 51 h 59"/>
                  <a:gd name="T4" fmla="*/ 16 w 76"/>
                  <a:gd name="T5" fmla="*/ 42 h 59"/>
                  <a:gd name="T6" fmla="*/ 27 w 76"/>
                  <a:gd name="T7" fmla="*/ 30 h 59"/>
                  <a:gd name="T8" fmla="*/ 41 w 76"/>
                  <a:gd name="T9" fmla="*/ 19 h 59"/>
                  <a:gd name="T10" fmla="*/ 52 w 76"/>
                  <a:gd name="T11" fmla="*/ 10 h 59"/>
                  <a:gd name="T12" fmla="*/ 64 w 76"/>
                  <a:gd name="T13" fmla="*/ 3 h 59"/>
                  <a:gd name="T14" fmla="*/ 72 w 76"/>
                  <a:gd name="T15" fmla="*/ 0 h 59"/>
                  <a:gd name="T16" fmla="*/ 76 w 76"/>
                  <a:gd name="T17" fmla="*/ 3 h 59"/>
                  <a:gd name="T18" fmla="*/ 75 w 76"/>
                  <a:gd name="T19" fmla="*/ 9 h 59"/>
                  <a:gd name="T20" fmla="*/ 67 w 76"/>
                  <a:gd name="T21" fmla="*/ 18 h 59"/>
                  <a:gd name="T22" fmla="*/ 56 w 76"/>
                  <a:gd name="T23" fmla="*/ 25 h 59"/>
                  <a:gd name="T24" fmla="*/ 43 w 76"/>
                  <a:gd name="T25" fmla="*/ 34 h 59"/>
                  <a:gd name="T26" fmla="*/ 29 w 76"/>
                  <a:gd name="T27" fmla="*/ 42 h 59"/>
                  <a:gd name="T28" fmla="*/ 16 w 76"/>
                  <a:gd name="T29" fmla="*/ 49 h 59"/>
                  <a:gd name="T30" fmla="*/ 6 w 76"/>
                  <a:gd name="T31" fmla="*/ 55 h 59"/>
                  <a:gd name="T32" fmla="*/ 0 w 76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59">
                    <a:moveTo>
                      <a:pt x="0" y="59"/>
                    </a:moveTo>
                    <a:lnTo>
                      <a:pt x="6" y="51"/>
                    </a:lnTo>
                    <a:lnTo>
                      <a:pt x="16" y="42"/>
                    </a:lnTo>
                    <a:lnTo>
                      <a:pt x="27" y="30"/>
                    </a:lnTo>
                    <a:lnTo>
                      <a:pt x="41" y="19"/>
                    </a:lnTo>
                    <a:lnTo>
                      <a:pt x="52" y="10"/>
                    </a:lnTo>
                    <a:lnTo>
                      <a:pt x="64" y="3"/>
                    </a:lnTo>
                    <a:lnTo>
                      <a:pt x="72" y="0"/>
                    </a:lnTo>
                    <a:lnTo>
                      <a:pt x="76" y="3"/>
                    </a:lnTo>
                    <a:lnTo>
                      <a:pt x="75" y="9"/>
                    </a:lnTo>
                    <a:lnTo>
                      <a:pt x="67" y="18"/>
                    </a:lnTo>
                    <a:lnTo>
                      <a:pt x="56" y="25"/>
                    </a:lnTo>
                    <a:lnTo>
                      <a:pt x="43" y="34"/>
                    </a:lnTo>
                    <a:lnTo>
                      <a:pt x="29" y="42"/>
                    </a:lnTo>
                    <a:lnTo>
                      <a:pt x="16" y="49"/>
                    </a:lnTo>
                    <a:lnTo>
                      <a:pt x="6" y="55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3" name="Freeform 381">
                <a:extLst>
                  <a:ext uri="{FF2B5EF4-FFF2-40B4-BE49-F238E27FC236}">
                    <a16:creationId xmlns:a16="http://schemas.microsoft.com/office/drawing/2014/main" xmlns="" id="{0108CD6F-097B-A16E-4C85-AB0030332E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" y="3412"/>
                <a:ext cx="40" cy="33"/>
              </a:xfrm>
              <a:custGeom>
                <a:avLst/>
                <a:gdLst>
                  <a:gd name="T0" fmla="*/ 0 w 79"/>
                  <a:gd name="T1" fmla="*/ 66 h 66"/>
                  <a:gd name="T2" fmla="*/ 5 w 79"/>
                  <a:gd name="T3" fmla="*/ 58 h 66"/>
                  <a:gd name="T4" fmla="*/ 14 w 79"/>
                  <a:gd name="T5" fmla="*/ 47 h 66"/>
                  <a:gd name="T6" fmla="*/ 26 w 79"/>
                  <a:gd name="T7" fmla="*/ 35 h 66"/>
                  <a:gd name="T8" fmla="*/ 38 w 79"/>
                  <a:gd name="T9" fmla="*/ 22 h 66"/>
                  <a:gd name="T10" fmla="*/ 51 w 79"/>
                  <a:gd name="T11" fmla="*/ 11 h 66"/>
                  <a:gd name="T12" fmla="*/ 63 w 79"/>
                  <a:gd name="T13" fmla="*/ 3 h 66"/>
                  <a:gd name="T14" fmla="*/ 72 w 79"/>
                  <a:gd name="T15" fmla="*/ 0 h 66"/>
                  <a:gd name="T16" fmla="*/ 79 w 79"/>
                  <a:gd name="T17" fmla="*/ 2 h 66"/>
                  <a:gd name="T18" fmla="*/ 79 w 79"/>
                  <a:gd name="T19" fmla="*/ 8 h 66"/>
                  <a:gd name="T20" fmla="*/ 72 w 79"/>
                  <a:gd name="T21" fmla="*/ 16 h 66"/>
                  <a:gd name="T22" fmla="*/ 62 w 79"/>
                  <a:gd name="T23" fmla="*/ 25 h 66"/>
                  <a:gd name="T24" fmla="*/ 47 w 79"/>
                  <a:gd name="T25" fmla="*/ 33 h 66"/>
                  <a:gd name="T26" fmla="*/ 33 w 79"/>
                  <a:gd name="T27" fmla="*/ 43 h 66"/>
                  <a:gd name="T28" fmla="*/ 18 w 79"/>
                  <a:gd name="T29" fmla="*/ 52 h 66"/>
                  <a:gd name="T30" fmla="*/ 7 w 79"/>
                  <a:gd name="T31" fmla="*/ 60 h 66"/>
                  <a:gd name="T32" fmla="*/ 0 w 79"/>
                  <a:gd name="T3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66">
                    <a:moveTo>
                      <a:pt x="0" y="66"/>
                    </a:moveTo>
                    <a:lnTo>
                      <a:pt x="5" y="58"/>
                    </a:lnTo>
                    <a:lnTo>
                      <a:pt x="14" y="47"/>
                    </a:lnTo>
                    <a:lnTo>
                      <a:pt x="26" y="35"/>
                    </a:lnTo>
                    <a:lnTo>
                      <a:pt x="38" y="22"/>
                    </a:lnTo>
                    <a:lnTo>
                      <a:pt x="51" y="11"/>
                    </a:lnTo>
                    <a:lnTo>
                      <a:pt x="63" y="3"/>
                    </a:lnTo>
                    <a:lnTo>
                      <a:pt x="72" y="0"/>
                    </a:lnTo>
                    <a:lnTo>
                      <a:pt x="79" y="2"/>
                    </a:lnTo>
                    <a:lnTo>
                      <a:pt x="79" y="8"/>
                    </a:lnTo>
                    <a:lnTo>
                      <a:pt x="72" y="16"/>
                    </a:lnTo>
                    <a:lnTo>
                      <a:pt x="62" y="25"/>
                    </a:lnTo>
                    <a:lnTo>
                      <a:pt x="47" y="33"/>
                    </a:lnTo>
                    <a:lnTo>
                      <a:pt x="33" y="43"/>
                    </a:lnTo>
                    <a:lnTo>
                      <a:pt x="18" y="52"/>
                    </a:lnTo>
                    <a:lnTo>
                      <a:pt x="7" y="60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4" name="Freeform 382">
                <a:extLst>
                  <a:ext uri="{FF2B5EF4-FFF2-40B4-BE49-F238E27FC236}">
                    <a16:creationId xmlns:a16="http://schemas.microsoft.com/office/drawing/2014/main" xmlns="" id="{7FE72CA9-64E0-F4AD-3189-250E670C5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" y="3393"/>
                <a:ext cx="36" cy="39"/>
              </a:xfrm>
              <a:custGeom>
                <a:avLst/>
                <a:gdLst>
                  <a:gd name="T0" fmla="*/ 0 w 74"/>
                  <a:gd name="T1" fmla="*/ 79 h 79"/>
                  <a:gd name="T2" fmla="*/ 4 w 74"/>
                  <a:gd name="T3" fmla="*/ 69 h 79"/>
                  <a:gd name="T4" fmla="*/ 11 w 74"/>
                  <a:gd name="T5" fmla="*/ 56 h 79"/>
                  <a:gd name="T6" fmla="*/ 19 w 74"/>
                  <a:gd name="T7" fmla="*/ 43 h 79"/>
                  <a:gd name="T8" fmla="*/ 28 w 74"/>
                  <a:gd name="T9" fmla="*/ 30 h 79"/>
                  <a:gd name="T10" fmla="*/ 38 w 74"/>
                  <a:gd name="T11" fmla="*/ 19 h 79"/>
                  <a:gd name="T12" fmla="*/ 50 w 74"/>
                  <a:gd name="T13" fmla="*/ 9 h 79"/>
                  <a:gd name="T14" fmla="*/ 61 w 74"/>
                  <a:gd name="T15" fmla="*/ 3 h 79"/>
                  <a:gd name="T16" fmla="*/ 73 w 74"/>
                  <a:gd name="T17" fmla="*/ 0 h 79"/>
                  <a:gd name="T18" fmla="*/ 74 w 74"/>
                  <a:gd name="T19" fmla="*/ 4 h 79"/>
                  <a:gd name="T20" fmla="*/ 70 w 74"/>
                  <a:gd name="T21" fmla="*/ 12 h 79"/>
                  <a:gd name="T22" fmla="*/ 59 w 74"/>
                  <a:gd name="T23" fmla="*/ 23 h 79"/>
                  <a:gd name="T24" fmla="*/ 48 w 74"/>
                  <a:gd name="T25" fmla="*/ 35 h 79"/>
                  <a:gd name="T26" fmla="*/ 33 w 74"/>
                  <a:gd name="T27" fmla="*/ 49 h 79"/>
                  <a:gd name="T28" fmla="*/ 20 w 74"/>
                  <a:gd name="T29" fmla="*/ 61 h 79"/>
                  <a:gd name="T30" fmla="*/ 8 w 74"/>
                  <a:gd name="T31" fmla="*/ 73 h 79"/>
                  <a:gd name="T32" fmla="*/ 0 w 74"/>
                  <a:gd name="T3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79">
                    <a:moveTo>
                      <a:pt x="0" y="79"/>
                    </a:moveTo>
                    <a:lnTo>
                      <a:pt x="4" y="69"/>
                    </a:lnTo>
                    <a:lnTo>
                      <a:pt x="11" y="56"/>
                    </a:lnTo>
                    <a:lnTo>
                      <a:pt x="19" y="43"/>
                    </a:lnTo>
                    <a:lnTo>
                      <a:pt x="28" y="30"/>
                    </a:lnTo>
                    <a:lnTo>
                      <a:pt x="38" y="19"/>
                    </a:lnTo>
                    <a:lnTo>
                      <a:pt x="50" y="9"/>
                    </a:lnTo>
                    <a:lnTo>
                      <a:pt x="61" y="3"/>
                    </a:lnTo>
                    <a:lnTo>
                      <a:pt x="73" y="0"/>
                    </a:lnTo>
                    <a:lnTo>
                      <a:pt x="74" y="4"/>
                    </a:lnTo>
                    <a:lnTo>
                      <a:pt x="70" y="12"/>
                    </a:lnTo>
                    <a:lnTo>
                      <a:pt x="59" y="23"/>
                    </a:lnTo>
                    <a:lnTo>
                      <a:pt x="48" y="35"/>
                    </a:lnTo>
                    <a:lnTo>
                      <a:pt x="33" y="49"/>
                    </a:lnTo>
                    <a:lnTo>
                      <a:pt x="20" y="61"/>
                    </a:lnTo>
                    <a:lnTo>
                      <a:pt x="8" y="73"/>
                    </a:lnTo>
                    <a:lnTo>
                      <a:pt x="0" y="7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5" name="Freeform 383">
                <a:extLst>
                  <a:ext uri="{FF2B5EF4-FFF2-40B4-BE49-F238E27FC236}">
                    <a16:creationId xmlns:a16="http://schemas.microsoft.com/office/drawing/2014/main" xmlns="" id="{DFBDD6C0-51EE-4AAF-334F-7239DF05F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" y="3379"/>
                <a:ext cx="18" cy="43"/>
              </a:xfrm>
              <a:custGeom>
                <a:avLst/>
                <a:gdLst>
                  <a:gd name="T0" fmla="*/ 37 w 37"/>
                  <a:gd name="T1" fmla="*/ 1 h 86"/>
                  <a:gd name="T2" fmla="*/ 37 w 37"/>
                  <a:gd name="T3" fmla="*/ 5 h 86"/>
                  <a:gd name="T4" fmla="*/ 34 w 37"/>
                  <a:gd name="T5" fmla="*/ 13 h 86"/>
                  <a:gd name="T6" fmla="*/ 31 w 37"/>
                  <a:gd name="T7" fmla="*/ 26 h 86"/>
                  <a:gd name="T8" fmla="*/ 24 w 37"/>
                  <a:gd name="T9" fmla="*/ 38 h 86"/>
                  <a:gd name="T10" fmla="*/ 17 w 37"/>
                  <a:gd name="T11" fmla="*/ 52 h 86"/>
                  <a:gd name="T12" fmla="*/ 11 w 37"/>
                  <a:gd name="T13" fmla="*/ 66 h 86"/>
                  <a:gd name="T14" fmla="*/ 6 w 37"/>
                  <a:gd name="T15" fmla="*/ 77 h 86"/>
                  <a:gd name="T16" fmla="*/ 3 w 37"/>
                  <a:gd name="T17" fmla="*/ 86 h 86"/>
                  <a:gd name="T18" fmla="*/ 0 w 37"/>
                  <a:gd name="T19" fmla="*/ 74 h 86"/>
                  <a:gd name="T20" fmla="*/ 2 w 37"/>
                  <a:gd name="T21" fmla="*/ 59 h 86"/>
                  <a:gd name="T22" fmla="*/ 4 w 37"/>
                  <a:gd name="T23" fmla="*/ 45 h 86"/>
                  <a:gd name="T24" fmla="*/ 8 w 37"/>
                  <a:gd name="T25" fmla="*/ 30 h 86"/>
                  <a:gd name="T26" fmla="*/ 15 w 37"/>
                  <a:gd name="T27" fmla="*/ 16 h 86"/>
                  <a:gd name="T28" fmla="*/ 21 w 37"/>
                  <a:gd name="T29" fmla="*/ 6 h 86"/>
                  <a:gd name="T30" fmla="*/ 29 w 37"/>
                  <a:gd name="T31" fmla="*/ 0 h 86"/>
                  <a:gd name="T32" fmla="*/ 37 w 37"/>
                  <a:gd name="T33" fmla="*/ 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86">
                    <a:moveTo>
                      <a:pt x="37" y="1"/>
                    </a:moveTo>
                    <a:lnTo>
                      <a:pt x="37" y="5"/>
                    </a:lnTo>
                    <a:lnTo>
                      <a:pt x="34" y="13"/>
                    </a:lnTo>
                    <a:lnTo>
                      <a:pt x="31" y="26"/>
                    </a:lnTo>
                    <a:lnTo>
                      <a:pt x="24" y="38"/>
                    </a:lnTo>
                    <a:lnTo>
                      <a:pt x="17" y="52"/>
                    </a:lnTo>
                    <a:lnTo>
                      <a:pt x="11" y="66"/>
                    </a:lnTo>
                    <a:lnTo>
                      <a:pt x="6" y="77"/>
                    </a:lnTo>
                    <a:lnTo>
                      <a:pt x="3" y="86"/>
                    </a:lnTo>
                    <a:lnTo>
                      <a:pt x="0" y="74"/>
                    </a:lnTo>
                    <a:lnTo>
                      <a:pt x="2" y="59"/>
                    </a:lnTo>
                    <a:lnTo>
                      <a:pt x="4" y="45"/>
                    </a:lnTo>
                    <a:lnTo>
                      <a:pt x="8" y="30"/>
                    </a:lnTo>
                    <a:lnTo>
                      <a:pt x="15" y="16"/>
                    </a:lnTo>
                    <a:lnTo>
                      <a:pt x="21" y="6"/>
                    </a:lnTo>
                    <a:lnTo>
                      <a:pt x="29" y="0"/>
                    </a:lnTo>
                    <a:lnTo>
                      <a:pt x="37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6" name="Freeform 384">
                <a:extLst>
                  <a:ext uri="{FF2B5EF4-FFF2-40B4-BE49-F238E27FC236}">
                    <a16:creationId xmlns:a16="http://schemas.microsoft.com/office/drawing/2014/main" xmlns="" id="{4351D1F2-7CD8-8D57-B76B-E70B863F9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9" y="3365"/>
                <a:ext cx="18" cy="42"/>
              </a:xfrm>
              <a:custGeom>
                <a:avLst/>
                <a:gdLst>
                  <a:gd name="T0" fmla="*/ 36 w 36"/>
                  <a:gd name="T1" fmla="*/ 0 h 85"/>
                  <a:gd name="T2" fmla="*/ 36 w 36"/>
                  <a:gd name="T3" fmla="*/ 5 h 85"/>
                  <a:gd name="T4" fmla="*/ 33 w 36"/>
                  <a:gd name="T5" fmla="*/ 14 h 85"/>
                  <a:gd name="T6" fmla="*/ 29 w 36"/>
                  <a:gd name="T7" fmla="*/ 25 h 85"/>
                  <a:gd name="T8" fmla="*/ 23 w 36"/>
                  <a:gd name="T9" fmla="*/ 39 h 85"/>
                  <a:gd name="T10" fmla="*/ 16 w 36"/>
                  <a:gd name="T11" fmla="*/ 54 h 85"/>
                  <a:gd name="T12" fmla="*/ 11 w 36"/>
                  <a:gd name="T13" fmla="*/ 66 h 85"/>
                  <a:gd name="T14" fmla="*/ 6 w 36"/>
                  <a:gd name="T15" fmla="*/ 78 h 85"/>
                  <a:gd name="T16" fmla="*/ 2 w 36"/>
                  <a:gd name="T17" fmla="*/ 85 h 85"/>
                  <a:gd name="T18" fmla="*/ 0 w 36"/>
                  <a:gd name="T19" fmla="*/ 73 h 85"/>
                  <a:gd name="T20" fmla="*/ 0 w 36"/>
                  <a:gd name="T21" fmla="*/ 59 h 85"/>
                  <a:gd name="T22" fmla="*/ 3 w 36"/>
                  <a:gd name="T23" fmla="*/ 44 h 85"/>
                  <a:gd name="T24" fmla="*/ 8 w 36"/>
                  <a:gd name="T25" fmla="*/ 29 h 85"/>
                  <a:gd name="T26" fmla="*/ 13 w 36"/>
                  <a:gd name="T27" fmla="*/ 15 h 85"/>
                  <a:gd name="T28" fmla="*/ 20 w 36"/>
                  <a:gd name="T29" fmla="*/ 5 h 85"/>
                  <a:gd name="T30" fmla="*/ 28 w 36"/>
                  <a:gd name="T31" fmla="*/ 0 h 85"/>
                  <a:gd name="T32" fmla="*/ 36 w 36"/>
                  <a:gd name="T3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85">
                    <a:moveTo>
                      <a:pt x="36" y="0"/>
                    </a:moveTo>
                    <a:lnTo>
                      <a:pt x="36" y="5"/>
                    </a:lnTo>
                    <a:lnTo>
                      <a:pt x="33" y="14"/>
                    </a:lnTo>
                    <a:lnTo>
                      <a:pt x="29" y="25"/>
                    </a:lnTo>
                    <a:lnTo>
                      <a:pt x="23" y="39"/>
                    </a:lnTo>
                    <a:lnTo>
                      <a:pt x="16" y="54"/>
                    </a:lnTo>
                    <a:lnTo>
                      <a:pt x="11" y="66"/>
                    </a:lnTo>
                    <a:lnTo>
                      <a:pt x="6" y="78"/>
                    </a:lnTo>
                    <a:lnTo>
                      <a:pt x="2" y="85"/>
                    </a:lnTo>
                    <a:lnTo>
                      <a:pt x="0" y="73"/>
                    </a:lnTo>
                    <a:lnTo>
                      <a:pt x="0" y="59"/>
                    </a:lnTo>
                    <a:lnTo>
                      <a:pt x="3" y="44"/>
                    </a:lnTo>
                    <a:lnTo>
                      <a:pt x="8" y="29"/>
                    </a:lnTo>
                    <a:lnTo>
                      <a:pt x="13" y="15"/>
                    </a:lnTo>
                    <a:lnTo>
                      <a:pt x="20" y="5"/>
                    </a:lnTo>
                    <a:lnTo>
                      <a:pt x="28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7" name="Freeform 385">
                <a:extLst>
                  <a:ext uri="{FF2B5EF4-FFF2-40B4-BE49-F238E27FC236}">
                    <a16:creationId xmlns:a16="http://schemas.microsoft.com/office/drawing/2014/main" xmlns="" id="{DCE0B9A6-B4C2-46A1-FB19-CA8A2F95F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7" y="3238"/>
                <a:ext cx="46" cy="214"/>
              </a:xfrm>
              <a:custGeom>
                <a:avLst/>
                <a:gdLst>
                  <a:gd name="T0" fmla="*/ 77 w 92"/>
                  <a:gd name="T1" fmla="*/ 421 h 428"/>
                  <a:gd name="T2" fmla="*/ 81 w 92"/>
                  <a:gd name="T3" fmla="*/ 424 h 428"/>
                  <a:gd name="T4" fmla="*/ 85 w 92"/>
                  <a:gd name="T5" fmla="*/ 425 h 428"/>
                  <a:gd name="T6" fmla="*/ 88 w 92"/>
                  <a:gd name="T7" fmla="*/ 426 h 428"/>
                  <a:gd name="T8" fmla="*/ 92 w 92"/>
                  <a:gd name="T9" fmla="*/ 428 h 428"/>
                  <a:gd name="T10" fmla="*/ 60 w 92"/>
                  <a:gd name="T11" fmla="*/ 364 h 428"/>
                  <a:gd name="T12" fmla="*/ 38 w 92"/>
                  <a:gd name="T13" fmla="*/ 303 h 428"/>
                  <a:gd name="T14" fmla="*/ 23 w 92"/>
                  <a:gd name="T15" fmla="*/ 243 h 428"/>
                  <a:gd name="T16" fmla="*/ 15 w 92"/>
                  <a:gd name="T17" fmla="*/ 187 h 428"/>
                  <a:gd name="T18" fmla="*/ 11 w 92"/>
                  <a:gd name="T19" fmla="*/ 134 h 428"/>
                  <a:gd name="T20" fmla="*/ 11 w 92"/>
                  <a:gd name="T21" fmla="*/ 85 h 428"/>
                  <a:gd name="T22" fmla="*/ 14 w 92"/>
                  <a:gd name="T23" fmla="*/ 40 h 428"/>
                  <a:gd name="T24" fmla="*/ 15 w 92"/>
                  <a:gd name="T25" fmla="*/ 0 h 428"/>
                  <a:gd name="T26" fmla="*/ 8 w 92"/>
                  <a:gd name="T27" fmla="*/ 30 h 428"/>
                  <a:gd name="T28" fmla="*/ 2 w 92"/>
                  <a:gd name="T29" fmla="*/ 76 h 428"/>
                  <a:gd name="T30" fmla="*/ 0 w 92"/>
                  <a:gd name="T31" fmla="*/ 132 h 428"/>
                  <a:gd name="T32" fmla="*/ 4 w 92"/>
                  <a:gd name="T33" fmla="*/ 194 h 428"/>
                  <a:gd name="T34" fmla="*/ 11 w 92"/>
                  <a:gd name="T35" fmla="*/ 259 h 428"/>
                  <a:gd name="T36" fmla="*/ 26 w 92"/>
                  <a:gd name="T37" fmla="*/ 322 h 428"/>
                  <a:gd name="T38" fmla="*/ 47 w 92"/>
                  <a:gd name="T39" fmla="*/ 376 h 428"/>
                  <a:gd name="T40" fmla="*/ 77 w 92"/>
                  <a:gd name="T41" fmla="*/ 421 h 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428">
                    <a:moveTo>
                      <a:pt x="77" y="421"/>
                    </a:moveTo>
                    <a:lnTo>
                      <a:pt x="81" y="424"/>
                    </a:lnTo>
                    <a:lnTo>
                      <a:pt x="85" y="425"/>
                    </a:lnTo>
                    <a:lnTo>
                      <a:pt x="88" y="426"/>
                    </a:lnTo>
                    <a:lnTo>
                      <a:pt x="92" y="428"/>
                    </a:lnTo>
                    <a:lnTo>
                      <a:pt x="60" y="364"/>
                    </a:lnTo>
                    <a:lnTo>
                      <a:pt x="38" y="303"/>
                    </a:lnTo>
                    <a:lnTo>
                      <a:pt x="23" y="243"/>
                    </a:lnTo>
                    <a:lnTo>
                      <a:pt x="15" y="187"/>
                    </a:lnTo>
                    <a:lnTo>
                      <a:pt x="11" y="134"/>
                    </a:lnTo>
                    <a:lnTo>
                      <a:pt x="11" y="85"/>
                    </a:lnTo>
                    <a:lnTo>
                      <a:pt x="14" y="40"/>
                    </a:lnTo>
                    <a:lnTo>
                      <a:pt x="15" y="0"/>
                    </a:lnTo>
                    <a:lnTo>
                      <a:pt x="8" y="30"/>
                    </a:lnTo>
                    <a:lnTo>
                      <a:pt x="2" y="76"/>
                    </a:lnTo>
                    <a:lnTo>
                      <a:pt x="0" y="132"/>
                    </a:lnTo>
                    <a:lnTo>
                      <a:pt x="4" y="194"/>
                    </a:lnTo>
                    <a:lnTo>
                      <a:pt x="11" y="259"/>
                    </a:lnTo>
                    <a:lnTo>
                      <a:pt x="26" y="322"/>
                    </a:lnTo>
                    <a:lnTo>
                      <a:pt x="47" y="376"/>
                    </a:lnTo>
                    <a:lnTo>
                      <a:pt x="77" y="4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8" name="Freeform 386">
                <a:extLst>
                  <a:ext uri="{FF2B5EF4-FFF2-40B4-BE49-F238E27FC236}">
                    <a16:creationId xmlns:a16="http://schemas.microsoft.com/office/drawing/2014/main" xmlns="" id="{2E05E5A3-72B1-10DD-7756-37FED920D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" y="3252"/>
                <a:ext cx="34" cy="30"/>
              </a:xfrm>
              <a:custGeom>
                <a:avLst/>
                <a:gdLst>
                  <a:gd name="T0" fmla="*/ 68 w 68"/>
                  <a:gd name="T1" fmla="*/ 2 h 59"/>
                  <a:gd name="T2" fmla="*/ 64 w 68"/>
                  <a:gd name="T3" fmla="*/ 0 h 59"/>
                  <a:gd name="T4" fmla="*/ 56 w 68"/>
                  <a:gd name="T5" fmla="*/ 2 h 59"/>
                  <a:gd name="T6" fmla="*/ 47 w 68"/>
                  <a:gd name="T7" fmla="*/ 5 h 59"/>
                  <a:gd name="T8" fmla="*/ 35 w 68"/>
                  <a:gd name="T9" fmla="*/ 12 h 59"/>
                  <a:gd name="T10" fmla="*/ 23 w 68"/>
                  <a:gd name="T11" fmla="*/ 22 h 59"/>
                  <a:gd name="T12" fmla="*/ 13 w 68"/>
                  <a:gd name="T13" fmla="*/ 32 h 59"/>
                  <a:gd name="T14" fmla="*/ 5 w 68"/>
                  <a:gd name="T15" fmla="*/ 45 h 59"/>
                  <a:gd name="T16" fmla="*/ 0 w 68"/>
                  <a:gd name="T17" fmla="*/ 59 h 59"/>
                  <a:gd name="T18" fmla="*/ 7 w 68"/>
                  <a:gd name="T19" fmla="*/ 53 h 59"/>
                  <a:gd name="T20" fmla="*/ 17 w 68"/>
                  <a:gd name="T21" fmla="*/ 44 h 59"/>
                  <a:gd name="T22" fmla="*/ 28 w 68"/>
                  <a:gd name="T23" fmla="*/ 37 h 59"/>
                  <a:gd name="T24" fmla="*/ 40 w 68"/>
                  <a:gd name="T25" fmla="*/ 28 h 59"/>
                  <a:gd name="T26" fmla="*/ 52 w 68"/>
                  <a:gd name="T27" fmla="*/ 19 h 59"/>
                  <a:gd name="T28" fmla="*/ 61 w 68"/>
                  <a:gd name="T29" fmla="*/ 12 h 59"/>
                  <a:gd name="T30" fmla="*/ 67 w 68"/>
                  <a:gd name="T31" fmla="*/ 5 h 59"/>
                  <a:gd name="T32" fmla="*/ 68 w 68"/>
                  <a:gd name="T33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59">
                    <a:moveTo>
                      <a:pt x="68" y="2"/>
                    </a:moveTo>
                    <a:lnTo>
                      <a:pt x="64" y="0"/>
                    </a:lnTo>
                    <a:lnTo>
                      <a:pt x="56" y="2"/>
                    </a:lnTo>
                    <a:lnTo>
                      <a:pt x="47" y="5"/>
                    </a:lnTo>
                    <a:lnTo>
                      <a:pt x="35" y="12"/>
                    </a:lnTo>
                    <a:lnTo>
                      <a:pt x="23" y="22"/>
                    </a:lnTo>
                    <a:lnTo>
                      <a:pt x="13" y="32"/>
                    </a:lnTo>
                    <a:lnTo>
                      <a:pt x="5" y="45"/>
                    </a:lnTo>
                    <a:lnTo>
                      <a:pt x="0" y="59"/>
                    </a:lnTo>
                    <a:lnTo>
                      <a:pt x="7" y="53"/>
                    </a:lnTo>
                    <a:lnTo>
                      <a:pt x="17" y="44"/>
                    </a:lnTo>
                    <a:lnTo>
                      <a:pt x="28" y="37"/>
                    </a:lnTo>
                    <a:lnTo>
                      <a:pt x="40" y="28"/>
                    </a:lnTo>
                    <a:lnTo>
                      <a:pt x="52" y="19"/>
                    </a:lnTo>
                    <a:lnTo>
                      <a:pt x="61" y="12"/>
                    </a:lnTo>
                    <a:lnTo>
                      <a:pt x="67" y="5"/>
                    </a:lnTo>
                    <a:lnTo>
                      <a:pt x="68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699" name="Freeform 387">
                <a:extLst>
                  <a:ext uri="{FF2B5EF4-FFF2-40B4-BE49-F238E27FC236}">
                    <a16:creationId xmlns:a16="http://schemas.microsoft.com/office/drawing/2014/main" xmlns="" id="{9ED24B59-6A52-09F4-95E5-C3A22674B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" y="3281"/>
                <a:ext cx="39" cy="39"/>
              </a:xfrm>
              <a:custGeom>
                <a:avLst/>
                <a:gdLst>
                  <a:gd name="T0" fmla="*/ 79 w 79"/>
                  <a:gd name="T1" fmla="*/ 2 h 77"/>
                  <a:gd name="T2" fmla="*/ 75 w 79"/>
                  <a:gd name="T3" fmla="*/ 0 h 77"/>
                  <a:gd name="T4" fmla="*/ 66 w 79"/>
                  <a:gd name="T5" fmla="*/ 2 h 77"/>
                  <a:gd name="T6" fmla="*/ 54 w 79"/>
                  <a:gd name="T7" fmla="*/ 10 h 77"/>
                  <a:gd name="T8" fmla="*/ 42 w 79"/>
                  <a:gd name="T9" fmla="*/ 20 h 77"/>
                  <a:gd name="T10" fmla="*/ 28 w 79"/>
                  <a:gd name="T11" fmla="*/ 32 h 77"/>
                  <a:gd name="T12" fmla="*/ 16 w 79"/>
                  <a:gd name="T13" fmla="*/ 47 h 77"/>
                  <a:gd name="T14" fmla="*/ 7 w 79"/>
                  <a:gd name="T15" fmla="*/ 62 h 77"/>
                  <a:gd name="T16" fmla="*/ 0 w 79"/>
                  <a:gd name="T17" fmla="*/ 77 h 77"/>
                  <a:gd name="T18" fmla="*/ 7 w 79"/>
                  <a:gd name="T19" fmla="*/ 71 h 77"/>
                  <a:gd name="T20" fmla="*/ 17 w 79"/>
                  <a:gd name="T21" fmla="*/ 62 h 77"/>
                  <a:gd name="T22" fmla="*/ 31 w 79"/>
                  <a:gd name="T23" fmla="*/ 52 h 77"/>
                  <a:gd name="T24" fmla="*/ 46 w 79"/>
                  <a:gd name="T25" fmla="*/ 41 h 77"/>
                  <a:gd name="T26" fmla="*/ 60 w 79"/>
                  <a:gd name="T27" fmla="*/ 29 h 77"/>
                  <a:gd name="T28" fmla="*/ 71 w 79"/>
                  <a:gd name="T29" fmla="*/ 19 h 77"/>
                  <a:gd name="T30" fmla="*/ 78 w 79"/>
                  <a:gd name="T31" fmla="*/ 9 h 77"/>
                  <a:gd name="T32" fmla="*/ 79 w 79"/>
                  <a:gd name="T33" fmla="*/ 2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77">
                    <a:moveTo>
                      <a:pt x="79" y="2"/>
                    </a:moveTo>
                    <a:lnTo>
                      <a:pt x="75" y="0"/>
                    </a:lnTo>
                    <a:lnTo>
                      <a:pt x="66" y="2"/>
                    </a:lnTo>
                    <a:lnTo>
                      <a:pt x="54" y="10"/>
                    </a:lnTo>
                    <a:lnTo>
                      <a:pt x="42" y="20"/>
                    </a:lnTo>
                    <a:lnTo>
                      <a:pt x="28" y="32"/>
                    </a:lnTo>
                    <a:lnTo>
                      <a:pt x="16" y="47"/>
                    </a:lnTo>
                    <a:lnTo>
                      <a:pt x="7" y="62"/>
                    </a:lnTo>
                    <a:lnTo>
                      <a:pt x="0" y="77"/>
                    </a:lnTo>
                    <a:lnTo>
                      <a:pt x="7" y="71"/>
                    </a:lnTo>
                    <a:lnTo>
                      <a:pt x="17" y="62"/>
                    </a:lnTo>
                    <a:lnTo>
                      <a:pt x="31" y="52"/>
                    </a:lnTo>
                    <a:lnTo>
                      <a:pt x="46" y="41"/>
                    </a:lnTo>
                    <a:lnTo>
                      <a:pt x="60" y="29"/>
                    </a:lnTo>
                    <a:lnTo>
                      <a:pt x="71" y="19"/>
                    </a:lnTo>
                    <a:lnTo>
                      <a:pt x="78" y="9"/>
                    </a:lnTo>
                    <a:lnTo>
                      <a:pt x="79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0" name="Freeform 388">
                <a:extLst>
                  <a:ext uri="{FF2B5EF4-FFF2-40B4-BE49-F238E27FC236}">
                    <a16:creationId xmlns:a16="http://schemas.microsoft.com/office/drawing/2014/main" xmlns="" id="{885D385E-2504-F6A7-2886-B4D3236025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" y="3305"/>
                <a:ext cx="44" cy="34"/>
              </a:xfrm>
              <a:custGeom>
                <a:avLst/>
                <a:gdLst>
                  <a:gd name="T0" fmla="*/ 88 w 88"/>
                  <a:gd name="T1" fmla="*/ 3 h 68"/>
                  <a:gd name="T2" fmla="*/ 82 w 88"/>
                  <a:gd name="T3" fmla="*/ 0 h 68"/>
                  <a:gd name="T4" fmla="*/ 72 w 88"/>
                  <a:gd name="T5" fmla="*/ 2 h 68"/>
                  <a:gd name="T6" fmla="*/ 59 w 88"/>
                  <a:gd name="T7" fmla="*/ 8 h 68"/>
                  <a:gd name="T8" fmla="*/ 44 w 88"/>
                  <a:gd name="T9" fmla="*/ 17 h 68"/>
                  <a:gd name="T10" fmla="*/ 28 w 88"/>
                  <a:gd name="T11" fmla="*/ 28 h 68"/>
                  <a:gd name="T12" fmla="*/ 15 w 88"/>
                  <a:gd name="T13" fmla="*/ 40 h 68"/>
                  <a:gd name="T14" fmla="*/ 5 w 88"/>
                  <a:gd name="T15" fmla="*/ 54 h 68"/>
                  <a:gd name="T16" fmla="*/ 0 w 88"/>
                  <a:gd name="T17" fmla="*/ 68 h 68"/>
                  <a:gd name="T18" fmla="*/ 6 w 88"/>
                  <a:gd name="T19" fmla="*/ 64 h 68"/>
                  <a:gd name="T20" fmla="*/ 18 w 88"/>
                  <a:gd name="T21" fmla="*/ 57 h 68"/>
                  <a:gd name="T22" fmla="*/ 34 w 88"/>
                  <a:gd name="T23" fmla="*/ 47 h 68"/>
                  <a:gd name="T24" fmla="*/ 50 w 88"/>
                  <a:gd name="T25" fmla="*/ 37 h 68"/>
                  <a:gd name="T26" fmla="*/ 64 w 88"/>
                  <a:gd name="T27" fmla="*/ 27 h 68"/>
                  <a:gd name="T28" fmla="*/ 77 w 88"/>
                  <a:gd name="T29" fmla="*/ 17 h 68"/>
                  <a:gd name="T30" fmla="*/ 85 w 88"/>
                  <a:gd name="T31" fmla="*/ 8 h 68"/>
                  <a:gd name="T32" fmla="*/ 88 w 88"/>
                  <a:gd name="T33" fmla="*/ 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68">
                    <a:moveTo>
                      <a:pt x="88" y="3"/>
                    </a:moveTo>
                    <a:lnTo>
                      <a:pt x="82" y="0"/>
                    </a:lnTo>
                    <a:lnTo>
                      <a:pt x="72" y="2"/>
                    </a:lnTo>
                    <a:lnTo>
                      <a:pt x="59" y="8"/>
                    </a:lnTo>
                    <a:lnTo>
                      <a:pt x="44" y="17"/>
                    </a:lnTo>
                    <a:lnTo>
                      <a:pt x="28" y="28"/>
                    </a:lnTo>
                    <a:lnTo>
                      <a:pt x="15" y="40"/>
                    </a:lnTo>
                    <a:lnTo>
                      <a:pt x="5" y="54"/>
                    </a:lnTo>
                    <a:lnTo>
                      <a:pt x="0" y="68"/>
                    </a:lnTo>
                    <a:lnTo>
                      <a:pt x="6" y="64"/>
                    </a:lnTo>
                    <a:lnTo>
                      <a:pt x="18" y="57"/>
                    </a:lnTo>
                    <a:lnTo>
                      <a:pt x="34" y="47"/>
                    </a:lnTo>
                    <a:lnTo>
                      <a:pt x="50" y="37"/>
                    </a:lnTo>
                    <a:lnTo>
                      <a:pt x="64" y="27"/>
                    </a:lnTo>
                    <a:lnTo>
                      <a:pt x="77" y="17"/>
                    </a:lnTo>
                    <a:lnTo>
                      <a:pt x="85" y="8"/>
                    </a:lnTo>
                    <a:lnTo>
                      <a:pt x="88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1" name="Freeform 389">
                <a:extLst>
                  <a:ext uri="{FF2B5EF4-FFF2-40B4-BE49-F238E27FC236}">
                    <a16:creationId xmlns:a16="http://schemas.microsoft.com/office/drawing/2014/main" xmlns="" id="{E31D005F-3350-CE23-1793-CAA3CEDFA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5" y="3346"/>
                <a:ext cx="41" cy="29"/>
              </a:xfrm>
              <a:custGeom>
                <a:avLst/>
                <a:gdLst>
                  <a:gd name="T0" fmla="*/ 82 w 82"/>
                  <a:gd name="T1" fmla="*/ 2 h 58"/>
                  <a:gd name="T2" fmla="*/ 78 w 82"/>
                  <a:gd name="T3" fmla="*/ 0 h 58"/>
                  <a:gd name="T4" fmla="*/ 68 w 82"/>
                  <a:gd name="T5" fmla="*/ 2 h 58"/>
                  <a:gd name="T6" fmla="*/ 56 w 82"/>
                  <a:gd name="T7" fmla="*/ 7 h 58"/>
                  <a:gd name="T8" fmla="*/ 41 w 82"/>
                  <a:gd name="T9" fmla="*/ 16 h 58"/>
                  <a:gd name="T10" fmla="*/ 27 w 82"/>
                  <a:gd name="T11" fmla="*/ 26 h 58"/>
                  <a:gd name="T12" fmla="*/ 15 w 82"/>
                  <a:gd name="T13" fmla="*/ 36 h 58"/>
                  <a:gd name="T14" fmla="*/ 4 w 82"/>
                  <a:gd name="T15" fmla="*/ 47 h 58"/>
                  <a:gd name="T16" fmla="*/ 0 w 82"/>
                  <a:gd name="T17" fmla="*/ 58 h 58"/>
                  <a:gd name="T18" fmla="*/ 8 w 82"/>
                  <a:gd name="T19" fmla="*/ 53 h 58"/>
                  <a:gd name="T20" fmla="*/ 20 w 82"/>
                  <a:gd name="T21" fmla="*/ 48 h 58"/>
                  <a:gd name="T22" fmla="*/ 35 w 82"/>
                  <a:gd name="T23" fmla="*/ 41 h 58"/>
                  <a:gd name="T24" fmla="*/ 49 w 82"/>
                  <a:gd name="T25" fmla="*/ 33 h 58"/>
                  <a:gd name="T26" fmla="*/ 62 w 82"/>
                  <a:gd name="T27" fmla="*/ 24 h 58"/>
                  <a:gd name="T28" fmla="*/ 74 w 82"/>
                  <a:gd name="T29" fmla="*/ 17 h 58"/>
                  <a:gd name="T30" fmla="*/ 81 w 82"/>
                  <a:gd name="T31" fmla="*/ 9 h 58"/>
                  <a:gd name="T32" fmla="*/ 82 w 82"/>
                  <a:gd name="T33" fmla="*/ 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58">
                    <a:moveTo>
                      <a:pt x="82" y="2"/>
                    </a:moveTo>
                    <a:lnTo>
                      <a:pt x="78" y="0"/>
                    </a:lnTo>
                    <a:lnTo>
                      <a:pt x="68" y="2"/>
                    </a:lnTo>
                    <a:lnTo>
                      <a:pt x="56" y="7"/>
                    </a:lnTo>
                    <a:lnTo>
                      <a:pt x="41" y="16"/>
                    </a:lnTo>
                    <a:lnTo>
                      <a:pt x="27" y="26"/>
                    </a:lnTo>
                    <a:lnTo>
                      <a:pt x="15" y="36"/>
                    </a:lnTo>
                    <a:lnTo>
                      <a:pt x="4" y="47"/>
                    </a:lnTo>
                    <a:lnTo>
                      <a:pt x="0" y="58"/>
                    </a:lnTo>
                    <a:lnTo>
                      <a:pt x="8" y="53"/>
                    </a:lnTo>
                    <a:lnTo>
                      <a:pt x="20" y="48"/>
                    </a:lnTo>
                    <a:lnTo>
                      <a:pt x="35" y="41"/>
                    </a:lnTo>
                    <a:lnTo>
                      <a:pt x="49" y="33"/>
                    </a:lnTo>
                    <a:lnTo>
                      <a:pt x="62" y="24"/>
                    </a:lnTo>
                    <a:lnTo>
                      <a:pt x="74" y="17"/>
                    </a:lnTo>
                    <a:lnTo>
                      <a:pt x="81" y="9"/>
                    </a:lnTo>
                    <a:lnTo>
                      <a:pt x="82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2" name="Freeform 390">
                <a:extLst>
                  <a:ext uri="{FF2B5EF4-FFF2-40B4-BE49-F238E27FC236}">
                    <a16:creationId xmlns:a16="http://schemas.microsoft.com/office/drawing/2014/main" xmlns="" id="{D74D7268-6B79-ADE7-3EF0-33A721226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0" y="3369"/>
                <a:ext cx="37" cy="21"/>
              </a:xfrm>
              <a:custGeom>
                <a:avLst/>
                <a:gdLst>
                  <a:gd name="T0" fmla="*/ 72 w 72"/>
                  <a:gd name="T1" fmla="*/ 4 h 41"/>
                  <a:gd name="T2" fmla="*/ 68 w 72"/>
                  <a:gd name="T3" fmla="*/ 0 h 41"/>
                  <a:gd name="T4" fmla="*/ 61 w 72"/>
                  <a:gd name="T5" fmla="*/ 0 h 41"/>
                  <a:gd name="T6" fmla="*/ 50 w 72"/>
                  <a:gd name="T7" fmla="*/ 1 h 41"/>
                  <a:gd name="T8" fmla="*/ 38 w 72"/>
                  <a:gd name="T9" fmla="*/ 4 h 41"/>
                  <a:gd name="T10" fmla="*/ 25 w 72"/>
                  <a:gd name="T11" fmla="*/ 10 h 41"/>
                  <a:gd name="T12" fmla="*/ 14 w 72"/>
                  <a:gd name="T13" fmla="*/ 17 h 41"/>
                  <a:gd name="T14" fmla="*/ 5 w 72"/>
                  <a:gd name="T15" fmla="*/ 29 h 41"/>
                  <a:gd name="T16" fmla="*/ 0 w 72"/>
                  <a:gd name="T17" fmla="*/ 41 h 41"/>
                  <a:gd name="T18" fmla="*/ 8 w 72"/>
                  <a:gd name="T19" fmla="*/ 37 h 41"/>
                  <a:gd name="T20" fmla="*/ 18 w 72"/>
                  <a:gd name="T21" fmla="*/ 32 h 41"/>
                  <a:gd name="T22" fmla="*/ 30 w 72"/>
                  <a:gd name="T23" fmla="*/ 29 h 41"/>
                  <a:gd name="T24" fmla="*/ 43 w 72"/>
                  <a:gd name="T25" fmla="*/ 24 h 41"/>
                  <a:gd name="T26" fmla="*/ 55 w 72"/>
                  <a:gd name="T27" fmla="*/ 19 h 41"/>
                  <a:gd name="T28" fmla="*/ 66 w 72"/>
                  <a:gd name="T29" fmla="*/ 14 h 41"/>
                  <a:gd name="T30" fmla="*/ 71 w 72"/>
                  <a:gd name="T31" fmla="*/ 9 h 41"/>
                  <a:gd name="T32" fmla="*/ 72 w 72"/>
                  <a:gd name="T33" fmla="*/ 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41">
                    <a:moveTo>
                      <a:pt x="72" y="4"/>
                    </a:moveTo>
                    <a:lnTo>
                      <a:pt x="68" y="0"/>
                    </a:lnTo>
                    <a:lnTo>
                      <a:pt x="61" y="0"/>
                    </a:lnTo>
                    <a:lnTo>
                      <a:pt x="50" y="1"/>
                    </a:lnTo>
                    <a:lnTo>
                      <a:pt x="38" y="4"/>
                    </a:lnTo>
                    <a:lnTo>
                      <a:pt x="25" y="10"/>
                    </a:lnTo>
                    <a:lnTo>
                      <a:pt x="14" y="17"/>
                    </a:lnTo>
                    <a:lnTo>
                      <a:pt x="5" y="29"/>
                    </a:lnTo>
                    <a:lnTo>
                      <a:pt x="0" y="41"/>
                    </a:lnTo>
                    <a:lnTo>
                      <a:pt x="8" y="37"/>
                    </a:lnTo>
                    <a:lnTo>
                      <a:pt x="18" y="32"/>
                    </a:lnTo>
                    <a:lnTo>
                      <a:pt x="30" y="29"/>
                    </a:lnTo>
                    <a:lnTo>
                      <a:pt x="43" y="24"/>
                    </a:lnTo>
                    <a:lnTo>
                      <a:pt x="55" y="19"/>
                    </a:lnTo>
                    <a:lnTo>
                      <a:pt x="66" y="14"/>
                    </a:lnTo>
                    <a:lnTo>
                      <a:pt x="71" y="9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3" name="Freeform 391">
                <a:extLst>
                  <a:ext uri="{FF2B5EF4-FFF2-40B4-BE49-F238E27FC236}">
                    <a16:creationId xmlns:a16="http://schemas.microsoft.com/office/drawing/2014/main" xmlns="" id="{3A596C0F-2E86-037C-2E94-F515E18997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4" y="3407"/>
                <a:ext cx="27" cy="16"/>
              </a:xfrm>
              <a:custGeom>
                <a:avLst/>
                <a:gdLst>
                  <a:gd name="T0" fmla="*/ 56 w 56"/>
                  <a:gd name="T1" fmla="*/ 2 h 31"/>
                  <a:gd name="T2" fmla="*/ 52 w 56"/>
                  <a:gd name="T3" fmla="*/ 0 h 31"/>
                  <a:gd name="T4" fmla="*/ 45 w 56"/>
                  <a:gd name="T5" fmla="*/ 0 h 31"/>
                  <a:gd name="T6" fmla="*/ 36 w 56"/>
                  <a:gd name="T7" fmla="*/ 1 h 31"/>
                  <a:gd name="T8" fmla="*/ 27 w 56"/>
                  <a:gd name="T9" fmla="*/ 6 h 31"/>
                  <a:gd name="T10" fmla="*/ 16 w 56"/>
                  <a:gd name="T11" fmla="*/ 11 h 31"/>
                  <a:gd name="T12" fmla="*/ 8 w 56"/>
                  <a:gd name="T13" fmla="*/ 19 h 31"/>
                  <a:gd name="T14" fmla="*/ 2 w 56"/>
                  <a:gd name="T15" fmla="*/ 25 h 31"/>
                  <a:gd name="T16" fmla="*/ 0 w 56"/>
                  <a:gd name="T17" fmla="*/ 31 h 31"/>
                  <a:gd name="T18" fmla="*/ 6 w 56"/>
                  <a:gd name="T19" fmla="*/ 29 h 31"/>
                  <a:gd name="T20" fmla="*/ 13 w 56"/>
                  <a:gd name="T21" fmla="*/ 26 h 31"/>
                  <a:gd name="T22" fmla="*/ 23 w 56"/>
                  <a:gd name="T23" fmla="*/ 22 h 31"/>
                  <a:gd name="T24" fmla="*/ 32 w 56"/>
                  <a:gd name="T25" fmla="*/ 19 h 31"/>
                  <a:gd name="T26" fmla="*/ 41 w 56"/>
                  <a:gd name="T27" fmla="*/ 15 h 31"/>
                  <a:gd name="T28" fmla="*/ 48 w 56"/>
                  <a:gd name="T29" fmla="*/ 11 h 31"/>
                  <a:gd name="T30" fmla="*/ 53 w 56"/>
                  <a:gd name="T31" fmla="*/ 6 h 31"/>
                  <a:gd name="T32" fmla="*/ 56 w 56"/>
                  <a:gd name="T33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6" h="31">
                    <a:moveTo>
                      <a:pt x="56" y="2"/>
                    </a:moveTo>
                    <a:lnTo>
                      <a:pt x="52" y="0"/>
                    </a:lnTo>
                    <a:lnTo>
                      <a:pt x="45" y="0"/>
                    </a:lnTo>
                    <a:lnTo>
                      <a:pt x="36" y="1"/>
                    </a:lnTo>
                    <a:lnTo>
                      <a:pt x="27" y="6"/>
                    </a:lnTo>
                    <a:lnTo>
                      <a:pt x="16" y="11"/>
                    </a:lnTo>
                    <a:lnTo>
                      <a:pt x="8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6" y="29"/>
                    </a:lnTo>
                    <a:lnTo>
                      <a:pt x="13" y="26"/>
                    </a:lnTo>
                    <a:lnTo>
                      <a:pt x="23" y="22"/>
                    </a:lnTo>
                    <a:lnTo>
                      <a:pt x="32" y="19"/>
                    </a:lnTo>
                    <a:lnTo>
                      <a:pt x="41" y="15"/>
                    </a:lnTo>
                    <a:lnTo>
                      <a:pt x="48" y="11"/>
                    </a:lnTo>
                    <a:lnTo>
                      <a:pt x="53" y="6"/>
                    </a:lnTo>
                    <a:lnTo>
                      <a:pt x="56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4" name="Freeform 392">
                <a:extLst>
                  <a:ext uri="{FF2B5EF4-FFF2-40B4-BE49-F238E27FC236}">
                    <a16:creationId xmlns:a16="http://schemas.microsoft.com/office/drawing/2014/main" xmlns="" id="{32E2C25C-059A-0BEF-E2E4-BDF1D16354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" y="3426"/>
                <a:ext cx="19" cy="12"/>
              </a:xfrm>
              <a:custGeom>
                <a:avLst/>
                <a:gdLst>
                  <a:gd name="T0" fmla="*/ 36 w 38"/>
                  <a:gd name="T1" fmla="*/ 2 h 24"/>
                  <a:gd name="T2" fmla="*/ 32 w 38"/>
                  <a:gd name="T3" fmla="*/ 0 h 24"/>
                  <a:gd name="T4" fmla="*/ 26 w 38"/>
                  <a:gd name="T5" fmla="*/ 0 h 24"/>
                  <a:gd name="T6" fmla="*/ 20 w 38"/>
                  <a:gd name="T7" fmla="*/ 2 h 24"/>
                  <a:gd name="T8" fmla="*/ 12 w 38"/>
                  <a:gd name="T9" fmla="*/ 3 h 24"/>
                  <a:gd name="T10" fmla="*/ 7 w 38"/>
                  <a:gd name="T11" fmla="*/ 7 h 24"/>
                  <a:gd name="T12" fmla="*/ 1 w 38"/>
                  <a:gd name="T13" fmla="*/ 12 h 24"/>
                  <a:gd name="T14" fmla="*/ 0 w 38"/>
                  <a:gd name="T15" fmla="*/ 18 h 24"/>
                  <a:gd name="T16" fmla="*/ 3 w 38"/>
                  <a:gd name="T17" fmla="*/ 24 h 24"/>
                  <a:gd name="T18" fmla="*/ 4 w 38"/>
                  <a:gd name="T19" fmla="*/ 18 h 24"/>
                  <a:gd name="T20" fmla="*/ 9 w 38"/>
                  <a:gd name="T21" fmla="*/ 14 h 24"/>
                  <a:gd name="T22" fmla="*/ 17 w 38"/>
                  <a:gd name="T23" fmla="*/ 12 h 24"/>
                  <a:gd name="T24" fmla="*/ 25 w 38"/>
                  <a:gd name="T25" fmla="*/ 10 h 24"/>
                  <a:gd name="T26" fmla="*/ 32 w 38"/>
                  <a:gd name="T27" fmla="*/ 9 h 24"/>
                  <a:gd name="T28" fmla="*/ 37 w 38"/>
                  <a:gd name="T29" fmla="*/ 7 h 24"/>
                  <a:gd name="T30" fmla="*/ 38 w 38"/>
                  <a:gd name="T31" fmla="*/ 5 h 24"/>
                  <a:gd name="T32" fmla="*/ 36 w 38"/>
                  <a:gd name="T33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24">
                    <a:moveTo>
                      <a:pt x="36" y="2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2" y="3"/>
                    </a:lnTo>
                    <a:lnTo>
                      <a:pt x="7" y="7"/>
                    </a:lnTo>
                    <a:lnTo>
                      <a:pt x="1" y="12"/>
                    </a:lnTo>
                    <a:lnTo>
                      <a:pt x="0" y="18"/>
                    </a:lnTo>
                    <a:lnTo>
                      <a:pt x="3" y="24"/>
                    </a:lnTo>
                    <a:lnTo>
                      <a:pt x="4" y="18"/>
                    </a:lnTo>
                    <a:lnTo>
                      <a:pt x="9" y="14"/>
                    </a:lnTo>
                    <a:lnTo>
                      <a:pt x="17" y="12"/>
                    </a:lnTo>
                    <a:lnTo>
                      <a:pt x="25" y="10"/>
                    </a:lnTo>
                    <a:lnTo>
                      <a:pt x="32" y="9"/>
                    </a:lnTo>
                    <a:lnTo>
                      <a:pt x="37" y="7"/>
                    </a:lnTo>
                    <a:lnTo>
                      <a:pt x="38" y="5"/>
                    </a:lnTo>
                    <a:lnTo>
                      <a:pt x="36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5" name="Freeform 393">
                <a:extLst>
                  <a:ext uri="{FF2B5EF4-FFF2-40B4-BE49-F238E27FC236}">
                    <a16:creationId xmlns:a16="http://schemas.microsoft.com/office/drawing/2014/main" xmlns="" id="{2ECA6E6B-41B9-6F46-A6B2-AE07ECA1C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" y="3267"/>
                <a:ext cx="38" cy="34"/>
              </a:xfrm>
              <a:custGeom>
                <a:avLst/>
                <a:gdLst>
                  <a:gd name="T0" fmla="*/ 75 w 75"/>
                  <a:gd name="T1" fmla="*/ 3 h 69"/>
                  <a:gd name="T2" fmla="*/ 71 w 75"/>
                  <a:gd name="T3" fmla="*/ 0 h 69"/>
                  <a:gd name="T4" fmla="*/ 63 w 75"/>
                  <a:gd name="T5" fmla="*/ 2 h 69"/>
                  <a:gd name="T6" fmla="*/ 51 w 75"/>
                  <a:gd name="T7" fmla="*/ 7 h 69"/>
                  <a:gd name="T8" fmla="*/ 39 w 75"/>
                  <a:gd name="T9" fmla="*/ 15 h 69"/>
                  <a:gd name="T10" fmla="*/ 26 w 75"/>
                  <a:gd name="T11" fmla="*/ 27 h 69"/>
                  <a:gd name="T12" fmla="*/ 15 w 75"/>
                  <a:gd name="T13" fmla="*/ 40 h 69"/>
                  <a:gd name="T14" fmla="*/ 6 w 75"/>
                  <a:gd name="T15" fmla="*/ 54 h 69"/>
                  <a:gd name="T16" fmla="*/ 0 w 75"/>
                  <a:gd name="T17" fmla="*/ 69 h 69"/>
                  <a:gd name="T18" fmla="*/ 6 w 75"/>
                  <a:gd name="T19" fmla="*/ 64 h 69"/>
                  <a:gd name="T20" fmla="*/ 15 w 75"/>
                  <a:gd name="T21" fmla="*/ 55 h 69"/>
                  <a:gd name="T22" fmla="*/ 29 w 75"/>
                  <a:gd name="T23" fmla="*/ 47 h 69"/>
                  <a:gd name="T24" fmla="*/ 43 w 75"/>
                  <a:gd name="T25" fmla="*/ 37 h 69"/>
                  <a:gd name="T26" fmla="*/ 56 w 75"/>
                  <a:gd name="T27" fmla="*/ 27 h 69"/>
                  <a:gd name="T28" fmla="*/ 67 w 75"/>
                  <a:gd name="T29" fmla="*/ 18 h 69"/>
                  <a:gd name="T30" fmla="*/ 73 w 75"/>
                  <a:gd name="T31" fmla="*/ 9 h 69"/>
                  <a:gd name="T32" fmla="*/ 75 w 75"/>
                  <a:gd name="T33" fmla="*/ 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69">
                    <a:moveTo>
                      <a:pt x="75" y="3"/>
                    </a:moveTo>
                    <a:lnTo>
                      <a:pt x="71" y="0"/>
                    </a:lnTo>
                    <a:lnTo>
                      <a:pt x="63" y="2"/>
                    </a:lnTo>
                    <a:lnTo>
                      <a:pt x="51" y="7"/>
                    </a:lnTo>
                    <a:lnTo>
                      <a:pt x="39" y="15"/>
                    </a:lnTo>
                    <a:lnTo>
                      <a:pt x="26" y="27"/>
                    </a:lnTo>
                    <a:lnTo>
                      <a:pt x="15" y="40"/>
                    </a:lnTo>
                    <a:lnTo>
                      <a:pt x="6" y="54"/>
                    </a:lnTo>
                    <a:lnTo>
                      <a:pt x="0" y="69"/>
                    </a:lnTo>
                    <a:lnTo>
                      <a:pt x="6" y="64"/>
                    </a:lnTo>
                    <a:lnTo>
                      <a:pt x="15" y="55"/>
                    </a:lnTo>
                    <a:lnTo>
                      <a:pt x="29" y="47"/>
                    </a:lnTo>
                    <a:lnTo>
                      <a:pt x="43" y="37"/>
                    </a:lnTo>
                    <a:lnTo>
                      <a:pt x="56" y="27"/>
                    </a:lnTo>
                    <a:lnTo>
                      <a:pt x="67" y="18"/>
                    </a:lnTo>
                    <a:lnTo>
                      <a:pt x="73" y="9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6" name="Freeform 394">
                <a:extLst>
                  <a:ext uri="{FF2B5EF4-FFF2-40B4-BE49-F238E27FC236}">
                    <a16:creationId xmlns:a16="http://schemas.microsoft.com/office/drawing/2014/main" xmlns="" id="{8470D73A-0E99-1777-4725-03A2B8761C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" y="3236"/>
                <a:ext cx="30" cy="27"/>
              </a:xfrm>
              <a:custGeom>
                <a:avLst/>
                <a:gdLst>
                  <a:gd name="T0" fmla="*/ 59 w 59"/>
                  <a:gd name="T1" fmla="*/ 3 h 55"/>
                  <a:gd name="T2" fmla="*/ 56 w 59"/>
                  <a:gd name="T3" fmla="*/ 0 h 55"/>
                  <a:gd name="T4" fmla="*/ 50 w 59"/>
                  <a:gd name="T5" fmla="*/ 1 h 55"/>
                  <a:gd name="T6" fmla="*/ 42 w 59"/>
                  <a:gd name="T7" fmla="*/ 5 h 55"/>
                  <a:gd name="T8" fmla="*/ 31 w 59"/>
                  <a:gd name="T9" fmla="*/ 10 h 55"/>
                  <a:gd name="T10" fmla="*/ 22 w 59"/>
                  <a:gd name="T11" fmla="*/ 17 h 55"/>
                  <a:gd name="T12" fmla="*/ 13 w 59"/>
                  <a:gd name="T13" fmla="*/ 29 h 55"/>
                  <a:gd name="T14" fmla="*/ 5 w 59"/>
                  <a:gd name="T15" fmla="*/ 40 h 55"/>
                  <a:gd name="T16" fmla="*/ 0 w 59"/>
                  <a:gd name="T17" fmla="*/ 55 h 55"/>
                  <a:gd name="T18" fmla="*/ 7 w 59"/>
                  <a:gd name="T19" fmla="*/ 47 h 55"/>
                  <a:gd name="T20" fmla="*/ 17 w 59"/>
                  <a:gd name="T21" fmla="*/ 41 h 55"/>
                  <a:gd name="T22" fmla="*/ 26 w 59"/>
                  <a:gd name="T23" fmla="*/ 32 h 55"/>
                  <a:gd name="T24" fmla="*/ 36 w 59"/>
                  <a:gd name="T25" fmla="*/ 25 h 55"/>
                  <a:gd name="T26" fmla="*/ 46 w 59"/>
                  <a:gd name="T27" fmla="*/ 19 h 55"/>
                  <a:gd name="T28" fmla="*/ 54 w 59"/>
                  <a:gd name="T29" fmla="*/ 12 h 55"/>
                  <a:gd name="T30" fmla="*/ 57 w 59"/>
                  <a:gd name="T31" fmla="*/ 6 h 55"/>
                  <a:gd name="T32" fmla="*/ 59 w 59"/>
                  <a:gd name="T33" fmla="*/ 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55">
                    <a:moveTo>
                      <a:pt x="59" y="3"/>
                    </a:moveTo>
                    <a:lnTo>
                      <a:pt x="56" y="0"/>
                    </a:lnTo>
                    <a:lnTo>
                      <a:pt x="50" y="1"/>
                    </a:lnTo>
                    <a:lnTo>
                      <a:pt x="42" y="5"/>
                    </a:lnTo>
                    <a:lnTo>
                      <a:pt x="31" y="10"/>
                    </a:lnTo>
                    <a:lnTo>
                      <a:pt x="22" y="17"/>
                    </a:lnTo>
                    <a:lnTo>
                      <a:pt x="13" y="29"/>
                    </a:lnTo>
                    <a:lnTo>
                      <a:pt x="5" y="40"/>
                    </a:lnTo>
                    <a:lnTo>
                      <a:pt x="0" y="55"/>
                    </a:lnTo>
                    <a:lnTo>
                      <a:pt x="7" y="47"/>
                    </a:lnTo>
                    <a:lnTo>
                      <a:pt x="17" y="41"/>
                    </a:lnTo>
                    <a:lnTo>
                      <a:pt x="26" y="32"/>
                    </a:lnTo>
                    <a:lnTo>
                      <a:pt x="36" y="25"/>
                    </a:lnTo>
                    <a:lnTo>
                      <a:pt x="46" y="19"/>
                    </a:lnTo>
                    <a:lnTo>
                      <a:pt x="54" y="12"/>
                    </a:lnTo>
                    <a:lnTo>
                      <a:pt x="57" y="6"/>
                    </a:lnTo>
                    <a:lnTo>
                      <a:pt x="5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7" name="Freeform 395">
                <a:extLst>
                  <a:ext uri="{FF2B5EF4-FFF2-40B4-BE49-F238E27FC236}">
                    <a16:creationId xmlns:a16="http://schemas.microsoft.com/office/drawing/2014/main" xmlns="" id="{0C1BAC75-E809-B21E-218D-DA22761B5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1" y="3331"/>
                <a:ext cx="41" cy="28"/>
              </a:xfrm>
              <a:custGeom>
                <a:avLst/>
                <a:gdLst>
                  <a:gd name="T0" fmla="*/ 81 w 81"/>
                  <a:gd name="T1" fmla="*/ 1 h 57"/>
                  <a:gd name="T2" fmla="*/ 77 w 81"/>
                  <a:gd name="T3" fmla="*/ 0 h 57"/>
                  <a:gd name="T4" fmla="*/ 67 w 81"/>
                  <a:gd name="T5" fmla="*/ 2 h 57"/>
                  <a:gd name="T6" fmla="*/ 55 w 81"/>
                  <a:gd name="T7" fmla="*/ 7 h 57"/>
                  <a:gd name="T8" fmla="*/ 40 w 81"/>
                  <a:gd name="T9" fmla="*/ 16 h 57"/>
                  <a:gd name="T10" fmla="*/ 26 w 81"/>
                  <a:gd name="T11" fmla="*/ 25 h 57"/>
                  <a:gd name="T12" fmla="*/ 14 w 81"/>
                  <a:gd name="T13" fmla="*/ 36 h 57"/>
                  <a:gd name="T14" fmla="*/ 3 w 81"/>
                  <a:gd name="T15" fmla="*/ 47 h 57"/>
                  <a:gd name="T16" fmla="*/ 0 w 81"/>
                  <a:gd name="T17" fmla="*/ 57 h 57"/>
                  <a:gd name="T18" fmla="*/ 7 w 81"/>
                  <a:gd name="T19" fmla="*/ 53 h 57"/>
                  <a:gd name="T20" fmla="*/ 19 w 81"/>
                  <a:gd name="T21" fmla="*/ 47 h 57"/>
                  <a:gd name="T22" fmla="*/ 34 w 81"/>
                  <a:gd name="T23" fmla="*/ 39 h 57"/>
                  <a:gd name="T24" fmla="*/ 48 w 81"/>
                  <a:gd name="T25" fmla="*/ 32 h 57"/>
                  <a:gd name="T26" fmla="*/ 61 w 81"/>
                  <a:gd name="T27" fmla="*/ 25 h 57"/>
                  <a:gd name="T28" fmla="*/ 73 w 81"/>
                  <a:gd name="T29" fmla="*/ 16 h 57"/>
                  <a:gd name="T30" fmla="*/ 80 w 81"/>
                  <a:gd name="T31" fmla="*/ 8 h 57"/>
                  <a:gd name="T32" fmla="*/ 81 w 81"/>
                  <a:gd name="T33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57">
                    <a:moveTo>
                      <a:pt x="81" y="1"/>
                    </a:moveTo>
                    <a:lnTo>
                      <a:pt x="77" y="0"/>
                    </a:lnTo>
                    <a:lnTo>
                      <a:pt x="67" y="2"/>
                    </a:lnTo>
                    <a:lnTo>
                      <a:pt x="55" y="7"/>
                    </a:lnTo>
                    <a:lnTo>
                      <a:pt x="40" y="16"/>
                    </a:lnTo>
                    <a:lnTo>
                      <a:pt x="26" y="25"/>
                    </a:lnTo>
                    <a:lnTo>
                      <a:pt x="14" y="36"/>
                    </a:lnTo>
                    <a:lnTo>
                      <a:pt x="3" y="47"/>
                    </a:lnTo>
                    <a:lnTo>
                      <a:pt x="0" y="57"/>
                    </a:lnTo>
                    <a:lnTo>
                      <a:pt x="7" y="53"/>
                    </a:lnTo>
                    <a:lnTo>
                      <a:pt x="19" y="47"/>
                    </a:lnTo>
                    <a:lnTo>
                      <a:pt x="34" y="39"/>
                    </a:lnTo>
                    <a:lnTo>
                      <a:pt x="48" y="32"/>
                    </a:lnTo>
                    <a:lnTo>
                      <a:pt x="61" y="25"/>
                    </a:lnTo>
                    <a:lnTo>
                      <a:pt x="73" y="16"/>
                    </a:lnTo>
                    <a:lnTo>
                      <a:pt x="80" y="8"/>
                    </a:lnTo>
                    <a:lnTo>
                      <a:pt x="81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8" name="Freeform 396">
                <a:extLst>
                  <a:ext uri="{FF2B5EF4-FFF2-40B4-BE49-F238E27FC236}">
                    <a16:creationId xmlns:a16="http://schemas.microsoft.com/office/drawing/2014/main" xmlns="" id="{8755B1FB-EBB8-CE0C-DD9B-1B817F7D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" y="3386"/>
                <a:ext cx="34" cy="21"/>
              </a:xfrm>
              <a:custGeom>
                <a:avLst/>
                <a:gdLst>
                  <a:gd name="T0" fmla="*/ 69 w 69"/>
                  <a:gd name="T1" fmla="*/ 3 h 44"/>
                  <a:gd name="T2" fmla="*/ 65 w 69"/>
                  <a:gd name="T3" fmla="*/ 0 h 44"/>
                  <a:gd name="T4" fmla="*/ 57 w 69"/>
                  <a:gd name="T5" fmla="*/ 2 h 44"/>
                  <a:gd name="T6" fmla="*/ 45 w 69"/>
                  <a:gd name="T7" fmla="*/ 5 h 44"/>
                  <a:gd name="T8" fmla="*/ 33 w 69"/>
                  <a:gd name="T9" fmla="*/ 12 h 44"/>
                  <a:gd name="T10" fmla="*/ 21 w 69"/>
                  <a:gd name="T11" fmla="*/ 20 h 44"/>
                  <a:gd name="T12" fmla="*/ 11 w 69"/>
                  <a:gd name="T13" fmla="*/ 29 h 44"/>
                  <a:gd name="T14" fmla="*/ 3 w 69"/>
                  <a:gd name="T15" fmla="*/ 37 h 44"/>
                  <a:gd name="T16" fmla="*/ 0 w 69"/>
                  <a:gd name="T17" fmla="*/ 44 h 44"/>
                  <a:gd name="T18" fmla="*/ 7 w 69"/>
                  <a:gd name="T19" fmla="*/ 40 h 44"/>
                  <a:gd name="T20" fmla="*/ 16 w 69"/>
                  <a:gd name="T21" fmla="*/ 37 h 44"/>
                  <a:gd name="T22" fmla="*/ 27 w 69"/>
                  <a:gd name="T23" fmla="*/ 32 h 44"/>
                  <a:gd name="T24" fmla="*/ 38 w 69"/>
                  <a:gd name="T25" fmla="*/ 25 h 44"/>
                  <a:gd name="T26" fmla="*/ 49 w 69"/>
                  <a:gd name="T27" fmla="*/ 19 h 44"/>
                  <a:gd name="T28" fmla="*/ 58 w 69"/>
                  <a:gd name="T29" fmla="*/ 14 h 44"/>
                  <a:gd name="T30" fmla="*/ 66 w 69"/>
                  <a:gd name="T31" fmla="*/ 8 h 44"/>
                  <a:gd name="T32" fmla="*/ 69 w 69"/>
                  <a:gd name="T33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9" h="44">
                    <a:moveTo>
                      <a:pt x="69" y="3"/>
                    </a:moveTo>
                    <a:lnTo>
                      <a:pt x="65" y="0"/>
                    </a:lnTo>
                    <a:lnTo>
                      <a:pt x="57" y="2"/>
                    </a:lnTo>
                    <a:lnTo>
                      <a:pt x="45" y="5"/>
                    </a:lnTo>
                    <a:lnTo>
                      <a:pt x="33" y="12"/>
                    </a:lnTo>
                    <a:lnTo>
                      <a:pt x="21" y="20"/>
                    </a:lnTo>
                    <a:lnTo>
                      <a:pt x="11" y="29"/>
                    </a:lnTo>
                    <a:lnTo>
                      <a:pt x="3" y="37"/>
                    </a:lnTo>
                    <a:lnTo>
                      <a:pt x="0" y="44"/>
                    </a:lnTo>
                    <a:lnTo>
                      <a:pt x="7" y="40"/>
                    </a:lnTo>
                    <a:lnTo>
                      <a:pt x="16" y="37"/>
                    </a:lnTo>
                    <a:lnTo>
                      <a:pt x="27" y="32"/>
                    </a:lnTo>
                    <a:lnTo>
                      <a:pt x="38" y="25"/>
                    </a:lnTo>
                    <a:lnTo>
                      <a:pt x="49" y="19"/>
                    </a:lnTo>
                    <a:lnTo>
                      <a:pt x="58" y="14"/>
                    </a:lnTo>
                    <a:lnTo>
                      <a:pt x="66" y="8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09" name="Freeform 397">
                <a:extLst>
                  <a:ext uri="{FF2B5EF4-FFF2-40B4-BE49-F238E27FC236}">
                    <a16:creationId xmlns:a16="http://schemas.microsoft.com/office/drawing/2014/main" xmlns="" id="{FD824904-1E33-EF73-D3E1-104BF54CB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3" y="3217"/>
                <a:ext cx="4" cy="33"/>
              </a:xfrm>
              <a:custGeom>
                <a:avLst/>
                <a:gdLst>
                  <a:gd name="T0" fmla="*/ 4 w 9"/>
                  <a:gd name="T1" fmla="*/ 66 h 66"/>
                  <a:gd name="T2" fmla="*/ 3 w 9"/>
                  <a:gd name="T3" fmla="*/ 53 h 66"/>
                  <a:gd name="T4" fmla="*/ 0 w 9"/>
                  <a:gd name="T5" fmla="*/ 29 h 66"/>
                  <a:gd name="T6" fmla="*/ 0 w 9"/>
                  <a:gd name="T7" fmla="*/ 9 h 66"/>
                  <a:gd name="T8" fmla="*/ 4 w 9"/>
                  <a:gd name="T9" fmla="*/ 0 h 66"/>
                  <a:gd name="T10" fmla="*/ 9 w 9"/>
                  <a:gd name="T11" fmla="*/ 10 h 66"/>
                  <a:gd name="T12" fmla="*/ 9 w 9"/>
                  <a:gd name="T13" fmla="*/ 29 h 66"/>
                  <a:gd name="T14" fmla="*/ 7 w 9"/>
                  <a:gd name="T15" fmla="*/ 50 h 66"/>
                  <a:gd name="T16" fmla="*/ 4 w 9"/>
                  <a:gd name="T17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" h="66">
                    <a:moveTo>
                      <a:pt x="4" y="66"/>
                    </a:moveTo>
                    <a:lnTo>
                      <a:pt x="3" y="53"/>
                    </a:lnTo>
                    <a:lnTo>
                      <a:pt x="0" y="29"/>
                    </a:lnTo>
                    <a:lnTo>
                      <a:pt x="0" y="9"/>
                    </a:lnTo>
                    <a:lnTo>
                      <a:pt x="4" y="0"/>
                    </a:lnTo>
                    <a:lnTo>
                      <a:pt x="9" y="10"/>
                    </a:lnTo>
                    <a:lnTo>
                      <a:pt x="9" y="29"/>
                    </a:lnTo>
                    <a:lnTo>
                      <a:pt x="7" y="50"/>
                    </a:lnTo>
                    <a:lnTo>
                      <a:pt x="4" y="6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0" name="Freeform 398">
                <a:extLst>
                  <a:ext uri="{FF2B5EF4-FFF2-40B4-BE49-F238E27FC236}">
                    <a16:creationId xmlns:a16="http://schemas.microsoft.com/office/drawing/2014/main" xmlns="" id="{B95E0D5B-4409-4909-67EB-08F483A37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3" y="3240"/>
                <a:ext cx="37" cy="47"/>
              </a:xfrm>
              <a:custGeom>
                <a:avLst/>
                <a:gdLst>
                  <a:gd name="T0" fmla="*/ 74 w 74"/>
                  <a:gd name="T1" fmla="*/ 92 h 92"/>
                  <a:gd name="T2" fmla="*/ 69 w 74"/>
                  <a:gd name="T3" fmla="*/ 81 h 92"/>
                  <a:gd name="T4" fmla="*/ 61 w 74"/>
                  <a:gd name="T5" fmla="*/ 67 h 92"/>
                  <a:gd name="T6" fmla="*/ 50 w 74"/>
                  <a:gd name="T7" fmla="*/ 50 h 92"/>
                  <a:gd name="T8" fmla="*/ 38 w 74"/>
                  <a:gd name="T9" fmla="*/ 33 h 92"/>
                  <a:gd name="T10" fmla="*/ 26 w 74"/>
                  <a:gd name="T11" fmla="*/ 17 h 92"/>
                  <a:gd name="T12" fmla="*/ 16 w 74"/>
                  <a:gd name="T13" fmla="*/ 6 h 92"/>
                  <a:gd name="T14" fmla="*/ 7 w 74"/>
                  <a:gd name="T15" fmla="*/ 0 h 92"/>
                  <a:gd name="T16" fmla="*/ 1 w 74"/>
                  <a:gd name="T17" fmla="*/ 1 h 92"/>
                  <a:gd name="T18" fmla="*/ 0 w 74"/>
                  <a:gd name="T19" fmla="*/ 8 h 92"/>
                  <a:gd name="T20" fmla="*/ 7 w 74"/>
                  <a:gd name="T21" fmla="*/ 18 h 92"/>
                  <a:gd name="T22" fmla="*/ 17 w 74"/>
                  <a:gd name="T23" fmla="*/ 31 h 92"/>
                  <a:gd name="T24" fmla="*/ 30 w 74"/>
                  <a:gd name="T25" fmla="*/ 45 h 92"/>
                  <a:gd name="T26" fmla="*/ 44 w 74"/>
                  <a:gd name="T27" fmla="*/ 58 h 92"/>
                  <a:gd name="T28" fmla="*/ 57 w 74"/>
                  <a:gd name="T29" fmla="*/ 71 h 92"/>
                  <a:gd name="T30" fmla="*/ 67 w 74"/>
                  <a:gd name="T31" fmla="*/ 82 h 92"/>
                  <a:gd name="T32" fmla="*/ 74 w 74"/>
                  <a:gd name="T3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92">
                    <a:moveTo>
                      <a:pt x="74" y="92"/>
                    </a:moveTo>
                    <a:lnTo>
                      <a:pt x="69" y="81"/>
                    </a:lnTo>
                    <a:lnTo>
                      <a:pt x="61" y="67"/>
                    </a:lnTo>
                    <a:lnTo>
                      <a:pt x="50" y="50"/>
                    </a:lnTo>
                    <a:lnTo>
                      <a:pt x="38" y="33"/>
                    </a:lnTo>
                    <a:lnTo>
                      <a:pt x="26" y="17"/>
                    </a:lnTo>
                    <a:lnTo>
                      <a:pt x="16" y="6"/>
                    </a:lnTo>
                    <a:lnTo>
                      <a:pt x="7" y="0"/>
                    </a:lnTo>
                    <a:lnTo>
                      <a:pt x="1" y="1"/>
                    </a:lnTo>
                    <a:lnTo>
                      <a:pt x="0" y="8"/>
                    </a:lnTo>
                    <a:lnTo>
                      <a:pt x="7" y="18"/>
                    </a:lnTo>
                    <a:lnTo>
                      <a:pt x="17" y="31"/>
                    </a:lnTo>
                    <a:lnTo>
                      <a:pt x="30" y="45"/>
                    </a:lnTo>
                    <a:lnTo>
                      <a:pt x="44" y="58"/>
                    </a:lnTo>
                    <a:lnTo>
                      <a:pt x="57" y="71"/>
                    </a:lnTo>
                    <a:lnTo>
                      <a:pt x="67" y="82"/>
                    </a:lnTo>
                    <a:lnTo>
                      <a:pt x="74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1" name="Freeform 399">
                <a:extLst>
                  <a:ext uri="{FF2B5EF4-FFF2-40B4-BE49-F238E27FC236}">
                    <a16:creationId xmlns:a16="http://schemas.microsoft.com/office/drawing/2014/main" xmlns="" id="{74A2FFC9-6DE5-0440-DCA7-405A766E71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2" y="3260"/>
                <a:ext cx="39" cy="41"/>
              </a:xfrm>
              <a:custGeom>
                <a:avLst/>
                <a:gdLst>
                  <a:gd name="T0" fmla="*/ 77 w 77"/>
                  <a:gd name="T1" fmla="*/ 84 h 84"/>
                  <a:gd name="T2" fmla="*/ 71 w 77"/>
                  <a:gd name="T3" fmla="*/ 74 h 84"/>
                  <a:gd name="T4" fmla="*/ 60 w 77"/>
                  <a:gd name="T5" fmla="*/ 60 h 84"/>
                  <a:gd name="T6" fmla="*/ 48 w 77"/>
                  <a:gd name="T7" fmla="*/ 45 h 84"/>
                  <a:gd name="T8" fmla="*/ 35 w 77"/>
                  <a:gd name="T9" fmla="*/ 29 h 84"/>
                  <a:gd name="T10" fmla="*/ 23 w 77"/>
                  <a:gd name="T11" fmla="*/ 15 h 84"/>
                  <a:gd name="T12" fmla="*/ 11 w 77"/>
                  <a:gd name="T13" fmla="*/ 5 h 84"/>
                  <a:gd name="T14" fmla="*/ 3 w 77"/>
                  <a:gd name="T15" fmla="*/ 0 h 84"/>
                  <a:gd name="T16" fmla="*/ 0 w 77"/>
                  <a:gd name="T17" fmla="*/ 3 h 84"/>
                  <a:gd name="T18" fmla="*/ 1 w 77"/>
                  <a:gd name="T19" fmla="*/ 10 h 84"/>
                  <a:gd name="T20" fmla="*/ 9 w 77"/>
                  <a:gd name="T21" fmla="*/ 22 h 84"/>
                  <a:gd name="T22" fmla="*/ 21 w 77"/>
                  <a:gd name="T23" fmla="*/ 33 h 84"/>
                  <a:gd name="T24" fmla="*/ 35 w 77"/>
                  <a:gd name="T25" fmla="*/ 45 h 84"/>
                  <a:gd name="T26" fmla="*/ 48 w 77"/>
                  <a:gd name="T27" fmla="*/ 58 h 84"/>
                  <a:gd name="T28" fmla="*/ 61 w 77"/>
                  <a:gd name="T29" fmla="*/ 69 h 84"/>
                  <a:gd name="T30" fmla="*/ 72 w 77"/>
                  <a:gd name="T31" fmla="*/ 78 h 84"/>
                  <a:gd name="T32" fmla="*/ 77 w 77"/>
                  <a:gd name="T3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84">
                    <a:moveTo>
                      <a:pt x="77" y="84"/>
                    </a:moveTo>
                    <a:lnTo>
                      <a:pt x="71" y="74"/>
                    </a:lnTo>
                    <a:lnTo>
                      <a:pt x="60" y="60"/>
                    </a:lnTo>
                    <a:lnTo>
                      <a:pt x="48" y="45"/>
                    </a:lnTo>
                    <a:lnTo>
                      <a:pt x="35" y="29"/>
                    </a:lnTo>
                    <a:lnTo>
                      <a:pt x="23" y="15"/>
                    </a:lnTo>
                    <a:lnTo>
                      <a:pt x="11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" y="10"/>
                    </a:lnTo>
                    <a:lnTo>
                      <a:pt x="9" y="22"/>
                    </a:lnTo>
                    <a:lnTo>
                      <a:pt x="21" y="33"/>
                    </a:lnTo>
                    <a:lnTo>
                      <a:pt x="35" y="45"/>
                    </a:lnTo>
                    <a:lnTo>
                      <a:pt x="48" y="58"/>
                    </a:lnTo>
                    <a:lnTo>
                      <a:pt x="61" y="69"/>
                    </a:lnTo>
                    <a:lnTo>
                      <a:pt x="72" y="78"/>
                    </a:lnTo>
                    <a:lnTo>
                      <a:pt x="77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2" name="Freeform 400">
                <a:extLst>
                  <a:ext uri="{FF2B5EF4-FFF2-40B4-BE49-F238E27FC236}">
                    <a16:creationId xmlns:a16="http://schemas.microsoft.com/office/drawing/2014/main" xmlns="" id="{618D43B9-705C-2136-DA14-6459EFF263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9" y="3282"/>
                <a:ext cx="42" cy="38"/>
              </a:xfrm>
              <a:custGeom>
                <a:avLst/>
                <a:gdLst>
                  <a:gd name="T0" fmla="*/ 83 w 83"/>
                  <a:gd name="T1" fmla="*/ 76 h 76"/>
                  <a:gd name="T2" fmla="*/ 75 w 83"/>
                  <a:gd name="T3" fmla="*/ 65 h 76"/>
                  <a:gd name="T4" fmla="*/ 65 w 83"/>
                  <a:gd name="T5" fmla="*/ 51 h 76"/>
                  <a:gd name="T6" fmla="*/ 52 w 83"/>
                  <a:gd name="T7" fmla="*/ 36 h 76"/>
                  <a:gd name="T8" fmla="*/ 37 w 83"/>
                  <a:gd name="T9" fmla="*/ 24 h 76"/>
                  <a:gd name="T10" fmla="*/ 24 w 83"/>
                  <a:gd name="T11" fmla="*/ 13 h 76"/>
                  <a:gd name="T12" fmla="*/ 12 w 83"/>
                  <a:gd name="T13" fmla="*/ 4 h 76"/>
                  <a:gd name="T14" fmla="*/ 4 w 83"/>
                  <a:gd name="T15" fmla="*/ 0 h 76"/>
                  <a:gd name="T16" fmla="*/ 0 w 83"/>
                  <a:gd name="T17" fmla="*/ 3 h 76"/>
                  <a:gd name="T18" fmla="*/ 3 w 83"/>
                  <a:gd name="T19" fmla="*/ 9 h 76"/>
                  <a:gd name="T20" fmla="*/ 11 w 83"/>
                  <a:gd name="T21" fmla="*/ 18 h 76"/>
                  <a:gd name="T22" fmla="*/ 23 w 83"/>
                  <a:gd name="T23" fmla="*/ 28 h 76"/>
                  <a:gd name="T24" fmla="*/ 37 w 83"/>
                  <a:gd name="T25" fmla="*/ 38 h 76"/>
                  <a:gd name="T26" fmla="*/ 52 w 83"/>
                  <a:gd name="T27" fmla="*/ 49 h 76"/>
                  <a:gd name="T28" fmla="*/ 66 w 83"/>
                  <a:gd name="T29" fmla="*/ 59 h 76"/>
                  <a:gd name="T30" fmla="*/ 77 w 83"/>
                  <a:gd name="T31" fmla="*/ 69 h 76"/>
                  <a:gd name="T32" fmla="*/ 83 w 83"/>
                  <a:gd name="T33" fmla="*/ 7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76">
                    <a:moveTo>
                      <a:pt x="83" y="76"/>
                    </a:moveTo>
                    <a:lnTo>
                      <a:pt x="75" y="65"/>
                    </a:lnTo>
                    <a:lnTo>
                      <a:pt x="65" y="51"/>
                    </a:lnTo>
                    <a:lnTo>
                      <a:pt x="52" y="36"/>
                    </a:lnTo>
                    <a:lnTo>
                      <a:pt x="37" y="24"/>
                    </a:lnTo>
                    <a:lnTo>
                      <a:pt x="24" y="13"/>
                    </a:lnTo>
                    <a:lnTo>
                      <a:pt x="12" y="4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11" y="18"/>
                    </a:lnTo>
                    <a:lnTo>
                      <a:pt x="23" y="28"/>
                    </a:lnTo>
                    <a:lnTo>
                      <a:pt x="37" y="38"/>
                    </a:lnTo>
                    <a:lnTo>
                      <a:pt x="52" y="49"/>
                    </a:lnTo>
                    <a:lnTo>
                      <a:pt x="66" y="59"/>
                    </a:lnTo>
                    <a:lnTo>
                      <a:pt x="77" y="69"/>
                    </a:lnTo>
                    <a:lnTo>
                      <a:pt x="83" y="7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3" name="Freeform 401">
                <a:extLst>
                  <a:ext uri="{FF2B5EF4-FFF2-40B4-BE49-F238E27FC236}">
                    <a16:creationId xmlns:a16="http://schemas.microsoft.com/office/drawing/2014/main" xmlns="" id="{767C54CA-1145-58A3-71B9-EC6329944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4" y="3310"/>
                <a:ext cx="40" cy="28"/>
              </a:xfrm>
              <a:custGeom>
                <a:avLst/>
                <a:gdLst>
                  <a:gd name="T0" fmla="*/ 79 w 79"/>
                  <a:gd name="T1" fmla="*/ 58 h 58"/>
                  <a:gd name="T2" fmla="*/ 71 w 79"/>
                  <a:gd name="T3" fmla="*/ 49 h 58"/>
                  <a:gd name="T4" fmla="*/ 60 w 79"/>
                  <a:gd name="T5" fmla="*/ 39 h 58"/>
                  <a:gd name="T6" fmla="*/ 47 w 79"/>
                  <a:gd name="T7" fmla="*/ 26 h 58"/>
                  <a:gd name="T8" fmla="*/ 34 w 79"/>
                  <a:gd name="T9" fmla="*/ 16 h 58"/>
                  <a:gd name="T10" fmla="*/ 22 w 79"/>
                  <a:gd name="T11" fmla="*/ 6 h 58"/>
                  <a:gd name="T12" fmla="*/ 10 w 79"/>
                  <a:gd name="T13" fmla="*/ 1 h 58"/>
                  <a:gd name="T14" fmla="*/ 2 w 79"/>
                  <a:gd name="T15" fmla="*/ 0 h 58"/>
                  <a:gd name="T16" fmla="*/ 0 w 79"/>
                  <a:gd name="T17" fmla="*/ 5 h 58"/>
                  <a:gd name="T18" fmla="*/ 2 w 79"/>
                  <a:gd name="T19" fmla="*/ 13 h 58"/>
                  <a:gd name="T20" fmla="*/ 9 w 79"/>
                  <a:gd name="T21" fmla="*/ 20 h 58"/>
                  <a:gd name="T22" fmla="*/ 21 w 79"/>
                  <a:gd name="T23" fmla="*/ 26 h 58"/>
                  <a:gd name="T24" fmla="*/ 34 w 79"/>
                  <a:gd name="T25" fmla="*/ 33 h 58"/>
                  <a:gd name="T26" fmla="*/ 47 w 79"/>
                  <a:gd name="T27" fmla="*/ 39 h 58"/>
                  <a:gd name="T28" fmla="*/ 60 w 79"/>
                  <a:gd name="T29" fmla="*/ 45 h 58"/>
                  <a:gd name="T30" fmla="*/ 71 w 79"/>
                  <a:gd name="T31" fmla="*/ 51 h 58"/>
                  <a:gd name="T32" fmla="*/ 79 w 79"/>
                  <a:gd name="T33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58">
                    <a:moveTo>
                      <a:pt x="79" y="58"/>
                    </a:moveTo>
                    <a:lnTo>
                      <a:pt x="71" y="49"/>
                    </a:lnTo>
                    <a:lnTo>
                      <a:pt x="60" y="39"/>
                    </a:lnTo>
                    <a:lnTo>
                      <a:pt x="47" y="26"/>
                    </a:lnTo>
                    <a:lnTo>
                      <a:pt x="34" y="16"/>
                    </a:lnTo>
                    <a:lnTo>
                      <a:pt x="22" y="6"/>
                    </a:lnTo>
                    <a:lnTo>
                      <a:pt x="10" y="1"/>
                    </a:lnTo>
                    <a:lnTo>
                      <a:pt x="2" y="0"/>
                    </a:lnTo>
                    <a:lnTo>
                      <a:pt x="0" y="5"/>
                    </a:lnTo>
                    <a:lnTo>
                      <a:pt x="2" y="13"/>
                    </a:lnTo>
                    <a:lnTo>
                      <a:pt x="9" y="20"/>
                    </a:lnTo>
                    <a:lnTo>
                      <a:pt x="21" y="26"/>
                    </a:lnTo>
                    <a:lnTo>
                      <a:pt x="34" y="33"/>
                    </a:lnTo>
                    <a:lnTo>
                      <a:pt x="47" y="39"/>
                    </a:lnTo>
                    <a:lnTo>
                      <a:pt x="60" y="45"/>
                    </a:lnTo>
                    <a:lnTo>
                      <a:pt x="71" y="51"/>
                    </a:lnTo>
                    <a:lnTo>
                      <a:pt x="79" y="5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4" name="Freeform 402">
                <a:extLst>
                  <a:ext uri="{FF2B5EF4-FFF2-40B4-BE49-F238E27FC236}">
                    <a16:creationId xmlns:a16="http://schemas.microsoft.com/office/drawing/2014/main" xmlns="" id="{049C48FA-FEA5-360D-AD91-551DDF8B6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17" y="3333"/>
                <a:ext cx="38" cy="26"/>
              </a:xfrm>
              <a:custGeom>
                <a:avLst/>
                <a:gdLst>
                  <a:gd name="T0" fmla="*/ 76 w 76"/>
                  <a:gd name="T1" fmla="*/ 53 h 53"/>
                  <a:gd name="T2" fmla="*/ 70 w 76"/>
                  <a:gd name="T3" fmla="*/ 46 h 53"/>
                  <a:gd name="T4" fmla="*/ 58 w 76"/>
                  <a:gd name="T5" fmla="*/ 36 h 53"/>
                  <a:gd name="T6" fmla="*/ 45 w 76"/>
                  <a:gd name="T7" fmla="*/ 27 h 53"/>
                  <a:gd name="T8" fmla="*/ 32 w 76"/>
                  <a:gd name="T9" fmla="*/ 15 h 53"/>
                  <a:gd name="T10" fmla="*/ 18 w 76"/>
                  <a:gd name="T11" fmla="*/ 8 h 53"/>
                  <a:gd name="T12" fmla="*/ 8 w 76"/>
                  <a:gd name="T13" fmla="*/ 2 h 53"/>
                  <a:gd name="T14" fmla="*/ 1 w 76"/>
                  <a:gd name="T15" fmla="*/ 0 h 53"/>
                  <a:gd name="T16" fmla="*/ 0 w 76"/>
                  <a:gd name="T17" fmla="*/ 5 h 53"/>
                  <a:gd name="T18" fmla="*/ 4 w 76"/>
                  <a:gd name="T19" fmla="*/ 13 h 53"/>
                  <a:gd name="T20" fmla="*/ 12 w 76"/>
                  <a:gd name="T21" fmla="*/ 20 h 53"/>
                  <a:gd name="T22" fmla="*/ 22 w 76"/>
                  <a:gd name="T23" fmla="*/ 28 h 53"/>
                  <a:gd name="T24" fmla="*/ 36 w 76"/>
                  <a:gd name="T25" fmla="*/ 34 h 53"/>
                  <a:gd name="T26" fmla="*/ 49 w 76"/>
                  <a:gd name="T27" fmla="*/ 40 h 53"/>
                  <a:gd name="T28" fmla="*/ 61 w 76"/>
                  <a:gd name="T29" fmla="*/ 45 h 53"/>
                  <a:gd name="T30" fmla="*/ 71 w 76"/>
                  <a:gd name="T31" fmla="*/ 49 h 53"/>
                  <a:gd name="T32" fmla="*/ 76 w 76"/>
                  <a:gd name="T3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53">
                    <a:moveTo>
                      <a:pt x="76" y="53"/>
                    </a:moveTo>
                    <a:lnTo>
                      <a:pt x="70" y="46"/>
                    </a:lnTo>
                    <a:lnTo>
                      <a:pt x="58" y="36"/>
                    </a:lnTo>
                    <a:lnTo>
                      <a:pt x="45" y="27"/>
                    </a:lnTo>
                    <a:lnTo>
                      <a:pt x="32" y="15"/>
                    </a:lnTo>
                    <a:lnTo>
                      <a:pt x="18" y="8"/>
                    </a:lnTo>
                    <a:lnTo>
                      <a:pt x="8" y="2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4" y="13"/>
                    </a:lnTo>
                    <a:lnTo>
                      <a:pt x="12" y="20"/>
                    </a:lnTo>
                    <a:lnTo>
                      <a:pt x="22" y="28"/>
                    </a:lnTo>
                    <a:lnTo>
                      <a:pt x="36" y="34"/>
                    </a:lnTo>
                    <a:lnTo>
                      <a:pt x="49" y="40"/>
                    </a:lnTo>
                    <a:lnTo>
                      <a:pt x="61" y="45"/>
                    </a:lnTo>
                    <a:lnTo>
                      <a:pt x="71" y="49"/>
                    </a:lnTo>
                    <a:lnTo>
                      <a:pt x="76" y="5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5" name="Freeform 403">
                <a:extLst>
                  <a:ext uri="{FF2B5EF4-FFF2-40B4-BE49-F238E27FC236}">
                    <a16:creationId xmlns:a16="http://schemas.microsoft.com/office/drawing/2014/main" xmlns="" id="{6B3345DD-C6E9-66B3-797B-49C856AC3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5" y="3364"/>
                <a:ext cx="34" cy="14"/>
              </a:xfrm>
              <a:custGeom>
                <a:avLst/>
                <a:gdLst>
                  <a:gd name="T0" fmla="*/ 67 w 67"/>
                  <a:gd name="T1" fmla="*/ 27 h 27"/>
                  <a:gd name="T2" fmla="*/ 59 w 67"/>
                  <a:gd name="T3" fmla="*/ 21 h 27"/>
                  <a:gd name="T4" fmla="*/ 49 w 67"/>
                  <a:gd name="T5" fmla="*/ 15 h 27"/>
                  <a:gd name="T6" fmla="*/ 37 w 67"/>
                  <a:gd name="T7" fmla="*/ 8 h 27"/>
                  <a:gd name="T8" fmla="*/ 26 w 67"/>
                  <a:gd name="T9" fmla="*/ 3 h 27"/>
                  <a:gd name="T10" fmla="*/ 16 w 67"/>
                  <a:gd name="T11" fmla="*/ 0 h 27"/>
                  <a:gd name="T12" fmla="*/ 8 w 67"/>
                  <a:gd name="T13" fmla="*/ 0 h 27"/>
                  <a:gd name="T14" fmla="*/ 1 w 67"/>
                  <a:gd name="T15" fmla="*/ 1 h 27"/>
                  <a:gd name="T16" fmla="*/ 0 w 67"/>
                  <a:gd name="T17" fmla="*/ 7 h 27"/>
                  <a:gd name="T18" fmla="*/ 2 w 67"/>
                  <a:gd name="T19" fmla="*/ 13 h 27"/>
                  <a:gd name="T20" fmla="*/ 9 w 67"/>
                  <a:gd name="T21" fmla="*/ 18 h 27"/>
                  <a:gd name="T22" fmla="*/ 18 w 67"/>
                  <a:gd name="T23" fmla="*/ 21 h 27"/>
                  <a:gd name="T24" fmla="*/ 29 w 67"/>
                  <a:gd name="T25" fmla="*/ 22 h 27"/>
                  <a:gd name="T26" fmla="*/ 39 w 67"/>
                  <a:gd name="T27" fmla="*/ 22 h 27"/>
                  <a:gd name="T28" fmla="*/ 51 w 67"/>
                  <a:gd name="T29" fmla="*/ 23 h 27"/>
                  <a:gd name="T30" fmla="*/ 60 w 67"/>
                  <a:gd name="T31" fmla="*/ 25 h 27"/>
                  <a:gd name="T32" fmla="*/ 67 w 67"/>
                  <a:gd name="T3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7" h="27">
                    <a:moveTo>
                      <a:pt x="67" y="27"/>
                    </a:moveTo>
                    <a:lnTo>
                      <a:pt x="59" y="21"/>
                    </a:lnTo>
                    <a:lnTo>
                      <a:pt x="49" y="15"/>
                    </a:lnTo>
                    <a:lnTo>
                      <a:pt x="37" y="8"/>
                    </a:lnTo>
                    <a:lnTo>
                      <a:pt x="26" y="3"/>
                    </a:lnTo>
                    <a:lnTo>
                      <a:pt x="16" y="0"/>
                    </a:lnTo>
                    <a:lnTo>
                      <a:pt x="8" y="0"/>
                    </a:lnTo>
                    <a:lnTo>
                      <a:pt x="1" y="1"/>
                    </a:lnTo>
                    <a:lnTo>
                      <a:pt x="0" y="7"/>
                    </a:lnTo>
                    <a:lnTo>
                      <a:pt x="2" y="13"/>
                    </a:lnTo>
                    <a:lnTo>
                      <a:pt x="9" y="18"/>
                    </a:lnTo>
                    <a:lnTo>
                      <a:pt x="18" y="21"/>
                    </a:lnTo>
                    <a:lnTo>
                      <a:pt x="29" y="22"/>
                    </a:lnTo>
                    <a:lnTo>
                      <a:pt x="39" y="22"/>
                    </a:lnTo>
                    <a:lnTo>
                      <a:pt x="51" y="23"/>
                    </a:lnTo>
                    <a:lnTo>
                      <a:pt x="60" y="25"/>
                    </a:lnTo>
                    <a:lnTo>
                      <a:pt x="67" y="2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6" name="Freeform 404">
                <a:extLst>
                  <a:ext uri="{FF2B5EF4-FFF2-40B4-BE49-F238E27FC236}">
                    <a16:creationId xmlns:a16="http://schemas.microsoft.com/office/drawing/2014/main" xmlns="" id="{2867431C-9A28-6BBC-19A7-7D78E5750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" y="3386"/>
                <a:ext cx="29" cy="7"/>
              </a:xfrm>
              <a:custGeom>
                <a:avLst/>
                <a:gdLst>
                  <a:gd name="T0" fmla="*/ 59 w 59"/>
                  <a:gd name="T1" fmla="*/ 14 h 14"/>
                  <a:gd name="T2" fmla="*/ 52 w 59"/>
                  <a:gd name="T3" fmla="*/ 12 h 14"/>
                  <a:gd name="T4" fmla="*/ 43 w 59"/>
                  <a:gd name="T5" fmla="*/ 8 h 14"/>
                  <a:gd name="T6" fmla="*/ 34 w 59"/>
                  <a:gd name="T7" fmla="*/ 4 h 14"/>
                  <a:gd name="T8" fmla="*/ 23 w 59"/>
                  <a:gd name="T9" fmla="*/ 2 h 14"/>
                  <a:gd name="T10" fmla="*/ 14 w 59"/>
                  <a:gd name="T11" fmla="*/ 0 h 14"/>
                  <a:gd name="T12" fmla="*/ 6 w 59"/>
                  <a:gd name="T13" fmla="*/ 0 h 14"/>
                  <a:gd name="T14" fmla="*/ 1 w 59"/>
                  <a:gd name="T15" fmla="*/ 2 h 14"/>
                  <a:gd name="T16" fmla="*/ 0 w 59"/>
                  <a:gd name="T17" fmla="*/ 7 h 14"/>
                  <a:gd name="T18" fmla="*/ 2 w 59"/>
                  <a:gd name="T19" fmla="*/ 10 h 14"/>
                  <a:gd name="T20" fmla="*/ 8 w 59"/>
                  <a:gd name="T21" fmla="*/ 13 h 14"/>
                  <a:gd name="T22" fmla="*/ 14 w 59"/>
                  <a:gd name="T23" fmla="*/ 14 h 14"/>
                  <a:gd name="T24" fmla="*/ 23 w 59"/>
                  <a:gd name="T25" fmla="*/ 14 h 14"/>
                  <a:gd name="T26" fmla="*/ 33 w 59"/>
                  <a:gd name="T27" fmla="*/ 13 h 14"/>
                  <a:gd name="T28" fmla="*/ 42 w 59"/>
                  <a:gd name="T29" fmla="*/ 13 h 14"/>
                  <a:gd name="T30" fmla="*/ 51 w 59"/>
                  <a:gd name="T31" fmla="*/ 13 h 14"/>
                  <a:gd name="T32" fmla="*/ 59 w 59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4">
                    <a:moveTo>
                      <a:pt x="59" y="14"/>
                    </a:moveTo>
                    <a:lnTo>
                      <a:pt x="52" y="12"/>
                    </a:lnTo>
                    <a:lnTo>
                      <a:pt x="43" y="8"/>
                    </a:lnTo>
                    <a:lnTo>
                      <a:pt x="34" y="4"/>
                    </a:lnTo>
                    <a:lnTo>
                      <a:pt x="23" y="2"/>
                    </a:lnTo>
                    <a:lnTo>
                      <a:pt x="14" y="0"/>
                    </a:lnTo>
                    <a:lnTo>
                      <a:pt x="6" y="0"/>
                    </a:lnTo>
                    <a:lnTo>
                      <a:pt x="1" y="2"/>
                    </a:lnTo>
                    <a:lnTo>
                      <a:pt x="0" y="7"/>
                    </a:lnTo>
                    <a:lnTo>
                      <a:pt x="2" y="10"/>
                    </a:lnTo>
                    <a:lnTo>
                      <a:pt x="8" y="13"/>
                    </a:lnTo>
                    <a:lnTo>
                      <a:pt x="14" y="14"/>
                    </a:lnTo>
                    <a:lnTo>
                      <a:pt x="23" y="14"/>
                    </a:lnTo>
                    <a:lnTo>
                      <a:pt x="33" y="13"/>
                    </a:lnTo>
                    <a:lnTo>
                      <a:pt x="42" y="13"/>
                    </a:lnTo>
                    <a:lnTo>
                      <a:pt x="51" y="13"/>
                    </a:lnTo>
                    <a:lnTo>
                      <a:pt x="59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7" name="Freeform 405">
                <a:extLst>
                  <a:ext uri="{FF2B5EF4-FFF2-40B4-BE49-F238E27FC236}">
                    <a16:creationId xmlns:a16="http://schemas.microsoft.com/office/drawing/2014/main" xmlns="" id="{595E9F52-0DF7-D8F9-4AF3-F7B23FA99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" y="3403"/>
                <a:ext cx="29" cy="7"/>
              </a:xfrm>
              <a:custGeom>
                <a:avLst/>
                <a:gdLst>
                  <a:gd name="T0" fmla="*/ 58 w 58"/>
                  <a:gd name="T1" fmla="*/ 7 h 15"/>
                  <a:gd name="T2" fmla="*/ 53 w 58"/>
                  <a:gd name="T3" fmla="*/ 5 h 15"/>
                  <a:gd name="T4" fmla="*/ 45 w 58"/>
                  <a:gd name="T5" fmla="*/ 3 h 15"/>
                  <a:gd name="T6" fmla="*/ 35 w 58"/>
                  <a:gd name="T7" fmla="*/ 1 h 15"/>
                  <a:gd name="T8" fmla="*/ 25 w 58"/>
                  <a:gd name="T9" fmla="*/ 0 h 15"/>
                  <a:gd name="T10" fmla="*/ 16 w 58"/>
                  <a:gd name="T11" fmla="*/ 0 h 15"/>
                  <a:gd name="T12" fmla="*/ 8 w 58"/>
                  <a:gd name="T13" fmla="*/ 1 h 15"/>
                  <a:gd name="T14" fmla="*/ 2 w 58"/>
                  <a:gd name="T15" fmla="*/ 5 h 15"/>
                  <a:gd name="T16" fmla="*/ 0 w 58"/>
                  <a:gd name="T17" fmla="*/ 10 h 15"/>
                  <a:gd name="T18" fmla="*/ 1 w 58"/>
                  <a:gd name="T19" fmla="*/ 14 h 15"/>
                  <a:gd name="T20" fmla="*/ 5 w 58"/>
                  <a:gd name="T21" fmla="*/ 15 h 15"/>
                  <a:gd name="T22" fmla="*/ 12 w 58"/>
                  <a:gd name="T23" fmla="*/ 15 h 15"/>
                  <a:gd name="T24" fmla="*/ 20 w 58"/>
                  <a:gd name="T25" fmla="*/ 14 h 15"/>
                  <a:gd name="T26" fmla="*/ 29 w 58"/>
                  <a:gd name="T27" fmla="*/ 11 h 15"/>
                  <a:gd name="T28" fmla="*/ 39 w 58"/>
                  <a:gd name="T29" fmla="*/ 9 h 15"/>
                  <a:gd name="T30" fmla="*/ 49 w 58"/>
                  <a:gd name="T31" fmla="*/ 7 h 15"/>
                  <a:gd name="T32" fmla="*/ 58 w 58"/>
                  <a:gd name="T3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15">
                    <a:moveTo>
                      <a:pt x="58" y="7"/>
                    </a:moveTo>
                    <a:lnTo>
                      <a:pt x="53" y="5"/>
                    </a:lnTo>
                    <a:lnTo>
                      <a:pt x="45" y="3"/>
                    </a:lnTo>
                    <a:lnTo>
                      <a:pt x="35" y="1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8" y="1"/>
                    </a:lnTo>
                    <a:lnTo>
                      <a:pt x="2" y="5"/>
                    </a:lnTo>
                    <a:lnTo>
                      <a:pt x="0" y="10"/>
                    </a:lnTo>
                    <a:lnTo>
                      <a:pt x="1" y="14"/>
                    </a:lnTo>
                    <a:lnTo>
                      <a:pt x="5" y="15"/>
                    </a:lnTo>
                    <a:lnTo>
                      <a:pt x="12" y="15"/>
                    </a:lnTo>
                    <a:lnTo>
                      <a:pt x="20" y="14"/>
                    </a:lnTo>
                    <a:lnTo>
                      <a:pt x="29" y="11"/>
                    </a:lnTo>
                    <a:lnTo>
                      <a:pt x="39" y="9"/>
                    </a:lnTo>
                    <a:lnTo>
                      <a:pt x="49" y="7"/>
                    </a:lnTo>
                    <a:lnTo>
                      <a:pt x="58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8" name="Freeform 406">
                <a:extLst>
                  <a:ext uri="{FF2B5EF4-FFF2-40B4-BE49-F238E27FC236}">
                    <a16:creationId xmlns:a16="http://schemas.microsoft.com/office/drawing/2014/main" xmlns="" id="{16EE2E7D-D667-1EBB-B51E-701844470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7" y="3416"/>
                <a:ext cx="28" cy="9"/>
              </a:xfrm>
              <a:custGeom>
                <a:avLst/>
                <a:gdLst>
                  <a:gd name="T0" fmla="*/ 57 w 57"/>
                  <a:gd name="T1" fmla="*/ 18 h 18"/>
                  <a:gd name="T2" fmla="*/ 54 w 57"/>
                  <a:gd name="T3" fmla="*/ 13 h 18"/>
                  <a:gd name="T4" fmla="*/ 49 w 57"/>
                  <a:gd name="T5" fmla="*/ 9 h 18"/>
                  <a:gd name="T6" fmla="*/ 41 w 57"/>
                  <a:gd name="T7" fmla="*/ 5 h 18"/>
                  <a:gd name="T8" fmla="*/ 32 w 57"/>
                  <a:gd name="T9" fmla="*/ 2 h 18"/>
                  <a:gd name="T10" fmla="*/ 21 w 57"/>
                  <a:gd name="T11" fmla="*/ 0 h 18"/>
                  <a:gd name="T12" fmla="*/ 12 w 57"/>
                  <a:gd name="T13" fmla="*/ 0 h 18"/>
                  <a:gd name="T14" fmla="*/ 6 w 57"/>
                  <a:gd name="T15" fmla="*/ 3 h 18"/>
                  <a:gd name="T16" fmla="*/ 0 w 57"/>
                  <a:gd name="T17" fmla="*/ 8 h 18"/>
                  <a:gd name="T18" fmla="*/ 0 w 57"/>
                  <a:gd name="T19" fmla="*/ 13 h 18"/>
                  <a:gd name="T20" fmla="*/ 4 w 57"/>
                  <a:gd name="T21" fmla="*/ 17 h 18"/>
                  <a:gd name="T22" fmla="*/ 11 w 57"/>
                  <a:gd name="T23" fmla="*/ 18 h 18"/>
                  <a:gd name="T24" fmla="*/ 20 w 57"/>
                  <a:gd name="T25" fmla="*/ 18 h 18"/>
                  <a:gd name="T26" fmla="*/ 31 w 57"/>
                  <a:gd name="T27" fmla="*/ 17 h 18"/>
                  <a:gd name="T28" fmla="*/ 40 w 57"/>
                  <a:gd name="T29" fmla="*/ 17 h 18"/>
                  <a:gd name="T30" fmla="*/ 49 w 57"/>
                  <a:gd name="T31" fmla="*/ 17 h 18"/>
                  <a:gd name="T32" fmla="*/ 57 w 57"/>
                  <a:gd name="T3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18">
                    <a:moveTo>
                      <a:pt x="57" y="18"/>
                    </a:moveTo>
                    <a:lnTo>
                      <a:pt x="54" y="13"/>
                    </a:lnTo>
                    <a:lnTo>
                      <a:pt x="49" y="9"/>
                    </a:lnTo>
                    <a:lnTo>
                      <a:pt x="41" y="5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3"/>
                    </a:lnTo>
                    <a:lnTo>
                      <a:pt x="0" y="8"/>
                    </a:lnTo>
                    <a:lnTo>
                      <a:pt x="0" y="13"/>
                    </a:lnTo>
                    <a:lnTo>
                      <a:pt x="4" y="17"/>
                    </a:lnTo>
                    <a:lnTo>
                      <a:pt x="11" y="18"/>
                    </a:lnTo>
                    <a:lnTo>
                      <a:pt x="20" y="18"/>
                    </a:lnTo>
                    <a:lnTo>
                      <a:pt x="31" y="17"/>
                    </a:lnTo>
                    <a:lnTo>
                      <a:pt x="40" y="17"/>
                    </a:lnTo>
                    <a:lnTo>
                      <a:pt x="49" y="17"/>
                    </a:lnTo>
                    <a:lnTo>
                      <a:pt x="57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19" name="Freeform 407">
                <a:extLst>
                  <a:ext uri="{FF2B5EF4-FFF2-40B4-BE49-F238E27FC236}">
                    <a16:creationId xmlns:a16="http://schemas.microsoft.com/office/drawing/2014/main" xmlns="" id="{98BB2315-5746-4BD4-04A1-E62D12FD44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" y="3427"/>
                <a:ext cx="31" cy="8"/>
              </a:xfrm>
              <a:custGeom>
                <a:avLst/>
                <a:gdLst>
                  <a:gd name="T0" fmla="*/ 63 w 63"/>
                  <a:gd name="T1" fmla="*/ 13 h 16"/>
                  <a:gd name="T2" fmla="*/ 58 w 63"/>
                  <a:gd name="T3" fmla="*/ 11 h 16"/>
                  <a:gd name="T4" fmla="*/ 50 w 63"/>
                  <a:gd name="T5" fmla="*/ 8 h 16"/>
                  <a:gd name="T6" fmla="*/ 42 w 63"/>
                  <a:gd name="T7" fmla="*/ 5 h 16"/>
                  <a:gd name="T8" fmla="*/ 33 w 63"/>
                  <a:gd name="T9" fmla="*/ 2 h 16"/>
                  <a:gd name="T10" fmla="*/ 23 w 63"/>
                  <a:gd name="T11" fmla="*/ 0 h 16"/>
                  <a:gd name="T12" fmla="*/ 15 w 63"/>
                  <a:gd name="T13" fmla="*/ 0 h 16"/>
                  <a:gd name="T14" fmla="*/ 7 w 63"/>
                  <a:gd name="T15" fmla="*/ 1 h 16"/>
                  <a:gd name="T16" fmla="*/ 2 w 63"/>
                  <a:gd name="T17" fmla="*/ 6 h 16"/>
                  <a:gd name="T18" fmla="*/ 0 w 63"/>
                  <a:gd name="T19" fmla="*/ 11 h 16"/>
                  <a:gd name="T20" fmla="*/ 6 w 63"/>
                  <a:gd name="T21" fmla="*/ 13 h 16"/>
                  <a:gd name="T22" fmla="*/ 13 w 63"/>
                  <a:gd name="T23" fmla="*/ 16 h 16"/>
                  <a:gd name="T24" fmla="*/ 25 w 63"/>
                  <a:gd name="T25" fmla="*/ 16 h 16"/>
                  <a:gd name="T26" fmla="*/ 37 w 63"/>
                  <a:gd name="T27" fmla="*/ 16 h 16"/>
                  <a:gd name="T28" fmla="*/ 48 w 63"/>
                  <a:gd name="T29" fmla="*/ 16 h 16"/>
                  <a:gd name="T30" fmla="*/ 58 w 63"/>
                  <a:gd name="T31" fmla="*/ 15 h 16"/>
                  <a:gd name="T32" fmla="*/ 63 w 63"/>
                  <a:gd name="T33" fmla="*/ 13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16">
                    <a:moveTo>
                      <a:pt x="63" y="13"/>
                    </a:moveTo>
                    <a:lnTo>
                      <a:pt x="58" y="11"/>
                    </a:lnTo>
                    <a:lnTo>
                      <a:pt x="50" y="8"/>
                    </a:lnTo>
                    <a:lnTo>
                      <a:pt x="42" y="5"/>
                    </a:lnTo>
                    <a:lnTo>
                      <a:pt x="33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2" y="6"/>
                    </a:lnTo>
                    <a:lnTo>
                      <a:pt x="0" y="11"/>
                    </a:lnTo>
                    <a:lnTo>
                      <a:pt x="6" y="13"/>
                    </a:lnTo>
                    <a:lnTo>
                      <a:pt x="13" y="16"/>
                    </a:lnTo>
                    <a:lnTo>
                      <a:pt x="25" y="16"/>
                    </a:lnTo>
                    <a:lnTo>
                      <a:pt x="37" y="16"/>
                    </a:lnTo>
                    <a:lnTo>
                      <a:pt x="48" y="16"/>
                    </a:lnTo>
                    <a:lnTo>
                      <a:pt x="58" y="15"/>
                    </a:lnTo>
                    <a:lnTo>
                      <a:pt x="63" y="1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0" name="Freeform 408">
                <a:extLst>
                  <a:ext uri="{FF2B5EF4-FFF2-40B4-BE49-F238E27FC236}">
                    <a16:creationId xmlns:a16="http://schemas.microsoft.com/office/drawing/2014/main" xmlns="" id="{9F3EA6DF-9A8D-B93D-0714-9049AEC3F4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2" y="3222"/>
                <a:ext cx="29" cy="46"/>
              </a:xfrm>
              <a:custGeom>
                <a:avLst/>
                <a:gdLst>
                  <a:gd name="T0" fmla="*/ 0 w 60"/>
                  <a:gd name="T1" fmla="*/ 2 h 92"/>
                  <a:gd name="T2" fmla="*/ 3 w 60"/>
                  <a:gd name="T3" fmla="*/ 7 h 92"/>
                  <a:gd name="T4" fmla="*/ 8 w 60"/>
                  <a:gd name="T5" fmla="*/ 16 h 92"/>
                  <a:gd name="T6" fmla="*/ 17 w 60"/>
                  <a:gd name="T7" fmla="*/ 27 h 92"/>
                  <a:gd name="T8" fmla="*/ 28 w 60"/>
                  <a:gd name="T9" fmla="*/ 39 h 92"/>
                  <a:gd name="T10" fmla="*/ 40 w 60"/>
                  <a:gd name="T11" fmla="*/ 53 h 92"/>
                  <a:gd name="T12" fmla="*/ 49 w 60"/>
                  <a:gd name="T13" fmla="*/ 67 h 92"/>
                  <a:gd name="T14" fmla="*/ 56 w 60"/>
                  <a:gd name="T15" fmla="*/ 81 h 92"/>
                  <a:gd name="T16" fmla="*/ 60 w 60"/>
                  <a:gd name="T17" fmla="*/ 92 h 92"/>
                  <a:gd name="T18" fmla="*/ 56 w 60"/>
                  <a:gd name="T19" fmla="*/ 77 h 92"/>
                  <a:gd name="T20" fmla="*/ 49 w 60"/>
                  <a:gd name="T21" fmla="*/ 61 h 92"/>
                  <a:gd name="T22" fmla="*/ 41 w 60"/>
                  <a:gd name="T23" fmla="*/ 43 h 92"/>
                  <a:gd name="T24" fmla="*/ 32 w 60"/>
                  <a:gd name="T25" fmla="*/ 27 h 92"/>
                  <a:gd name="T26" fmla="*/ 23 w 60"/>
                  <a:gd name="T27" fmla="*/ 13 h 92"/>
                  <a:gd name="T28" fmla="*/ 13 w 60"/>
                  <a:gd name="T29" fmla="*/ 3 h 92"/>
                  <a:gd name="T30" fmla="*/ 6 w 60"/>
                  <a:gd name="T31" fmla="*/ 0 h 92"/>
                  <a:gd name="T32" fmla="*/ 0 w 60"/>
                  <a:gd name="T33" fmla="*/ 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92">
                    <a:moveTo>
                      <a:pt x="0" y="2"/>
                    </a:moveTo>
                    <a:lnTo>
                      <a:pt x="3" y="7"/>
                    </a:lnTo>
                    <a:lnTo>
                      <a:pt x="8" y="16"/>
                    </a:lnTo>
                    <a:lnTo>
                      <a:pt x="17" y="27"/>
                    </a:lnTo>
                    <a:lnTo>
                      <a:pt x="28" y="39"/>
                    </a:lnTo>
                    <a:lnTo>
                      <a:pt x="40" y="53"/>
                    </a:lnTo>
                    <a:lnTo>
                      <a:pt x="49" y="67"/>
                    </a:lnTo>
                    <a:lnTo>
                      <a:pt x="56" y="81"/>
                    </a:lnTo>
                    <a:lnTo>
                      <a:pt x="60" y="92"/>
                    </a:lnTo>
                    <a:lnTo>
                      <a:pt x="56" y="77"/>
                    </a:lnTo>
                    <a:lnTo>
                      <a:pt x="49" y="61"/>
                    </a:lnTo>
                    <a:lnTo>
                      <a:pt x="41" y="43"/>
                    </a:lnTo>
                    <a:lnTo>
                      <a:pt x="32" y="27"/>
                    </a:lnTo>
                    <a:lnTo>
                      <a:pt x="23" y="13"/>
                    </a:lnTo>
                    <a:lnTo>
                      <a:pt x="13" y="3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1" name="Freeform 409">
                <a:extLst>
                  <a:ext uri="{FF2B5EF4-FFF2-40B4-BE49-F238E27FC236}">
                    <a16:creationId xmlns:a16="http://schemas.microsoft.com/office/drawing/2014/main" xmlns="" id="{3375A0B2-C32D-6A05-FE03-514EF84AD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5" y="3215"/>
                <a:ext cx="20" cy="34"/>
              </a:xfrm>
              <a:custGeom>
                <a:avLst/>
                <a:gdLst>
                  <a:gd name="T0" fmla="*/ 38 w 38"/>
                  <a:gd name="T1" fmla="*/ 67 h 67"/>
                  <a:gd name="T2" fmla="*/ 30 w 38"/>
                  <a:gd name="T3" fmla="*/ 46 h 67"/>
                  <a:gd name="T4" fmla="*/ 18 w 38"/>
                  <a:gd name="T5" fmla="*/ 22 h 67"/>
                  <a:gd name="T6" fmla="*/ 6 w 38"/>
                  <a:gd name="T7" fmla="*/ 4 h 67"/>
                  <a:gd name="T8" fmla="*/ 0 w 38"/>
                  <a:gd name="T9" fmla="*/ 0 h 67"/>
                  <a:gd name="T10" fmla="*/ 0 w 38"/>
                  <a:gd name="T11" fmla="*/ 5 h 67"/>
                  <a:gd name="T12" fmla="*/ 4 w 38"/>
                  <a:gd name="T13" fmla="*/ 12 h 67"/>
                  <a:gd name="T14" fmla="*/ 9 w 38"/>
                  <a:gd name="T15" fmla="*/ 22 h 67"/>
                  <a:gd name="T16" fmla="*/ 16 w 38"/>
                  <a:gd name="T17" fmla="*/ 32 h 67"/>
                  <a:gd name="T18" fmla="*/ 22 w 38"/>
                  <a:gd name="T19" fmla="*/ 44 h 67"/>
                  <a:gd name="T20" fmla="*/ 29 w 38"/>
                  <a:gd name="T21" fmla="*/ 53 h 67"/>
                  <a:gd name="T22" fmla="*/ 34 w 38"/>
                  <a:gd name="T23" fmla="*/ 61 h 67"/>
                  <a:gd name="T24" fmla="*/ 38 w 38"/>
                  <a:gd name="T25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67">
                    <a:moveTo>
                      <a:pt x="38" y="67"/>
                    </a:moveTo>
                    <a:lnTo>
                      <a:pt x="30" y="46"/>
                    </a:lnTo>
                    <a:lnTo>
                      <a:pt x="18" y="22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4" y="12"/>
                    </a:lnTo>
                    <a:lnTo>
                      <a:pt x="9" y="22"/>
                    </a:lnTo>
                    <a:lnTo>
                      <a:pt x="16" y="32"/>
                    </a:lnTo>
                    <a:lnTo>
                      <a:pt x="22" y="44"/>
                    </a:lnTo>
                    <a:lnTo>
                      <a:pt x="29" y="53"/>
                    </a:lnTo>
                    <a:lnTo>
                      <a:pt x="34" y="61"/>
                    </a:lnTo>
                    <a:lnTo>
                      <a:pt x="38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2" name="Freeform 410">
                <a:extLst>
                  <a:ext uri="{FF2B5EF4-FFF2-40B4-BE49-F238E27FC236}">
                    <a16:creationId xmlns:a16="http://schemas.microsoft.com/office/drawing/2014/main" xmlns="" id="{27CDA59B-E91B-8BA2-FBED-E339C2584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" y="3342"/>
                <a:ext cx="55" cy="179"/>
              </a:xfrm>
              <a:custGeom>
                <a:avLst/>
                <a:gdLst>
                  <a:gd name="T0" fmla="*/ 16 w 109"/>
                  <a:gd name="T1" fmla="*/ 357 h 358"/>
                  <a:gd name="T2" fmla="*/ 12 w 109"/>
                  <a:gd name="T3" fmla="*/ 358 h 358"/>
                  <a:gd name="T4" fmla="*/ 8 w 109"/>
                  <a:gd name="T5" fmla="*/ 357 h 358"/>
                  <a:gd name="T6" fmla="*/ 4 w 109"/>
                  <a:gd name="T7" fmla="*/ 355 h 358"/>
                  <a:gd name="T8" fmla="*/ 0 w 109"/>
                  <a:gd name="T9" fmla="*/ 355 h 358"/>
                  <a:gd name="T10" fmla="*/ 41 w 109"/>
                  <a:gd name="T11" fmla="*/ 312 h 358"/>
                  <a:gd name="T12" fmla="*/ 68 w 109"/>
                  <a:gd name="T13" fmla="*/ 266 h 358"/>
                  <a:gd name="T14" fmla="*/ 87 w 109"/>
                  <a:gd name="T15" fmla="*/ 217 h 358"/>
                  <a:gd name="T16" fmla="*/ 95 w 109"/>
                  <a:gd name="T17" fmla="*/ 167 h 358"/>
                  <a:gd name="T18" fmla="*/ 97 w 109"/>
                  <a:gd name="T19" fmla="*/ 120 h 358"/>
                  <a:gd name="T20" fmla="*/ 95 w 109"/>
                  <a:gd name="T21" fmla="*/ 75 h 358"/>
                  <a:gd name="T22" fmla="*/ 91 w 109"/>
                  <a:gd name="T23" fmla="*/ 35 h 358"/>
                  <a:gd name="T24" fmla="*/ 85 w 109"/>
                  <a:gd name="T25" fmla="*/ 0 h 358"/>
                  <a:gd name="T26" fmla="*/ 98 w 109"/>
                  <a:gd name="T27" fmla="*/ 27 h 358"/>
                  <a:gd name="T28" fmla="*/ 108 w 109"/>
                  <a:gd name="T29" fmla="*/ 70 h 358"/>
                  <a:gd name="T30" fmla="*/ 109 w 109"/>
                  <a:gd name="T31" fmla="*/ 121 h 358"/>
                  <a:gd name="T32" fmla="*/ 105 w 109"/>
                  <a:gd name="T33" fmla="*/ 176 h 358"/>
                  <a:gd name="T34" fmla="*/ 95 w 109"/>
                  <a:gd name="T35" fmla="*/ 232 h 358"/>
                  <a:gd name="T36" fmla="*/ 76 w 109"/>
                  <a:gd name="T37" fmla="*/ 284 h 358"/>
                  <a:gd name="T38" fmla="*/ 50 w 109"/>
                  <a:gd name="T39" fmla="*/ 327 h 358"/>
                  <a:gd name="T40" fmla="*/ 16 w 109"/>
                  <a:gd name="T41" fmla="*/ 3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9" h="358">
                    <a:moveTo>
                      <a:pt x="16" y="357"/>
                    </a:moveTo>
                    <a:lnTo>
                      <a:pt x="12" y="358"/>
                    </a:lnTo>
                    <a:lnTo>
                      <a:pt x="8" y="357"/>
                    </a:lnTo>
                    <a:lnTo>
                      <a:pt x="4" y="355"/>
                    </a:lnTo>
                    <a:lnTo>
                      <a:pt x="0" y="355"/>
                    </a:lnTo>
                    <a:lnTo>
                      <a:pt x="41" y="312"/>
                    </a:lnTo>
                    <a:lnTo>
                      <a:pt x="68" y="266"/>
                    </a:lnTo>
                    <a:lnTo>
                      <a:pt x="87" y="217"/>
                    </a:lnTo>
                    <a:lnTo>
                      <a:pt x="95" y="167"/>
                    </a:lnTo>
                    <a:lnTo>
                      <a:pt x="97" y="120"/>
                    </a:lnTo>
                    <a:lnTo>
                      <a:pt x="95" y="75"/>
                    </a:lnTo>
                    <a:lnTo>
                      <a:pt x="91" y="35"/>
                    </a:lnTo>
                    <a:lnTo>
                      <a:pt x="85" y="0"/>
                    </a:lnTo>
                    <a:lnTo>
                      <a:pt x="98" y="27"/>
                    </a:lnTo>
                    <a:lnTo>
                      <a:pt x="108" y="70"/>
                    </a:lnTo>
                    <a:lnTo>
                      <a:pt x="109" y="121"/>
                    </a:lnTo>
                    <a:lnTo>
                      <a:pt x="105" y="176"/>
                    </a:lnTo>
                    <a:lnTo>
                      <a:pt x="95" y="232"/>
                    </a:lnTo>
                    <a:lnTo>
                      <a:pt x="76" y="284"/>
                    </a:lnTo>
                    <a:lnTo>
                      <a:pt x="50" y="327"/>
                    </a:lnTo>
                    <a:lnTo>
                      <a:pt x="16" y="3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3" name="Freeform 411">
                <a:extLst>
                  <a:ext uri="{FF2B5EF4-FFF2-40B4-BE49-F238E27FC236}">
                    <a16:creationId xmlns:a16="http://schemas.microsoft.com/office/drawing/2014/main" xmlns="" id="{73BD01A5-9962-4085-A9E9-2E60193635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0" y="3346"/>
                <a:ext cx="37" cy="25"/>
              </a:xfrm>
              <a:custGeom>
                <a:avLst/>
                <a:gdLst>
                  <a:gd name="T0" fmla="*/ 74 w 74"/>
                  <a:gd name="T1" fmla="*/ 50 h 50"/>
                  <a:gd name="T2" fmla="*/ 67 w 74"/>
                  <a:gd name="T3" fmla="*/ 40 h 50"/>
                  <a:gd name="T4" fmla="*/ 57 w 74"/>
                  <a:gd name="T5" fmla="*/ 30 h 50"/>
                  <a:gd name="T6" fmla="*/ 46 w 74"/>
                  <a:gd name="T7" fmla="*/ 21 h 50"/>
                  <a:gd name="T8" fmla="*/ 33 w 74"/>
                  <a:gd name="T9" fmla="*/ 12 h 50"/>
                  <a:gd name="T10" fmla="*/ 22 w 74"/>
                  <a:gd name="T11" fmla="*/ 6 h 50"/>
                  <a:gd name="T12" fmla="*/ 12 w 74"/>
                  <a:gd name="T13" fmla="*/ 1 h 50"/>
                  <a:gd name="T14" fmla="*/ 4 w 74"/>
                  <a:gd name="T15" fmla="*/ 0 h 50"/>
                  <a:gd name="T16" fmla="*/ 0 w 74"/>
                  <a:gd name="T17" fmla="*/ 1 h 50"/>
                  <a:gd name="T18" fmla="*/ 0 w 74"/>
                  <a:gd name="T19" fmla="*/ 5 h 50"/>
                  <a:gd name="T20" fmla="*/ 5 w 74"/>
                  <a:gd name="T21" fmla="*/ 10 h 50"/>
                  <a:gd name="T22" fmla="*/ 15 w 74"/>
                  <a:gd name="T23" fmla="*/ 15 h 50"/>
                  <a:gd name="T24" fmla="*/ 25 w 74"/>
                  <a:gd name="T25" fmla="*/ 21 h 50"/>
                  <a:gd name="T26" fmla="*/ 38 w 74"/>
                  <a:gd name="T27" fmla="*/ 27 h 50"/>
                  <a:gd name="T28" fmla="*/ 51 w 74"/>
                  <a:gd name="T29" fmla="*/ 33 h 50"/>
                  <a:gd name="T30" fmla="*/ 63 w 74"/>
                  <a:gd name="T31" fmla="*/ 41 h 50"/>
                  <a:gd name="T32" fmla="*/ 74 w 74"/>
                  <a:gd name="T3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50">
                    <a:moveTo>
                      <a:pt x="74" y="50"/>
                    </a:moveTo>
                    <a:lnTo>
                      <a:pt x="67" y="40"/>
                    </a:lnTo>
                    <a:lnTo>
                      <a:pt x="57" y="30"/>
                    </a:lnTo>
                    <a:lnTo>
                      <a:pt x="46" y="21"/>
                    </a:lnTo>
                    <a:lnTo>
                      <a:pt x="33" y="12"/>
                    </a:lnTo>
                    <a:lnTo>
                      <a:pt x="22" y="6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5" y="10"/>
                    </a:lnTo>
                    <a:lnTo>
                      <a:pt x="15" y="15"/>
                    </a:lnTo>
                    <a:lnTo>
                      <a:pt x="25" y="21"/>
                    </a:lnTo>
                    <a:lnTo>
                      <a:pt x="38" y="27"/>
                    </a:lnTo>
                    <a:lnTo>
                      <a:pt x="51" y="33"/>
                    </a:lnTo>
                    <a:lnTo>
                      <a:pt x="63" y="41"/>
                    </a:lnTo>
                    <a:lnTo>
                      <a:pt x="74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4" name="Freeform 412">
                <a:extLst>
                  <a:ext uri="{FF2B5EF4-FFF2-40B4-BE49-F238E27FC236}">
                    <a16:creationId xmlns:a16="http://schemas.microsoft.com/office/drawing/2014/main" xmlns="" id="{7C6F3758-E6FF-9CFB-6007-CB6A074950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3352"/>
                <a:ext cx="44" cy="37"/>
              </a:xfrm>
              <a:custGeom>
                <a:avLst/>
                <a:gdLst>
                  <a:gd name="T0" fmla="*/ 0 w 88"/>
                  <a:gd name="T1" fmla="*/ 1 h 74"/>
                  <a:gd name="T2" fmla="*/ 4 w 88"/>
                  <a:gd name="T3" fmla="*/ 0 h 74"/>
                  <a:gd name="T4" fmla="*/ 15 w 88"/>
                  <a:gd name="T5" fmla="*/ 4 h 74"/>
                  <a:gd name="T6" fmla="*/ 27 w 88"/>
                  <a:gd name="T7" fmla="*/ 10 h 74"/>
                  <a:gd name="T8" fmla="*/ 42 w 88"/>
                  <a:gd name="T9" fmla="*/ 20 h 74"/>
                  <a:gd name="T10" fmla="*/ 57 w 88"/>
                  <a:gd name="T11" fmla="*/ 31 h 74"/>
                  <a:gd name="T12" fmla="*/ 71 w 88"/>
                  <a:gd name="T13" fmla="*/ 45 h 74"/>
                  <a:gd name="T14" fmla="*/ 82 w 88"/>
                  <a:gd name="T15" fmla="*/ 59 h 74"/>
                  <a:gd name="T16" fmla="*/ 88 w 88"/>
                  <a:gd name="T17" fmla="*/ 74 h 74"/>
                  <a:gd name="T18" fmla="*/ 79 w 88"/>
                  <a:gd name="T19" fmla="*/ 65 h 74"/>
                  <a:gd name="T20" fmla="*/ 66 w 88"/>
                  <a:gd name="T21" fmla="*/ 55 h 74"/>
                  <a:gd name="T22" fmla="*/ 50 w 88"/>
                  <a:gd name="T23" fmla="*/ 44 h 74"/>
                  <a:gd name="T24" fmla="*/ 34 w 88"/>
                  <a:gd name="T25" fmla="*/ 32 h 74"/>
                  <a:gd name="T26" fmla="*/ 20 w 88"/>
                  <a:gd name="T27" fmla="*/ 21 h 74"/>
                  <a:gd name="T28" fmla="*/ 9 w 88"/>
                  <a:gd name="T29" fmla="*/ 12 h 74"/>
                  <a:gd name="T30" fmla="*/ 2 w 88"/>
                  <a:gd name="T31" fmla="*/ 5 h 74"/>
                  <a:gd name="T32" fmla="*/ 0 w 88"/>
                  <a:gd name="T33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74">
                    <a:moveTo>
                      <a:pt x="0" y="1"/>
                    </a:moveTo>
                    <a:lnTo>
                      <a:pt x="4" y="0"/>
                    </a:lnTo>
                    <a:lnTo>
                      <a:pt x="15" y="4"/>
                    </a:lnTo>
                    <a:lnTo>
                      <a:pt x="27" y="10"/>
                    </a:lnTo>
                    <a:lnTo>
                      <a:pt x="42" y="20"/>
                    </a:lnTo>
                    <a:lnTo>
                      <a:pt x="57" y="31"/>
                    </a:lnTo>
                    <a:lnTo>
                      <a:pt x="71" y="45"/>
                    </a:lnTo>
                    <a:lnTo>
                      <a:pt x="82" y="59"/>
                    </a:lnTo>
                    <a:lnTo>
                      <a:pt x="88" y="74"/>
                    </a:lnTo>
                    <a:lnTo>
                      <a:pt x="79" y="65"/>
                    </a:lnTo>
                    <a:lnTo>
                      <a:pt x="66" y="55"/>
                    </a:lnTo>
                    <a:lnTo>
                      <a:pt x="50" y="44"/>
                    </a:lnTo>
                    <a:lnTo>
                      <a:pt x="34" y="32"/>
                    </a:lnTo>
                    <a:lnTo>
                      <a:pt x="20" y="21"/>
                    </a:lnTo>
                    <a:lnTo>
                      <a:pt x="9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5" name="Freeform 413">
                <a:extLst>
                  <a:ext uri="{FF2B5EF4-FFF2-40B4-BE49-F238E27FC236}">
                    <a16:creationId xmlns:a16="http://schemas.microsoft.com/office/drawing/2014/main" xmlns="" id="{579BB056-0719-2396-F58C-5DD969D82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" y="3376"/>
                <a:ext cx="52" cy="46"/>
              </a:xfrm>
              <a:custGeom>
                <a:avLst/>
                <a:gdLst>
                  <a:gd name="T0" fmla="*/ 0 w 104"/>
                  <a:gd name="T1" fmla="*/ 0 h 93"/>
                  <a:gd name="T2" fmla="*/ 5 w 104"/>
                  <a:gd name="T3" fmla="*/ 0 h 93"/>
                  <a:gd name="T4" fmla="*/ 17 w 104"/>
                  <a:gd name="T5" fmla="*/ 5 h 93"/>
                  <a:gd name="T6" fmla="*/ 33 w 104"/>
                  <a:gd name="T7" fmla="*/ 15 h 93"/>
                  <a:gd name="T8" fmla="*/ 50 w 104"/>
                  <a:gd name="T9" fmla="*/ 29 h 93"/>
                  <a:gd name="T10" fmla="*/ 67 w 104"/>
                  <a:gd name="T11" fmla="*/ 44 h 93"/>
                  <a:gd name="T12" fmla="*/ 83 w 104"/>
                  <a:gd name="T13" fmla="*/ 61 h 93"/>
                  <a:gd name="T14" fmla="*/ 96 w 104"/>
                  <a:gd name="T15" fmla="*/ 78 h 93"/>
                  <a:gd name="T16" fmla="*/ 104 w 104"/>
                  <a:gd name="T17" fmla="*/ 93 h 93"/>
                  <a:gd name="T18" fmla="*/ 96 w 104"/>
                  <a:gd name="T19" fmla="*/ 85 h 93"/>
                  <a:gd name="T20" fmla="*/ 81 w 104"/>
                  <a:gd name="T21" fmla="*/ 74 h 93"/>
                  <a:gd name="T22" fmla="*/ 64 w 104"/>
                  <a:gd name="T23" fmla="*/ 61 h 93"/>
                  <a:gd name="T24" fmla="*/ 44 w 104"/>
                  <a:gd name="T25" fmla="*/ 47 h 93"/>
                  <a:gd name="T26" fmla="*/ 26 w 104"/>
                  <a:gd name="T27" fmla="*/ 32 h 93"/>
                  <a:gd name="T28" fmla="*/ 12 w 104"/>
                  <a:gd name="T29" fmla="*/ 18 h 93"/>
                  <a:gd name="T30" fmla="*/ 2 w 104"/>
                  <a:gd name="T31" fmla="*/ 7 h 93"/>
                  <a:gd name="T32" fmla="*/ 0 w 104"/>
                  <a:gd name="T3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93">
                    <a:moveTo>
                      <a:pt x="0" y="0"/>
                    </a:moveTo>
                    <a:lnTo>
                      <a:pt x="5" y="0"/>
                    </a:lnTo>
                    <a:lnTo>
                      <a:pt x="17" y="5"/>
                    </a:lnTo>
                    <a:lnTo>
                      <a:pt x="33" y="15"/>
                    </a:lnTo>
                    <a:lnTo>
                      <a:pt x="50" y="29"/>
                    </a:lnTo>
                    <a:lnTo>
                      <a:pt x="67" y="44"/>
                    </a:lnTo>
                    <a:lnTo>
                      <a:pt x="83" y="61"/>
                    </a:lnTo>
                    <a:lnTo>
                      <a:pt x="96" y="78"/>
                    </a:lnTo>
                    <a:lnTo>
                      <a:pt x="104" y="93"/>
                    </a:lnTo>
                    <a:lnTo>
                      <a:pt x="96" y="85"/>
                    </a:lnTo>
                    <a:lnTo>
                      <a:pt x="81" y="74"/>
                    </a:lnTo>
                    <a:lnTo>
                      <a:pt x="64" y="61"/>
                    </a:lnTo>
                    <a:lnTo>
                      <a:pt x="44" y="47"/>
                    </a:lnTo>
                    <a:lnTo>
                      <a:pt x="26" y="32"/>
                    </a:lnTo>
                    <a:lnTo>
                      <a:pt x="12" y="18"/>
                    </a:lnTo>
                    <a:lnTo>
                      <a:pt x="2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6" name="Freeform 414">
                <a:extLst>
                  <a:ext uri="{FF2B5EF4-FFF2-40B4-BE49-F238E27FC236}">
                    <a16:creationId xmlns:a16="http://schemas.microsoft.com/office/drawing/2014/main" xmlns="" id="{FE9D810C-EA59-3A58-C002-0E735745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" y="3412"/>
                <a:ext cx="57" cy="42"/>
              </a:xfrm>
              <a:custGeom>
                <a:avLst/>
                <a:gdLst>
                  <a:gd name="T0" fmla="*/ 0 w 115"/>
                  <a:gd name="T1" fmla="*/ 1 h 85"/>
                  <a:gd name="T2" fmla="*/ 7 w 115"/>
                  <a:gd name="T3" fmla="*/ 0 h 85"/>
                  <a:gd name="T4" fmla="*/ 21 w 115"/>
                  <a:gd name="T5" fmla="*/ 5 h 85"/>
                  <a:gd name="T6" fmla="*/ 38 w 115"/>
                  <a:gd name="T7" fmla="*/ 13 h 85"/>
                  <a:gd name="T8" fmla="*/ 58 w 115"/>
                  <a:gd name="T9" fmla="*/ 26 h 85"/>
                  <a:gd name="T10" fmla="*/ 76 w 115"/>
                  <a:gd name="T11" fmla="*/ 41 h 85"/>
                  <a:gd name="T12" fmla="*/ 93 w 115"/>
                  <a:gd name="T13" fmla="*/ 56 h 85"/>
                  <a:gd name="T14" fmla="*/ 108 w 115"/>
                  <a:gd name="T15" fmla="*/ 71 h 85"/>
                  <a:gd name="T16" fmla="*/ 115 w 115"/>
                  <a:gd name="T17" fmla="*/ 85 h 85"/>
                  <a:gd name="T18" fmla="*/ 105 w 115"/>
                  <a:gd name="T19" fmla="*/ 80 h 85"/>
                  <a:gd name="T20" fmla="*/ 91 w 115"/>
                  <a:gd name="T21" fmla="*/ 70 h 85"/>
                  <a:gd name="T22" fmla="*/ 71 w 115"/>
                  <a:gd name="T23" fmla="*/ 57 h 85"/>
                  <a:gd name="T24" fmla="*/ 50 w 115"/>
                  <a:gd name="T25" fmla="*/ 42 h 85"/>
                  <a:gd name="T26" fmla="*/ 30 w 115"/>
                  <a:gd name="T27" fmla="*/ 28 h 85"/>
                  <a:gd name="T28" fmla="*/ 14 w 115"/>
                  <a:gd name="T29" fmla="*/ 16 h 85"/>
                  <a:gd name="T30" fmla="*/ 3 w 115"/>
                  <a:gd name="T31" fmla="*/ 6 h 85"/>
                  <a:gd name="T32" fmla="*/ 0 w 115"/>
                  <a:gd name="T33" fmla="*/ 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5" h="85">
                    <a:moveTo>
                      <a:pt x="0" y="1"/>
                    </a:moveTo>
                    <a:lnTo>
                      <a:pt x="7" y="0"/>
                    </a:lnTo>
                    <a:lnTo>
                      <a:pt x="21" y="5"/>
                    </a:lnTo>
                    <a:lnTo>
                      <a:pt x="38" y="13"/>
                    </a:lnTo>
                    <a:lnTo>
                      <a:pt x="58" y="26"/>
                    </a:lnTo>
                    <a:lnTo>
                      <a:pt x="76" y="41"/>
                    </a:lnTo>
                    <a:lnTo>
                      <a:pt x="93" y="56"/>
                    </a:lnTo>
                    <a:lnTo>
                      <a:pt x="108" y="71"/>
                    </a:lnTo>
                    <a:lnTo>
                      <a:pt x="115" y="85"/>
                    </a:lnTo>
                    <a:lnTo>
                      <a:pt x="105" y="80"/>
                    </a:lnTo>
                    <a:lnTo>
                      <a:pt x="91" y="70"/>
                    </a:lnTo>
                    <a:lnTo>
                      <a:pt x="71" y="57"/>
                    </a:lnTo>
                    <a:lnTo>
                      <a:pt x="50" y="42"/>
                    </a:lnTo>
                    <a:lnTo>
                      <a:pt x="30" y="28"/>
                    </a:lnTo>
                    <a:lnTo>
                      <a:pt x="14" y="16"/>
                    </a:lnTo>
                    <a:lnTo>
                      <a:pt x="3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7" name="Freeform 415">
                <a:extLst>
                  <a:ext uri="{FF2B5EF4-FFF2-40B4-BE49-F238E27FC236}">
                    <a16:creationId xmlns:a16="http://schemas.microsoft.com/office/drawing/2014/main" xmlns="" id="{F701AC46-1DF8-B37A-F727-006D71F26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" y="3430"/>
                <a:ext cx="52" cy="37"/>
              </a:xfrm>
              <a:custGeom>
                <a:avLst/>
                <a:gdLst>
                  <a:gd name="T0" fmla="*/ 0 w 104"/>
                  <a:gd name="T1" fmla="*/ 1 h 75"/>
                  <a:gd name="T2" fmla="*/ 5 w 104"/>
                  <a:gd name="T3" fmla="*/ 0 h 75"/>
                  <a:gd name="T4" fmla="*/ 17 w 104"/>
                  <a:gd name="T5" fmla="*/ 5 h 75"/>
                  <a:gd name="T6" fmla="*/ 34 w 104"/>
                  <a:gd name="T7" fmla="*/ 14 h 75"/>
                  <a:gd name="T8" fmla="*/ 53 w 104"/>
                  <a:gd name="T9" fmla="*/ 25 h 75"/>
                  <a:gd name="T10" fmla="*/ 70 w 104"/>
                  <a:gd name="T11" fmla="*/ 37 h 75"/>
                  <a:gd name="T12" fmla="*/ 87 w 104"/>
                  <a:gd name="T13" fmla="*/ 51 h 75"/>
                  <a:gd name="T14" fmla="*/ 99 w 104"/>
                  <a:gd name="T15" fmla="*/ 63 h 75"/>
                  <a:gd name="T16" fmla="*/ 104 w 104"/>
                  <a:gd name="T17" fmla="*/ 75 h 75"/>
                  <a:gd name="T18" fmla="*/ 95 w 104"/>
                  <a:gd name="T19" fmla="*/ 68 h 75"/>
                  <a:gd name="T20" fmla="*/ 79 w 104"/>
                  <a:gd name="T21" fmla="*/ 60 h 75"/>
                  <a:gd name="T22" fmla="*/ 61 w 104"/>
                  <a:gd name="T23" fmla="*/ 50 h 75"/>
                  <a:gd name="T24" fmla="*/ 42 w 104"/>
                  <a:gd name="T25" fmla="*/ 37 h 75"/>
                  <a:gd name="T26" fmla="*/ 24 w 104"/>
                  <a:gd name="T27" fmla="*/ 26 h 75"/>
                  <a:gd name="T28" fmla="*/ 11 w 104"/>
                  <a:gd name="T29" fmla="*/ 16 h 75"/>
                  <a:gd name="T30" fmla="*/ 1 w 104"/>
                  <a:gd name="T31" fmla="*/ 7 h 75"/>
                  <a:gd name="T32" fmla="*/ 0 w 104"/>
                  <a:gd name="T33" fmla="*/ 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75">
                    <a:moveTo>
                      <a:pt x="0" y="1"/>
                    </a:moveTo>
                    <a:lnTo>
                      <a:pt x="5" y="0"/>
                    </a:lnTo>
                    <a:lnTo>
                      <a:pt x="17" y="5"/>
                    </a:lnTo>
                    <a:lnTo>
                      <a:pt x="34" y="14"/>
                    </a:lnTo>
                    <a:lnTo>
                      <a:pt x="53" y="25"/>
                    </a:lnTo>
                    <a:lnTo>
                      <a:pt x="70" y="37"/>
                    </a:lnTo>
                    <a:lnTo>
                      <a:pt x="87" y="51"/>
                    </a:lnTo>
                    <a:lnTo>
                      <a:pt x="99" y="63"/>
                    </a:lnTo>
                    <a:lnTo>
                      <a:pt x="104" y="75"/>
                    </a:lnTo>
                    <a:lnTo>
                      <a:pt x="95" y="68"/>
                    </a:lnTo>
                    <a:lnTo>
                      <a:pt x="79" y="60"/>
                    </a:lnTo>
                    <a:lnTo>
                      <a:pt x="61" y="50"/>
                    </a:lnTo>
                    <a:lnTo>
                      <a:pt x="42" y="37"/>
                    </a:lnTo>
                    <a:lnTo>
                      <a:pt x="24" y="26"/>
                    </a:lnTo>
                    <a:lnTo>
                      <a:pt x="11" y="16"/>
                    </a:lnTo>
                    <a:lnTo>
                      <a:pt x="1" y="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8" name="Freeform 416">
                <a:extLst>
                  <a:ext uri="{FF2B5EF4-FFF2-40B4-BE49-F238E27FC236}">
                    <a16:creationId xmlns:a16="http://schemas.microsoft.com/office/drawing/2014/main" xmlns="" id="{4F516127-C96B-B039-6E5E-E80B2018A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6" y="3462"/>
                <a:ext cx="42" cy="31"/>
              </a:xfrm>
              <a:custGeom>
                <a:avLst/>
                <a:gdLst>
                  <a:gd name="T0" fmla="*/ 0 w 86"/>
                  <a:gd name="T1" fmla="*/ 2 h 63"/>
                  <a:gd name="T2" fmla="*/ 6 w 86"/>
                  <a:gd name="T3" fmla="*/ 0 h 63"/>
                  <a:gd name="T4" fmla="*/ 15 w 86"/>
                  <a:gd name="T5" fmla="*/ 2 h 63"/>
                  <a:gd name="T6" fmla="*/ 28 w 86"/>
                  <a:gd name="T7" fmla="*/ 7 h 63"/>
                  <a:gd name="T8" fmla="*/ 42 w 86"/>
                  <a:gd name="T9" fmla="*/ 14 h 63"/>
                  <a:gd name="T10" fmla="*/ 57 w 86"/>
                  <a:gd name="T11" fmla="*/ 24 h 63"/>
                  <a:gd name="T12" fmla="*/ 70 w 86"/>
                  <a:gd name="T13" fmla="*/ 37 h 63"/>
                  <a:gd name="T14" fmla="*/ 81 w 86"/>
                  <a:gd name="T15" fmla="*/ 49 h 63"/>
                  <a:gd name="T16" fmla="*/ 86 w 86"/>
                  <a:gd name="T17" fmla="*/ 63 h 63"/>
                  <a:gd name="T18" fmla="*/ 77 w 86"/>
                  <a:gd name="T19" fmla="*/ 57 h 63"/>
                  <a:gd name="T20" fmla="*/ 65 w 86"/>
                  <a:gd name="T21" fmla="*/ 48 h 63"/>
                  <a:gd name="T22" fmla="*/ 49 w 86"/>
                  <a:gd name="T23" fmla="*/ 39 h 63"/>
                  <a:gd name="T24" fmla="*/ 33 w 86"/>
                  <a:gd name="T25" fmla="*/ 30 h 63"/>
                  <a:gd name="T26" fmla="*/ 20 w 86"/>
                  <a:gd name="T27" fmla="*/ 20 h 63"/>
                  <a:gd name="T28" fmla="*/ 8 w 86"/>
                  <a:gd name="T29" fmla="*/ 13 h 63"/>
                  <a:gd name="T30" fmla="*/ 2 w 86"/>
                  <a:gd name="T31" fmla="*/ 7 h 63"/>
                  <a:gd name="T32" fmla="*/ 0 w 86"/>
                  <a:gd name="T33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" h="63">
                    <a:moveTo>
                      <a:pt x="0" y="2"/>
                    </a:moveTo>
                    <a:lnTo>
                      <a:pt x="6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2" y="14"/>
                    </a:lnTo>
                    <a:lnTo>
                      <a:pt x="57" y="24"/>
                    </a:lnTo>
                    <a:lnTo>
                      <a:pt x="70" y="37"/>
                    </a:lnTo>
                    <a:lnTo>
                      <a:pt x="81" y="49"/>
                    </a:lnTo>
                    <a:lnTo>
                      <a:pt x="86" y="63"/>
                    </a:lnTo>
                    <a:lnTo>
                      <a:pt x="77" y="57"/>
                    </a:lnTo>
                    <a:lnTo>
                      <a:pt x="65" y="48"/>
                    </a:lnTo>
                    <a:lnTo>
                      <a:pt x="49" y="39"/>
                    </a:lnTo>
                    <a:lnTo>
                      <a:pt x="33" y="30"/>
                    </a:lnTo>
                    <a:lnTo>
                      <a:pt x="20" y="20"/>
                    </a:lnTo>
                    <a:lnTo>
                      <a:pt x="8" y="13"/>
                    </a:lnTo>
                    <a:lnTo>
                      <a:pt x="2" y="7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29" name="Freeform 417">
                <a:extLst>
                  <a:ext uri="{FF2B5EF4-FFF2-40B4-BE49-F238E27FC236}">
                    <a16:creationId xmlns:a16="http://schemas.microsoft.com/office/drawing/2014/main" xmlns="" id="{9E276939-C3F9-8DF0-450D-46E256435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6" y="3506"/>
                <a:ext cx="26" cy="8"/>
              </a:xfrm>
              <a:custGeom>
                <a:avLst/>
                <a:gdLst>
                  <a:gd name="T0" fmla="*/ 0 w 52"/>
                  <a:gd name="T1" fmla="*/ 4 h 16"/>
                  <a:gd name="T2" fmla="*/ 4 w 52"/>
                  <a:gd name="T3" fmla="*/ 1 h 16"/>
                  <a:gd name="T4" fmla="*/ 10 w 52"/>
                  <a:gd name="T5" fmla="*/ 0 h 16"/>
                  <a:gd name="T6" fmla="*/ 18 w 52"/>
                  <a:gd name="T7" fmla="*/ 0 h 16"/>
                  <a:gd name="T8" fmla="*/ 27 w 52"/>
                  <a:gd name="T9" fmla="*/ 0 h 16"/>
                  <a:gd name="T10" fmla="*/ 36 w 52"/>
                  <a:gd name="T11" fmla="*/ 3 h 16"/>
                  <a:gd name="T12" fmla="*/ 44 w 52"/>
                  <a:gd name="T13" fmla="*/ 5 h 16"/>
                  <a:gd name="T14" fmla="*/ 50 w 52"/>
                  <a:gd name="T15" fmla="*/ 10 h 16"/>
                  <a:gd name="T16" fmla="*/ 52 w 52"/>
                  <a:gd name="T17" fmla="*/ 16 h 16"/>
                  <a:gd name="T18" fmla="*/ 46 w 52"/>
                  <a:gd name="T19" fmla="*/ 11 h 16"/>
                  <a:gd name="T20" fmla="*/ 38 w 52"/>
                  <a:gd name="T21" fmla="*/ 9 h 16"/>
                  <a:gd name="T22" fmla="*/ 27 w 52"/>
                  <a:gd name="T23" fmla="*/ 9 h 16"/>
                  <a:gd name="T24" fmla="*/ 18 w 52"/>
                  <a:gd name="T25" fmla="*/ 9 h 16"/>
                  <a:gd name="T26" fmla="*/ 9 w 52"/>
                  <a:gd name="T27" fmla="*/ 9 h 16"/>
                  <a:gd name="T28" fmla="*/ 2 w 52"/>
                  <a:gd name="T29" fmla="*/ 9 h 16"/>
                  <a:gd name="T30" fmla="*/ 0 w 52"/>
                  <a:gd name="T31" fmla="*/ 8 h 16"/>
                  <a:gd name="T32" fmla="*/ 0 w 52"/>
                  <a:gd name="T33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16">
                    <a:moveTo>
                      <a:pt x="0" y="4"/>
                    </a:moveTo>
                    <a:lnTo>
                      <a:pt x="4" y="1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7" y="0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10"/>
                    </a:lnTo>
                    <a:lnTo>
                      <a:pt x="52" y="16"/>
                    </a:lnTo>
                    <a:lnTo>
                      <a:pt x="46" y="11"/>
                    </a:lnTo>
                    <a:lnTo>
                      <a:pt x="38" y="9"/>
                    </a:lnTo>
                    <a:lnTo>
                      <a:pt x="27" y="9"/>
                    </a:lnTo>
                    <a:lnTo>
                      <a:pt x="18" y="9"/>
                    </a:lnTo>
                    <a:lnTo>
                      <a:pt x="9" y="9"/>
                    </a:lnTo>
                    <a:lnTo>
                      <a:pt x="2" y="9"/>
                    </a:lnTo>
                    <a:lnTo>
                      <a:pt x="0" y="8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0" name="Freeform 418">
                <a:extLst>
                  <a:ext uri="{FF2B5EF4-FFF2-40B4-BE49-F238E27FC236}">
                    <a16:creationId xmlns:a16="http://schemas.microsoft.com/office/drawing/2014/main" xmlns="" id="{B4C6CA13-AA49-EAEC-D09C-CC1F84FC6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" y="3366"/>
                <a:ext cx="49" cy="41"/>
              </a:xfrm>
              <a:custGeom>
                <a:avLst/>
                <a:gdLst>
                  <a:gd name="T0" fmla="*/ 0 w 96"/>
                  <a:gd name="T1" fmla="*/ 2 h 83"/>
                  <a:gd name="T2" fmla="*/ 5 w 96"/>
                  <a:gd name="T3" fmla="*/ 0 h 83"/>
                  <a:gd name="T4" fmla="*/ 17 w 96"/>
                  <a:gd name="T5" fmla="*/ 4 h 83"/>
                  <a:gd name="T6" fmla="*/ 30 w 96"/>
                  <a:gd name="T7" fmla="*/ 13 h 83"/>
                  <a:gd name="T8" fmla="*/ 46 w 96"/>
                  <a:gd name="T9" fmla="*/ 24 h 83"/>
                  <a:gd name="T10" fmla="*/ 62 w 96"/>
                  <a:gd name="T11" fmla="*/ 38 h 83"/>
                  <a:gd name="T12" fmla="*/ 76 w 96"/>
                  <a:gd name="T13" fmla="*/ 53 h 83"/>
                  <a:gd name="T14" fmla="*/ 88 w 96"/>
                  <a:gd name="T15" fmla="*/ 68 h 83"/>
                  <a:gd name="T16" fmla="*/ 96 w 96"/>
                  <a:gd name="T17" fmla="*/ 83 h 83"/>
                  <a:gd name="T18" fmla="*/ 88 w 96"/>
                  <a:gd name="T19" fmla="*/ 77 h 83"/>
                  <a:gd name="T20" fmla="*/ 76 w 96"/>
                  <a:gd name="T21" fmla="*/ 67 h 83"/>
                  <a:gd name="T22" fmla="*/ 59 w 96"/>
                  <a:gd name="T23" fmla="*/ 54 h 83"/>
                  <a:gd name="T24" fmla="*/ 42 w 96"/>
                  <a:gd name="T25" fmla="*/ 42 h 83"/>
                  <a:gd name="T26" fmla="*/ 25 w 96"/>
                  <a:gd name="T27" fmla="*/ 29 h 83"/>
                  <a:gd name="T28" fmla="*/ 10 w 96"/>
                  <a:gd name="T29" fmla="*/ 18 h 83"/>
                  <a:gd name="T30" fmla="*/ 1 w 96"/>
                  <a:gd name="T31" fmla="*/ 8 h 83"/>
                  <a:gd name="T32" fmla="*/ 0 w 96"/>
                  <a:gd name="T33" fmla="*/ 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83">
                    <a:moveTo>
                      <a:pt x="0" y="2"/>
                    </a:moveTo>
                    <a:lnTo>
                      <a:pt x="5" y="0"/>
                    </a:lnTo>
                    <a:lnTo>
                      <a:pt x="17" y="4"/>
                    </a:lnTo>
                    <a:lnTo>
                      <a:pt x="30" y="13"/>
                    </a:lnTo>
                    <a:lnTo>
                      <a:pt x="46" y="24"/>
                    </a:lnTo>
                    <a:lnTo>
                      <a:pt x="62" y="38"/>
                    </a:lnTo>
                    <a:lnTo>
                      <a:pt x="76" y="53"/>
                    </a:lnTo>
                    <a:lnTo>
                      <a:pt x="88" y="68"/>
                    </a:lnTo>
                    <a:lnTo>
                      <a:pt x="96" y="83"/>
                    </a:lnTo>
                    <a:lnTo>
                      <a:pt x="88" y="77"/>
                    </a:lnTo>
                    <a:lnTo>
                      <a:pt x="76" y="67"/>
                    </a:lnTo>
                    <a:lnTo>
                      <a:pt x="59" y="54"/>
                    </a:lnTo>
                    <a:lnTo>
                      <a:pt x="42" y="42"/>
                    </a:lnTo>
                    <a:lnTo>
                      <a:pt x="25" y="29"/>
                    </a:lnTo>
                    <a:lnTo>
                      <a:pt x="10" y="18"/>
                    </a:lnTo>
                    <a:lnTo>
                      <a:pt x="1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1" name="Freeform 419">
                <a:extLst>
                  <a:ext uri="{FF2B5EF4-FFF2-40B4-BE49-F238E27FC236}">
                    <a16:creationId xmlns:a16="http://schemas.microsoft.com/office/drawing/2014/main" xmlns="" id="{3B8BDECA-65F9-7193-562F-33E8F86A2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2" y="3396"/>
                <a:ext cx="56" cy="41"/>
              </a:xfrm>
              <a:custGeom>
                <a:avLst/>
                <a:gdLst>
                  <a:gd name="T0" fmla="*/ 0 w 111"/>
                  <a:gd name="T1" fmla="*/ 2 h 84"/>
                  <a:gd name="T2" fmla="*/ 7 w 111"/>
                  <a:gd name="T3" fmla="*/ 0 h 84"/>
                  <a:gd name="T4" fmla="*/ 20 w 111"/>
                  <a:gd name="T5" fmla="*/ 5 h 84"/>
                  <a:gd name="T6" fmla="*/ 37 w 111"/>
                  <a:gd name="T7" fmla="*/ 14 h 84"/>
                  <a:gd name="T8" fmla="*/ 56 w 111"/>
                  <a:gd name="T9" fmla="*/ 25 h 84"/>
                  <a:gd name="T10" fmla="*/ 74 w 111"/>
                  <a:gd name="T11" fmla="*/ 40 h 84"/>
                  <a:gd name="T12" fmla="*/ 91 w 111"/>
                  <a:gd name="T13" fmla="*/ 55 h 84"/>
                  <a:gd name="T14" fmla="*/ 105 w 111"/>
                  <a:gd name="T15" fmla="*/ 70 h 84"/>
                  <a:gd name="T16" fmla="*/ 111 w 111"/>
                  <a:gd name="T17" fmla="*/ 84 h 84"/>
                  <a:gd name="T18" fmla="*/ 103 w 111"/>
                  <a:gd name="T19" fmla="*/ 79 h 84"/>
                  <a:gd name="T20" fmla="*/ 89 w 111"/>
                  <a:gd name="T21" fmla="*/ 69 h 84"/>
                  <a:gd name="T22" fmla="*/ 69 w 111"/>
                  <a:gd name="T23" fmla="*/ 56 h 84"/>
                  <a:gd name="T24" fmla="*/ 49 w 111"/>
                  <a:gd name="T25" fmla="*/ 43 h 84"/>
                  <a:gd name="T26" fmla="*/ 29 w 111"/>
                  <a:gd name="T27" fmla="*/ 29 h 84"/>
                  <a:gd name="T28" fmla="*/ 14 w 111"/>
                  <a:gd name="T29" fmla="*/ 17 h 84"/>
                  <a:gd name="T30" fmla="*/ 3 w 111"/>
                  <a:gd name="T31" fmla="*/ 8 h 84"/>
                  <a:gd name="T32" fmla="*/ 0 w 111"/>
                  <a:gd name="T33" fmla="*/ 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84">
                    <a:moveTo>
                      <a:pt x="0" y="2"/>
                    </a:moveTo>
                    <a:lnTo>
                      <a:pt x="7" y="0"/>
                    </a:lnTo>
                    <a:lnTo>
                      <a:pt x="20" y="5"/>
                    </a:lnTo>
                    <a:lnTo>
                      <a:pt x="37" y="14"/>
                    </a:lnTo>
                    <a:lnTo>
                      <a:pt x="56" y="25"/>
                    </a:lnTo>
                    <a:lnTo>
                      <a:pt x="74" y="40"/>
                    </a:lnTo>
                    <a:lnTo>
                      <a:pt x="91" y="55"/>
                    </a:lnTo>
                    <a:lnTo>
                      <a:pt x="105" y="70"/>
                    </a:lnTo>
                    <a:lnTo>
                      <a:pt x="111" y="84"/>
                    </a:lnTo>
                    <a:lnTo>
                      <a:pt x="103" y="79"/>
                    </a:lnTo>
                    <a:lnTo>
                      <a:pt x="89" y="69"/>
                    </a:lnTo>
                    <a:lnTo>
                      <a:pt x="69" y="56"/>
                    </a:lnTo>
                    <a:lnTo>
                      <a:pt x="49" y="43"/>
                    </a:lnTo>
                    <a:lnTo>
                      <a:pt x="29" y="29"/>
                    </a:lnTo>
                    <a:lnTo>
                      <a:pt x="14" y="17"/>
                    </a:lnTo>
                    <a:lnTo>
                      <a:pt x="3" y="8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2" name="Freeform 420">
                <a:extLst>
                  <a:ext uri="{FF2B5EF4-FFF2-40B4-BE49-F238E27FC236}">
                    <a16:creationId xmlns:a16="http://schemas.microsoft.com/office/drawing/2014/main" xmlns="" id="{853E51CA-62C3-B85B-BF2E-98434A84DC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3" y="3449"/>
                <a:ext cx="53" cy="31"/>
              </a:xfrm>
              <a:custGeom>
                <a:avLst/>
                <a:gdLst>
                  <a:gd name="T0" fmla="*/ 0 w 107"/>
                  <a:gd name="T1" fmla="*/ 1 h 62"/>
                  <a:gd name="T2" fmla="*/ 5 w 107"/>
                  <a:gd name="T3" fmla="*/ 0 h 62"/>
                  <a:gd name="T4" fmla="*/ 17 w 107"/>
                  <a:gd name="T5" fmla="*/ 2 h 62"/>
                  <a:gd name="T6" fmla="*/ 33 w 107"/>
                  <a:gd name="T7" fmla="*/ 7 h 62"/>
                  <a:gd name="T8" fmla="*/ 51 w 107"/>
                  <a:gd name="T9" fmla="*/ 15 h 62"/>
                  <a:gd name="T10" fmla="*/ 69 w 107"/>
                  <a:gd name="T11" fmla="*/ 24 h 62"/>
                  <a:gd name="T12" fmla="*/ 86 w 107"/>
                  <a:gd name="T13" fmla="*/ 36 h 62"/>
                  <a:gd name="T14" fmla="*/ 99 w 107"/>
                  <a:gd name="T15" fmla="*/ 48 h 62"/>
                  <a:gd name="T16" fmla="*/ 107 w 107"/>
                  <a:gd name="T17" fmla="*/ 62 h 62"/>
                  <a:gd name="T18" fmla="*/ 96 w 107"/>
                  <a:gd name="T19" fmla="*/ 56 h 62"/>
                  <a:gd name="T20" fmla="*/ 82 w 107"/>
                  <a:gd name="T21" fmla="*/ 48 h 62"/>
                  <a:gd name="T22" fmla="*/ 63 w 107"/>
                  <a:gd name="T23" fmla="*/ 39 h 62"/>
                  <a:gd name="T24" fmla="*/ 44 w 107"/>
                  <a:gd name="T25" fmla="*/ 29 h 62"/>
                  <a:gd name="T26" fmla="*/ 26 w 107"/>
                  <a:gd name="T27" fmla="*/ 21 h 62"/>
                  <a:gd name="T28" fmla="*/ 12 w 107"/>
                  <a:gd name="T29" fmla="*/ 12 h 62"/>
                  <a:gd name="T30" fmla="*/ 1 w 107"/>
                  <a:gd name="T31" fmla="*/ 6 h 62"/>
                  <a:gd name="T32" fmla="*/ 0 w 107"/>
                  <a:gd name="T33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62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3" y="7"/>
                    </a:lnTo>
                    <a:lnTo>
                      <a:pt x="51" y="15"/>
                    </a:lnTo>
                    <a:lnTo>
                      <a:pt x="69" y="24"/>
                    </a:lnTo>
                    <a:lnTo>
                      <a:pt x="86" y="36"/>
                    </a:lnTo>
                    <a:lnTo>
                      <a:pt x="99" y="48"/>
                    </a:lnTo>
                    <a:lnTo>
                      <a:pt x="107" y="62"/>
                    </a:lnTo>
                    <a:lnTo>
                      <a:pt x="96" y="56"/>
                    </a:lnTo>
                    <a:lnTo>
                      <a:pt x="82" y="48"/>
                    </a:lnTo>
                    <a:lnTo>
                      <a:pt x="63" y="39"/>
                    </a:lnTo>
                    <a:lnTo>
                      <a:pt x="44" y="29"/>
                    </a:lnTo>
                    <a:lnTo>
                      <a:pt x="26" y="21"/>
                    </a:lnTo>
                    <a:lnTo>
                      <a:pt x="12" y="12"/>
                    </a:lnTo>
                    <a:lnTo>
                      <a:pt x="1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3" name="Freeform 421">
                <a:extLst>
                  <a:ext uri="{FF2B5EF4-FFF2-40B4-BE49-F238E27FC236}">
                    <a16:creationId xmlns:a16="http://schemas.microsoft.com/office/drawing/2014/main" xmlns="" id="{FE772CD7-7481-1A62-E3B8-B878785074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2" y="3471"/>
                <a:ext cx="39" cy="31"/>
              </a:xfrm>
              <a:custGeom>
                <a:avLst/>
                <a:gdLst>
                  <a:gd name="T0" fmla="*/ 0 w 77"/>
                  <a:gd name="T1" fmla="*/ 0 h 63"/>
                  <a:gd name="T2" fmla="*/ 5 w 77"/>
                  <a:gd name="T3" fmla="*/ 0 h 63"/>
                  <a:gd name="T4" fmla="*/ 16 w 77"/>
                  <a:gd name="T5" fmla="*/ 4 h 63"/>
                  <a:gd name="T6" fmla="*/ 27 w 77"/>
                  <a:gd name="T7" fmla="*/ 13 h 63"/>
                  <a:gd name="T8" fmla="*/ 42 w 77"/>
                  <a:gd name="T9" fmla="*/ 23 h 63"/>
                  <a:gd name="T10" fmla="*/ 56 w 77"/>
                  <a:gd name="T11" fmla="*/ 34 h 63"/>
                  <a:gd name="T12" fmla="*/ 67 w 77"/>
                  <a:gd name="T13" fmla="*/ 46 h 63"/>
                  <a:gd name="T14" fmla="*/ 75 w 77"/>
                  <a:gd name="T15" fmla="*/ 55 h 63"/>
                  <a:gd name="T16" fmla="*/ 77 w 77"/>
                  <a:gd name="T17" fmla="*/ 63 h 63"/>
                  <a:gd name="T18" fmla="*/ 71 w 77"/>
                  <a:gd name="T19" fmla="*/ 58 h 63"/>
                  <a:gd name="T20" fmla="*/ 60 w 77"/>
                  <a:gd name="T21" fmla="*/ 50 h 63"/>
                  <a:gd name="T22" fmla="*/ 47 w 77"/>
                  <a:gd name="T23" fmla="*/ 41 h 63"/>
                  <a:gd name="T24" fmla="*/ 34 w 77"/>
                  <a:gd name="T25" fmla="*/ 31 h 63"/>
                  <a:gd name="T26" fmla="*/ 21 w 77"/>
                  <a:gd name="T27" fmla="*/ 23 h 63"/>
                  <a:gd name="T28" fmla="*/ 10 w 77"/>
                  <a:gd name="T29" fmla="*/ 13 h 63"/>
                  <a:gd name="T30" fmla="*/ 2 w 77"/>
                  <a:gd name="T31" fmla="*/ 5 h 63"/>
                  <a:gd name="T32" fmla="*/ 0 w 77"/>
                  <a:gd name="T3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63">
                    <a:moveTo>
                      <a:pt x="0" y="0"/>
                    </a:moveTo>
                    <a:lnTo>
                      <a:pt x="5" y="0"/>
                    </a:lnTo>
                    <a:lnTo>
                      <a:pt x="16" y="4"/>
                    </a:lnTo>
                    <a:lnTo>
                      <a:pt x="27" y="13"/>
                    </a:lnTo>
                    <a:lnTo>
                      <a:pt x="42" y="23"/>
                    </a:lnTo>
                    <a:lnTo>
                      <a:pt x="56" y="34"/>
                    </a:lnTo>
                    <a:lnTo>
                      <a:pt x="67" y="46"/>
                    </a:lnTo>
                    <a:lnTo>
                      <a:pt x="75" y="55"/>
                    </a:lnTo>
                    <a:lnTo>
                      <a:pt x="77" y="63"/>
                    </a:lnTo>
                    <a:lnTo>
                      <a:pt x="71" y="58"/>
                    </a:lnTo>
                    <a:lnTo>
                      <a:pt x="60" y="50"/>
                    </a:lnTo>
                    <a:lnTo>
                      <a:pt x="47" y="41"/>
                    </a:lnTo>
                    <a:lnTo>
                      <a:pt x="34" y="31"/>
                    </a:lnTo>
                    <a:lnTo>
                      <a:pt x="21" y="23"/>
                    </a:lnTo>
                    <a:lnTo>
                      <a:pt x="10" y="13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4" name="Freeform 422">
                <a:extLst>
                  <a:ext uri="{FF2B5EF4-FFF2-40B4-BE49-F238E27FC236}">
                    <a16:creationId xmlns:a16="http://schemas.microsoft.com/office/drawing/2014/main" xmlns="" id="{C2B827CB-41ED-9970-D02D-293C85A51F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" y="3495"/>
                <a:ext cx="29" cy="12"/>
              </a:xfrm>
              <a:custGeom>
                <a:avLst/>
                <a:gdLst>
                  <a:gd name="T0" fmla="*/ 0 w 58"/>
                  <a:gd name="T1" fmla="*/ 2 h 25"/>
                  <a:gd name="T2" fmla="*/ 3 w 58"/>
                  <a:gd name="T3" fmla="*/ 0 h 25"/>
                  <a:gd name="T4" fmla="*/ 10 w 58"/>
                  <a:gd name="T5" fmla="*/ 0 h 25"/>
                  <a:gd name="T6" fmla="*/ 20 w 58"/>
                  <a:gd name="T7" fmla="*/ 1 h 25"/>
                  <a:gd name="T8" fmla="*/ 30 w 58"/>
                  <a:gd name="T9" fmla="*/ 3 h 25"/>
                  <a:gd name="T10" fmla="*/ 41 w 58"/>
                  <a:gd name="T11" fmla="*/ 7 h 25"/>
                  <a:gd name="T12" fmla="*/ 49 w 58"/>
                  <a:gd name="T13" fmla="*/ 12 h 25"/>
                  <a:gd name="T14" fmla="*/ 55 w 58"/>
                  <a:gd name="T15" fmla="*/ 18 h 25"/>
                  <a:gd name="T16" fmla="*/ 58 w 58"/>
                  <a:gd name="T17" fmla="*/ 25 h 25"/>
                  <a:gd name="T18" fmla="*/ 51 w 58"/>
                  <a:gd name="T19" fmla="*/ 20 h 25"/>
                  <a:gd name="T20" fmla="*/ 42 w 58"/>
                  <a:gd name="T21" fmla="*/ 16 h 25"/>
                  <a:gd name="T22" fmla="*/ 32 w 58"/>
                  <a:gd name="T23" fmla="*/ 13 h 25"/>
                  <a:gd name="T24" fmla="*/ 21 w 58"/>
                  <a:gd name="T25" fmla="*/ 11 h 25"/>
                  <a:gd name="T26" fmla="*/ 10 w 58"/>
                  <a:gd name="T27" fmla="*/ 10 h 25"/>
                  <a:gd name="T28" fmla="*/ 4 w 58"/>
                  <a:gd name="T29" fmla="*/ 8 h 25"/>
                  <a:gd name="T30" fmla="*/ 0 w 58"/>
                  <a:gd name="T31" fmla="*/ 6 h 25"/>
                  <a:gd name="T32" fmla="*/ 0 w 58"/>
                  <a:gd name="T33" fmla="*/ 2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" h="25">
                    <a:moveTo>
                      <a:pt x="0" y="2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20" y="1"/>
                    </a:lnTo>
                    <a:lnTo>
                      <a:pt x="30" y="3"/>
                    </a:lnTo>
                    <a:lnTo>
                      <a:pt x="41" y="7"/>
                    </a:lnTo>
                    <a:lnTo>
                      <a:pt x="49" y="12"/>
                    </a:lnTo>
                    <a:lnTo>
                      <a:pt x="55" y="18"/>
                    </a:lnTo>
                    <a:lnTo>
                      <a:pt x="58" y="25"/>
                    </a:lnTo>
                    <a:lnTo>
                      <a:pt x="51" y="20"/>
                    </a:lnTo>
                    <a:lnTo>
                      <a:pt x="42" y="16"/>
                    </a:lnTo>
                    <a:lnTo>
                      <a:pt x="32" y="13"/>
                    </a:lnTo>
                    <a:lnTo>
                      <a:pt x="21" y="11"/>
                    </a:lnTo>
                    <a:lnTo>
                      <a:pt x="10" y="10"/>
                    </a:lnTo>
                    <a:lnTo>
                      <a:pt x="4" y="8"/>
                    </a:lnTo>
                    <a:lnTo>
                      <a:pt x="0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5" name="Freeform 423">
                <a:extLst>
                  <a:ext uri="{FF2B5EF4-FFF2-40B4-BE49-F238E27FC236}">
                    <a16:creationId xmlns:a16="http://schemas.microsoft.com/office/drawing/2014/main" xmlns="" id="{04EBFFBF-63E6-2C24-445F-8386C3F27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0" y="3332"/>
                <a:ext cx="23" cy="25"/>
              </a:xfrm>
              <a:custGeom>
                <a:avLst/>
                <a:gdLst>
                  <a:gd name="T0" fmla="*/ 46 w 46"/>
                  <a:gd name="T1" fmla="*/ 50 h 50"/>
                  <a:gd name="T2" fmla="*/ 42 w 46"/>
                  <a:gd name="T3" fmla="*/ 47 h 50"/>
                  <a:gd name="T4" fmla="*/ 35 w 46"/>
                  <a:gd name="T5" fmla="*/ 41 h 50"/>
                  <a:gd name="T6" fmla="*/ 26 w 46"/>
                  <a:gd name="T7" fmla="*/ 35 h 50"/>
                  <a:gd name="T8" fmla="*/ 17 w 46"/>
                  <a:gd name="T9" fmla="*/ 28 h 50"/>
                  <a:gd name="T10" fmla="*/ 9 w 46"/>
                  <a:gd name="T11" fmla="*/ 20 h 50"/>
                  <a:gd name="T12" fmla="*/ 2 w 46"/>
                  <a:gd name="T13" fmla="*/ 13 h 50"/>
                  <a:gd name="T14" fmla="*/ 0 w 46"/>
                  <a:gd name="T15" fmla="*/ 6 h 50"/>
                  <a:gd name="T16" fmla="*/ 2 w 46"/>
                  <a:gd name="T17" fmla="*/ 1 h 50"/>
                  <a:gd name="T18" fmla="*/ 8 w 46"/>
                  <a:gd name="T19" fmla="*/ 0 h 50"/>
                  <a:gd name="T20" fmla="*/ 13 w 46"/>
                  <a:gd name="T21" fmla="*/ 4 h 50"/>
                  <a:gd name="T22" fmla="*/ 20 w 46"/>
                  <a:gd name="T23" fmla="*/ 10 h 50"/>
                  <a:gd name="T24" fmla="*/ 26 w 46"/>
                  <a:gd name="T25" fmla="*/ 18 h 50"/>
                  <a:gd name="T26" fmla="*/ 31 w 46"/>
                  <a:gd name="T27" fmla="*/ 28 h 50"/>
                  <a:gd name="T28" fmla="*/ 38 w 46"/>
                  <a:gd name="T29" fmla="*/ 36 h 50"/>
                  <a:gd name="T30" fmla="*/ 42 w 46"/>
                  <a:gd name="T31" fmla="*/ 45 h 50"/>
                  <a:gd name="T32" fmla="*/ 46 w 46"/>
                  <a:gd name="T33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50">
                    <a:moveTo>
                      <a:pt x="46" y="50"/>
                    </a:moveTo>
                    <a:lnTo>
                      <a:pt x="42" y="47"/>
                    </a:lnTo>
                    <a:lnTo>
                      <a:pt x="35" y="41"/>
                    </a:lnTo>
                    <a:lnTo>
                      <a:pt x="26" y="35"/>
                    </a:lnTo>
                    <a:lnTo>
                      <a:pt x="17" y="28"/>
                    </a:lnTo>
                    <a:lnTo>
                      <a:pt x="9" y="20"/>
                    </a:lnTo>
                    <a:lnTo>
                      <a:pt x="2" y="13"/>
                    </a:lnTo>
                    <a:lnTo>
                      <a:pt x="0" y="6"/>
                    </a:lnTo>
                    <a:lnTo>
                      <a:pt x="2" y="1"/>
                    </a:lnTo>
                    <a:lnTo>
                      <a:pt x="8" y="0"/>
                    </a:lnTo>
                    <a:lnTo>
                      <a:pt x="13" y="4"/>
                    </a:lnTo>
                    <a:lnTo>
                      <a:pt x="20" y="10"/>
                    </a:lnTo>
                    <a:lnTo>
                      <a:pt x="26" y="18"/>
                    </a:lnTo>
                    <a:lnTo>
                      <a:pt x="31" y="28"/>
                    </a:lnTo>
                    <a:lnTo>
                      <a:pt x="38" y="36"/>
                    </a:lnTo>
                    <a:lnTo>
                      <a:pt x="42" y="45"/>
                    </a:lnTo>
                    <a:lnTo>
                      <a:pt x="46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6" name="Freeform 424">
                <a:extLst>
                  <a:ext uri="{FF2B5EF4-FFF2-40B4-BE49-F238E27FC236}">
                    <a16:creationId xmlns:a16="http://schemas.microsoft.com/office/drawing/2014/main" xmlns="" id="{7E774EC1-C496-7B4B-68AD-5C65E6B17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8" y="3323"/>
                <a:ext cx="6" cy="29"/>
              </a:xfrm>
              <a:custGeom>
                <a:avLst/>
                <a:gdLst>
                  <a:gd name="T0" fmla="*/ 8 w 12"/>
                  <a:gd name="T1" fmla="*/ 59 h 59"/>
                  <a:gd name="T2" fmla="*/ 9 w 12"/>
                  <a:gd name="T3" fmla="*/ 48 h 59"/>
                  <a:gd name="T4" fmla="*/ 12 w 12"/>
                  <a:gd name="T5" fmla="*/ 28 h 59"/>
                  <a:gd name="T6" fmla="*/ 12 w 12"/>
                  <a:gd name="T7" fmla="*/ 9 h 59"/>
                  <a:gd name="T8" fmla="*/ 6 w 12"/>
                  <a:gd name="T9" fmla="*/ 0 h 59"/>
                  <a:gd name="T10" fmla="*/ 0 w 12"/>
                  <a:gd name="T11" fmla="*/ 8 h 59"/>
                  <a:gd name="T12" fmla="*/ 1 w 12"/>
                  <a:gd name="T13" fmla="*/ 24 h 59"/>
                  <a:gd name="T14" fmla="*/ 4 w 12"/>
                  <a:gd name="T15" fmla="*/ 44 h 59"/>
                  <a:gd name="T16" fmla="*/ 8 w 12"/>
                  <a:gd name="T1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9">
                    <a:moveTo>
                      <a:pt x="8" y="59"/>
                    </a:moveTo>
                    <a:lnTo>
                      <a:pt x="9" y="48"/>
                    </a:lnTo>
                    <a:lnTo>
                      <a:pt x="12" y="28"/>
                    </a:lnTo>
                    <a:lnTo>
                      <a:pt x="12" y="9"/>
                    </a:lnTo>
                    <a:lnTo>
                      <a:pt x="6" y="0"/>
                    </a:lnTo>
                    <a:lnTo>
                      <a:pt x="0" y="8"/>
                    </a:lnTo>
                    <a:lnTo>
                      <a:pt x="1" y="24"/>
                    </a:lnTo>
                    <a:lnTo>
                      <a:pt x="4" y="44"/>
                    </a:lnTo>
                    <a:lnTo>
                      <a:pt x="8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7" name="Freeform 425">
                <a:extLst>
                  <a:ext uri="{FF2B5EF4-FFF2-40B4-BE49-F238E27FC236}">
                    <a16:creationId xmlns:a16="http://schemas.microsoft.com/office/drawing/2014/main" xmlns="" id="{41CDE921-2D2D-98C9-8093-9F92F8F25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2" y="3330"/>
                <a:ext cx="27" cy="28"/>
              </a:xfrm>
              <a:custGeom>
                <a:avLst/>
                <a:gdLst>
                  <a:gd name="T0" fmla="*/ 0 w 52"/>
                  <a:gd name="T1" fmla="*/ 55 h 55"/>
                  <a:gd name="T2" fmla="*/ 5 w 52"/>
                  <a:gd name="T3" fmla="*/ 48 h 55"/>
                  <a:gd name="T4" fmla="*/ 11 w 52"/>
                  <a:gd name="T5" fmla="*/ 39 h 55"/>
                  <a:gd name="T6" fmla="*/ 19 w 52"/>
                  <a:gd name="T7" fmla="*/ 29 h 55"/>
                  <a:gd name="T8" fmla="*/ 27 w 52"/>
                  <a:gd name="T9" fmla="*/ 19 h 55"/>
                  <a:gd name="T10" fmla="*/ 35 w 52"/>
                  <a:gd name="T11" fmla="*/ 10 h 55"/>
                  <a:gd name="T12" fmla="*/ 43 w 52"/>
                  <a:gd name="T13" fmla="*/ 4 h 55"/>
                  <a:gd name="T14" fmla="*/ 48 w 52"/>
                  <a:gd name="T15" fmla="*/ 0 h 55"/>
                  <a:gd name="T16" fmla="*/ 52 w 52"/>
                  <a:gd name="T17" fmla="*/ 2 h 55"/>
                  <a:gd name="T18" fmla="*/ 52 w 52"/>
                  <a:gd name="T19" fmla="*/ 7 h 55"/>
                  <a:gd name="T20" fmla="*/ 48 w 52"/>
                  <a:gd name="T21" fmla="*/ 13 h 55"/>
                  <a:gd name="T22" fmla="*/ 40 w 52"/>
                  <a:gd name="T23" fmla="*/ 20 h 55"/>
                  <a:gd name="T24" fmla="*/ 32 w 52"/>
                  <a:gd name="T25" fmla="*/ 29 h 55"/>
                  <a:gd name="T26" fmla="*/ 22 w 52"/>
                  <a:gd name="T27" fmla="*/ 37 h 55"/>
                  <a:gd name="T28" fmla="*/ 13 w 52"/>
                  <a:gd name="T29" fmla="*/ 44 h 55"/>
                  <a:gd name="T30" fmla="*/ 5 w 52"/>
                  <a:gd name="T31" fmla="*/ 50 h 55"/>
                  <a:gd name="T32" fmla="*/ 0 w 52"/>
                  <a:gd name="T33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55">
                    <a:moveTo>
                      <a:pt x="0" y="55"/>
                    </a:moveTo>
                    <a:lnTo>
                      <a:pt x="5" y="48"/>
                    </a:lnTo>
                    <a:lnTo>
                      <a:pt x="11" y="39"/>
                    </a:lnTo>
                    <a:lnTo>
                      <a:pt x="19" y="29"/>
                    </a:lnTo>
                    <a:lnTo>
                      <a:pt x="27" y="19"/>
                    </a:lnTo>
                    <a:lnTo>
                      <a:pt x="35" y="10"/>
                    </a:lnTo>
                    <a:lnTo>
                      <a:pt x="43" y="4"/>
                    </a:lnTo>
                    <a:lnTo>
                      <a:pt x="48" y="0"/>
                    </a:lnTo>
                    <a:lnTo>
                      <a:pt x="52" y="2"/>
                    </a:lnTo>
                    <a:lnTo>
                      <a:pt x="52" y="7"/>
                    </a:lnTo>
                    <a:lnTo>
                      <a:pt x="48" y="13"/>
                    </a:lnTo>
                    <a:lnTo>
                      <a:pt x="40" y="20"/>
                    </a:lnTo>
                    <a:lnTo>
                      <a:pt x="32" y="29"/>
                    </a:lnTo>
                    <a:lnTo>
                      <a:pt x="22" y="37"/>
                    </a:lnTo>
                    <a:lnTo>
                      <a:pt x="13" y="44"/>
                    </a:lnTo>
                    <a:lnTo>
                      <a:pt x="5" y="5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8" name="Freeform 426">
                <a:extLst>
                  <a:ext uri="{FF2B5EF4-FFF2-40B4-BE49-F238E27FC236}">
                    <a16:creationId xmlns:a16="http://schemas.microsoft.com/office/drawing/2014/main" xmlns="" id="{F61BAE87-C43B-1DD9-A667-B8E0C77D7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1" y="3500"/>
                <a:ext cx="38" cy="9"/>
              </a:xfrm>
              <a:custGeom>
                <a:avLst/>
                <a:gdLst>
                  <a:gd name="T0" fmla="*/ 0 w 76"/>
                  <a:gd name="T1" fmla="*/ 2 h 17"/>
                  <a:gd name="T2" fmla="*/ 9 w 76"/>
                  <a:gd name="T3" fmla="*/ 1 h 17"/>
                  <a:gd name="T4" fmla="*/ 20 w 76"/>
                  <a:gd name="T5" fmla="*/ 1 h 17"/>
                  <a:gd name="T6" fmla="*/ 33 w 76"/>
                  <a:gd name="T7" fmla="*/ 0 h 17"/>
                  <a:gd name="T8" fmla="*/ 45 w 76"/>
                  <a:gd name="T9" fmla="*/ 0 h 17"/>
                  <a:gd name="T10" fmla="*/ 57 w 76"/>
                  <a:gd name="T11" fmla="*/ 0 h 17"/>
                  <a:gd name="T12" fmla="*/ 67 w 76"/>
                  <a:gd name="T13" fmla="*/ 2 h 17"/>
                  <a:gd name="T14" fmla="*/ 74 w 76"/>
                  <a:gd name="T15" fmla="*/ 6 h 17"/>
                  <a:gd name="T16" fmla="*/ 76 w 76"/>
                  <a:gd name="T17" fmla="*/ 11 h 17"/>
                  <a:gd name="T18" fmla="*/ 74 w 76"/>
                  <a:gd name="T19" fmla="*/ 16 h 17"/>
                  <a:gd name="T20" fmla="*/ 67 w 76"/>
                  <a:gd name="T21" fmla="*/ 17 h 17"/>
                  <a:gd name="T22" fmla="*/ 58 w 76"/>
                  <a:gd name="T23" fmla="*/ 16 h 17"/>
                  <a:gd name="T24" fmla="*/ 46 w 76"/>
                  <a:gd name="T25" fmla="*/ 13 h 17"/>
                  <a:gd name="T26" fmla="*/ 33 w 76"/>
                  <a:gd name="T27" fmla="*/ 11 h 17"/>
                  <a:gd name="T28" fmla="*/ 21 w 76"/>
                  <a:gd name="T29" fmla="*/ 7 h 17"/>
                  <a:gd name="T30" fmla="*/ 9 w 76"/>
                  <a:gd name="T31" fmla="*/ 3 h 17"/>
                  <a:gd name="T32" fmla="*/ 0 w 76"/>
                  <a:gd name="T3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7">
                    <a:moveTo>
                      <a:pt x="0" y="2"/>
                    </a:moveTo>
                    <a:lnTo>
                      <a:pt x="9" y="1"/>
                    </a:lnTo>
                    <a:lnTo>
                      <a:pt x="20" y="1"/>
                    </a:lnTo>
                    <a:lnTo>
                      <a:pt x="33" y="0"/>
                    </a:lnTo>
                    <a:lnTo>
                      <a:pt x="45" y="0"/>
                    </a:lnTo>
                    <a:lnTo>
                      <a:pt x="57" y="0"/>
                    </a:lnTo>
                    <a:lnTo>
                      <a:pt x="67" y="2"/>
                    </a:lnTo>
                    <a:lnTo>
                      <a:pt x="74" y="6"/>
                    </a:lnTo>
                    <a:lnTo>
                      <a:pt x="76" y="11"/>
                    </a:lnTo>
                    <a:lnTo>
                      <a:pt x="74" y="16"/>
                    </a:lnTo>
                    <a:lnTo>
                      <a:pt x="67" y="17"/>
                    </a:lnTo>
                    <a:lnTo>
                      <a:pt x="58" y="16"/>
                    </a:lnTo>
                    <a:lnTo>
                      <a:pt x="46" y="13"/>
                    </a:lnTo>
                    <a:lnTo>
                      <a:pt x="33" y="11"/>
                    </a:lnTo>
                    <a:lnTo>
                      <a:pt x="21" y="7"/>
                    </a:lnTo>
                    <a:lnTo>
                      <a:pt x="9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39" name="Freeform 427">
                <a:extLst>
                  <a:ext uri="{FF2B5EF4-FFF2-40B4-BE49-F238E27FC236}">
                    <a16:creationId xmlns:a16="http://schemas.microsoft.com/office/drawing/2014/main" xmlns="" id="{778A841A-2770-4577-8DC5-97D4DD970A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" y="3507"/>
                <a:ext cx="37" cy="18"/>
              </a:xfrm>
              <a:custGeom>
                <a:avLst/>
                <a:gdLst>
                  <a:gd name="T0" fmla="*/ 0 w 73"/>
                  <a:gd name="T1" fmla="*/ 0 h 34"/>
                  <a:gd name="T2" fmla="*/ 8 w 73"/>
                  <a:gd name="T3" fmla="*/ 1 h 34"/>
                  <a:gd name="T4" fmla="*/ 18 w 73"/>
                  <a:gd name="T5" fmla="*/ 2 h 34"/>
                  <a:gd name="T6" fmla="*/ 30 w 73"/>
                  <a:gd name="T7" fmla="*/ 6 h 34"/>
                  <a:gd name="T8" fmla="*/ 42 w 73"/>
                  <a:gd name="T9" fmla="*/ 10 h 34"/>
                  <a:gd name="T10" fmla="*/ 54 w 73"/>
                  <a:gd name="T11" fmla="*/ 14 h 34"/>
                  <a:gd name="T12" fmla="*/ 64 w 73"/>
                  <a:gd name="T13" fmla="*/ 19 h 34"/>
                  <a:gd name="T14" fmla="*/ 71 w 73"/>
                  <a:gd name="T15" fmla="*/ 24 h 34"/>
                  <a:gd name="T16" fmla="*/ 73 w 73"/>
                  <a:gd name="T17" fmla="*/ 31 h 34"/>
                  <a:gd name="T18" fmla="*/ 71 w 73"/>
                  <a:gd name="T19" fmla="*/ 34 h 34"/>
                  <a:gd name="T20" fmla="*/ 63 w 73"/>
                  <a:gd name="T21" fmla="*/ 33 h 34"/>
                  <a:gd name="T22" fmla="*/ 52 w 73"/>
                  <a:gd name="T23" fmla="*/ 29 h 34"/>
                  <a:gd name="T24" fmla="*/ 40 w 73"/>
                  <a:gd name="T25" fmla="*/ 23 h 34"/>
                  <a:gd name="T26" fmla="*/ 27 w 73"/>
                  <a:gd name="T27" fmla="*/ 17 h 34"/>
                  <a:gd name="T28" fmla="*/ 15 w 73"/>
                  <a:gd name="T29" fmla="*/ 10 h 34"/>
                  <a:gd name="T30" fmla="*/ 5 w 73"/>
                  <a:gd name="T31" fmla="*/ 3 h 34"/>
                  <a:gd name="T32" fmla="*/ 0 w 73"/>
                  <a:gd name="T3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34">
                    <a:moveTo>
                      <a:pt x="0" y="0"/>
                    </a:moveTo>
                    <a:lnTo>
                      <a:pt x="8" y="1"/>
                    </a:lnTo>
                    <a:lnTo>
                      <a:pt x="18" y="2"/>
                    </a:lnTo>
                    <a:lnTo>
                      <a:pt x="30" y="6"/>
                    </a:lnTo>
                    <a:lnTo>
                      <a:pt x="42" y="10"/>
                    </a:lnTo>
                    <a:lnTo>
                      <a:pt x="54" y="14"/>
                    </a:lnTo>
                    <a:lnTo>
                      <a:pt x="64" y="19"/>
                    </a:lnTo>
                    <a:lnTo>
                      <a:pt x="71" y="24"/>
                    </a:lnTo>
                    <a:lnTo>
                      <a:pt x="73" y="31"/>
                    </a:lnTo>
                    <a:lnTo>
                      <a:pt x="71" y="34"/>
                    </a:lnTo>
                    <a:lnTo>
                      <a:pt x="63" y="33"/>
                    </a:lnTo>
                    <a:lnTo>
                      <a:pt x="52" y="29"/>
                    </a:lnTo>
                    <a:lnTo>
                      <a:pt x="40" y="23"/>
                    </a:lnTo>
                    <a:lnTo>
                      <a:pt x="27" y="17"/>
                    </a:lnTo>
                    <a:lnTo>
                      <a:pt x="15" y="10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0" name="Freeform 428">
                <a:extLst>
                  <a:ext uri="{FF2B5EF4-FFF2-40B4-BE49-F238E27FC236}">
                    <a16:creationId xmlns:a16="http://schemas.microsoft.com/office/drawing/2014/main" xmlns="" id="{DCAD9FF5-6130-66CF-D6D2-EBFCC4B2CF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3" y="3485"/>
                <a:ext cx="36" cy="9"/>
              </a:xfrm>
              <a:custGeom>
                <a:avLst/>
                <a:gdLst>
                  <a:gd name="T0" fmla="*/ 0 w 74"/>
                  <a:gd name="T1" fmla="*/ 8 h 17"/>
                  <a:gd name="T2" fmla="*/ 4 w 74"/>
                  <a:gd name="T3" fmla="*/ 6 h 17"/>
                  <a:gd name="T4" fmla="*/ 12 w 74"/>
                  <a:gd name="T5" fmla="*/ 2 h 17"/>
                  <a:gd name="T6" fmla="*/ 22 w 74"/>
                  <a:gd name="T7" fmla="*/ 1 h 17"/>
                  <a:gd name="T8" fmla="*/ 36 w 74"/>
                  <a:gd name="T9" fmla="*/ 0 h 17"/>
                  <a:gd name="T10" fmla="*/ 49 w 74"/>
                  <a:gd name="T11" fmla="*/ 0 h 17"/>
                  <a:gd name="T12" fmla="*/ 59 w 74"/>
                  <a:gd name="T13" fmla="*/ 2 h 17"/>
                  <a:gd name="T14" fmla="*/ 69 w 74"/>
                  <a:gd name="T15" fmla="*/ 6 h 17"/>
                  <a:gd name="T16" fmla="*/ 74 w 74"/>
                  <a:gd name="T17" fmla="*/ 11 h 17"/>
                  <a:gd name="T18" fmla="*/ 74 w 74"/>
                  <a:gd name="T19" fmla="*/ 16 h 17"/>
                  <a:gd name="T20" fmla="*/ 69 w 74"/>
                  <a:gd name="T21" fmla="*/ 17 h 17"/>
                  <a:gd name="T22" fmla="*/ 59 w 74"/>
                  <a:gd name="T23" fmla="*/ 17 h 17"/>
                  <a:gd name="T24" fmla="*/ 47 w 74"/>
                  <a:gd name="T25" fmla="*/ 15 h 17"/>
                  <a:gd name="T26" fmla="*/ 34 w 74"/>
                  <a:gd name="T27" fmla="*/ 13 h 17"/>
                  <a:gd name="T28" fmla="*/ 21 w 74"/>
                  <a:gd name="T29" fmla="*/ 11 h 17"/>
                  <a:gd name="T30" fmla="*/ 9 w 74"/>
                  <a:gd name="T31" fmla="*/ 8 h 17"/>
                  <a:gd name="T32" fmla="*/ 0 w 74"/>
                  <a:gd name="T33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17">
                    <a:moveTo>
                      <a:pt x="0" y="8"/>
                    </a:moveTo>
                    <a:lnTo>
                      <a:pt x="4" y="6"/>
                    </a:lnTo>
                    <a:lnTo>
                      <a:pt x="12" y="2"/>
                    </a:lnTo>
                    <a:lnTo>
                      <a:pt x="22" y="1"/>
                    </a:lnTo>
                    <a:lnTo>
                      <a:pt x="36" y="0"/>
                    </a:lnTo>
                    <a:lnTo>
                      <a:pt x="49" y="0"/>
                    </a:lnTo>
                    <a:lnTo>
                      <a:pt x="59" y="2"/>
                    </a:lnTo>
                    <a:lnTo>
                      <a:pt x="69" y="6"/>
                    </a:lnTo>
                    <a:lnTo>
                      <a:pt x="74" y="11"/>
                    </a:lnTo>
                    <a:lnTo>
                      <a:pt x="74" y="16"/>
                    </a:lnTo>
                    <a:lnTo>
                      <a:pt x="69" y="17"/>
                    </a:lnTo>
                    <a:lnTo>
                      <a:pt x="59" y="17"/>
                    </a:lnTo>
                    <a:lnTo>
                      <a:pt x="47" y="15"/>
                    </a:lnTo>
                    <a:lnTo>
                      <a:pt x="34" y="13"/>
                    </a:lnTo>
                    <a:lnTo>
                      <a:pt x="21" y="11"/>
                    </a:lnTo>
                    <a:lnTo>
                      <a:pt x="9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1" name="Freeform 429">
                <a:extLst>
                  <a:ext uri="{FF2B5EF4-FFF2-40B4-BE49-F238E27FC236}">
                    <a16:creationId xmlns:a16="http://schemas.microsoft.com/office/drawing/2014/main" xmlns="" id="{3C524349-ECEB-ACA9-E83C-54779A6C2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0" y="3472"/>
                <a:ext cx="39" cy="7"/>
              </a:xfrm>
              <a:custGeom>
                <a:avLst/>
                <a:gdLst>
                  <a:gd name="T0" fmla="*/ 0 w 78"/>
                  <a:gd name="T1" fmla="*/ 11 h 12"/>
                  <a:gd name="T2" fmla="*/ 5 w 78"/>
                  <a:gd name="T3" fmla="*/ 8 h 12"/>
                  <a:gd name="T4" fmla="*/ 16 w 78"/>
                  <a:gd name="T5" fmla="*/ 5 h 12"/>
                  <a:gd name="T6" fmla="*/ 28 w 78"/>
                  <a:gd name="T7" fmla="*/ 2 h 12"/>
                  <a:gd name="T8" fmla="*/ 41 w 78"/>
                  <a:gd name="T9" fmla="*/ 1 h 12"/>
                  <a:gd name="T10" fmla="*/ 53 w 78"/>
                  <a:gd name="T11" fmla="*/ 0 h 12"/>
                  <a:gd name="T12" fmla="*/ 64 w 78"/>
                  <a:gd name="T13" fmla="*/ 0 h 12"/>
                  <a:gd name="T14" fmla="*/ 74 w 78"/>
                  <a:gd name="T15" fmla="*/ 2 h 12"/>
                  <a:gd name="T16" fmla="*/ 78 w 78"/>
                  <a:gd name="T17" fmla="*/ 6 h 12"/>
                  <a:gd name="T18" fmla="*/ 78 w 78"/>
                  <a:gd name="T19" fmla="*/ 10 h 12"/>
                  <a:gd name="T20" fmla="*/ 72 w 78"/>
                  <a:gd name="T21" fmla="*/ 11 h 12"/>
                  <a:gd name="T22" fmla="*/ 63 w 78"/>
                  <a:gd name="T23" fmla="*/ 12 h 12"/>
                  <a:gd name="T24" fmla="*/ 51 w 78"/>
                  <a:gd name="T25" fmla="*/ 12 h 12"/>
                  <a:gd name="T26" fmla="*/ 38 w 78"/>
                  <a:gd name="T27" fmla="*/ 11 h 12"/>
                  <a:gd name="T28" fmla="*/ 25 w 78"/>
                  <a:gd name="T29" fmla="*/ 11 h 12"/>
                  <a:gd name="T30" fmla="*/ 12 w 78"/>
                  <a:gd name="T31" fmla="*/ 10 h 12"/>
                  <a:gd name="T32" fmla="*/ 0 w 78"/>
                  <a:gd name="T3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12">
                    <a:moveTo>
                      <a:pt x="0" y="11"/>
                    </a:moveTo>
                    <a:lnTo>
                      <a:pt x="5" y="8"/>
                    </a:lnTo>
                    <a:lnTo>
                      <a:pt x="16" y="5"/>
                    </a:lnTo>
                    <a:lnTo>
                      <a:pt x="28" y="2"/>
                    </a:lnTo>
                    <a:lnTo>
                      <a:pt x="41" y="1"/>
                    </a:lnTo>
                    <a:lnTo>
                      <a:pt x="53" y="0"/>
                    </a:lnTo>
                    <a:lnTo>
                      <a:pt x="64" y="0"/>
                    </a:lnTo>
                    <a:lnTo>
                      <a:pt x="74" y="2"/>
                    </a:lnTo>
                    <a:lnTo>
                      <a:pt x="78" y="6"/>
                    </a:lnTo>
                    <a:lnTo>
                      <a:pt x="78" y="10"/>
                    </a:lnTo>
                    <a:lnTo>
                      <a:pt x="72" y="11"/>
                    </a:lnTo>
                    <a:lnTo>
                      <a:pt x="63" y="12"/>
                    </a:lnTo>
                    <a:lnTo>
                      <a:pt x="51" y="12"/>
                    </a:lnTo>
                    <a:lnTo>
                      <a:pt x="38" y="11"/>
                    </a:lnTo>
                    <a:lnTo>
                      <a:pt x="25" y="11"/>
                    </a:lnTo>
                    <a:lnTo>
                      <a:pt x="12" y="1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2" name="Freeform 430">
                <a:extLst>
                  <a:ext uri="{FF2B5EF4-FFF2-40B4-BE49-F238E27FC236}">
                    <a16:creationId xmlns:a16="http://schemas.microsoft.com/office/drawing/2014/main" xmlns="" id="{80A872E5-4B9B-A621-3D1C-EFE781BB27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8" y="3459"/>
                <a:ext cx="39" cy="6"/>
              </a:xfrm>
              <a:custGeom>
                <a:avLst/>
                <a:gdLst>
                  <a:gd name="T0" fmla="*/ 0 w 78"/>
                  <a:gd name="T1" fmla="*/ 14 h 14"/>
                  <a:gd name="T2" fmla="*/ 8 w 78"/>
                  <a:gd name="T3" fmla="*/ 11 h 14"/>
                  <a:gd name="T4" fmla="*/ 19 w 78"/>
                  <a:gd name="T5" fmla="*/ 9 h 14"/>
                  <a:gd name="T6" fmla="*/ 32 w 78"/>
                  <a:gd name="T7" fmla="*/ 5 h 14"/>
                  <a:gd name="T8" fmla="*/ 45 w 78"/>
                  <a:gd name="T9" fmla="*/ 3 h 14"/>
                  <a:gd name="T10" fmla="*/ 57 w 78"/>
                  <a:gd name="T11" fmla="*/ 0 h 14"/>
                  <a:gd name="T12" fmla="*/ 68 w 78"/>
                  <a:gd name="T13" fmla="*/ 0 h 14"/>
                  <a:gd name="T14" fmla="*/ 75 w 78"/>
                  <a:gd name="T15" fmla="*/ 1 h 14"/>
                  <a:gd name="T16" fmla="*/ 78 w 78"/>
                  <a:gd name="T17" fmla="*/ 5 h 14"/>
                  <a:gd name="T18" fmla="*/ 75 w 78"/>
                  <a:gd name="T19" fmla="*/ 9 h 14"/>
                  <a:gd name="T20" fmla="*/ 69 w 78"/>
                  <a:gd name="T21" fmla="*/ 11 h 14"/>
                  <a:gd name="T22" fmla="*/ 60 w 78"/>
                  <a:gd name="T23" fmla="*/ 13 h 14"/>
                  <a:gd name="T24" fmla="*/ 48 w 78"/>
                  <a:gd name="T25" fmla="*/ 13 h 14"/>
                  <a:gd name="T26" fmla="*/ 35 w 78"/>
                  <a:gd name="T27" fmla="*/ 13 h 14"/>
                  <a:gd name="T28" fmla="*/ 21 w 78"/>
                  <a:gd name="T29" fmla="*/ 13 h 14"/>
                  <a:gd name="T30" fmla="*/ 10 w 78"/>
                  <a:gd name="T31" fmla="*/ 13 h 14"/>
                  <a:gd name="T32" fmla="*/ 0 w 78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14">
                    <a:moveTo>
                      <a:pt x="0" y="14"/>
                    </a:moveTo>
                    <a:lnTo>
                      <a:pt x="8" y="11"/>
                    </a:lnTo>
                    <a:lnTo>
                      <a:pt x="19" y="9"/>
                    </a:lnTo>
                    <a:lnTo>
                      <a:pt x="32" y="5"/>
                    </a:lnTo>
                    <a:lnTo>
                      <a:pt x="45" y="3"/>
                    </a:lnTo>
                    <a:lnTo>
                      <a:pt x="57" y="0"/>
                    </a:lnTo>
                    <a:lnTo>
                      <a:pt x="68" y="0"/>
                    </a:lnTo>
                    <a:lnTo>
                      <a:pt x="75" y="1"/>
                    </a:lnTo>
                    <a:lnTo>
                      <a:pt x="78" y="5"/>
                    </a:lnTo>
                    <a:lnTo>
                      <a:pt x="75" y="9"/>
                    </a:lnTo>
                    <a:lnTo>
                      <a:pt x="69" y="11"/>
                    </a:lnTo>
                    <a:lnTo>
                      <a:pt x="60" y="13"/>
                    </a:lnTo>
                    <a:lnTo>
                      <a:pt x="48" y="13"/>
                    </a:lnTo>
                    <a:lnTo>
                      <a:pt x="35" y="13"/>
                    </a:lnTo>
                    <a:lnTo>
                      <a:pt x="21" y="13"/>
                    </a:lnTo>
                    <a:lnTo>
                      <a:pt x="10" y="13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3" name="Freeform 431">
                <a:extLst>
                  <a:ext uri="{FF2B5EF4-FFF2-40B4-BE49-F238E27FC236}">
                    <a16:creationId xmlns:a16="http://schemas.microsoft.com/office/drawing/2014/main" xmlns="" id="{1816F559-E88B-6E2B-B8F8-D94D772ED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1" y="3444"/>
                <a:ext cx="44" cy="8"/>
              </a:xfrm>
              <a:custGeom>
                <a:avLst/>
                <a:gdLst>
                  <a:gd name="T0" fmla="*/ 0 w 88"/>
                  <a:gd name="T1" fmla="*/ 18 h 18"/>
                  <a:gd name="T2" fmla="*/ 10 w 88"/>
                  <a:gd name="T3" fmla="*/ 14 h 18"/>
                  <a:gd name="T4" fmla="*/ 24 w 88"/>
                  <a:gd name="T5" fmla="*/ 9 h 18"/>
                  <a:gd name="T6" fmla="*/ 37 w 88"/>
                  <a:gd name="T7" fmla="*/ 5 h 18"/>
                  <a:gd name="T8" fmla="*/ 53 w 88"/>
                  <a:gd name="T9" fmla="*/ 2 h 18"/>
                  <a:gd name="T10" fmla="*/ 66 w 88"/>
                  <a:gd name="T11" fmla="*/ 0 h 18"/>
                  <a:gd name="T12" fmla="*/ 78 w 88"/>
                  <a:gd name="T13" fmla="*/ 0 h 18"/>
                  <a:gd name="T14" fmla="*/ 86 w 88"/>
                  <a:gd name="T15" fmla="*/ 3 h 18"/>
                  <a:gd name="T16" fmla="*/ 88 w 88"/>
                  <a:gd name="T17" fmla="*/ 8 h 18"/>
                  <a:gd name="T18" fmla="*/ 86 w 88"/>
                  <a:gd name="T19" fmla="*/ 13 h 18"/>
                  <a:gd name="T20" fmla="*/ 78 w 88"/>
                  <a:gd name="T21" fmla="*/ 17 h 18"/>
                  <a:gd name="T22" fmla="*/ 66 w 88"/>
                  <a:gd name="T23" fmla="*/ 18 h 18"/>
                  <a:gd name="T24" fmla="*/ 51 w 88"/>
                  <a:gd name="T25" fmla="*/ 18 h 18"/>
                  <a:gd name="T26" fmla="*/ 37 w 88"/>
                  <a:gd name="T27" fmla="*/ 17 h 18"/>
                  <a:gd name="T28" fmla="*/ 22 w 88"/>
                  <a:gd name="T29" fmla="*/ 17 h 18"/>
                  <a:gd name="T30" fmla="*/ 9 w 88"/>
                  <a:gd name="T31" fmla="*/ 17 h 18"/>
                  <a:gd name="T32" fmla="*/ 0 w 88"/>
                  <a:gd name="T3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18">
                    <a:moveTo>
                      <a:pt x="0" y="18"/>
                    </a:moveTo>
                    <a:lnTo>
                      <a:pt x="10" y="14"/>
                    </a:lnTo>
                    <a:lnTo>
                      <a:pt x="24" y="9"/>
                    </a:lnTo>
                    <a:lnTo>
                      <a:pt x="37" y="5"/>
                    </a:lnTo>
                    <a:lnTo>
                      <a:pt x="53" y="2"/>
                    </a:lnTo>
                    <a:lnTo>
                      <a:pt x="66" y="0"/>
                    </a:lnTo>
                    <a:lnTo>
                      <a:pt x="78" y="0"/>
                    </a:lnTo>
                    <a:lnTo>
                      <a:pt x="86" y="3"/>
                    </a:lnTo>
                    <a:lnTo>
                      <a:pt x="88" y="8"/>
                    </a:lnTo>
                    <a:lnTo>
                      <a:pt x="86" y="13"/>
                    </a:lnTo>
                    <a:lnTo>
                      <a:pt x="78" y="17"/>
                    </a:lnTo>
                    <a:lnTo>
                      <a:pt x="66" y="18"/>
                    </a:lnTo>
                    <a:lnTo>
                      <a:pt x="51" y="18"/>
                    </a:lnTo>
                    <a:lnTo>
                      <a:pt x="37" y="17"/>
                    </a:lnTo>
                    <a:lnTo>
                      <a:pt x="22" y="17"/>
                    </a:lnTo>
                    <a:lnTo>
                      <a:pt x="9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4" name="Freeform 432">
                <a:extLst>
                  <a:ext uri="{FF2B5EF4-FFF2-40B4-BE49-F238E27FC236}">
                    <a16:creationId xmlns:a16="http://schemas.microsoft.com/office/drawing/2014/main" xmlns="" id="{132537DB-96F8-4B07-5403-2FFB7A3403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" y="3424"/>
                <a:ext cx="48" cy="13"/>
              </a:xfrm>
              <a:custGeom>
                <a:avLst/>
                <a:gdLst>
                  <a:gd name="T0" fmla="*/ 0 w 96"/>
                  <a:gd name="T1" fmla="*/ 26 h 26"/>
                  <a:gd name="T2" fmla="*/ 9 w 96"/>
                  <a:gd name="T3" fmla="*/ 22 h 26"/>
                  <a:gd name="T4" fmla="*/ 23 w 96"/>
                  <a:gd name="T5" fmla="*/ 17 h 26"/>
                  <a:gd name="T6" fmla="*/ 39 w 96"/>
                  <a:gd name="T7" fmla="*/ 11 h 26"/>
                  <a:gd name="T8" fmla="*/ 56 w 96"/>
                  <a:gd name="T9" fmla="*/ 6 h 26"/>
                  <a:gd name="T10" fmla="*/ 72 w 96"/>
                  <a:gd name="T11" fmla="*/ 2 h 26"/>
                  <a:gd name="T12" fmla="*/ 85 w 96"/>
                  <a:gd name="T13" fmla="*/ 0 h 26"/>
                  <a:gd name="T14" fmla="*/ 94 w 96"/>
                  <a:gd name="T15" fmla="*/ 0 h 26"/>
                  <a:gd name="T16" fmla="*/ 96 w 96"/>
                  <a:gd name="T17" fmla="*/ 5 h 26"/>
                  <a:gd name="T18" fmla="*/ 90 w 96"/>
                  <a:gd name="T19" fmla="*/ 11 h 26"/>
                  <a:gd name="T20" fmla="*/ 81 w 96"/>
                  <a:gd name="T21" fmla="*/ 16 h 26"/>
                  <a:gd name="T22" fmla="*/ 67 w 96"/>
                  <a:gd name="T23" fmla="*/ 18 h 26"/>
                  <a:gd name="T24" fmla="*/ 51 w 96"/>
                  <a:gd name="T25" fmla="*/ 21 h 26"/>
                  <a:gd name="T26" fmla="*/ 34 w 96"/>
                  <a:gd name="T27" fmla="*/ 22 h 26"/>
                  <a:gd name="T28" fmla="*/ 19 w 96"/>
                  <a:gd name="T29" fmla="*/ 23 h 26"/>
                  <a:gd name="T30" fmla="*/ 7 w 96"/>
                  <a:gd name="T31" fmla="*/ 25 h 26"/>
                  <a:gd name="T32" fmla="*/ 0 w 96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26">
                    <a:moveTo>
                      <a:pt x="0" y="26"/>
                    </a:moveTo>
                    <a:lnTo>
                      <a:pt x="9" y="22"/>
                    </a:lnTo>
                    <a:lnTo>
                      <a:pt x="23" y="17"/>
                    </a:lnTo>
                    <a:lnTo>
                      <a:pt x="39" y="11"/>
                    </a:lnTo>
                    <a:lnTo>
                      <a:pt x="56" y="6"/>
                    </a:lnTo>
                    <a:lnTo>
                      <a:pt x="72" y="2"/>
                    </a:lnTo>
                    <a:lnTo>
                      <a:pt x="85" y="0"/>
                    </a:lnTo>
                    <a:lnTo>
                      <a:pt x="94" y="0"/>
                    </a:lnTo>
                    <a:lnTo>
                      <a:pt x="96" y="5"/>
                    </a:lnTo>
                    <a:lnTo>
                      <a:pt x="90" y="11"/>
                    </a:lnTo>
                    <a:lnTo>
                      <a:pt x="81" y="16"/>
                    </a:lnTo>
                    <a:lnTo>
                      <a:pt x="67" y="18"/>
                    </a:lnTo>
                    <a:lnTo>
                      <a:pt x="51" y="21"/>
                    </a:lnTo>
                    <a:lnTo>
                      <a:pt x="34" y="22"/>
                    </a:lnTo>
                    <a:lnTo>
                      <a:pt x="19" y="23"/>
                    </a:lnTo>
                    <a:lnTo>
                      <a:pt x="7" y="2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5" name="Freeform 433">
                <a:extLst>
                  <a:ext uri="{FF2B5EF4-FFF2-40B4-BE49-F238E27FC236}">
                    <a16:creationId xmlns:a16="http://schemas.microsoft.com/office/drawing/2014/main" xmlns="" id="{CA298AF9-4741-C4F8-624A-EE179F7D27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" y="3408"/>
                <a:ext cx="53" cy="18"/>
              </a:xfrm>
              <a:custGeom>
                <a:avLst/>
                <a:gdLst>
                  <a:gd name="T0" fmla="*/ 0 w 105"/>
                  <a:gd name="T1" fmla="*/ 36 h 36"/>
                  <a:gd name="T2" fmla="*/ 9 w 105"/>
                  <a:gd name="T3" fmla="*/ 28 h 36"/>
                  <a:gd name="T4" fmla="*/ 24 w 105"/>
                  <a:gd name="T5" fmla="*/ 20 h 36"/>
                  <a:gd name="T6" fmla="*/ 41 w 105"/>
                  <a:gd name="T7" fmla="*/ 13 h 36"/>
                  <a:gd name="T8" fmla="*/ 59 w 105"/>
                  <a:gd name="T9" fmla="*/ 6 h 36"/>
                  <a:gd name="T10" fmla="*/ 76 w 105"/>
                  <a:gd name="T11" fmla="*/ 1 h 36"/>
                  <a:gd name="T12" fmla="*/ 91 w 105"/>
                  <a:gd name="T13" fmla="*/ 0 h 36"/>
                  <a:gd name="T14" fmla="*/ 101 w 105"/>
                  <a:gd name="T15" fmla="*/ 3 h 36"/>
                  <a:gd name="T16" fmla="*/ 105 w 105"/>
                  <a:gd name="T17" fmla="*/ 8 h 36"/>
                  <a:gd name="T18" fmla="*/ 103 w 105"/>
                  <a:gd name="T19" fmla="*/ 14 h 36"/>
                  <a:gd name="T20" fmla="*/ 92 w 105"/>
                  <a:gd name="T21" fmla="*/ 20 h 36"/>
                  <a:gd name="T22" fmla="*/ 79 w 105"/>
                  <a:gd name="T23" fmla="*/ 24 h 36"/>
                  <a:gd name="T24" fmla="*/ 62 w 105"/>
                  <a:gd name="T25" fmla="*/ 28 h 36"/>
                  <a:gd name="T26" fmla="*/ 43 w 105"/>
                  <a:gd name="T27" fmla="*/ 31 h 36"/>
                  <a:gd name="T28" fmla="*/ 26 w 105"/>
                  <a:gd name="T29" fmla="*/ 34 h 36"/>
                  <a:gd name="T30" fmla="*/ 12 w 105"/>
                  <a:gd name="T31" fmla="*/ 35 h 36"/>
                  <a:gd name="T32" fmla="*/ 0 w 105"/>
                  <a:gd name="T33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36">
                    <a:moveTo>
                      <a:pt x="0" y="36"/>
                    </a:moveTo>
                    <a:lnTo>
                      <a:pt x="9" y="28"/>
                    </a:lnTo>
                    <a:lnTo>
                      <a:pt x="24" y="20"/>
                    </a:lnTo>
                    <a:lnTo>
                      <a:pt x="41" y="13"/>
                    </a:lnTo>
                    <a:lnTo>
                      <a:pt x="59" y="6"/>
                    </a:lnTo>
                    <a:lnTo>
                      <a:pt x="76" y="1"/>
                    </a:lnTo>
                    <a:lnTo>
                      <a:pt x="91" y="0"/>
                    </a:lnTo>
                    <a:lnTo>
                      <a:pt x="101" y="3"/>
                    </a:lnTo>
                    <a:lnTo>
                      <a:pt x="105" y="8"/>
                    </a:lnTo>
                    <a:lnTo>
                      <a:pt x="103" y="14"/>
                    </a:lnTo>
                    <a:lnTo>
                      <a:pt x="92" y="20"/>
                    </a:lnTo>
                    <a:lnTo>
                      <a:pt x="79" y="24"/>
                    </a:lnTo>
                    <a:lnTo>
                      <a:pt x="62" y="28"/>
                    </a:lnTo>
                    <a:lnTo>
                      <a:pt x="43" y="31"/>
                    </a:lnTo>
                    <a:lnTo>
                      <a:pt x="26" y="34"/>
                    </a:lnTo>
                    <a:lnTo>
                      <a:pt x="12" y="35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6" name="Freeform 434">
                <a:extLst>
                  <a:ext uri="{FF2B5EF4-FFF2-40B4-BE49-F238E27FC236}">
                    <a16:creationId xmlns:a16="http://schemas.microsoft.com/office/drawing/2014/main" xmlns="" id="{E6561DC2-5E75-A3EE-794B-757A226920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" y="3378"/>
                <a:ext cx="49" cy="29"/>
              </a:xfrm>
              <a:custGeom>
                <a:avLst/>
                <a:gdLst>
                  <a:gd name="T0" fmla="*/ 0 w 97"/>
                  <a:gd name="T1" fmla="*/ 59 h 59"/>
                  <a:gd name="T2" fmla="*/ 9 w 97"/>
                  <a:gd name="T3" fmla="*/ 50 h 59"/>
                  <a:gd name="T4" fmla="*/ 21 w 97"/>
                  <a:gd name="T5" fmla="*/ 39 h 59"/>
                  <a:gd name="T6" fmla="*/ 37 w 97"/>
                  <a:gd name="T7" fmla="*/ 28 h 59"/>
                  <a:gd name="T8" fmla="*/ 53 w 97"/>
                  <a:gd name="T9" fmla="*/ 18 h 59"/>
                  <a:gd name="T10" fmla="*/ 68 w 97"/>
                  <a:gd name="T11" fmla="*/ 9 h 59"/>
                  <a:gd name="T12" fmla="*/ 81 w 97"/>
                  <a:gd name="T13" fmla="*/ 3 h 59"/>
                  <a:gd name="T14" fmla="*/ 92 w 97"/>
                  <a:gd name="T15" fmla="*/ 0 h 59"/>
                  <a:gd name="T16" fmla="*/ 97 w 97"/>
                  <a:gd name="T17" fmla="*/ 3 h 59"/>
                  <a:gd name="T18" fmla="*/ 97 w 97"/>
                  <a:gd name="T19" fmla="*/ 9 h 59"/>
                  <a:gd name="T20" fmla="*/ 89 w 97"/>
                  <a:gd name="T21" fmla="*/ 17 h 59"/>
                  <a:gd name="T22" fmla="*/ 79 w 97"/>
                  <a:gd name="T23" fmla="*/ 25 h 59"/>
                  <a:gd name="T24" fmla="*/ 63 w 97"/>
                  <a:gd name="T25" fmla="*/ 34 h 59"/>
                  <a:gd name="T26" fmla="*/ 47 w 97"/>
                  <a:gd name="T27" fmla="*/ 43 h 59"/>
                  <a:gd name="T28" fmla="*/ 30 w 97"/>
                  <a:gd name="T29" fmla="*/ 50 h 59"/>
                  <a:gd name="T30" fmla="*/ 13 w 97"/>
                  <a:gd name="T31" fmla="*/ 56 h 59"/>
                  <a:gd name="T32" fmla="*/ 0 w 97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59">
                    <a:moveTo>
                      <a:pt x="0" y="59"/>
                    </a:moveTo>
                    <a:lnTo>
                      <a:pt x="9" y="50"/>
                    </a:lnTo>
                    <a:lnTo>
                      <a:pt x="21" y="39"/>
                    </a:lnTo>
                    <a:lnTo>
                      <a:pt x="37" y="28"/>
                    </a:lnTo>
                    <a:lnTo>
                      <a:pt x="53" y="18"/>
                    </a:lnTo>
                    <a:lnTo>
                      <a:pt x="68" y="9"/>
                    </a:lnTo>
                    <a:lnTo>
                      <a:pt x="81" y="3"/>
                    </a:lnTo>
                    <a:lnTo>
                      <a:pt x="92" y="0"/>
                    </a:lnTo>
                    <a:lnTo>
                      <a:pt x="97" y="3"/>
                    </a:lnTo>
                    <a:lnTo>
                      <a:pt x="97" y="9"/>
                    </a:lnTo>
                    <a:lnTo>
                      <a:pt x="89" y="17"/>
                    </a:lnTo>
                    <a:lnTo>
                      <a:pt x="79" y="25"/>
                    </a:lnTo>
                    <a:lnTo>
                      <a:pt x="63" y="34"/>
                    </a:lnTo>
                    <a:lnTo>
                      <a:pt x="47" y="43"/>
                    </a:lnTo>
                    <a:lnTo>
                      <a:pt x="30" y="50"/>
                    </a:lnTo>
                    <a:lnTo>
                      <a:pt x="13" y="56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7" name="Freeform 435">
                <a:extLst>
                  <a:ext uri="{FF2B5EF4-FFF2-40B4-BE49-F238E27FC236}">
                    <a16:creationId xmlns:a16="http://schemas.microsoft.com/office/drawing/2014/main" xmlns="" id="{732ED0E7-6436-5689-8A7A-622F956111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5" y="3353"/>
                <a:ext cx="41" cy="37"/>
              </a:xfrm>
              <a:custGeom>
                <a:avLst/>
                <a:gdLst>
                  <a:gd name="T0" fmla="*/ 0 w 83"/>
                  <a:gd name="T1" fmla="*/ 75 h 75"/>
                  <a:gd name="T2" fmla="*/ 6 w 83"/>
                  <a:gd name="T3" fmla="*/ 66 h 75"/>
                  <a:gd name="T4" fmla="*/ 17 w 83"/>
                  <a:gd name="T5" fmla="*/ 54 h 75"/>
                  <a:gd name="T6" fmla="*/ 29 w 83"/>
                  <a:gd name="T7" fmla="*/ 40 h 75"/>
                  <a:gd name="T8" fmla="*/ 42 w 83"/>
                  <a:gd name="T9" fmla="*/ 26 h 75"/>
                  <a:gd name="T10" fmla="*/ 55 w 83"/>
                  <a:gd name="T11" fmla="*/ 14 h 75"/>
                  <a:gd name="T12" fmla="*/ 67 w 83"/>
                  <a:gd name="T13" fmla="*/ 4 h 75"/>
                  <a:gd name="T14" fmla="*/ 78 w 83"/>
                  <a:gd name="T15" fmla="*/ 0 h 75"/>
                  <a:gd name="T16" fmla="*/ 83 w 83"/>
                  <a:gd name="T17" fmla="*/ 1 h 75"/>
                  <a:gd name="T18" fmla="*/ 83 w 83"/>
                  <a:gd name="T19" fmla="*/ 9 h 75"/>
                  <a:gd name="T20" fmla="*/ 76 w 83"/>
                  <a:gd name="T21" fmla="*/ 19 h 75"/>
                  <a:gd name="T22" fmla="*/ 64 w 83"/>
                  <a:gd name="T23" fmla="*/ 31 h 75"/>
                  <a:gd name="T24" fmla="*/ 51 w 83"/>
                  <a:gd name="T25" fmla="*/ 44 h 75"/>
                  <a:gd name="T26" fmla="*/ 35 w 83"/>
                  <a:gd name="T27" fmla="*/ 56 h 75"/>
                  <a:gd name="T28" fmla="*/ 21 w 83"/>
                  <a:gd name="T29" fmla="*/ 66 h 75"/>
                  <a:gd name="T30" fmla="*/ 8 w 83"/>
                  <a:gd name="T31" fmla="*/ 73 h 75"/>
                  <a:gd name="T32" fmla="*/ 0 w 83"/>
                  <a:gd name="T3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75">
                    <a:moveTo>
                      <a:pt x="0" y="75"/>
                    </a:moveTo>
                    <a:lnTo>
                      <a:pt x="6" y="66"/>
                    </a:lnTo>
                    <a:lnTo>
                      <a:pt x="17" y="54"/>
                    </a:lnTo>
                    <a:lnTo>
                      <a:pt x="29" y="40"/>
                    </a:lnTo>
                    <a:lnTo>
                      <a:pt x="42" y="26"/>
                    </a:lnTo>
                    <a:lnTo>
                      <a:pt x="55" y="14"/>
                    </a:lnTo>
                    <a:lnTo>
                      <a:pt x="67" y="4"/>
                    </a:lnTo>
                    <a:lnTo>
                      <a:pt x="78" y="0"/>
                    </a:lnTo>
                    <a:lnTo>
                      <a:pt x="83" y="1"/>
                    </a:lnTo>
                    <a:lnTo>
                      <a:pt x="83" y="9"/>
                    </a:lnTo>
                    <a:lnTo>
                      <a:pt x="76" y="19"/>
                    </a:lnTo>
                    <a:lnTo>
                      <a:pt x="64" y="31"/>
                    </a:lnTo>
                    <a:lnTo>
                      <a:pt x="51" y="44"/>
                    </a:lnTo>
                    <a:lnTo>
                      <a:pt x="35" y="56"/>
                    </a:lnTo>
                    <a:lnTo>
                      <a:pt x="21" y="66"/>
                    </a:lnTo>
                    <a:lnTo>
                      <a:pt x="8" y="7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8" name="Freeform 436">
                <a:extLst>
                  <a:ext uri="{FF2B5EF4-FFF2-40B4-BE49-F238E27FC236}">
                    <a16:creationId xmlns:a16="http://schemas.microsoft.com/office/drawing/2014/main" xmlns="" id="{F75EBEF2-F98B-27D5-5544-F08E5576E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84" y="3340"/>
                <a:ext cx="38" cy="34"/>
              </a:xfrm>
              <a:custGeom>
                <a:avLst/>
                <a:gdLst>
                  <a:gd name="T0" fmla="*/ 77 w 77"/>
                  <a:gd name="T1" fmla="*/ 4 h 68"/>
                  <a:gd name="T2" fmla="*/ 75 w 77"/>
                  <a:gd name="T3" fmla="*/ 8 h 68"/>
                  <a:gd name="T4" fmla="*/ 67 w 77"/>
                  <a:gd name="T5" fmla="*/ 14 h 68"/>
                  <a:gd name="T6" fmla="*/ 57 w 77"/>
                  <a:gd name="T7" fmla="*/ 21 h 68"/>
                  <a:gd name="T8" fmla="*/ 45 w 77"/>
                  <a:gd name="T9" fmla="*/ 30 h 68"/>
                  <a:gd name="T10" fmla="*/ 32 w 77"/>
                  <a:gd name="T11" fmla="*/ 40 h 68"/>
                  <a:gd name="T12" fmla="*/ 19 w 77"/>
                  <a:gd name="T13" fmla="*/ 50 h 68"/>
                  <a:gd name="T14" fmla="*/ 8 w 77"/>
                  <a:gd name="T15" fmla="*/ 59 h 68"/>
                  <a:gd name="T16" fmla="*/ 0 w 77"/>
                  <a:gd name="T17" fmla="*/ 68 h 68"/>
                  <a:gd name="T18" fmla="*/ 5 w 77"/>
                  <a:gd name="T19" fmla="*/ 55 h 68"/>
                  <a:gd name="T20" fmla="*/ 13 w 77"/>
                  <a:gd name="T21" fmla="*/ 43 h 68"/>
                  <a:gd name="T22" fmla="*/ 24 w 77"/>
                  <a:gd name="T23" fmla="*/ 29 h 68"/>
                  <a:gd name="T24" fmla="*/ 36 w 77"/>
                  <a:gd name="T25" fmla="*/ 17 h 68"/>
                  <a:gd name="T26" fmla="*/ 49 w 77"/>
                  <a:gd name="T27" fmla="*/ 8 h 68"/>
                  <a:gd name="T28" fmla="*/ 59 w 77"/>
                  <a:gd name="T29" fmla="*/ 2 h 68"/>
                  <a:gd name="T30" fmla="*/ 70 w 77"/>
                  <a:gd name="T31" fmla="*/ 0 h 68"/>
                  <a:gd name="T32" fmla="*/ 77 w 77"/>
                  <a:gd name="T3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68">
                    <a:moveTo>
                      <a:pt x="77" y="4"/>
                    </a:moveTo>
                    <a:lnTo>
                      <a:pt x="75" y="8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5" y="30"/>
                    </a:lnTo>
                    <a:lnTo>
                      <a:pt x="32" y="40"/>
                    </a:lnTo>
                    <a:lnTo>
                      <a:pt x="19" y="50"/>
                    </a:lnTo>
                    <a:lnTo>
                      <a:pt x="8" y="59"/>
                    </a:lnTo>
                    <a:lnTo>
                      <a:pt x="0" y="68"/>
                    </a:lnTo>
                    <a:lnTo>
                      <a:pt x="5" y="55"/>
                    </a:lnTo>
                    <a:lnTo>
                      <a:pt x="13" y="43"/>
                    </a:lnTo>
                    <a:lnTo>
                      <a:pt x="24" y="29"/>
                    </a:lnTo>
                    <a:lnTo>
                      <a:pt x="36" y="17"/>
                    </a:lnTo>
                    <a:lnTo>
                      <a:pt x="49" y="8"/>
                    </a:lnTo>
                    <a:lnTo>
                      <a:pt x="59" y="2"/>
                    </a:lnTo>
                    <a:lnTo>
                      <a:pt x="70" y="0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49" name="Freeform 437">
                <a:extLst>
                  <a:ext uri="{FF2B5EF4-FFF2-40B4-BE49-F238E27FC236}">
                    <a16:creationId xmlns:a16="http://schemas.microsoft.com/office/drawing/2014/main" xmlns="" id="{1B087930-A255-5A38-56CC-A507B898A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6" y="3167"/>
                <a:ext cx="45" cy="169"/>
              </a:xfrm>
              <a:custGeom>
                <a:avLst/>
                <a:gdLst>
                  <a:gd name="T0" fmla="*/ 9 w 91"/>
                  <a:gd name="T1" fmla="*/ 337 h 337"/>
                  <a:gd name="T2" fmla="*/ 5 w 91"/>
                  <a:gd name="T3" fmla="*/ 337 h 337"/>
                  <a:gd name="T4" fmla="*/ 2 w 91"/>
                  <a:gd name="T5" fmla="*/ 334 h 337"/>
                  <a:gd name="T6" fmla="*/ 1 w 91"/>
                  <a:gd name="T7" fmla="*/ 332 h 337"/>
                  <a:gd name="T8" fmla="*/ 0 w 91"/>
                  <a:gd name="T9" fmla="*/ 328 h 337"/>
                  <a:gd name="T10" fmla="*/ 37 w 91"/>
                  <a:gd name="T11" fmla="*/ 287 h 337"/>
                  <a:gd name="T12" fmla="*/ 59 w 91"/>
                  <a:gd name="T13" fmla="*/ 243 h 337"/>
                  <a:gd name="T14" fmla="*/ 72 w 91"/>
                  <a:gd name="T15" fmla="*/ 198 h 337"/>
                  <a:gd name="T16" fmla="*/ 76 w 91"/>
                  <a:gd name="T17" fmla="*/ 153 h 337"/>
                  <a:gd name="T18" fmla="*/ 74 w 91"/>
                  <a:gd name="T19" fmla="*/ 110 h 337"/>
                  <a:gd name="T20" fmla="*/ 67 w 91"/>
                  <a:gd name="T21" fmla="*/ 68 h 337"/>
                  <a:gd name="T22" fmla="*/ 59 w 91"/>
                  <a:gd name="T23" fmla="*/ 31 h 337"/>
                  <a:gd name="T24" fmla="*/ 51 w 91"/>
                  <a:gd name="T25" fmla="*/ 0 h 337"/>
                  <a:gd name="T26" fmla="*/ 70 w 91"/>
                  <a:gd name="T27" fmla="*/ 21 h 337"/>
                  <a:gd name="T28" fmla="*/ 83 w 91"/>
                  <a:gd name="T29" fmla="*/ 57 h 337"/>
                  <a:gd name="T30" fmla="*/ 91 w 91"/>
                  <a:gd name="T31" fmla="*/ 105 h 337"/>
                  <a:gd name="T32" fmla="*/ 91 w 91"/>
                  <a:gd name="T33" fmla="*/ 158 h 337"/>
                  <a:gd name="T34" fmla="*/ 84 w 91"/>
                  <a:gd name="T35" fmla="*/ 212 h 337"/>
                  <a:gd name="T36" fmla="*/ 68 w 91"/>
                  <a:gd name="T37" fmla="*/ 263 h 337"/>
                  <a:gd name="T38" fmla="*/ 43 w 91"/>
                  <a:gd name="T39" fmla="*/ 307 h 337"/>
                  <a:gd name="T40" fmla="*/ 9 w 91"/>
                  <a:gd name="T41" fmla="*/ 33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1" h="337">
                    <a:moveTo>
                      <a:pt x="9" y="337"/>
                    </a:moveTo>
                    <a:lnTo>
                      <a:pt x="5" y="337"/>
                    </a:lnTo>
                    <a:lnTo>
                      <a:pt x="2" y="334"/>
                    </a:lnTo>
                    <a:lnTo>
                      <a:pt x="1" y="332"/>
                    </a:lnTo>
                    <a:lnTo>
                      <a:pt x="0" y="328"/>
                    </a:lnTo>
                    <a:lnTo>
                      <a:pt x="37" y="287"/>
                    </a:lnTo>
                    <a:lnTo>
                      <a:pt x="59" y="243"/>
                    </a:lnTo>
                    <a:lnTo>
                      <a:pt x="72" y="198"/>
                    </a:lnTo>
                    <a:lnTo>
                      <a:pt x="76" y="153"/>
                    </a:lnTo>
                    <a:lnTo>
                      <a:pt x="74" y="110"/>
                    </a:lnTo>
                    <a:lnTo>
                      <a:pt x="67" y="68"/>
                    </a:lnTo>
                    <a:lnTo>
                      <a:pt x="59" y="31"/>
                    </a:lnTo>
                    <a:lnTo>
                      <a:pt x="51" y="0"/>
                    </a:lnTo>
                    <a:lnTo>
                      <a:pt x="70" y="21"/>
                    </a:lnTo>
                    <a:lnTo>
                      <a:pt x="83" y="57"/>
                    </a:lnTo>
                    <a:lnTo>
                      <a:pt x="91" y="105"/>
                    </a:lnTo>
                    <a:lnTo>
                      <a:pt x="91" y="158"/>
                    </a:lnTo>
                    <a:lnTo>
                      <a:pt x="84" y="212"/>
                    </a:lnTo>
                    <a:lnTo>
                      <a:pt x="68" y="263"/>
                    </a:lnTo>
                    <a:lnTo>
                      <a:pt x="43" y="307"/>
                    </a:lnTo>
                    <a:lnTo>
                      <a:pt x="9" y="3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0" name="Freeform 438">
                <a:extLst>
                  <a:ext uri="{FF2B5EF4-FFF2-40B4-BE49-F238E27FC236}">
                    <a16:creationId xmlns:a16="http://schemas.microsoft.com/office/drawing/2014/main" xmlns="" id="{55FBC7F8-CAED-0ABB-5918-0E3176863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5" y="3169"/>
                <a:ext cx="38" cy="22"/>
              </a:xfrm>
              <a:custGeom>
                <a:avLst/>
                <a:gdLst>
                  <a:gd name="T0" fmla="*/ 77 w 77"/>
                  <a:gd name="T1" fmla="*/ 43 h 43"/>
                  <a:gd name="T2" fmla="*/ 69 w 77"/>
                  <a:gd name="T3" fmla="*/ 35 h 43"/>
                  <a:gd name="T4" fmla="*/ 58 w 77"/>
                  <a:gd name="T5" fmla="*/ 26 h 43"/>
                  <a:gd name="T6" fmla="*/ 46 w 77"/>
                  <a:gd name="T7" fmla="*/ 18 h 43"/>
                  <a:gd name="T8" fmla="*/ 34 w 77"/>
                  <a:gd name="T9" fmla="*/ 11 h 43"/>
                  <a:gd name="T10" fmla="*/ 23 w 77"/>
                  <a:gd name="T11" fmla="*/ 5 h 43"/>
                  <a:gd name="T12" fmla="*/ 12 w 77"/>
                  <a:gd name="T13" fmla="*/ 1 h 43"/>
                  <a:gd name="T14" fmla="*/ 4 w 77"/>
                  <a:gd name="T15" fmla="*/ 0 h 43"/>
                  <a:gd name="T16" fmla="*/ 0 w 77"/>
                  <a:gd name="T17" fmla="*/ 2 h 43"/>
                  <a:gd name="T18" fmla="*/ 2 w 77"/>
                  <a:gd name="T19" fmla="*/ 6 h 43"/>
                  <a:gd name="T20" fmla="*/ 7 w 77"/>
                  <a:gd name="T21" fmla="*/ 10 h 43"/>
                  <a:gd name="T22" fmla="*/ 16 w 77"/>
                  <a:gd name="T23" fmla="*/ 13 h 43"/>
                  <a:gd name="T24" fmla="*/ 27 w 77"/>
                  <a:gd name="T25" fmla="*/ 18 h 43"/>
                  <a:gd name="T26" fmla="*/ 40 w 77"/>
                  <a:gd name="T27" fmla="*/ 23 h 43"/>
                  <a:gd name="T28" fmla="*/ 53 w 77"/>
                  <a:gd name="T29" fmla="*/ 30 h 43"/>
                  <a:gd name="T30" fmla="*/ 66 w 77"/>
                  <a:gd name="T31" fmla="*/ 36 h 43"/>
                  <a:gd name="T32" fmla="*/ 77 w 77"/>
                  <a:gd name="T3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" h="43">
                    <a:moveTo>
                      <a:pt x="77" y="43"/>
                    </a:moveTo>
                    <a:lnTo>
                      <a:pt x="69" y="35"/>
                    </a:lnTo>
                    <a:lnTo>
                      <a:pt x="58" y="26"/>
                    </a:lnTo>
                    <a:lnTo>
                      <a:pt x="46" y="18"/>
                    </a:lnTo>
                    <a:lnTo>
                      <a:pt x="34" y="11"/>
                    </a:lnTo>
                    <a:lnTo>
                      <a:pt x="23" y="5"/>
                    </a:lnTo>
                    <a:lnTo>
                      <a:pt x="12" y="1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7" y="10"/>
                    </a:lnTo>
                    <a:lnTo>
                      <a:pt x="16" y="13"/>
                    </a:lnTo>
                    <a:lnTo>
                      <a:pt x="27" y="18"/>
                    </a:lnTo>
                    <a:lnTo>
                      <a:pt x="40" y="23"/>
                    </a:lnTo>
                    <a:lnTo>
                      <a:pt x="53" y="30"/>
                    </a:lnTo>
                    <a:lnTo>
                      <a:pt x="66" y="36"/>
                    </a:lnTo>
                    <a:lnTo>
                      <a:pt x="77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1" name="Freeform 439">
                <a:extLst>
                  <a:ext uri="{FF2B5EF4-FFF2-40B4-BE49-F238E27FC236}">
                    <a16:creationId xmlns:a16="http://schemas.microsoft.com/office/drawing/2014/main" xmlns="" id="{2DCD4AF4-B618-A592-2950-BF11273C5A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4" y="3181"/>
                <a:ext cx="42" cy="24"/>
              </a:xfrm>
              <a:custGeom>
                <a:avLst/>
                <a:gdLst>
                  <a:gd name="T0" fmla="*/ 0 w 84"/>
                  <a:gd name="T1" fmla="*/ 1 h 50"/>
                  <a:gd name="T2" fmla="*/ 4 w 84"/>
                  <a:gd name="T3" fmla="*/ 0 h 50"/>
                  <a:gd name="T4" fmla="*/ 12 w 84"/>
                  <a:gd name="T5" fmla="*/ 1 h 50"/>
                  <a:gd name="T6" fmla="*/ 22 w 84"/>
                  <a:gd name="T7" fmla="*/ 5 h 50"/>
                  <a:gd name="T8" fmla="*/ 35 w 84"/>
                  <a:gd name="T9" fmla="*/ 11 h 50"/>
                  <a:gd name="T10" fmla="*/ 50 w 84"/>
                  <a:gd name="T11" fmla="*/ 19 h 50"/>
                  <a:gd name="T12" fmla="*/ 63 w 84"/>
                  <a:gd name="T13" fmla="*/ 27 h 50"/>
                  <a:gd name="T14" fmla="*/ 75 w 84"/>
                  <a:gd name="T15" fmla="*/ 39 h 50"/>
                  <a:gd name="T16" fmla="*/ 84 w 84"/>
                  <a:gd name="T17" fmla="*/ 50 h 50"/>
                  <a:gd name="T18" fmla="*/ 74 w 84"/>
                  <a:gd name="T19" fmla="*/ 44 h 50"/>
                  <a:gd name="T20" fmla="*/ 60 w 84"/>
                  <a:gd name="T21" fmla="*/ 37 h 50"/>
                  <a:gd name="T22" fmla="*/ 46 w 84"/>
                  <a:gd name="T23" fmla="*/ 30 h 50"/>
                  <a:gd name="T24" fmla="*/ 33 w 84"/>
                  <a:gd name="T25" fmla="*/ 24 h 50"/>
                  <a:gd name="T26" fmla="*/ 20 w 84"/>
                  <a:gd name="T27" fmla="*/ 16 h 50"/>
                  <a:gd name="T28" fmla="*/ 9 w 84"/>
                  <a:gd name="T29" fmla="*/ 10 h 50"/>
                  <a:gd name="T30" fmla="*/ 1 w 84"/>
                  <a:gd name="T31" fmla="*/ 5 h 50"/>
                  <a:gd name="T32" fmla="*/ 0 w 84"/>
                  <a:gd name="T33" fmla="*/ 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50">
                    <a:moveTo>
                      <a:pt x="0" y="1"/>
                    </a:moveTo>
                    <a:lnTo>
                      <a:pt x="4" y="0"/>
                    </a:lnTo>
                    <a:lnTo>
                      <a:pt x="12" y="1"/>
                    </a:lnTo>
                    <a:lnTo>
                      <a:pt x="22" y="5"/>
                    </a:lnTo>
                    <a:lnTo>
                      <a:pt x="35" y="11"/>
                    </a:lnTo>
                    <a:lnTo>
                      <a:pt x="50" y="19"/>
                    </a:lnTo>
                    <a:lnTo>
                      <a:pt x="63" y="27"/>
                    </a:lnTo>
                    <a:lnTo>
                      <a:pt x="75" y="39"/>
                    </a:lnTo>
                    <a:lnTo>
                      <a:pt x="84" y="50"/>
                    </a:lnTo>
                    <a:lnTo>
                      <a:pt x="74" y="44"/>
                    </a:lnTo>
                    <a:lnTo>
                      <a:pt x="60" y="37"/>
                    </a:lnTo>
                    <a:lnTo>
                      <a:pt x="46" y="30"/>
                    </a:lnTo>
                    <a:lnTo>
                      <a:pt x="33" y="24"/>
                    </a:lnTo>
                    <a:lnTo>
                      <a:pt x="20" y="16"/>
                    </a:lnTo>
                    <a:lnTo>
                      <a:pt x="9" y="10"/>
                    </a:lnTo>
                    <a:lnTo>
                      <a:pt x="1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2" name="Freeform 440">
                <a:extLst>
                  <a:ext uri="{FF2B5EF4-FFF2-40B4-BE49-F238E27FC236}">
                    <a16:creationId xmlns:a16="http://schemas.microsoft.com/office/drawing/2014/main" xmlns="" id="{09441D33-E362-3819-98D2-069E12A98E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5" y="3205"/>
                <a:ext cx="54" cy="35"/>
              </a:xfrm>
              <a:custGeom>
                <a:avLst/>
                <a:gdLst>
                  <a:gd name="T0" fmla="*/ 0 w 110"/>
                  <a:gd name="T1" fmla="*/ 1 h 69"/>
                  <a:gd name="T2" fmla="*/ 6 w 110"/>
                  <a:gd name="T3" fmla="*/ 0 h 69"/>
                  <a:gd name="T4" fmla="*/ 18 w 110"/>
                  <a:gd name="T5" fmla="*/ 2 h 69"/>
                  <a:gd name="T6" fmla="*/ 33 w 110"/>
                  <a:gd name="T7" fmla="*/ 9 h 69"/>
                  <a:gd name="T8" fmla="*/ 50 w 110"/>
                  <a:gd name="T9" fmla="*/ 17 h 69"/>
                  <a:gd name="T10" fmla="*/ 69 w 110"/>
                  <a:gd name="T11" fmla="*/ 29 h 69"/>
                  <a:gd name="T12" fmla="*/ 86 w 110"/>
                  <a:gd name="T13" fmla="*/ 42 h 69"/>
                  <a:gd name="T14" fmla="*/ 101 w 110"/>
                  <a:gd name="T15" fmla="*/ 55 h 69"/>
                  <a:gd name="T16" fmla="*/ 110 w 110"/>
                  <a:gd name="T17" fmla="*/ 69 h 69"/>
                  <a:gd name="T18" fmla="*/ 101 w 110"/>
                  <a:gd name="T19" fmla="*/ 62 h 69"/>
                  <a:gd name="T20" fmla="*/ 86 w 110"/>
                  <a:gd name="T21" fmla="*/ 55 h 69"/>
                  <a:gd name="T22" fmla="*/ 68 w 110"/>
                  <a:gd name="T23" fmla="*/ 45 h 69"/>
                  <a:gd name="T24" fmla="*/ 48 w 110"/>
                  <a:gd name="T25" fmla="*/ 35 h 69"/>
                  <a:gd name="T26" fmla="*/ 28 w 110"/>
                  <a:gd name="T27" fmla="*/ 24 h 69"/>
                  <a:gd name="T28" fmla="*/ 12 w 110"/>
                  <a:gd name="T29" fmla="*/ 15 h 69"/>
                  <a:gd name="T30" fmla="*/ 3 w 110"/>
                  <a:gd name="T31" fmla="*/ 6 h 69"/>
                  <a:gd name="T32" fmla="*/ 0 w 110"/>
                  <a:gd name="T33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0" h="69">
                    <a:moveTo>
                      <a:pt x="0" y="1"/>
                    </a:moveTo>
                    <a:lnTo>
                      <a:pt x="6" y="0"/>
                    </a:lnTo>
                    <a:lnTo>
                      <a:pt x="18" y="2"/>
                    </a:lnTo>
                    <a:lnTo>
                      <a:pt x="33" y="9"/>
                    </a:lnTo>
                    <a:lnTo>
                      <a:pt x="50" y="17"/>
                    </a:lnTo>
                    <a:lnTo>
                      <a:pt x="69" y="29"/>
                    </a:lnTo>
                    <a:lnTo>
                      <a:pt x="86" y="42"/>
                    </a:lnTo>
                    <a:lnTo>
                      <a:pt x="101" y="55"/>
                    </a:lnTo>
                    <a:lnTo>
                      <a:pt x="110" y="69"/>
                    </a:lnTo>
                    <a:lnTo>
                      <a:pt x="101" y="62"/>
                    </a:lnTo>
                    <a:lnTo>
                      <a:pt x="86" y="55"/>
                    </a:lnTo>
                    <a:lnTo>
                      <a:pt x="68" y="45"/>
                    </a:lnTo>
                    <a:lnTo>
                      <a:pt x="48" y="35"/>
                    </a:lnTo>
                    <a:lnTo>
                      <a:pt x="28" y="24"/>
                    </a:lnTo>
                    <a:lnTo>
                      <a:pt x="12" y="15"/>
                    </a:lnTo>
                    <a:lnTo>
                      <a:pt x="3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3" name="Freeform 441">
                <a:extLst>
                  <a:ext uri="{FF2B5EF4-FFF2-40B4-BE49-F238E27FC236}">
                    <a16:creationId xmlns:a16="http://schemas.microsoft.com/office/drawing/2014/main" xmlns="" id="{D717548D-51F9-6C54-29F5-858F4BF66B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" y="3234"/>
                <a:ext cx="60" cy="36"/>
              </a:xfrm>
              <a:custGeom>
                <a:avLst/>
                <a:gdLst>
                  <a:gd name="T0" fmla="*/ 0 w 120"/>
                  <a:gd name="T1" fmla="*/ 1 h 74"/>
                  <a:gd name="T2" fmla="*/ 7 w 120"/>
                  <a:gd name="T3" fmla="*/ 0 h 74"/>
                  <a:gd name="T4" fmla="*/ 20 w 120"/>
                  <a:gd name="T5" fmla="*/ 4 h 74"/>
                  <a:gd name="T6" fmla="*/ 39 w 120"/>
                  <a:gd name="T7" fmla="*/ 11 h 74"/>
                  <a:gd name="T8" fmla="*/ 58 w 120"/>
                  <a:gd name="T9" fmla="*/ 22 h 74"/>
                  <a:gd name="T10" fmla="*/ 79 w 120"/>
                  <a:gd name="T11" fmla="*/ 35 h 74"/>
                  <a:gd name="T12" fmla="*/ 98 w 120"/>
                  <a:gd name="T13" fmla="*/ 49 h 74"/>
                  <a:gd name="T14" fmla="*/ 112 w 120"/>
                  <a:gd name="T15" fmla="*/ 61 h 74"/>
                  <a:gd name="T16" fmla="*/ 120 w 120"/>
                  <a:gd name="T17" fmla="*/ 74 h 74"/>
                  <a:gd name="T18" fmla="*/ 111 w 120"/>
                  <a:gd name="T19" fmla="*/ 69 h 74"/>
                  <a:gd name="T20" fmla="*/ 95 w 120"/>
                  <a:gd name="T21" fmla="*/ 61 h 74"/>
                  <a:gd name="T22" fmla="*/ 75 w 120"/>
                  <a:gd name="T23" fmla="*/ 50 h 74"/>
                  <a:gd name="T24" fmla="*/ 53 w 120"/>
                  <a:gd name="T25" fmla="*/ 37 h 74"/>
                  <a:gd name="T26" fmla="*/ 33 w 120"/>
                  <a:gd name="T27" fmla="*/ 26 h 74"/>
                  <a:gd name="T28" fmla="*/ 15 w 120"/>
                  <a:gd name="T29" fmla="*/ 15 h 74"/>
                  <a:gd name="T30" fmla="*/ 4 w 120"/>
                  <a:gd name="T31" fmla="*/ 6 h 74"/>
                  <a:gd name="T32" fmla="*/ 0 w 120"/>
                  <a:gd name="T33" fmla="*/ 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0" h="74">
                    <a:moveTo>
                      <a:pt x="0" y="1"/>
                    </a:moveTo>
                    <a:lnTo>
                      <a:pt x="7" y="0"/>
                    </a:lnTo>
                    <a:lnTo>
                      <a:pt x="20" y="4"/>
                    </a:lnTo>
                    <a:lnTo>
                      <a:pt x="39" y="11"/>
                    </a:lnTo>
                    <a:lnTo>
                      <a:pt x="58" y="22"/>
                    </a:lnTo>
                    <a:lnTo>
                      <a:pt x="79" y="35"/>
                    </a:lnTo>
                    <a:lnTo>
                      <a:pt x="98" y="49"/>
                    </a:lnTo>
                    <a:lnTo>
                      <a:pt x="112" y="61"/>
                    </a:lnTo>
                    <a:lnTo>
                      <a:pt x="120" y="74"/>
                    </a:lnTo>
                    <a:lnTo>
                      <a:pt x="111" y="69"/>
                    </a:lnTo>
                    <a:lnTo>
                      <a:pt x="95" y="61"/>
                    </a:lnTo>
                    <a:lnTo>
                      <a:pt x="75" y="50"/>
                    </a:lnTo>
                    <a:lnTo>
                      <a:pt x="53" y="37"/>
                    </a:lnTo>
                    <a:lnTo>
                      <a:pt x="33" y="26"/>
                    </a:lnTo>
                    <a:lnTo>
                      <a:pt x="15" y="15"/>
                    </a:lnTo>
                    <a:lnTo>
                      <a:pt x="4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4" name="Freeform 442">
                <a:extLst>
                  <a:ext uri="{FF2B5EF4-FFF2-40B4-BE49-F238E27FC236}">
                    <a16:creationId xmlns:a16="http://schemas.microsoft.com/office/drawing/2014/main" xmlns="" id="{2C8FB95F-C93A-4466-A315-1713BF53A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1" y="3252"/>
                <a:ext cx="49" cy="39"/>
              </a:xfrm>
              <a:custGeom>
                <a:avLst/>
                <a:gdLst>
                  <a:gd name="T0" fmla="*/ 0 w 97"/>
                  <a:gd name="T1" fmla="*/ 0 h 79"/>
                  <a:gd name="T2" fmla="*/ 5 w 97"/>
                  <a:gd name="T3" fmla="*/ 0 h 79"/>
                  <a:gd name="T4" fmla="*/ 17 w 97"/>
                  <a:gd name="T5" fmla="*/ 6 h 79"/>
                  <a:gd name="T6" fmla="*/ 31 w 97"/>
                  <a:gd name="T7" fmla="*/ 16 h 79"/>
                  <a:gd name="T8" fmla="*/ 49 w 97"/>
                  <a:gd name="T9" fmla="*/ 28 h 79"/>
                  <a:gd name="T10" fmla="*/ 66 w 97"/>
                  <a:gd name="T11" fmla="*/ 43 h 79"/>
                  <a:gd name="T12" fmla="*/ 81 w 97"/>
                  <a:gd name="T13" fmla="*/ 56 h 79"/>
                  <a:gd name="T14" fmla="*/ 92 w 97"/>
                  <a:gd name="T15" fmla="*/ 69 h 79"/>
                  <a:gd name="T16" fmla="*/ 97 w 97"/>
                  <a:gd name="T17" fmla="*/ 79 h 79"/>
                  <a:gd name="T18" fmla="*/ 88 w 97"/>
                  <a:gd name="T19" fmla="*/ 73 h 79"/>
                  <a:gd name="T20" fmla="*/ 74 w 97"/>
                  <a:gd name="T21" fmla="*/ 63 h 79"/>
                  <a:gd name="T22" fmla="*/ 56 w 97"/>
                  <a:gd name="T23" fmla="*/ 51 h 79"/>
                  <a:gd name="T24" fmla="*/ 39 w 97"/>
                  <a:gd name="T25" fmla="*/ 39 h 79"/>
                  <a:gd name="T26" fmla="*/ 22 w 97"/>
                  <a:gd name="T27" fmla="*/ 26 h 79"/>
                  <a:gd name="T28" fmla="*/ 9 w 97"/>
                  <a:gd name="T29" fmla="*/ 15 h 79"/>
                  <a:gd name="T30" fmla="*/ 1 w 97"/>
                  <a:gd name="T31" fmla="*/ 6 h 79"/>
                  <a:gd name="T32" fmla="*/ 0 w 97"/>
                  <a:gd name="T33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7" h="79">
                    <a:moveTo>
                      <a:pt x="0" y="0"/>
                    </a:moveTo>
                    <a:lnTo>
                      <a:pt x="5" y="0"/>
                    </a:lnTo>
                    <a:lnTo>
                      <a:pt x="17" y="6"/>
                    </a:lnTo>
                    <a:lnTo>
                      <a:pt x="31" y="16"/>
                    </a:lnTo>
                    <a:lnTo>
                      <a:pt x="49" y="28"/>
                    </a:lnTo>
                    <a:lnTo>
                      <a:pt x="66" y="43"/>
                    </a:lnTo>
                    <a:lnTo>
                      <a:pt x="81" y="56"/>
                    </a:lnTo>
                    <a:lnTo>
                      <a:pt x="92" y="69"/>
                    </a:lnTo>
                    <a:lnTo>
                      <a:pt x="97" y="79"/>
                    </a:lnTo>
                    <a:lnTo>
                      <a:pt x="88" y="73"/>
                    </a:lnTo>
                    <a:lnTo>
                      <a:pt x="74" y="63"/>
                    </a:lnTo>
                    <a:lnTo>
                      <a:pt x="56" y="51"/>
                    </a:lnTo>
                    <a:lnTo>
                      <a:pt x="39" y="39"/>
                    </a:lnTo>
                    <a:lnTo>
                      <a:pt x="22" y="26"/>
                    </a:lnTo>
                    <a:lnTo>
                      <a:pt x="9" y="15"/>
                    </a:lnTo>
                    <a:lnTo>
                      <a:pt x="1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5" name="Freeform 443">
                <a:extLst>
                  <a:ext uri="{FF2B5EF4-FFF2-40B4-BE49-F238E27FC236}">
                    <a16:creationId xmlns:a16="http://schemas.microsoft.com/office/drawing/2014/main" xmlns="" id="{6C49D31E-8075-DB2A-1465-F0E2A05BAB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3" y="3273"/>
                <a:ext cx="40" cy="33"/>
              </a:xfrm>
              <a:custGeom>
                <a:avLst/>
                <a:gdLst>
                  <a:gd name="T0" fmla="*/ 0 w 81"/>
                  <a:gd name="T1" fmla="*/ 0 h 67"/>
                  <a:gd name="T2" fmla="*/ 6 w 81"/>
                  <a:gd name="T3" fmla="*/ 0 h 67"/>
                  <a:gd name="T4" fmla="*/ 15 w 81"/>
                  <a:gd name="T5" fmla="*/ 2 h 67"/>
                  <a:gd name="T6" fmla="*/ 28 w 81"/>
                  <a:gd name="T7" fmla="*/ 10 h 67"/>
                  <a:gd name="T8" fmla="*/ 41 w 81"/>
                  <a:gd name="T9" fmla="*/ 18 h 67"/>
                  <a:gd name="T10" fmla="*/ 54 w 81"/>
                  <a:gd name="T11" fmla="*/ 28 h 67"/>
                  <a:gd name="T12" fmla="*/ 66 w 81"/>
                  <a:gd name="T13" fmla="*/ 41 h 67"/>
                  <a:gd name="T14" fmla="*/ 76 w 81"/>
                  <a:gd name="T15" fmla="*/ 53 h 67"/>
                  <a:gd name="T16" fmla="*/ 81 w 81"/>
                  <a:gd name="T17" fmla="*/ 67 h 67"/>
                  <a:gd name="T18" fmla="*/ 73 w 81"/>
                  <a:gd name="T19" fmla="*/ 59 h 67"/>
                  <a:gd name="T20" fmla="*/ 61 w 81"/>
                  <a:gd name="T21" fmla="*/ 51 h 67"/>
                  <a:gd name="T22" fmla="*/ 47 w 81"/>
                  <a:gd name="T23" fmla="*/ 41 h 67"/>
                  <a:gd name="T24" fmla="*/ 32 w 81"/>
                  <a:gd name="T25" fmla="*/ 30 h 67"/>
                  <a:gd name="T26" fmla="*/ 19 w 81"/>
                  <a:gd name="T27" fmla="*/ 20 h 67"/>
                  <a:gd name="T28" fmla="*/ 8 w 81"/>
                  <a:gd name="T29" fmla="*/ 11 h 67"/>
                  <a:gd name="T30" fmla="*/ 2 w 81"/>
                  <a:gd name="T31" fmla="*/ 5 h 67"/>
                  <a:gd name="T32" fmla="*/ 0 w 81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1" h="67">
                    <a:moveTo>
                      <a:pt x="0" y="0"/>
                    </a:moveTo>
                    <a:lnTo>
                      <a:pt x="6" y="0"/>
                    </a:lnTo>
                    <a:lnTo>
                      <a:pt x="15" y="2"/>
                    </a:lnTo>
                    <a:lnTo>
                      <a:pt x="28" y="10"/>
                    </a:lnTo>
                    <a:lnTo>
                      <a:pt x="41" y="18"/>
                    </a:lnTo>
                    <a:lnTo>
                      <a:pt x="54" y="28"/>
                    </a:lnTo>
                    <a:lnTo>
                      <a:pt x="66" y="41"/>
                    </a:lnTo>
                    <a:lnTo>
                      <a:pt x="76" y="53"/>
                    </a:lnTo>
                    <a:lnTo>
                      <a:pt x="81" y="67"/>
                    </a:lnTo>
                    <a:lnTo>
                      <a:pt x="73" y="59"/>
                    </a:lnTo>
                    <a:lnTo>
                      <a:pt x="61" y="51"/>
                    </a:lnTo>
                    <a:lnTo>
                      <a:pt x="47" y="41"/>
                    </a:lnTo>
                    <a:lnTo>
                      <a:pt x="32" y="30"/>
                    </a:lnTo>
                    <a:lnTo>
                      <a:pt x="19" y="20"/>
                    </a:lnTo>
                    <a:lnTo>
                      <a:pt x="8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6" name="Freeform 444">
                <a:extLst>
                  <a:ext uri="{FF2B5EF4-FFF2-40B4-BE49-F238E27FC236}">
                    <a16:creationId xmlns:a16="http://schemas.microsoft.com/office/drawing/2014/main" xmlns="" id="{88B6D385-544C-83B7-9788-6CA73AB0B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3" y="3293"/>
                <a:ext cx="28" cy="29"/>
              </a:xfrm>
              <a:custGeom>
                <a:avLst/>
                <a:gdLst>
                  <a:gd name="T0" fmla="*/ 0 w 57"/>
                  <a:gd name="T1" fmla="*/ 0 h 57"/>
                  <a:gd name="T2" fmla="*/ 4 w 57"/>
                  <a:gd name="T3" fmla="*/ 0 h 57"/>
                  <a:gd name="T4" fmla="*/ 12 w 57"/>
                  <a:gd name="T5" fmla="*/ 4 h 57"/>
                  <a:gd name="T6" fmla="*/ 23 w 57"/>
                  <a:gd name="T7" fmla="*/ 11 h 57"/>
                  <a:gd name="T8" fmla="*/ 33 w 57"/>
                  <a:gd name="T9" fmla="*/ 20 h 57"/>
                  <a:gd name="T10" fmla="*/ 43 w 57"/>
                  <a:gd name="T11" fmla="*/ 31 h 57"/>
                  <a:gd name="T12" fmla="*/ 51 w 57"/>
                  <a:gd name="T13" fmla="*/ 41 h 57"/>
                  <a:gd name="T14" fmla="*/ 56 w 57"/>
                  <a:gd name="T15" fmla="*/ 51 h 57"/>
                  <a:gd name="T16" fmla="*/ 57 w 57"/>
                  <a:gd name="T17" fmla="*/ 57 h 57"/>
                  <a:gd name="T18" fmla="*/ 52 w 57"/>
                  <a:gd name="T19" fmla="*/ 51 h 57"/>
                  <a:gd name="T20" fmla="*/ 43 w 57"/>
                  <a:gd name="T21" fmla="*/ 43 h 57"/>
                  <a:gd name="T22" fmla="*/ 33 w 57"/>
                  <a:gd name="T23" fmla="*/ 36 h 57"/>
                  <a:gd name="T24" fmla="*/ 24 w 57"/>
                  <a:gd name="T25" fmla="*/ 27 h 57"/>
                  <a:gd name="T26" fmla="*/ 15 w 57"/>
                  <a:gd name="T27" fmla="*/ 18 h 57"/>
                  <a:gd name="T28" fmla="*/ 7 w 57"/>
                  <a:gd name="T29" fmla="*/ 11 h 57"/>
                  <a:gd name="T30" fmla="*/ 2 w 57"/>
                  <a:gd name="T31" fmla="*/ 5 h 57"/>
                  <a:gd name="T32" fmla="*/ 0 w 57"/>
                  <a:gd name="T33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" h="57">
                    <a:moveTo>
                      <a:pt x="0" y="0"/>
                    </a:moveTo>
                    <a:lnTo>
                      <a:pt x="4" y="0"/>
                    </a:lnTo>
                    <a:lnTo>
                      <a:pt x="12" y="4"/>
                    </a:lnTo>
                    <a:lnTo>
                      <a:pt x="23" y="11"/>
                    </a:lnTo>
                    <a:lnTo>
                      <a:pt x="33" y="20"/>
                    </a:lnTo>
                    <a:lnTo>
                      <a:pt x="43" y="31"/>
                    </a:lnTo>
                    <a:lnTo>
                      <a:pt x="51" y="41"/>
                    </a:lnTo>
                    <a:lnTo>
                      <a:pt x="56" y="51"/>
                    </a:lnTo>
                    <a:lnTo>
                      <a:pt x="57" y="57"/>
                    </a:lnTo>
                    <a:lnTo>
                      <a:pt x="52" y="51"/>
                    </a:lnTo>
                    <a:lnTo>
                      <a:pt x="43" y="43"/>
                    </a:lnTo>
                    <a:lnTo>
                      <a:pt x="33" y="36"/>
                    </a:lnTo>
                    <a:lnTo>
                      <a:pt x="24" y="27"/>
                    </a:lnTo>
                    <a:lnTo>
                      <a:pt x="15" y="18"/>
                    </a:lnTo>
                    <a:lnTo>
                      <a:pt x="7" y="11"/>
                    </a:lnTo>
                    <a:lnTo>
                      <a:pt x="2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7" name="Freeform 445">
                <a:extLst>
                  <a:ext uri="{FF2B5EF4-FFF2-40B4-BE49-F238E27FC236}">
                    <a16:creationId xmlns:a16="http://schemas.microsoft.com/office/drawing/2014/main" xmlns="" id="{F89E7B98-DE77-B080-04EF-02496A2B4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5" y="3312"/>
                <a:ext cx="19" cy="19"/>
              </a:xfrm>
              <a:custGeom>
                <a:avLst/>
                <a:gdLst>
                  <a:gd name="T0" fmla="*/ 3 w 40"/>
                  <a:gd name="T1" fmla="*/ 0 h 39"/>
                  <a:gd name="T2" fmla="*/ 7 w 40"/>
                  <a:gd name="T3" fmla="*/ 0 h 39"/>
                  <a:gd name="T4" fmla="*/ 12 w 40"/>
                  <a:gd name="T5" fmla="*/ 3 h 39"/>
                  <a:gd name="T6" fmla="*/ 20 w 40"/>
                  <a:gd name="T7" fmla="*/ 6 h 39"/>
                  <a:gd name="T8" fmla="*/ 27 w 40"/>
                  <a:gd name="T9" fmla="*/ 13 h 39"/>
                  <a:gd name="T10" fmla="*/ 33 w 40"/>
                  <a:gd name="T11" fmla="*/ 19 h 39"/>
                  <a:gd name="T12" fmla="*/ 37 w 40"/>
                  <a:gd name="T13" fmla="*/ 26 h 39"/>
                  <a:gd name="T14" fmla="*/ 40 w 40"/>
                  <a:gd name="T15" fmla="*/ 33 h 39"/>
                  <a:gd name="T16" fmla="*/ 39 w 40"/>
                  <a:gd name="T17" fmla="*/ 39 h 39"/>
                  <a:gd name="T18" fmla="*/ 36 w 40"/>
                  <a:gd name="T19" fmla="*/ 31 h 39"/>
                  <a:gd name="T20" fmla="*/ 31 w 40"/>
                  <a:gd name="T21" fmla="*/ 25 h 39"/>
                  <a:gd name="T22" fmla="*/ 23 w 40"/>
                  <a:gd name="T23" fmla="*/ 19 h 39"/>
                  <a:gd name="T24" fmla="*/ 15 w 40"/>
                  <a:gd name="T25" fmla="*/ 14 h 39"/>
                  <a:gd name="T26" fmla="*/ 8 w 40"/>
                  <a:gd name="T27" fmla="*/ 10 h 39"/>
                  <a:gd name="T28" fmla="*/ 3 w 40"/>
                  <a:gd name="T29" fmla="*/ 6 h 39"/>
                  <a:gd name="T30" fmla="*/ 0 w 40"/>
                  <a:gd name="T31" fmla="*/ 3 h 39"/>
                  <a:gd name="T32" fmla="*/ 3 w 40"/>
                  <a:gd name="T3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3" y="0"/>
                    </a:moveTo>
                    <a:lnTo>
                      <a:pt x="7" y="0"/>
                    </a:lnTo>
                    <a:lnTo>
                      <a:pt x="12" y="3"/>
                    </a:lnTo>
                    <a:lnTo>
                      <a:pt x="20" y="6"/>
                    </a:lnTo>
                    <a:lnTo>
                      <a:pt x="27" y="13"/>
                    </a:lnTo>
                    <a:lnTo>
                      <a:pt x="33" y="19"/>
                    </a:lnTo>
                    <a:lnTo>
                      <a:pt x="37" y="26"/>
                    </a:lnTo>
                    <a:lnTo>
                      <a:pt x="40" y="33"/>
                    </a:lnTo>
                    <a:lnTo>
                      <a:pt x="39" y="39"/>
                    </a:lnTo>
                    <a:lnTo>
                      <a:pt x="36" y="31"/>
                    </a:lnTo>
                    <a:lnTo>
                      <a:pt x="31" y="25"/>
                    </a:lnTo>
                    <a:lnTo>
                      <a:pt x="23" y="19"/>
                    </a:lnTo>
                    <a:lnTo>
                      <a:pt x="15" y="14"/>
                    </a:lnTo>
                    <a:lnTo>
                      <a:pt x="8" y="10"/>
                    </a:lnTo>
                    <a:lnTo>
                      <a:pt x="3" y="6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8" name="Freeform 446">
                <a:extLst>
                  <a:ext uri="{FF2B5EF4-FFF2-40B4-BE49-F238E27FC236}">
                    <a16:creationId xmlns:a16="http://schemas.microsoft.com/office/drawing/2014/main" xmlns="" id="{029DEA04-631F-37EE-1195-A31FB11DC1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" y="3156"/>
                <a:ext cx="24" cy="21"/>
              </a:xfrm>
              <a:custGeom>
                <a:avLst/>
                <a:gdLst>
                  <a:gd name="T0" fmla="*/ 48 w 48"/>
                  <a:gd name="T1" fmla="*/ 44 h 44"/>
                  <a:gd name="T2" fmla="*/ 44 w 48"/>
                  <a:gd name="T3" fmla="*/ 41 h 44"/>
                  <a:gd name="T4" fmla="*/ 37 w 48"/>
                  <a:gd name="T5" fmla="*/ 38 h 44"/>
                  <a:gd name="T6" fmla="*/ 27 w 48"/>
                  <a:gd name="T7" fmla="*/ 31 h 44"/>
                  <a:gd name="T8" fmla="*/ 18 w 48"/>
                  <a:gd name="T9" fmla="*/ 25 h 44"/>
                  <a:gd name="T10" fmla="*/ 9 w 48"/>
                  <a:gd name="T11" fmla="*/ 18 h 44"/>
                  <a:gd name="T12" fmla="*/ 2 w 48"/>
                  <a:gd name="T13" fmla="*/ 11 h 44"/>
                  <a:gd name="T14" fmla="*/ 0 w 48"/>
                  <a:gd name="T15" fmla="*/ 6 h 44"/>
                  <a:gd name="T16" fmla="*/ 1 w 48"/>
                  <a:gd name="T17" fmla="*/ 1 h 44"/>
                  <a:gd name="T18" fmla="*/ 6 w 48"/>
                  <a:gd name="T19" fmla="*/ 0 h 44"/>
                  <a:gd name="T20" fmla="*/ 12 w 48"/>
                  <a:gd name="T21" fmla="*/ 3 h 44"/>
                  <a:gd name="T22" fmla="*/ 18 w 48"/>
                  <a:gd name="T23" fmla="*/ 8 h 44"/>
                  <a:gd name="T24" fmla="*/ 26 w 48"/>
                  <a:gd name="T25" fmla="*/ 15 h 44"/>
                  <a:gd name="T26" fmla="*/ 33 w 48"/>
                  <a:gd name="T27" fmla="*/ 24 h 44"/>
                  <a:gd name="T28" fmla="*/ 39 w 48"/>
                  <a:gd name="T29" fmla="*/ 33 h 44"/>
                  <a:gd name="T30" fmla="*/ 44 w 48"/>
                  <a:gd name="T31" fmla="*/ 39 h 44"/>
                  <a:gd name="T32" fmla="*/ 48 w 48"/>
                  <a:gd name="T33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8" h="44">
                    <a:moveTo>
                      <a:pt x="48" y="44"/>
                    </a:moveTo>
                    <a:lnTo>
                      <a:pt x="44" y="41"/>
                    </a:lnTo>
                    <a:lnTo>
                      <a:pt x="37" y="38"/>
                    </a:lnTo>
                    <a:lnTo>
                      <a:pt x="27" y="31"/>
                    </a:lnTo>
                    <a:lnTo>
                      <a:pt x="18" y="25"/>
                    </a:lnTo>
                    <a:lnTo>
                      <a:pt x="9" y="18"/>
                    </a:lnTo>
                    <a:lnTo>
                      <a:pt x="2" y="11"/>
                    </a:lnTo>
                    <a:lnTo>
                      <a:pt x="0" y="6"/>
                    </a:lnTo>
                    <a:lnTo>
                      <a:pt x="1" y="1"/>
                    </a:lnTo>
                    <a:lnTo>
                      <a:pt x="6" y="0"/>
                    </a:lnTo>
                    <a:lnTo>
                      <a:pt x="12" y="3"/>
                    </a:lnTo>
                    <a:lnTo>
                      <a:pt x="18" y="8"/>
                    </a:lnTo>
                    <a:lnTo>
                      <a:pt x="26" y="15"/>
                    </a:lnTo>
                    <a:lnTo>
                      <a:pt x="33" y="24"/>
                    </a:lnTo>
                    <a:lnTo>
                      <a:pt x="39" y="33"/>
                    </a:lnTo>
                    <a:lnTo>
                      <a:pt x="44" y="39"/>
                    </a:lnTo>
                    <a:lnTo>
                      <a:pt x="48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59" name="Freeform 447">
                <a:extLst>
                  <a:ext uri="{FF2B5EF4-FFF2-40B4-BE49-F238E27FC236}">
                    <a16:creationId xmlns:a16="http://schemas.microsoft.com/office/drawing/2014/main" xmlns="" id="{F5BB01F2-C4A8-AD56-EBD2-34ADFE51E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" y="3154"/>
                <a:ext cx="12" cy="25"/>
              </a:xfrm>
              <a:custGeom>
                <a:avLst/>
                <a:gdLst>
                  <a:gd name="T0" fmla="*/ 0 w 25"/>
                  <a:gd name="T1" fmla="*/ 50 h 50"/>
                  <a:gd name="T2" fmla="*/ 6 w 25"/>
                  <a:gd name="T3" fmla="*/ 40 h 50"/>
                  <a:gd name="T4" fmla="*/ 17 w 25"/>
                  <a:gd name="T5" fmla="*/ 25 h 50"/>
                  <a:gd name="T6" fmla="*/ 25 w 25"/>
                  <a:gd name="T7" fmla="*/ 10 h 50"/>
                  <a:gd name="T8" fmla="*/ 23 w 25"/>
                  <a:gd name="T9" fmla="*/ 0 h 50"/>
                  <a:gd name="T10" fmla="*/ 16 w 25"/>
                  <a:gd name="T11" fmla="*/ 3 h 50"/>
                  <a:gd name="T12" fmla="*/ 9 w 25"/>
                  <a:gd name="T13" fmla="*/ 18 h 50"/>
                  <a:gd name="T14" fmla="*/ 4 w 25"/>
                  <a:gd name="T15" fmla="*/ 37 h 50"/>
                  <a:gd name="T16" fmla="*/ 0 w 25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50">
                    <a:moveTo>
                      <a:pt x="0" y="50"/>
                    </a:moveTo>
                    <a:lnTo>
                      <a:pt x="6" y="40"/>
                    </a:lnTo>
                    <a:lnTo>
                      <a:pt x="17" y="25"/>
                    </a:lnTo>
                    <a:lnTo>
                      <a:pt x="25" y="10"/>
                    </a:lnTo>
                    <a:lnTo>
                      <a:pt x="23" y="0"/>
                    </a:lnTo>
                    <a:lnTo>
                      <a:pt x="16" y="3"/>
                    </a:lnTo>
                    <a:lnTo>
                      <a:pt x="9" y="18"/>
                    </a:lnTo>
                    <a:lnTo>
                      <a:pt x="4" y="37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0" name="Freeform 448">
                <a:extLst>
                  <a:ext uri="{FF2B5EF4-FFF2-40B4-BE49-F238E27FC236}">
                    <a16:creationId xmlns:a16="http://schemas.microsoft.com/office/drawing/2014/main" xmlns="" id="{FEFA0028-265F-9659-2A2A-351E0B50F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" y="3144"/>
                <a:ext cx="7" cy="29"/>
              </a:xfrm>
              <a:custGeom>
                <a:avLst/>
                <a:gdLst>
                  <a:gd name="T0" fmla="*/ 15 w 15"/>
                  <a:gd name="T1" fmla="*/ 57 h 57"/>
                  <a:gd name="T2" fmla="*/ 15 w 15"/>
                  <a:gd name="T3" fmla="*/ 46 h 57"/>
                  <a:gd name="T4" fmla="*/ 15 w 15"/>
                  <a:gd name="T5" fmla="*/ 27 h 57"/>
                  <a:gd name="T6" fmla="*/ 12 w 15"/>
                  <a:gd name="T7" fmla="*/ 8 h 57"/>
                  <a:gd name="T8" fmla="*/ 6 w 15"/>
                  <a:gd name="T9" fmla="*/ 0 h 57"/>
                  <a:gd name="T10" fmla="*/ 0 w 15"/>
                  <a:gd name="T11" fmla="*/ 7 h 57"/>
                  <a:gd name="T12" fmla="*/ 4 w 15"/>
                  <a:gd name="T13" fmla="*/ 25 h 57"/>
                  <a:gd name="T14" fmla="*/ 9 w 15"/>
                  <a:gd name="T15" fmla="*/ 43 h 57"/>
                  <a:gd name="T16" fmla="*/ 15 w 15"/>
                  <a:gd name="T17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" h="57">
                    <a:moveTo>
                      <a:pt x="15" y="57"/>
                    </a:moveTo>
                    <a:lnTo>
                      <a:pt x="15" y="46"/>
                    </a:lnTo>
                    <a:lnTo>
                      <a:pt x="15" y="27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0" y="7"/>
                    </a:lnTo>
                    <a:lnTo>
                      <a:pt x="4" y="25"/>
                    </a:lnTo>
                    <a:lnTo>
                      <a:pt x="9" y="43"/>
                    </a:lnTo>
                    <a:lnTo>
                      <a:pt x="15" y="5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1" name="Freeform 449">
                <a:extLst>
                  <a:ext uri="{FF2B5EF4-FFF2-40B4-BE49-F238E27FC236}">
                    <a16:creationId xmlns:a16="http://schemas.microsoft.com/office/drawing/2014/main" xmlns="" id="{6693A7BB-E736-B30B-1830-5E2E69147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" y="3162"/>
                <a:ext cx="24" cy="25"/>
              </a:xfrm>
              <a:custGeom>
                <a:avLst/>
                <a:gdLst>
                  <a:gd name="T0" fmla="*/ 0 w 47"/>
                  <a:gd name="T1" fmla="*/ 51 h 51"/>
                  <a:gd name="T2" fmla="*/ 4 w 47"/>
                  <a:gd name="T3" fmla="*/ 45 h 51"/>
                  <a:gd name="T4" fmla="*/ 10 w 47"/>
                  <a:gd name="T5" fmla="*/ 36 h 51"/>
                  <a:gd name="T6" fmla="*/ 17 w 47"/>
                  <a:gd name="T7" fmla="*/ 26 h 51"/>
                  <a:gd name="T8" fmla="*/ 23 w 47"/>
                  <a:gd name="T9" fmla="*/ 17 h 51"/>
                  <a:gd name="T10" fmla="*/ 31 w 47"/>
                  <a:gd name="T11" fmla="*/ 8 h 51"/>
                  <a:gd name="T12" fmla="*/ 38 w 47"/>
                  <a:gd name="T13" fmla="*/ 3 h 51"/>
                  <a:gd name="T14" fmla="*/ 43 w 47"/>
                  <a:gd name="T15" fmla="*/ 0 h 51"/>
                  <a:gd name="T16" fmla="*/ 47 w 47"/>
                  <a:gd name="T17" fmla="*/ 1 h 51"/>
                  <a:gd name="T18" fmla="*/ 47 w 47"/>
                  <a:gd name="T19" fmla="*/ 5 h 51"/>
                  <a:gd name="T20" fmla="*/ 43 w 47"/>
                  <a:gd name="T21" fmla="*/ 11 h 51"/>
                  <a:gd name="T22" fmla="*/ 36 w 47"/>
                  <a:gd name="T23" fmla="*/ 18 h 51"/>
                  <a:gd name="T24" fmla="*/ 29 w 47"/>
                  <a:gd name="T25" fmla="*/ 26 h 51"/>
                  <a:gd name="T26" fmla="*/ 19 w 47"/>
                  <a:gd name="T27" fmla="*/ 35 h 51"/>
                  <a:gd name="T28" fmla="*/ 11 w 47"/>
                  <a:gd name="T29" fmla="*/ 41 h 51"/>
                  <a:gd name="T30" fmla="*/ 4 w 47"/>
                  <a:gd name="T31" fmla="*/ 47 h 51"/>
                  <a:gd name="T32" fmla="*/ 0 w 47"/>
                  <a:gd name="T3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51">
                    <a:moveTo>
                      <a:pt x="0" y="51"/>
                    </a:moveTo>
                    <a:lnTo>
                      <a:pt x="4" y="45"/>
                    </a:lnTo>
                    <a:lnTo>
                      <a:pt x="10" y="36"/>
                    </a:lnTo>
                    <a:lnTo>
                      <a:pt x="17" y="26"/>
                    </a:lnTo>
                    <a:lnTo>
                      <a:pt x="23" y="17"/>
                    </a:lnTo>
                    <a:lnTo>
                      <a:pt x="31" y="8"/>
                    </a:lnTo>
                    <a:lnTo>
                      <a:pt x="38" y="3"/>
                    </a:lnTo>
                    <a:lnTo>
                      <a:pt x="43" y="0"/>
                    </a:lnTo>
                    <a:lnTo>
                      <a:pt x="47" y="1"/>
                    </a:lnTo>
                    <a:lnTo>
                      <a:pt x="47" y="5"/>
                    </a:lnTo>
                    <a:lnTo>
                      <a:pt x="43" y="11"/>
                    </a:lnTo>
                    <a:lnTo>
                      <a:pt x="36" y="18"/>
                    </a:lnTo>
                    <a:lnTo>
                      <a:pt x="29" y="26"/>
                    </a:lnTo>
                    <a:lnTo>
                      <a:pt x="19" y="35"/>
                    </a:lnTo>
                    <a:lnTo>
                      <a:pt x="11" y="41"/>
                    </a:lnTo>
                    <a:lnTo>
                      <a:pt x="4" y="47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2" name="Freeform 450">
                <a:extLst>
                  <a:ext uri="{FF2B5EF4-FFF2-40B4-BE49-F238E27FC236}">
                    <a16:creationId xmlns:a16="http://schemas.microsoft.com/office/drawing/2014/main" xmlns="" id="{57A6ED1D-B0FE-6CF9-33C5-EAF900E61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9" y="3319"/>
                <a:ext cx="39" cy="8"/>
              </a:xfrm>
              <a:custGeom>
                <a:avLst/>
                <a:gdLst>
                  <a:gd name="T0" fmla="*/ 0 w 78"/>
                  <a:gd name="T1" fmla="*/ 2 h 16"/>
                  <a:gd name="T2" fmla="*/ 9 w 78"/>
                  <a:gd name="T3" fmla="*/ 1 h 16"/>
                  <a:gd name="T4" fmla="*/ 20 w 78"/>
                  <a:gd name="T5" fmla="*/ 1 h 16"/>
                  <a:gd name="T6" fmla="*/ 33 w 78"/>
                  <a:gd name="T7" fmla="*/ 0 h 16"/>
                  <a:gd name="T8" fmla="*/ 46 w 78"/>
                  <a:gd name="T9" fmla="*/ 0 h 16"/>
                  <a:gd name="T10" fmla="*/ 58 w 78"/>
                  <a:gd name="T11" fmla="*/ 1 h 16"/>
                  <a:gd name="T12" fmla="*/ 67 w 78"/>
                  <a:gd name="T13" fmla="*/ 4 h 16"/>
                  <a:gd name="T14" fmla="*/ 75 w 78"/>
                  <a:gd name="T15" fmla="*/ 6 h 16"/>
                  <a:gd name="T16" fmla="*/ 78 w 78"/>
                  <a:gd name="T17" fmla="*/ 11 h 16"/>
                  <a:gd name="T18" fmla="*/ 75 w 78"/>
                  <a:gd name="T19" fmla="*/ 15 h 16"/>
                  <a:gd name="T20" fmla="*/ 69 w 78"/>
                  <a:gd name="T21" fmla="*/ 16 h 16"/>
                  <a:gd name="T22" fmla="*/ 59 w 78"/>
                  <a:gd name="T23" fmla="*/ 15 h 16"/>
                  <a:gd name="T24" fmla="*/ 48 w 78"/>
                  <a:gd name="T25" fmla="*/ 12 h 16"/>
                  <a:gd name="T26" fmla="*/ 34 w 78"/>
                  <a:gd name="T27" fmla="*/ 9 h 16"/>
                  <a:gd name="T28" fmla="*/ 21 w 78"/>
                  <a:gd name="T29" fmla="*/ 6 h 16"/>
                  <a:gd name="T30" fmla="*/ 9 w 78"/>
                  <a:gd name="T31" fmla="*/ 4 h 16"/>
                  <a:gd name="T32" fmla="*/ 0 w 78"/>
                  <a:gd name="T33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16">
                    <a:moveTo>
                      <a:pt x="0" y="2"/>
                    </a:moveTo>
                    <a:lnTo>
                      <a:pt x="9" y="1"/>
                    </a:lnTo>
                    <a:lnTo>
                      <a:pt x="20" y="1"/>
                    </a:lnTo>
                    <a:lnTo>
                      <a:pt x="33" y="0"/>
                    </a:lnTo>
                    <a:lnTo>
                      <a:pt x="46" y="0"/>
                    </a:lnTo>
                    <a:lnTo>
                      <a:pt x="58" y="1"/>
                    </a:lnTo>
                    <a:lnTo>
                      <a:pt x="67" y="4"/>
                    </a:lnTo>
                    <a:lnTo>
                      <a:pt x="75" y="6"/>
                    </a:lnTo>
                    <a:lnTo>
                      <a:pt x="78" y="11"/>
                    </a:lnTo>
                    <a:lnTo>
                      <a:pt x="75" y="15"/>
                    </a:lnTo>
                    <a:lnTo>
                      <a:pt x="69" y="16"/>
                    </a:lnTo>
                    <a:lnTo>
                      <a:pt x="59" y="15"/>
                    </a:lnTo>
                    <a:lnTo>
                      <a:pt x="48" y="12"/>
                    </a:lnTo>
                    <a:lnTo>
                      <a:pt x="34" y="9"/>
                    </a:lnTo>
                    <a:lnTo>
                      <a:pt x="21" y="6"/>
                    </a:lnTo>
                    <a:lnTo>
                      <a:pt x="9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3" name="Freeform 451">
                <a:extLst>
                  <a:ext uri="{FF2B5EF4-FFF2-40B4-BE49-F238E27FC236}">
                    <a16:creationId xmlns:a16="http://schemas.microsoft.com/office/drawing/2014/main" xmlns="" id="{2FEDDC4A-A925-17AA-C8F3-BAFC59707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4" y="3328"/>
                <a:ext cx="37" cy="13"/>
              </a:xfrm>
              <a:custGeom>
                <a:avLst/>
                <a:gdLst>
                  <a:gd name="T0" fmla="*/ 0 w 73"/>
                  <a:gd name="T1" fmla="*/ 0 h 26"/>
                  <a:gd name="T2" fmla="*/ 8 w 73"/>
                  <a:gd name="T3" fmla="*/ 0 h 26"/>
                  <a:gd name="T4" fmla="*/ 17 w 73"/>
                  <a:gd name="T5" fmla="*/ 1 h 26"/>
                  <a:gd name="T6" fmla="*/ 29 w 73"/>
                  <a:gd name="T7" fmla="*/ 3 h 26"/>
                  <a:gd name="T8" fmla="*/ 42 w 73"/>
                  <a:gd name="T9" fmla="*/ 6 h 26"/>
                  <a:gd name="T10" fmla="*/ 54 w 73"/>
                  <a:gd name="T11" fmla="*/ 8 h 26"/>
                  <a:gd name="T12" fmla="*/ 63 w 73"/>
                  <a:gd name="T13" fmla="*/ 13 h 26"/>
                  <a:gd name="T14" fmla="*/ 71 w 73"/>
                  <a:gd name="T15" fmla="*/ 17 h 26"/>
                  <a:gd name="T16" fmla="*/ 73 w 73"/>
                  <a:gd name="T17" fmla="*/ 22 h 26"/>
                  <a:gd name="T18" fmla="*/ 71 w 73"/>
                  <a:gd name="T19" fmla="*/ 26 h 26"/>
                  <a:gd name="T20" fmla="*/ 64 w 73"/>
                  <a:gd name="T21" fmla="*/ 26 h 26"/>
                  <a:gd name="T22" fmla="*/ 54 w 73"/>
                  <a:gd name="T23" fmla="*/ 23 h 26"/>
                  <a:gd name="T24" fmla="*/ 40 w 73"/>
                  <a:gd name="T25" fmla="*/ 18 h 26"/>
                  <a:gd name="T26" fmla="*/ 27 w 73"/>
                  <a:gd name="T27" fmla="*/ 13 h 26"/>
                  <a:gd name="T28" fmla="*/ 15 w 73"/>
                  <a:gd name="T29" fmla="*/ 7 h 26"/>
                  <a:gd name="T30" fmla="*/ 5 w 73"/>
                  <a:gd name="T31" fmla="*/ 2 h 26"/>
                  <a:gd name="T32" fmla="*/ 0 w 73"/>
                  <a:gd name="T3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26">
                    <a:moveTo>
                      <a:pt x="0" y="0"/>
                    </a:moveTo>
                    <a:lnTo>
                      <a:pt x="8" y="0"/>
                    </a:lnTo>
                    <a:lnTo>
                      <a:pt x="17" y="1"/>
                    </a:lnTo>
                    <a:lnTo>
                      <a:pt x="29" y="3"/>
                    </a:lnTo>
                    <a:lnTo>
                      <a:pt x="42" y="6"/>
                    </a:lnTo>
                    <a:lnTo>
                      <a:pt x="54" y="8"/>
                    </a:lnTo>
                    <a:lnTo>
                      <a:pt x="63" y="13"/>
                    </a:lnTo>
                    <a:lnTo>
                      <a:pt x="71" y="17"/>
                    </a:lnTo>
                    <a:lnTo>
                      <a:pt x="73" y="22"/>
                    </a:lnTo>
                    <a:lnTo>
                      <a:pt x="71" y="26"/>
                    </a:lnTo>
                    <a:lnTo>
                      <a:pt x="64" y="26"/>
                    </a:lnTo>
                    <a:lnTo>
                      <a:pt x="54" y="23"/>
                    </a:lnTo>
                    <a:lnTo>
                      <a:pt x="40" y="18"/>
                    </a:lnTo>
                    <a:lnTo>
                      <a:pt x="27" y="13"/>
                    </a:lnTo>
                    <a:lnTo>
                      <a:pt x="15" y="7"/>
                    </a:lnTo>
                    <a:lnTo>
                      <a:pt x="5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4" name="Freeform 452">
                <a:extLst>
                  <a:ext uri="{FF2B5EF4-FFF2-40B4-BE49-F238E27FC236}">
                    <a16:creationId xmlns:a16="http://schemas.microsoft.com/office/drawing/2014/main" xmlns="" id="{1B63B7E0-C8F7-8FEC-2805-4AC00B2AD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2" y="3301"/>
                <a:ext cx="36" cy="8"/>
              </a:xfrm>
              <a:custGeom>
                <a:avLst/>
                <a:gdLst>
                  <a:gd name="T0" fmla="*/ 0 w 73"/>
                  <a:gd name="T1" fmla="*/ 7 h 16"/>
                  <a:gd name="T2" fmla="*/ 3 w 73"/>
                  <a:gd name="T3" fmla="*/ 5 h 16"/>
                  <a:gd name="T4" fmla="*/ 11 w 73"/>
                  <a:gd name="T5" fmla="*/ 2 h 16"/>
                  <a:gd name="T6" fmla="*/ 22 w 73"/>
                  <a:gd name="T7" fmla="*/ 1 h 16"/>
                  <a:gd name="T8" fmla="*/ 35 w 73"/>
                  <a:gd name="T9" fmla="*/ 0 h 16"/>
                  <a:gd name="T10" fmla="*/ 47 w 73"/>
                  <a:gd name="T11" fmla="*/ 1 h 16"/>
                  <a:gd name="T12" fmla="*/ 58 w 73"/>
                  <a:gd name="T13" fmla="*/ 2 h 16"/>
                  <a:gd name="T14" fmla="*/ 68 w 73"/>
                  <a:gd name="T15" fmla="*/ 5 h 16"/>
                  <a:gd name="T16" fmla="*/ 73 w 73"/>
                  <a:gd name="T17" fmla="*/ 10 h 16"/>
                  <a:gd name="T18" fmla="*/ 73 w 73"/>
                  <a:gd name="T19" fmla="*/ 13 h 16"/>
                  <a:gd name="T20" fmla="*/ 68 w 73"/>
                  <a:gd name="T21" fmla="*/ 16 h 16"/>
                  <a:gd name="T22" fmla="*/ 58 w 73"/>
                  <a:gd name="T23" fmla="*/ 15 h 16"/>
                  <a:gd name="T24" fmla="*/ 47 w 73"/>
                  <a:gd name="T25" fmla="*/ 13 h 16"/>
                  <a:gd name="T26" fmla="*/ 35 w 73"/>
                  <a:gd name="T27" fmla="*/ 11 h 16"/>
                  <a:gd name="T28" fmla="*/ 22 w 73"/>
                  <a:gd name="T29" fmla="*/ 10 h 16"/>
                  <a:gd name="T30" fmla="*/ 10 w 73"/>
                  <a:gd name="T31" fmla="*/ 7 h 16"/>
                  <a:gd name="T32" fmla="*/ 0 w 73"/>
                  <a:gd name="T33" fmla="*/ 7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16">
                    <a:moveTo>
                      <a:pt x="0" y="7"/>
                    </a:moveTo>
                    <a:lnTo>
                      <a:pt x="3" y="5"/>
                    </a:lnTo>
                    <a:lnTo>
                      <a:pt x="11" y="2"/>
                    </a:lnTo>
                    <a:lnTo>
                      <a:pt x="22" y="1"/>
                    </a:lnTo>
                    <a:lnTo>
                      <a:pt x="35" y="0"/>
                    </a:lnTo>
                    <a:lnTo>
                      <a:pt x="47" y="1"/>
                    </a:lnTo>
                    <a:lnTo>
                      <a:pt x="58" y="2"/>
                    </a:lnTo>
                    <a:lnTo>
                      <a:pt x="68" y="5"/>
                    </a:lnTo>
                    <a:lnTo>
                      <a:pt x="73" y="10"/>
                    </a:lnTo>
                    <a:lnTo>
                      <a:pt x="73" y="13"/>
                    </a:lnTo>
                    <a:lnTo>
                      <a:pt x="68" y="16"/>
                    </a:lnTo>
                    <a:lnTo>
                      <a:pt x="58" y="15"/>
                    </a:lnTo>
                    <a:lnTo>
                      <a:pt x="47" y="13"/>
                    </a:lnTo>
                    <a:lnTo>
                      <a:pt x="35" y="11"/>
                    </a:lnTo>
                    <a:lnTo>
                      <a:pt x="22" y="10"/>
                    </a:lnTo>
                    <a:lnTo>
                      <a:pt x="1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5" name="Freeform 453">
                <a:extLst>
                  <a:ext uri="{FF2B5EF4-FFF2-40B4-BE49-F238E27FC236}">
                    <a16:creationId xmlns:a16="http://schemas.microsoft.com/office/drawing/2014/main" xmlns="" id="{4E68431A-4B35-6479-2934-6FEA5894CF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7" y="3280"/>
                <a:ext cx="43" cy="12"/>
              </a:xfrm>
              <a:custGeom>
                <a:avLst/>
                <a:gdLst>
                  <a:gd name="T0" fmla="*/ 0 w 85"/>
                  <a:gd name="T1" fmla="*/ 22 h 22"/>
                  <a:gd name="T2" fmla="*/ 9 w 85"/>
                  <a:gd name="T3" fmla="*/ 17 h 22"/>
                  <a:gd name="T4" fmla="*/ 21 w 85"/>
                  <a:gd name="T5" fmla="*/ 12 h 22"/>
                  <a:gd name="T6" fmla="*/ 34 w 85"/>
                  <a:gd name="T7" fmla="*/ 7 h 22"/>
                  <a:gd name="T8" fmla="*/ 48 w 85"/>
                  <a:gd name="T9" fmla="*/ 3 h 22"/>
                  <a:gd name="T10" fmla="*/ 62 w 85"/>
                  <a:gd name="T11" fmla="*/ 1 h 22"/>
                  <a:gd name="T12" fmla="*/ 73 w 85"/>
                  <a:gd name="T13" fmla="*/ 0 h 22"/>
                  <a:gd name="T14" fmla="*/ 81 w 85"/>
                  <a:gd name="T15" fmla="*/ 1 h 22"/>
                  <a:gd name="T16" fmla="*/ 85 w 85"/>
                  <a:gd name="T17" fmla="*/ 6 h 22"/>
                  <a:gd name="T18" fmla="*/ 83 w 85"/>
                  <a:gd name="T19" fmla="*/ 11 h 22"/>
                  <a:gd name="T20" fmla="*/ 76 w 85"/>
                  <a:gd name="T21" fmla="*/ 15 h 22"/>
                  <a:gd name="T22" fmla="*/ 64 w 85"/>
                  <a:gd name="T23" fmla="*/ 17 h 22"/>
                  <a:gd name="T24" fmla="*/ 50 w 85"/>
                  <a:gd name="T25" fmla="*/ 17 h 22"/>
                  <a:gd name="T26" fmla="*/ 35 w 85"/>
                  <a:gd name="T27" fmla="*/ 18 h 22"/>
                  <a:gd name="T28" fmla="*/ 21 w 85"/>
                  <a:gd name="T29" fmla="*/ 20 h 22"/>
                  <a:gd name="T30" fmla="*/ 9 w 85"/>
                  <a:gd name="T31" fmla="*/ 21 h 22"/>
                  <a:gd name="T32" fmla="*/ 0 w 85"/>
                  <a:gd name="T3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5" h="22">
                    <a:moveTo>
                      <a:pt x="0" y="22"/>
                    </a:moveTo>
                    <a:lnTo>
                      <a:pt x="9" y="17"/>
                    </a:lnTo>
                    <a:lnTo>
                      <a:pt x="21" y="12"/>
                    </a:lnTo>
                    <a:lnTo>
                      <a:pt x="34" y="7"/>
                    </a:lnTo>
                    <a:lnTo>
                      <a:pt x="48" y="3"/>
                    </a:lnTo>
                    <a:lnTo>
                      <a:pt x="62" y="1"/>
                    </a:lnTo>
                    <a:lnTo>
                      <a:pt x="73" y="0"/>
                    </a:lnTo>
                    <a:lnTo>
                      <a:pt x="81" y="1"/>
                    </a:lnTo>
                    <a:lnTo>
                      <a:pt x="85" y="6"/>
                    </a:lnTo>
                    <a:lnTo>
                      <a:pt x="83" y="11"/>
                    </a:lnTo>
                    <a:lnTo>
                      <a:pt x="76" y="15"/>
                    </a:lnTo>
                    <a:lnTo>
                      <a:pt x="64" y="17"/>
                    </a:lnTo>
                    <a:lnTo>
                      <a:pt x="50" y="17"/>
                    </a:lnTo>
                    <a:lnTo>
                      <a:pt x="35" y="18"/>
                    </a:lnTo>
                    <a:lnTo>
                      <a:pt x="21" y="20"/>
                    </a:lnTo>
                    <a:lnTo>
                      <a:pt x="9" y="21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6" name="Freeform 454">
                <a:extLst>
                  <a:ext uri="{FF2B5EF4-FFF2-40B4-BE49-F238E27FC236}">
                    <a16:creationId xmlns:a16="http://schemas.microsoft.com/office/drawing/2014/main" xmlns="" id="{CCDC4175-6EE4-0103-4358-4FCDD8456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4" y="3260"/>
                <a:ext cx="47" cy="13"/>
              </a:xfrm>
              <a:custGeom>
                <a:avLst/>
                <a:gdLst>
                  <a:gd name="T0" fmla="*/ 0 w 94"/>
                  <a:gd name="T1" fmla="*/ 26 h 26"/>
                  <a:gd name="T2" fmla="*/ 9 w 94"/>
                  <a:gd name="T3" fmla="*/ 22 h 26"/>
                  <a:gd name="T4" fmla="*/ 23 w 94"/>
                  <a:gd name="T5" fmla="*/ 17 h 26"/>
                  <a:gd name="T6" fmla="*/ 38 w 94"/>
                  <a:gd name="T7" fmla="*/ 11 h 26"/>
                  <a:gd name="T8" fmla="*/ 54 w 94"/>
                  <a:gd name="T9" fmla="*/ 6 h 26"/>
                  <a:gd name="T10" fmla="*/ 70 w 94"/>
                  <a:gd name="T11" fmla="*/ 2 h 26"/>
                  <a:gd name="T12" fmla="*/ 83 w 94"/>
                  <a:gd name="T13" fmla="*/ 0 h 26"/>
                  <a:gd name="T14" fmla="*/ 91 w 94"/>
                  <a:gd name="T15" fmla="*/ 1 h 26"/>
                  <a:gd name="T16" fmla="*/ 94 w 94"/>
                  <a:gd name="T17" fmla="*/ 5 h 26"/>
                  <a:gd name="T18" fmla="*/ 90 w 94"/>
                  <a:gd name="T19" fmla="*/ 11 h 26"/>
                  <a:gd name="T20" fmla="*/ 79 w 94"/>
                  <a:gd name="T21" fmla="*/ 15 h 26"/>
                  <a:gd name="T22" fmla="*/ 66 w 94"/>
                  <a:gd name="T23" fmla="*/ 17 h 26"/>
                  <a:gd name="T24" fmla="*/ 50 w 94"/>
                  <a:gd name="T25" fmla="*/ 20 h 26"/>
                  <a:gd name="T26" fmla="*/ 33 w 94"/>
                  <a:gd name="T27" fmla="*/ 22 h 26"/>
                  <a:gd name="T28" fmla="*/ 19 w 94"/>
                  <a:gd name="T29" fmla="*/ 23 h 26"/>
                  <a:gd name="T30" fmla="*/ 7 w 94"/>
                  <a:gd name="T31" fmla="*/ 25 h 26"/>
                  <a:gd name="T32" fmla="*/ 0 w 94"/>
                  <a:gd name="T33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26">
                    <a:moveTo>
                      <a:pt x="0" y="26"/>
                    </a:moveTo>
                    <a:lnTo>
                      <a:pt x="9" y="22"/>
                    </a:lnTo>
                    <a:lnTo>
                      <a:pt x="23" y="17"/>
                    </a:lnTo>
                    <a:lnTo>
                      <a:pt x="38" y="11"/>
                    </a:lnTo>
                    <a:lnTo>
                      <a:pt x="54" y="6"/>
                    </a:lnTo>
                    <a:lnTo>
                      <a:pt x="70" y="2"/>
                    </a:lnTo>
                    <a:lnTo>
                      <a:pt x="83" y="0"/>
                    </a:lnTo>
                    <a:lnTo>
                      <a:pt x="91" y="1"/>
                    </a:lnTo>
                    <a:lnTo>
                      <a:pt x="94" y="5"/>
                    </a:lnTo>
                    <a:lnTo>
                      <a:pt x="90" y="11"/>
                    </a:lnTo>
                    <a:lnTo>
                      <a:pt x="79" y="15"/>
                    </a:lnTo>
                    <a:lnTo>
                      <a:pt x="66" y="17"/>
                    </a:lnTo>
                    <a:lnTo>
                      <a:pt x="50" y="20"/>
                    </a:lnTo>
                    <a:lnTo>
                      <a:pt x="33" y="22"/>
                    </a:lnTo>
                    <a:lnTo>
                      <a:pt x="19" y="23"/>
                    </a:lnTo>
                    <a:lnTo>
                      <a:pt x="7" y="25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7" name="Freeform 455">
                <a:extLst>
                  <a:ext uri="{FF2B5EF4-FFF2-40B4-BE49-F238E27FC236}">
                    <a16:creationId xmlns:a16="http://schemas.microsoft.com/office/drawing/2014/main" xmlns="" id="{1D632081-A080-19CB-8357-BC1519BA78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" y="3217"/>
                <a:ext cx="50" cy="23"/>
              </a:xfrm>
              <a:custGeom>
                <a:avLst/>
                <a:gdLst>
                  <a:gd name="T0" fmla="*/ 0 w 99"/>
                  <a:gd name="T1" fmla="*/ 45 h 45"/>
                  <a:gd name="T2" fmla="*/ 9 w 99"/>
                  <a:gd name="T3" fmla="*/ 37 h 45"/>
                  <a:gd name="T4" fmla="*/ 22 w 99"/>
                  <a:gd name="T5" fmla="*/ 28 h 45"/>
                  <a:gd name="T6" fmla="*/ 37 w 99"/>
                  <a:gd name="T7" fmla="*/ 20 h 45"/>
                  <a:gd name="T8" fmla="*/ 54 w 99"/>
                  <a:gd name="T9" fmla="*/ 11 h 45"/>
                  <a:gd name="T10" fmla="*/ 70 w 99"/>
                  <a:gd name="T11" fmla="*/ 5 h 45"/>
                  <a:gd name="T12" fmla="*/ 83 w 99"/>
                  <a:gd name="T13" fmla="*/ 1 h 45"/>
                  <a:gd name="T14" fmla="*/ 93 w 99"/>
                  <a:gd name="T15" fmla="*/ 0 h 45"/>
                  <a:gd name="T16" fmla="*/ 99 w 99"/>
                  <a:gd name="T17" fmla="*/ 2 h 45"/>
                  <a:gd name="T18" fmla="*/ 97 w 99"/>
                  <a:gd name="T19" fmla="*/ 7 h 45"/>
                  <a:gd name="T20" fmla="*/ 87 w 99"/>
                  <a:gd name="T21" fmla="*/ 12 h 45"/>
                  <a:gd name="T22" fmla="*/ 72 w 99"/>
                  <a:gd name="T23" fmla="*/ 18 h 45"/>
                  <a:gd name="T24" fmla="*/ 55 w 99"/>
                  <a:gd name="T25" fmla="*/ 23 h 45"/>
                  <a:gd name="T26" fmla="*/ 37 w 99"/>
                  <a:gd name="T27" fmla="*/ 28 h 45"/>
                  <a:gd name="T28" fmla="*/ 20 w 99"/>
                  <a:gd name="T29" fmla="*/ 35 h 45"/>
                  <a:gd name="T30" fmla="*/ 6 w 99"/>
                  <a:gd name="T31" fmla="*/ 40 h 45"/>
                  <a:gd name="T32" fmla="*/ 0 w 99"/>
                  <a:gd name="T33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9" h="45">
                    <a:moveTo>
                      <a:pt x="0" y="45"/>
                    </a:moveTo>
                    <a:lnTo>
                      <a:pt x="9" y="37"/>
                    </a:lnTo>
                    <a:lnTo>
                      <a:pt x="22" y="28"/>
                    </a:lnTo>
                    <a:lnTo>
                      <a:pt x="37" y="20"/>
                    </a:lnTo>
                    <a:lnTo>
                      <a:pt x="54" y="11"/>
                    </a:lnTo>
                    <a:lnTo>
                      <a:pt x="70" y="5"/>
                    </a:lnTo>
                    <a:lnTo>
                      <a:pt x="83" y="1"/>
                    </a:lnTo>
                    <a:lnTo>
                      <a:pt x="93" y="0"/>
                    </a:lnTo>
                    <a:lnTo>
                      <a:pt x="99" y="2"/>
                    </a:lnTo>
                    <a:lnTo>
                      <a:pt x="97" y="7"/>
                    </a:lnTo>
                    <a:lnTo>
                      <a:pt x="87" y="12"/>
                    </a:lnTo>
                    <a:lnTo>
                      <a:pt x="72" y="18"/>
                    </a:lnTo>
                    <a:lnTo>
                      <a:pt x="55" y="23"/>
                    </a:lnTo>
                    <a:lnTo>
                      <a:pt x="37" y="28"/>
                    </a:lnTo>
                    <a:lnTo>
                      <a:pt x="20" y="35"/>
                    </a:lnTo>
                    <a:lnTo>
                      <a:pt x="6" y="4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8" name="Freeform 456">
                <a:extLst>
                  <a:ext uri="{FF2B5EF4-FFF2-40B4-BE49-F238E27FC236}">
                    <a16:creationId xmlns:a16="http://schemas.microsoft.com/office/drawing/2014/main" xmlns="" id="{FA6CA22D-AE3E-40C7-0F52-A4888D6D4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1" y="3176"/>
                <a:ext cx="47" cy="27"/>
              </a:xfrm>
              <a:custGeom>
                <a:avLst/>
                <a:gdLst>
                  <a:gd name="T0" fmla="*/ 0 w 92"/>
                  <a:gd name="T1" fmla="*/ 54 h 54"/>
                  <a:gd name="T2" fmla="*/ 8 w 92"/>
                  <a:gd name="T3" fmla="*/ 46 h 54"/>
                  <a:gd name="T4" fmla="*/ 20 w 92"/>
                  <a:gd name="T5" fmla="*/ 38 h 54"/>
                  <a:gd name="T6" fmla="*/ 34 w 92"/>
                  <a:gd name="T7" fmla="*/ 28 h 54"/>
                  <a:gd name="T8" fmla="*/ 49 w 92"/>
                  <a:gd name="T9" fmla="*/ 17 h 54"/>
                  <a:gd name="T10" fmla="*/ 64 w 92"/>
                  <a:gd name="T11" fmla="*/ 9 h 54"/>
                  <a:gd name="T12" fmla="*/ 78 w 92"/>
                  <a:gd name="T13" fmla="*/ 3 h 54"/>
                  <a:gd name="T14" fmla="*/ 87 w 92"/>
                  <a:gd name="T15" fmla="*/ 0 h 54"/>
                  <a:gd name="T16" fmla="*/ 92 w 92"/>
                  <a:gd name="T17" fmla="*/ 3 h 54"/>
                  <a:gd name="T18" fmla="*/ 91 w 92"/>
                  <a:gd name="T19" fmla="*/ 9 h 54"/>
                  <a:gd name="T20" fmla="*/ 82 w 92"/>
                  <a:gd name="T21" fmla="*/ 15 h 54"/>
                  <a:gd name="T22" fmla="*/ 68 w 92"/>
                  <a:gd name="T23" fmla="*/ 23 h 54"/>
                  <a:gd name="T24" fmla="*/ 53 w 92"/>
                  <a:gd name="T25" fmla="*/ 30 h 54"/>
                  <a:gd name="T26" fmla="*/ 34 w 92"/>
                  <a:gd name="T27" fmla="*/ 38 h 54"/>
                  <a:gd name="T28" fmla="*/ 18 w 92"/>
                  <a:gd name="T29" fmla="*/ 44 h 54"/>
                  <a:gd name="T30" fmla="*/ 7 w 92"/>
                  <a:gd name="T31" fmla="*/ 49 h 54"/>
                  <a:gd name="T32" fmla="*/ 0 w 92"/>
                  <a:gd name="T3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54">
                    <a:moveTo>
                      <a:pt x="0" y="54"/>
                    </a:moveTo>
                    <a:lnTo>
                      <a:pt x="8" y="46"/>
                    </a:lnTo>
                    <a:lnTo>
                      <a:pt x="20" y="38"/>
                    </a:lnTo>
                    <a:lnTo>
                      <a:pt x="34" y="28"/>
                    </a:lnTo>
                    <a:lnTo>
                      <a:pt x="49" y="17"/>
                    </a:lnTo>
                    <a:lnTo>
                      <a:pt x="64" y="9"/>
                    </a:lnTo>
                    <a:lnTo>
                      <a:pt x="78" y="3"/>
                    </a:lnTo>
                    <a:lnTo>
                      <a:pt x="87" y="0"/>
                    </a:lnTo>
                    <a:lnTo>
                      <a:pt x="92" y="3"/>
                    </a:lnTo>
                    <a:lnTo>
                      <a:pt x="91" y="9"/>
                    </a:lnTo>
                    <a:lnTo>
                      <a:pt x="82" y="15"/>
                    </a:lnTo>
                    <a:lnTo>
                      <a:pt x="68" y="23"/>
                    </a:lnTo>
                    <a:lnTo>
                      <a:pt x="53" y="30"/>
                    </a:lnTo>
                    <a:lnTo>
                      <a:pt x="34" y="38"/>
                    </a:lnTo>
                    <a:lnTo>
                      <a:pt x="18" y="44"/>
                    </a:lnTo>
                    <a:lnTo>
                      <a:pt x="7" y="49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69" name="Freeform 457">
                <a:extLst>
                  <a:ext uri="{FF2B5EF4-FFF2-40B4-BE49-F238E27FC236}">
                    <a16:creationId xmlns:a16="http://schemas.microsoft.com/office/drawing/2014/main" xmlns="" id="{C5CEC30B-0B34-70CB-6894-18AB1D003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7" y="3234"/>
                <a:ext cx="42" cy="23"/>
              </a:xfrm>
              <a:custGeom>
                <a:avLst/>
                <a:gdLst>
                  <a:gd name="T0" fmla="*/ 0 w 85"/>
                  <a:gd name="T1" fmla="*/ 46 h 46"/>
                  <a:gd name="T2" fmla="*/ 8 w 85"/>
                  <a:gd name="T3" fmla="*/ 40 h 46"/>
                  <a:gd name="T4" fmla="*/ 19 w 85"/>
                  <a:gd name="T5" fmla="*/ 31 h 46"/>
                  <a:gd name="T6" fmla="*/ 32 w 85"/>
                  <a:gd name="T7" fmla="*/ 23 h 46"/>
                  <a:gd name="T8" fmla="*/ 47 w 85"/>
                  <a:gd name="T9" fmla="*/ 14 h 46"/>
                  <a:gd name="T10" fmla="*/ 61 w 85"/>
                  <a:gd name="T11" fmla="*/ 7 h 46"/>
                  <a:gd name="T12" fmla="*/ 73 w 85"/>
                  <a:gd name="T13" fmla="*/ 2 h 46"/>
                  <a:gd name="T14" fmla="*/ 81 w 85"/>
                  <a:gd name="T15" fmla="*/ 0 h 46"/>
                  <a:gd name="T16" fmla="*/ 85 w 85"/>
                  <a:gd name="T17" fmla="*/ 4 h 46"/>
                  <a:gd name="T18" fmla="*/ 82 w 85"/>
                  <a:gd name="T19" fmla="*/ 10 h 46"/>
                  <a:gd name="T20" fmla="*/ 73 w 85"/>
                  <a:gd name="T21" fmla="*/ 16 h 46"/>
                  <a:gd name="T22" fmla="*/ 61 w 85"/>
                  <a:gd name="T23" fmla="*/ 23 h 46"/>
                  <a:gd name="T24" fmla="*/ 47 w 85"/>
                  <a:gd name="T25" fmla="*/ 29 h 46"/>
                  <a:gd name="T26" fmla="*/ 32 w 85"/>
                  <a:gd name="T27" fmla="*/ 34 h 46"/>
                  <a:gd name="T28" fmla="*/ 18 w 85"/>
                  <a:gd name="T29" fmla="*/ 39 h 46"/>
                  <a:gd name="T30" fmla="*/ 7 w 85"/>
                  <a:gd name="T31" fmla="*/ 43 h 46"/>
                  <a:gd name="T32" fmla="*/ 0 w 85"/>
                  <a:gd name="T3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5" h="46">
                    <a:moveTo>
                      <a:pt x="0" y="46"/>
                    </a:moveTo>
                    <a:lnTo>
                      <a:pt x="8" y="40"/>
                    </a:lnTo>
                    <a:lnTo>
                      <a:pt x="19" y="31"/>
                    </a:lnTo>
                    <a:lnTo>
                      <a:pt x="32" y="23"/>
                    </a:lnTo>
                    <a:lnTo>
                      <a:pt x="47" y="14"/>
                    </a:lnTo>
                    <a:lnTo>
                      <a:pt x="61" y="7"/>
                    </a:lnTo>
                    <a:lnTo>
                      <a:pt x="73" y="2"/>
                    </a:lnTo>
                    <a:lnTo>
                      <a:pt x="81" y="0"/>
                    </a:lnTo>
                    <a:lnTo>
                      <a:pt x="85" y="4"/>
                    </a:lnTo>
                    <a:lnTo>
                      <a:pt x="82" y="10"/>
                    </a:lnTo>
                    <a:lnTo>
                      <a:pt x="73" y="16"/>
                    </a:lnTo>
                    <a:lnTo>
                      <a:pt x="61" y="23"/>
                    </a:lnTo>
                    <a:lnTo>
                      <a:pt x="47" y="29"/>
                    </a:lnTo>
                    <a:lnTo>
                      <a:pt x="32" y="34"/>
                    </a:lnTo>
                    <a:lnTo>
                      <a:pt x="18" y="39"/>
                    </a:lnTo>
                    <a:lnTo>
                      <a:pt x="7" y="43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0" name="Freeform 458">
                <a:extLst>
                  <a:ext uri="{FF2B5EF4-FFF2-40B4-BE49-F238E27FC236}">
                    <a16:creationId xmlns:a16="http://schemas.microsoft.com/office/drawing/2014/main" xmlns="" id="{BE5CFE52-CAF3-6E68-7EB3-E93B3122F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0" y="3218"/>
                <a:ext cx="59" cy="37"/>
              </a:xfrm>
              <a:custGeom>
                <a:avLst/>
                <a:gdLst>
                  <a:gd name="T0" fmla="*/ 0 w 119"/>
                  <a:gd name="T1" fmla="*/ 1 h 73"/>
                  <a:gd name="T2" fmla="*/ 7 w 119"/>
                  <a:gd name="T3" fmla="*/ 0 h 73"/>
                  <a:gd name="T4" fmla="*/ 20 w 119"/>
                  <a:gd name="T5" fmla="*/ 4 h 73"/>
                  <a:gd name="T6" fmla="*/ 38 w 119"/>
                  <a:gd name="T7" fmla="*/ 11 h 73"/>
                  <a:gd name="T8" fmla="*/ 58 w 119"/>
                  <a:gd name="T9" fmla="*/ 22 h 73"/>
                  <a:gd name="T10" fmla="*/ 79 w 119"/>
                  <a:gd name="T11" fmla="*/ 35 h 73"/>
                  <a:gd name="T12" fmla="*/ 96 w 119"/>
                  <a:gd name="T13" fmla="*/ 48 h 73"/>
                  <a:gd name="T14" fmla="*/ 111 w 119"/>
                  <a:gd name="T15" fmla="*/ 61 h 73"/>
                  <a:gd name="T16" fmla="*/ 119 w 119"/>
                  <a:gd name="T17" fmla="*/ 73 h 73"/>
                  <a:gd name="T18" fmla="*/ 110 w 119"/>
                  <a:gd name="T19" fmla="*/ 68 h 73"/>
                  <a:gd name="T20" fmla="*/ 94 w 119"/>
                  <a:gd name="T21" fmla="*/ 61 h 73"/>
                  <a:gd name="T22" fmla="*/ 74 w 119"/>
                  <a:gd name="T23" fmla="*/ 50 h 73"/>
                  <a:gd name="T24" fmla="*/ 53 w 119"/>
                  <a:gd name="T25" fmla="*/ 37 h 73"/>
                  <a:gd name="T26" fmla="*/ 33 w 119"/>
                  <a:gd name="T27" fmla="*/ 26 h 73"/>
                  <a:gd name="T28" fmla="*/ 15 w 119"/>
                  <a:gd name="T29" fmla="*/ 15 h 73"/>
                  <a:gd name="T30" fmla="*/ 4 w 119"/>
                  <a:gd name="T31" fmla="*/ 6 h 73"/>
                  <a:gd name="T32" fmla="*/ 0 w 119"/>
                  <a:gd name="T33" fmla="*/ 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" h="73">
                    <a:moveTo>
                      <a:pt x="0" y="1"/>
                    </a:moveTo>
                    <a:lnTo>
                      <a:pt x="7" y="0"/>
                    </a:lnTo>
                    <a:lnTo>
                      <a:pt x="20" y="4"/>
                    </a:lnTo>
                    <a:lnTo>
                      <a:pt x="38" y="11"/>
                    </a:lnTo>
                    <a:lnTo>
                      <a:pt x="58" y="22"/>
                    </a:lnTo>
                    <a:lnTo>
                      <a:pt x="79" y="35"/>
                    </a:lnTo>
                    <a:lnTo>
                      <a:pt x="96" y="48"/>
                    </a:lnTo>
                    <a:lnTo>
                      <a:pt x="111" y="61"/>
                    </a:lnTo>
                    <a:lnTo>
                      <a:pt x="119" y="73"/>
                    </a:lnTo>
                    <a:lnTo>
                      <a:pt x="110" y="68"/>
                    </a:lnTo>
                    <a:lnTo>
                      <a:pt x="94" y="61"/>
                    </a:lnTo>
                    <a:lnTo>
                      <a:pt x="74" y="50"/>
                    </a:lnTo>
                    <a:lnTo>
                      <a:pt x="53" y="37"/>
                    </a:lnTo>
                    <a:lnTo>
                      <a:pt x="33" y="26"/>
                    </a:lnTo>
                    <a:lnTo>
                      <a:pt x="15" y="15"/>
                    </a:lnTo>
                    <a:lnTo>
                      <a:pt x="4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1" name="Freeform 459">
                <a:extLst>
                  <a:ext uri="{FF2B5EF4-FFF2-40B4-BE49-F238E27FC236}">
                    <a16:creationId xmlns:a16="http://schemas.microsoft.com/office/drawing/2014/main" xmlns="" id="{72B9DE03-6B25-FB75-C9B1-E9110EBD3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1" y="3194"/>
                <a:ext cx="47" cy="31"/>
              </a:xfrm>
              <a:custGeom>
                <a:avLst/>
                <a:gdLst>
                  <a:gd name="T0" fmla="*/ 0 w 93"/>
                  <a:gd name="T1" fmla="*/ 0 h 64"/>
                  <a:gd name="T2" fmla="*/ 4 w 93"/>
                  <a:gd name="T3" fmla="*/ 0 h 64"/>
                  <a:gd name="T4" fmla="*/ 13 w 93"/>
                  <a:gd name="T5" fmla="*/ 3 h 64"/>
                  <a:gd name="T6" fmla="*/ 26 w 93"/>
                  <a:gd name="T7" fmla="*/ 8 h 64"/>
                  <a:gd name="T8" fmla="*/ 42 w 93"/>
                  <a:gd name="T9" fmla="*/ 16 h 64"/>
                  <a:gd name="T10" fmla="*/ 58 w 93"/>
                  <a:gd name="T11" fmla="*/ 26 h 64"/>
                  <a:gd name="T12" fmla="*/ 73 w 93"/>
                  <a:gd name="T13" fmla="*/ 38 h 64"/>
                  <a:gd name="T14" fmla="*/ 85 w 93"/>
                  <a:gd name="T15" fmla="*/ 50 h 64"/>
                  <a:gd name="T16" fmla="*/ 93 w 93"/>
                  <a:gd name="T17" fmla="*/ 64 h 64"/>
                  <a:gd name="T18" fmla="*/ 83 w 93"/>
                  <a:gd name="T19" fmla="*/ 56 h 64"/>
                  <a:gd name="T20" fmla="*/ 69 w 93"/>
                  <a:gd name="T21" fmla="*/ 48 h 64"/>
                  <a:gd name="T22" fmla="*/ 54 w 93"/>
                  <a:gd name="T23" fmla="*/ 38 h 64"/>
                  <a:gd name="T24" fmla="*/ 36 w 93"/>
                  <a:gd name="T25" fmla="*/ 28 h 64"/>
                  <a:gd name="T26" fmla="*/ 22 w 93"/>
                  <a:gd name="T27" fmla="*/ 19 h 64"/>
                  <a:gd name="T28" fmla="*/ 10 w 93"/>
                  <a:gd name="T29" fmla="*/ 10 h 64"/>
                  <a:gd name="T30" fmla="*/ 2 w 93"/>
                  <a:gd name="T31" fmla="*/ 4 h 64"/>
                  <a:gd name="T32" fmla="*/ 0 w 93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3" h="64">
                    <a:moveTo>
                      <a:pt x="0" y="0"/>
                    </a:moveTo>
                    <a:lnTo>
                      <a:pt x="4" y="0"/>
                    </a:lnTo>
                    <a:lnTo>
                      <a:pt x="13" y="3"/>
                    </a:lnTo>
                    <a:lnTo>
                      <a:pt x="26" y="8"/>
                    </a:lnTo>
                    <a:lnTo>
                      <a:pt x="42" y="16"/>
                    </a:lnTo>
                    <a:lnTo>
                      <a:pt x="58" y="26"/>
                    </a:lnTo>
                    <a:lnTo>
                      <a:pt x="73" y="38"/>
                    </a:lnTo>
                    <a:lnTo>
                      <a:pt x="85" y="50"/>
                    </a:lnTo>
                    <a:lnTo>
                      <a:pt x="93" y="64"/>
                    </a:lnTo>
                    <a:lnTo>
                      <a:pt x="83" y="56"/>
                    </a:lnTo>
                    <a:lnTo>
                      <a:pt x="69" y="48"/>
                    </a:lnTo>
                    <a:lnTo>
                      <a:pt x="54" y="38"/>
                    </a:lnTo>
                    <a:lnTo>
                      <a:pt x="36" y="28"/>
                    </a:lnTo>
                    <a:lnTo>
                      <a:pt x="22" y="19"/>
                    </a:lnTo>
                    <a:lnTo>
                      <a:pt x="10" y="10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2" name="Freeform 460">
                <a:extLst>
                  <a:ext uri="{FF2B5EF4-FFF2-40B4-BE49-F238E27FC236}">
                    <a16:creationId xmlns:a16="http://schemas.microsoft.com/office/drawing/2014/main" xmlns="" id="{4B1347CE-108B-5CAF-3290-E7081A1A5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5" y="3194"/>
                <a:ext cx="46" cy="27"/>
              </a:xfrm>
              <a:custGeom>
                <a:avLst/>
                <a:gdLst>
                  <a:gd name="T0" fmla="*/ 0 w 92"/>
                  <a:gd name="T1" fmla="*/ 54 h 54"/>
                  <a:gd name="T2" fmla="*/ 7 w 92"/>
                  <a:gd name="T3" fmla="*/ 48 h 54"/>
                  <a:gd name="T4" fmla="*/ 18 w 92"/>
                  <a:gd name="T5" fmla="*/ 38 h 54"/>
                  <a:gd name="T6" fmla="*/ 32 w 92"/>
                  <a:gd name="T7" fmla="*/ 28 h 54"/>
                  <a:gd name="T8" fmla="*/ 48 w 92"/>
                  <a:gd name="T9" fmla="*/ 18 h 54"/>
                  <a:gd name="T10" fmla="*/ 63 w 92"/>
                  <a:gd name="T11" fmla="*/ 9 h 54"/>
                  <a:gd name="T12" fmla="*/ 76 w 92"/>
                  <a:gd name="T13" fmla="*/ 3 h 54"/>
                  <a:gd name="T14" fmla="*/ 86 w 92"/>
                  <a:gd name="T15" fmla="*/ 0 h 54"/>
                  <a:gd name="T16" fmla="*/ 92 w 92"/>
                  <a:gd name="T17" fmla="*/ 3 h 54"/>
                  <a:gd name="T18" fmla="*/ 90 w 92"/>
                  <a:gd name="T19" fmla="*/ 9 h 54"/>
                  <a:gd name="T20" fmla="*/ 81 w 92"/>
                  <a:gd name="T21" fmla="*/ 17 h 54"/>
                  <a:gd name="T22" fmla="*/ 67 w 92"/>
                  <a:gd name="T23" fmla="*/ 24 h 54"/>
                  <a:gd name="T24" fmla="*/ 51 w 92"/>
                  <a:gd name="T25" fmla="*/ 32 h 54"/>
                  <a:gd name="T26" fmla="*/ 34 w 92"/>
                  <a:gd name="T27" fmla="*/ 38 h 54"/>
                  <a:gd name="T28" fmla="*/ 18 w 92"/>
                  <a:gd name="T29" fmla="*/ 44 h 54"/>
                  <a:gd name="T30" fmla="*/ 6 w 92"/>
                  <a:gd name="T31" fmla="*/ 50 h 54"/>
                  <a:gd name="T32" fmla="*/ 0 w 92"/>
                  <a:gd name="T3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54">
                    <a:moveTo>
                      <a:pt x="0" y="54"/>
                    </a:moveTo>
                    <a:lnTo>
                      <a:pt x="7" y="48"/>
                    </a:lnTo>
                    <a:lnTo>
                      <a:pt x="18" y="38"/>
                    </a:lnTo>
                    <a:lnTo>
                      <a:pt x="32" y="28"/>
                    </a:lnTo>
                    <a:lnTo>
                      <a:pt x="48" y="18"/>
                    </a:lnTo>
                    <a:lnTo>
                      <a:pt x="63" y="9"/>
                    </a:lnTo>
                    <a:lnTo>
                      <a:pt x="76" y="3"/>
                    </a:lnTo>
                    <a:lnTo>
                      <a:pt x="86" y="0"/>
                    </a:lnTo>
                    <a:lnTo>
                      <a:pt x="92" y="3"/>
                    </a:lnTo>
                    <a:lnTo>
                      <a:pt x="90" y="9"/>
                    </a:lnTo>
                    <a:lnTo>
                      <a:pt x="81" y="17"/>
                    </a:lnTo>
                    <a:lnTo>
                      <a:pt x="67" y="24"/>
                    </a:lnTo>
                    <a:lnTo>
                      <a:pt x="51" y="32"/>
                    </a:lnTo>
                    <a:lnTo>
                      <a:pt x="34" y="38"/>
                    </a:lnTo>
                    <a:lnTo>
                      <a:pt x="18" y="44"/>
                    </a:lnTo>
                    <a:lnTo>
                      <a:pt x="6" y="50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3" name="Freeform 461">
                <a:extLst>
                  <a:ext uri="{FF2B5EF4-FFF2-40B4-BE49-F238E27FC236}">
                    <a16:creationId xmlns:a16="http://schemas.microsoft.com/office/drawing/2014/main" xmlns="" id="{675506BA-800E-C972-B303-82551EECC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" y="3043"/>
                <a:ext cx="39" cy="144"/>
              </a:xfrm>
              <a:custGeom>
                <a:avLst/>
                <a:gdLst>
                  <a:gd name="T0" fmla="*/ 7 w 77"/>
                  <a:gd name="T1" fmla="*/ 287 h 287"/>
                  <a:gd name="T2" fmla="*/ 5 w 77"/>
                  <a:gd name="T3" fmla="*/ 287 h 287"/>
                  <a:gd name="T4" fmla="*/ 2 w 77"/>
                  <a:gd name="T5" fmla="*/ 284 h 287"/>
                  <a:gd name="T6" fmla="*/ 1 w 77"/>
                  <a:gd name="T7" fmla="*/ 282 h 287"/>
                  <a:gd name="T8" fmla="*/ 0 w 77"/>
                  <a:gd name="T9" fmla="*/ 279 h 287"/>
                  <a:gd name="T10" fmla="*/ 30 w 77"/>
                  <a:gd name="T11" fmla="*/ 244 h 287"/>
                  <a:gd name="T12" fmla="*/ 50 w 77"/>
                  <a:gd name="T13" fmla="*/ 207 h 287"/>
                  <a:gd name="T14" fmla="*/ 61 w 77"/>
                  <a:gd name="T15" fmla="*/ 169 h 287"/>
                  <a:gd name="T16" fmla="*/ 64 w 77"/>
                  <a:gd name="T17" fmla="*/ 131 h 287"/>
                  <a:gd name="T18" fmla="*/ 63 w 77"/>
                  <a:gd name="T19" fmla="*/ 93 h 287"/>
                  <a:gd name="T20" fmla="*/ 56 w 77"/>
                  <a:gd name="T21" fmla="*/ 58 h 287"/>
                  <a:gd name="T22" fmla="*/ 50 w 77"/>
                  <a:gd name="T23" fmla="*/ 27 h 287"/>
                  <a:gd name="T24" fmla="*/ 43 w 77"/>
                  <a:gd name="T25" fmla="*/ 0 h 287"/>
                  <a:gd name="T26" fmla="*/ 59 w 77"/>
                  <a:gd name="T27" fmla="*/ 18 h 287"/>
                  <a:gd name="T28" fmla="*/ 71 w 77"/>
                  <a:gd name="T29" fmla="*/ 48 h 287"/>
                  <a:gd name="T30" fmla="*/ 77 w 77"/>
                  <a:gd name="T31" fmla="*/ 89 h 287"/>
                  <a:gd name="T32" fmla="*/ 77 w 77"/>
                  <a:gd name="T33" fmla="*/ 134 h 287"/>
                  <a:gd name="T34" fmla="*/ 72 w 77"/>
                  <a:gd name="T35" fmla="*/ 180 h 287"/>
                  <a:gd name="T36" fmla="*/ 59 w 77"/>
                  <a:gd name="T37" fmla="*/ 224 h 287"/>
                  <a:gd name="T38" fmla="*/ 38 w 77"/>
                  <a:gd name="T39" fmla="*/ 260 h 287"/>
                  <a:gd name="T40" fmla="*/ 7 w 77"/>
                  <a:gd name="T41" fmla="*/ 287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7" h="287">
                    <a:moveTo>
                      <a:pt x="7" y="287"/>
                    </a:moveTo>
                    <a:lnTo>
                      <a:pt x="5" y="287"/>
                    </a:lnTo>
                    <a:lnTo>
                      <a:pt x="2" y="284"/>
                    </a:lnTo>
                    <a:lnTo>
                      <a:pt x="1" y="282"/>
                    </a:lnTo>
                    <a:lnTo>
                      <a:pt x="0" y="279"/>
                    </a:lnTo>
                    <a:lnTo>
                      <a:pt x="30" y="244"/>
                    </a:lnTo>
                    <a:lnTo>
                      <a:pt x="50" y="207"/>
                    </a:lnTo>
                    <a:lnTo>
                      <a:pt x="61" y="169"/>
                    </a:lnTo>
                    <a:lnTo>
                      <a:pt x="64" y="131"/>
                    </a:lnTo>
                    <a:lnTo>
                      <a:pt x="63" y="93"/>
                    </a:lnTo>
                    <a:lnTo>
                      <a:pt x="56" y="58"/>
                    </a:lnTo>
                    <a:lnTo>
                      <a:pt x="50" y="27"/>
                    </a:lnTo>
                    <a:lnTo>
                      <a:pt x="43" y="0"/>
                    </a:lnTo>
                    <a:lnTo>
                      <a:pt x="59" y="18"/>
                    </a:lnTo>
                    <a:lnTo>
                      <a:pt x="71" y="48"/>
                    </a:lnTo>
                    <a:lnTo>
                      <a:pt x="77" y="89"/>
                    </a:lnTo>
                    <a:lnTo>
                      <a:pt x="77" y="134"/>
                    </a:lnTo>
                    <a:lnTo>
                      <a:pt x="72" y="180"/>
                    </a:lnTo>
                    <a:lnTo>
                      <a:pt x="59" y="224"/>
                    </a:lnTo>
                    <a:lnTo>
                      <a:pt x="38" y="260"/>
                    </a:lnTo>
                    <a:lnTo>
                      <a:pt x="7" y="28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4" name="Freeform 462">
                <a:extLst>
                  <a:ext uri="{FF2B5EF4-FFF2-40B4-BE49-F238E27FC236}">
                    <a16:creationId xmlns:a16="http://schemas.microsoft.com/office/drawing/2014/main" xmlns="" id="{3778C28D-4F4A-1076-E7A0-3F6652D99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9" y="3045"/>
                <a:ext cx="32" cy="18"/>
              </a:xfrm>
              <a:custGeom>
                <a:avLst/>
                <a:gdLst>
                  <a:gd name="T0" fmla="*/ 65 w 65"/>
                  <a:gd name="T1" fmla="*/ 37 h 37"/>
                  <a:gd name="T2" fmla="*/ 58 w 65"/>
                  <a:gd name="T3" fmla="*/ 29 h 37"/>
                  <a:gd name="T4" fmla="*/ 49 w 65"/>
                  <a:gd name="T5" fmla="*/ 22 h 37"/>
                  <a:gd name="T6" fmla="*/ 38 w 65"/>
                  <a:gd name="T7" fmla="*/ 15 h 37"/>
                  <a:gd name="T8" fmla="*/ 29 w 65"/>
                  <a:gd name="T9" fmla="*/ 9 h 37"/>
                  <a:gd name="T10" fmla="*/ 19 w 65"/>
                  <a:gd name="T11" fmla="*/ 4 h 37"/>
                  <a:gd name="T12" fmla="*/ 9 w 65"/>
                  <a:gd name="T13" fmla="*/ 2 h 37"/>
                  <a:gd name="T14" fmla="*/ 4 w 65"/>
                  <a:gd name="T15" fmla="*/ 0 h 37"/>
                  <a:gd name="T16" fmla="*/ 0 w 65"/>
                  <a:gd name="T17" fmla="*/ 2 h 37"/>
                  <a:gd name="T18" fmla="*/ 0 w 65"/>
                  <a:gd name="T19" fmla="*/ 4 h 37"/>
                  <a:gd name="T20" fmla="*/ 6 w 65"/>
                  <a:gd name="T21" fmla="*/ 8 h 37"/>
                  <a:gd name="T22" fmla="*/ 13 w 65"/>
                  <a:gd name="T23" fmla="*/ 12 h 37"/>
                  <a:gd name="T24" fmla="*/ 23 w 65"/>
                  <a:gd name="T25" fmla="*/ 15 h 37"/>
                  <a:gd name="T26" fmla="*/ 33 w 65"/>
                  <a:gd name="T27" fmla="*/ 20 h 37"/>
                  <a:gd name="T28" fmla="*/ 45 w 65"/>
                  <a:gd name="T29" fmla="*/ 25 h 37"/>
                  <a:gd name="T30" fmla="*/ 56 w 65"/>
                  <a:gd name="T31" fmla="*/ 30 h 37"/>
                  <a:gd name="T32" fmla="*/ 65 w 65"/>
                  <a:gd name="T3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7">
                    <a:moveTo>
                      <a:pt x="65" y="37"/>
                    </a:moveTo>
                    <a:lnTo>
                      <a:pt x="58" y="29"/>
                    </a:lnTo>
                    <a:lnTo>
                      <a:pt x="49" y="22"/>
                    </a:lnTo>
                    <a:lnTo>
                      <a:pt x="38" y="15"/>
                    </a:lnTo>
                    <a:lnTo>
                      <a:pt x="29" y="9"/>
                    </a:lnTo>
                    <a:lnTo>
                      <a:pt x="19" y="4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13" y="12"/>
                    </a:lnTo>
                    <a:lnTo>
                      <a:pt x="23" y="15"/>
                    </a:lnTo>
                    <a:lnTo>
                      <a:pt x="33" y="20"/>
                    </a:lnTo>
                    <a:lnTo>
                      <a:pt x="45" y="25"/>
                    </a:lnTo>
                    <a:lnTo>
                      <a:pt x="56" y="30"/>
                    </a:lnTo>
                    <a:lnTo>
                      <a:pt x="65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5" name="Freeform 463">
                <a:extLst>
                  <a:ext uri="{FF2B5EF4-FFF2-40B4-BE49-F238E27FC236}">
                    <a16:creationId xmlns:a16="http://schemas.microsoft.com/office/drawing/2014/main" xmlns="" id="{D2D2596E-7D88-5666-6565-D4366824D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8" y="3055"/>
                <a:ext cx="36" cy="21"/>
              </a:xfrm>
              <a:custGeom>
                <a:avLst/>
                <a:gdLst>
                  <a:gd name="T0" fmla="*/ 0 w 71"/>
                  <a:gd name="T1" fmla="*/ 1 h 43"/>
                  <a:gd name="T2" fmla="*/ 3 w 71"/>
                  <a:gd name="T3" fmla="*/ 0 h 43"/>
                  <a:gd name="T4" fmla="*/ 9 w 71"/>
                  <a:gd name="T5" fmla="*/ 1 h 43"/>
                  <a:gd name="T6" fmla="*/ 20 w 71"/>
                  <a:gd name="T7" fmla="*/ 5 h 43"/>
                  <a:gd name="T8" fmla="*/ 30 w 71"/>
                  <a:gd name="T9" fmla="*/ 10 h 43"/>
                  <a:gd name="T10" fmla="*/ 42 w 71"/>
                  <a:gd name="T11" fmla="*/ 16 h 43"/>
                  <a:gd name="T12" fmla="*/ 53 w 71"/>
                  <a:gd name="T13" fmla="*/ 24 h 43"/>
                  <a:gd name="T14" fmla="*/ 63 w 71"/>
                  <a:gd name="T15" fmla="*/ 33 h 43"/>
                  <a:gd name="T16" fmla="*/ 71 w 71"/>
                  <a:gd name="T17" fmla="*/ 43 h 43"/>
                  <a:gd name="T18" fmla="*/ 62 w 71"/>
                  <a:gd name="T19" fmla="*/ 38 h 43"/>
                  <a:gd name="T20" fmla="*/ 51 w 71"/>
                  <a:gd name="T21" fmla="*/ 33 h 43"/>
                  <a:gd name="T22" fmla="*/ 39 w 71"/>
                  <a:gd name="T23" fmla="*/ 26 h 43"/>
                  <a:gd name="T24" fmla="*/ 28 w 71"/>
                  <a:gd name="T25" fmla="*/ 20 h 43"/>
                  <a:gd name="T26" fmla="*/ 16 w 71"/>
                  <a:gd name="T27" fmla="*/ 14 h 43"/>
                  <a:gd name="T28" fmla="*/ 7 w 71"/>
                  <a:gd name="T29" fmla="*/ 9 h 43"/>
                  <a:gd name="T30" fmla="*/ 1 w 71"/>
                  <a:gd name="T31" fmla="*/ 4 h 43"/>
                  <a:gd name="T32" fmla="*/ 0 w 71"/>
                  <a:gd name="T33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43">
                    <a:moveTo>
                      <a:pt x="0" y="1"/>
                    </a:moveTo>
                    <a:lnTo>
                      <a:pt x="3" y="0"/>
                    </a:lnTo>
                    <a:lnTo>
                      <a:pt x="9" y="1"/>
                    </a:lnTo>
                    <a:lnTo>
                      <a:pt x="20" y="5"/>
                    </a:lnTo>
                    <a:lnTo>
                      <a:pt x="30" y="10"/>
                    </a:lnTo>
                    <a:lnTo>
                      <a:pt x="42" y="16"/>
                    </a:lnTo>
                    <a:lnTo>
                      <a:pt x="53" y="24"/>
                    </a:lnTo>
                    <a:lnTo>
                      <a:pt x="63" y="33"/>
                    </a:lnTo>
                    <a:lnTo>
                      <a:pt x="71" y="43"/>
                    </a:lnTo>
                    <a:lnTo>
                      <a:pt x="62" y="38"/>
                    </a:lnTo>
                    <a:lnTo>
                      <a:pt x="51" y="33"/>
                    </a:lnTo>
                    <a:lnTo>
                      <a:pt x="39" y="26"/>
                    </a:lnTo>
                    <a:lnTo>
                      <a:pt x="28" y="20"/>
                    </a:lnTo>
                    <a:lnTo>
                      <a:pt x="16" y="14"/>
                    </a:lnTo>
                    <a:lnTo>
                      <a:pt x="7" y="9"/>
                    </a:lnTo>
                    <a:lnTo>
                      <a:pt x="1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6" name="Freeform 464">
                <a:extLst>
                  <a:ext uri="{FF2B5EF4-FFF2-40B4-BE49-F238E27FC236}">
                    <a16:creationId xmlns:a16="http://schemas.microsoft.com/office/drawing/2014/main" xmlns="" id="{657DDCCD-E352-1528-DB2A-E142FEB13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" y="3076"/>
                <a:ext cx="46" cy="28"/>
              </a:xfrm>
              <a:custGeom>
                <a:avLst/>
                <a:gdLst>
                  <a:gd name="T0" fmla="*/ 0 w 92"/>
                  <a:gd name="T1" fmla="*/ 1 h 57"/>
                  <a:gd name="T2" fmla="*/ 4 w 92"/>
                  <a:gd name="T3" fmla="*/ 0 h 57"/>
                  <a:gd name="T4" fmla="*/ 15 w 92"/>
                  <a:gd name="T5" fmla="*/ 2 h 57"/>
                  <a:gd name="T6" fmla="*/ 28 w 92"/>
                  <a:gd name="T7" fmla="*/ 7 h 57"/>
                  <a:gd name="T8" fmla="*/ 42 w 92"/>
                  <a:gd name="T9" fmla="*/ 14 h 57"/>
                  <a:gd name="T10" fmla="*/ 58 w 92"/>
                  <a:gd name="T11" fmla="*/ 24 h 57"/>
                  <a:gd name="T12" fmla="*/ 73 w 92"/>
                  <a:gd name="T13" fmla="*/ 34 h 57"/>
                  <a:gd name="T14" fmla="*/ 84 w 92"/>
                  <a:gd name="T15" fmla="*/ 46 h 57"/>
                  <a:gd name="T16" fmla="*/ 92 w 92"/>
                  <a:gd name="T17" fmla="*/ 57 h 57"/>
                  <a:gd name="T18" fmla="*/ 86 w 92"/>
                  <a:gd name="T19" fmla="*/ 52 h 57"/>
                  <a:gd name="T20" fmla="*/ 73 w 92"/>
                  <a:gd name="T21" fmla="*/ 46 h 57"/>
                  <a:gd name="T22" fmla="*/ 57 w 92"/>
                  <a:gd name="T23" fmla="*/ 38 h 57"/>
                  <a:gd name="T24" fmla="*/ 41 w 92"/>
                  <a:gd name="T25" fmla="*/ 28 h 57"/>
                  <a:gd name="T26" fmla="*/ 24 w 92"/>
                  <a:gd name="T27" fmla="*/ 19 h 57"/>
                  <a:gd name="T28" fmla="*/ 11 w 92"/>
                  <a:gd name="T29" fmla="*/ 12 h 57"/>
                  <a:gd name="T30" fmla="*/ 3 w 92"/>
                  <a:gd name="T31" fmla="*/ 6 h 57"/>
                  <a:gd name="T32" fmla="*/ 0 w 92"/>
                  <a:gd name="T33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57">
                    <a:moveTo>
                      <a:pt x="0" y="1"/>
                    </a:moveTo>
                    <a:lnTo>
                      <a:pt x="4" y="0"/>
                    </a:lnTo>
                    <a:lnTo>
                      <a:pt x="15" y="2"/>
                    </a:lnTo>
                    <a:lnTo>
                      <a:pt x="28" y="7"/>
                    </a:lnTo>
                    <a:lnTo>
                      <a:pt x="42" y="14"/>
                    </a:lnTo>
                    <a:lnTo>
                      <a:pt x="58" y="24"/>
                    </a:lnTo>
                    <a:lnTo>
                      <a:pt x="73" y="34"/>
                    </a:lnTo>
                    <a:lnTo>
                      <a:pt x="84" y="46"/>
                    </a:lnTo>
                    <a:lnTo>
                      <a:pt x="92" y="57"/>
                    </a:lnTo>
                    <a:lnTo>
                      <a:pt x="86" y="52"/>
                    </a:lnTo>
                    <a:lnTo>
                      <a:pt x="73" y="46"/>
                    </a:lnTo>
                    <a:lnTo>
                      <a:pt x="57" y="38"/>
                    </a:lnTo>
                    <a:lnTo>
                      <a:pt x="41" y="28"/>
                    </a:lnTo>
                    <a:lnTo>
                      <a:pt x="24" y="19"/>
                    </a:lnTo>
                    <a:lnTo>
                      <a:pt x="11" y="12"/>
                    </a:lnTo>
                    <a:lnTo>
                      <a:pt x="3" y="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7" name="Freeform 465">
                <a:extLst>
                  <a:ext uri="{FF2B5EF4-FFF2-40B4-BE49-F238E27FC236}">
                    <a16:creationId xmlns:a16="http://schemas.microsoft.com/office/drawing/2014/main" xmlns="" id="{116FC348-997F-DAB1-4F5E-28F24F7FFB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" y="3099"/>
                <a:ext cx="51" cy="32"/>
              </a:xfrm>
              <a:custGeom>
                <a:avLst/>
                <a:gdLst>
                  <a:gd name="T0" fmla="*/ 0 w 101"/>
                  <a:gd name="T1" fmla="*/ 1 h 64"/>
                  <a:gd name="T2" fmla="*/ 5 w 101"/>
                  <a:gd name="T3" fmla="*/ 0 h 64"/>
                  <a:gd name="T4" fmla="*/ 17 w 101"/>
                  <a:gd name="T5" fmla="*/ 2 h 64"/>
                  <a:gd name="T6" fmla="*/ 31 w 101"/>
                  <a:gd name="T7" fmla="*/ 10 h 64"/>
                  <a:gd name="T8" fmla="*/ 48 w 101"/>
                  <a:gd name="T9" fmla="*/ 19 h 64"/>
                  <a:gd name="T10" fmla="*/ 65 w 101"/>
                  <a:gd name="T11" fmla="*/ 30 h 64"/>
                  <a:gd name="T12" fmla="*/ 81 w 101"/>
                  <a:gd name="T13" fmla="*/ 41 h 64"/>
                  <a:gd name="T14" fmla="*/ 94 w 101"/>
                  <a:gd name="T15" fmla="*/ 52 h 64"/>
                  <a:gd name="T16" fmla="*/ 101 w 101"/>
                  <a:gd name="T17" fmla="*/ 64 h 64"/>
                  <a:gd name="T18" fmla="*/ 93 w 101"/>
                  <a:gd name="T19" fmla="*/ 60 h 64"/>
                  <a:gd name="T20" fmla="*/ 80 w 101"/>
                  <a:gd name="T21" fmla="*/ 52 h 64"/>
                  <a:gd name="T22" fmla="*/ 63 w 101"/>
                  <a:gd name="T23" fmla="*/ 42 h 64"/>
                  <a:gd name="T24" fmla="*/ 44 w 101"/>
                  <a:gd name="T25" fmla="*/ 32 h 64"/>
                  <a:gd name="T26" fmla="*/ 27 w 101"/>
                  <a:gd name="T27" fmla="*/ 22 h 64"/>
                  <a:gd name="T28" fmla="*/ 13 w 101"/>
                  <a:gd name="T29" fmla="*/ 12 h 64"/>
                  <a:gd name="T30" fmla="*/ 2 w 101"/>
                  <a:gd name="T31" fmla="*/ 5 h 64"/>
                  <a:gd name="T32" fmla="*/ 0 w 101"/>
                  <a:gd name="T33" fmla="*/ 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1" h="64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1" y="10"/>
                    </a:lnTo>
                    <a:lnTo>
                      <a:pt x="48" y="19"/>
                    </a:lnTo>
                    <a:lnTo>
                      <a:pt x="65" y="30"/>
                    </a:lnTo>
                    <a:lnTo>
                      <a:pt x="81" y="41"/>
                    </a:lnTo>
                    <a:lnTo>
                      <a:pt x="94" y="52"/>
                    </a:lnTo>
                    <a:lnTo>
                      <a:pt x="101" y="64"/>
                    </a:lnTo>
                    <a:lnTo>
                      <a:pt x="93" y="60"/>
                    </a:lnTo>
                    <a:lnTo>
                      <a:pt x="80" y="52"/>
                    </a:lnTo>
                    <a:lnTo>
                      <a:pt x="63" y="42"/>
                    </a:lnTo>
                    <a:lnTo>
                      <a:pt x="44" y="32"/>
                    </a:lnTo>
                    <a:lnTo>
                      <a:pt x="27" y="22"/>
                    </a:lnTo>
                    <a:lnTo>
                      <a:pt x="13" y="12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8" name="Freeform 466">
                <a:extLst>
                  <a:ext uri="{FF2B5EF4-FFF2-40B4-BE49-F238E27FC236}">
                    <a16:creationId xmlns:a16="http://schemas.microsoft.com/office/drawing/2014/main" xmlns="" id="{9A018E11-06FD-2F61-AF3A-7C05B0FB4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" y="3115"/>
                <a:ext cx="41" cy="34"/>
              </a:xfrm>
              <a:custGeom>
                <a:avLst/>
                <a:gdLst>
                  <a:gd name="T0" fmla="*/ 0 w 82"/>
                  <a:gd name="T1" fmla="*/ 0 h 67"/>
                  <a:gd name="T2" fmla="*/ 4 w 82"/>
                  <a:gd name="T3" fmla="*/ 0 h 67"/>
                  <a:gd name="T4" fmla="*/ 13 w 82"/>
                  <a:gd name="T5" fmla="*/ 5 h 67"/>
                  <a:gd name="T6" fmla="*/ 26 w 82"/>
                  <a:gd name="T7" fmla="*/ 14 h 67"/>
                  <a:gd name="T8" fmla="*/ 41 w 82"/>
                  <a:gd name="T9" fmla="*/ 24 h 67"/>
                  <a:gd name="T10" fmla="*/ 55 w 82"/>
                  <a:gd name="T11" fmla="*/ 36 h 67"/>
                  <a:gd name="T12" fmla="*/ 68 w 82"/>
                  <a:gd name="T13" fmla="*/ 47 h 67"/>
                  <a:gd name="T14" fmla="*/ 78 w 82"/>
                  <a:gd name="T15" fmla="*/ 59 h 67"/>
                  <a:gd name="T16" fmla="*/ 82 w 82"/>
                  <a:gd name="T17" fmla="*/ 67 h 67"/>
                  <a:gd name="T18" fmla="*/ 74 w 82"/>
                  <a:gd name="T19" fmla="*/ 61 h 67"/>
                  <a:gd name="T20" fmla="*/ 62 w 82"/>
                  <a:gd name="T21" fmla="*/ 54 h 67"/>
                  <a:gd name="T22" fmla="*/ 47 w 82"/>
                  <a:gd name="T23" fmla="*/ 44 h 67"/>
                  <a:gd name="T24" fmla="*/ 33 w 82"/>
                  <a:gd name="T25" fmla="*/ 34 h 67"/>
                  <a:gd name="T26" fmla="*/ 18 w 82"/>
                  <a:gd name="T27" fmla="*/ 23 h 67"/>
                  <a:gd name="T28" fmla="*/ 8 w 82"/>
                  <a:gd name="T29" fmla="*/ 14 h 67"/>
                  <a:gd name="T30" fmla="*/ 1 w 82"/>
                  <a:gd name="T31" fmla="*/ 5 h 67"/>
                  <a:gd name="T32" fmla="*/ 0 w 82"/>
                  <a:gd name="T3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" h="67">
                    <a:moveTo>
                      <a:pt x="0" y="0"/>
                    </a:moveTo>
                    <a:lnTo>
                      <a:pt x="4" y="0"/>
                    </a:lnTo>
                    <a:lnTo>
                      <a:pt x="13" y="5"/>
                    </a:lnTo>
                    <a:lnTo>
                      <a:pt x="26" y="14"/>
                    </a:lnTo>
                    <a:lnTo>
                      <a:pt x="41" y="24"/>
                    </a:lnTo>
                    <a:lnTo>
                      <a:pt x="55" y="36"/>
                    </a:lnTo>
                    <a:lnTo>
                      <a:pt x="68" y="47"/>
                    </a:lnTo>
                    <a:lnTo>
                      <a:pt x="78" y="59"/>
                    </a:lnTo>
                    <a:lnTo>
                      <a:pt x="82" y="67"/>
                    </a:lnTo>
                    <a:lnTo>
                      <a:pt x="74" y="61"/>
                    </a:lnTo>
                    <a:lnTo>
                      <a:pt x="62" y="54"/>
                    </a:lnTo>
                    <a:lnTo>
                      <a:pt x="47" y="44"/>
                    </a:lnTo>
                    <a:lnTo>
                      <a:pt x="33" y="34"/>
                    </a:lnTo>
                    <a:lnTo>
                      <a:pt x="18" y="23"/>
                    </a:lnTo>
                    <a:lnTo>
                      <a:pt x="8" y="14"/>
                    </a:lnTo>
                    <a:lnTo>
                      <a:pt x="1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79" name="Freeform 467">
                <a:extLst>
                  <a:ext uri="{FF2B5EF4-FFF2-40B4-BE49-F238E27FC236}">
                    <a16:creationId xmlns:a16="http://schemas.microsoft.com/office/drawing/2014/main" xmlns="" id="{8D5A0C0D-EECD-9A25-AB0D-3436A286A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9" y="3133"/>
                <a:ext cx="33" cy="29"/>
              </a:xfrm>
              <a:custGeom>
                <a:avLst/>
                <a:gdLst>
                  <a:gd name="T0" fmla="*/ 0 w 68"/>
                  <a:gd name="T1" fmla="*/ 0 h 58"/>
                  <a:gd name="T2" fmla="*/ 4 w 68"/>
                  <a:gd name="T3" fmla="*/ 0 h 58"/>
                  <a:gd name="T4" fmla="*/ 12 w 68"/>
                  <a:gd name="T5" fmla="*/ 3 h 58"/>
                  <a:gd name="T6" fmla="*/ 23 w 68"/>
                  <a:gd name="T7" fmla="*/ 8 h 58"/>
                  <a:gd name="T8" fmla="*/ 35 w 68"/>
                  <a:gd name="T9" fmla="*/ 15 h 58"/>
                  <a:gd name="T10" fmla="*/ 45 w 68"/>
                  <a:gd name="T11" fmla="*/ 25 h 58"/>
                  <a:gd name="T12" fmla="*/ 56 w 68"/>
                  <a:gd name="T13" fmla="*/ 35 h 58"/>
                  <a:gd name="T14" fmla="*/ 64 w 68"/>
                  <a:gd name="T15" fmla="*/ 46 h 58"/>
                  <a:gd name="T16" fmla="*/ 68 w 68"/>
                  <a:gd name="T17" fmla="*/ 58 h 58"/>
                  <a:gd name="T18" fmla="*/ 61 w 68"/>
                  <a:gd name="T19" fmla="*/ 51 h 58"/>
                  <a:gd name="T20" fmla="*/ 51 w 68"/>
                  <a:gd name="T21" fmla="*/ 44 h 58"/>
                  <a:gd name="T22" fmla="*/ 39 w 68"/>
                  <a:gd name="T23" fmla="*/ 35 h 58"/>
                  <a:gd name="T24" fmla="*/ 27 w 68"/>
                  <a:gd name="T25" fmla="*/ 26 h 58"/>
                  <a:gd name="T26" fmla="*/ 15 w 68"/>
                  <a:gd name="T27" fmla="*/ 18 h 58"/>
                  <a:gd name="T28" fmla="*/ 6 w 68"/>
                  <a:gd name="T29" fmla="*/ 10 h 58"/>
                  <a:gd name="T30" fmla="*/ 0 w 68"/>
                  <a:gd name="T31" fmla="*/ 4 h 58"/>
                  <a:gd name="T32" fmla="*/ 0 w 68"/>
                  <a:gd name="T33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8" h="58">
                    <a:moveTo>
                      <a:pt x="0" y="0"/>
                    </a:moveTo>
                    <a:lnTo>
                      <a:pt x="4" y="0"/>
                    </a:lnTo>
                    <a:lnTo>
                      <a:pt x="12" y="3"/>
                    </a:lnTo>
                    <a:lnTo>
                      <a:pt x="23" y="8"/>
                    </a:lnTo>
                    <a:lnTo>
                      <a:pt x="35" y="15"/>
                    </a:lnTo>
                    <a:lnTo>
                      <a:pt x="45" y="25"/>
                    </a:lnTo>
                    <a:lnTo>
                      <a:pt x="56" y="35"/>
                    </a:lnTo>
                    <a:lnTo>
                      <a:pt x="64" y="46"/>
                    </a:lnTo>
                    <a:lnTo>
                      <a:pt x="68" y="58"/>
                    </a:lnTo>
                    <a:lnTo>
                      <a:pt x="61" y="51"/>
                    </a:lnTo>
                    <a:lnTo>
                      <a:pt x="51" y="44"/>
                    </a:lnTo>
                    <a:lnTo>
                      <a:pt x="39" y="35"/>
                    </a:lnTo>
                    <a:lnTo>
                      <a:pt x="27" y="26"/>
                    </a:lnTo>
                    <a:lnTo>
                      <a:pt x="15" y="18"/>
                    </a:lnTo>
                    <a:lnTo>
                      <a:pt x="6" y="10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0" name="Freeform 468">
                <a:extLst>
                  <a:ext uri="{FF2B5EF4-FFF2-40B4-BE49-F238E27FC236}">
                    <a16:creationId xmlns:a16="http://schemas.microsoft.com/office/drawing/2014/main" xmlns="" id="{7B1FFA2B-F983-746D-FDC3-A134741FA1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" y="3151"/>
                <a:ext cx="24" cy="24"/>
              </a:xfrm>
              <a:custGeom>
                <a:avLst/>
                <a:gdLst>
                  <a:gd name="T0" fmla="*/ 0 w 49"/>
                  <a:gd name="T1" fmla="*/ 0 h 49"/>
                  <a:gd name="T2" fmla="*/ 4 w 49"/>
                  <a:gd name="T3" fmla="*/ 0 h 49"/>
                  <a:gd name="T4" fmla="*/ 11 w 49"/>
                  <a:gd name="T5" fmla="*/ 3 h 49"/>
                  <a:gd name="T6" fmla="*/ 19 w 49"/>
                  <a:gd name="T7" fmla="*/ 9 h 49"/>
                  <a:gd name="T8" fmla="*/ 28 w 49"/>
                  <a:gd name="T9" fmla="*/ 18 h 49"/>
                  <a:gd name="T10" fmla="*/ 36 w 49"/>
                  <a:gd name="T11" fmla="*/ 26 h 49"/>
                  <a:gd name="T12" fmla="*/ 44 w 49"/>
                  <a:gd name="T13" fmla="*/ 35 h 49"/>
                  <a:gd name="T14" fmla="*/ 48 w 49"/>
                  <a:gd name="T15" fmla="*/ 43 h 49"/>
                  <a:gd name="T16" fmla="*/ 49 w 49"/>
                  <a:gd name="T17" fmla="*/ 49 h 49"/>
                  <a:gd name="T18" fmla="*/ 44 w 49"/>
                  <a:gd name="T19" fmla="*/ 44 h 49"/>
                  <a:gd name="T20" fmla="*/ 37 w 49"/>
                  <a:gd name="T21" fmla="*/ 38 h 49"/>
                  <a:gd name="T22" fmla="*/ 29 w 49"/>
                  <a:gd name="T23" fmla="*/ 31 h 49"/>
                  <a:gd name="T24" fmla="*/ 21 w 49"/>
                  <a:gd name="T25" fmla="*/ 24 h 49"/>
                  <a:gd name="T26" fmla="*/ 13 w 49"/>
                  <a:gd name="T27" fmla="*/ 16 h 49"/>
                  <a:gd name="T28" fmla="*/ 7 w 49"/>
                  <a:gd name="T29" fmla="*/ 10 h 49"/>
                  <a:gd name="T30" fmla="*/ 1 w 49"/>
                  <a:gd name="T31" fmla="*/ 4 h 49"/>
                  <a:gd name="T32" fmla="*/ 0 w 49"/>
                  <a:gd name="T3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" h="49">
                    <a:moveTo>
                      <a:pt x="0" y="0"/>
                    </a:moveTo>
                    <a:lnTo>
                      <a:pt x="4" y="0"/>
                    </a:lnTo>
                    <a:lnTo>
                      <a:pt x="11" y="3"/>
                    </a:lnTo>
                    <a:lnTo>
                      <a:pt x="19" y="9"/>
                    </a:lnTo>
                    <a:lnTo>
                      <a:pt x="28" y="18"/>
                    </a:lnTo>
                    <a:lnTo>
                      <a:pt x="36" y="26"/>
                    </a:lnTo>
                    <a:lnTo>
                      <a:pt x="44" y="35"/>
                    </a:lnTo>
                    <a:lnTo>
                      <a:pt x="48" y="43"/>
                    </a:lnTo>
                    <a:lnTo>
                      <a:pt x="49" y="49"/>
                    </a:lnTo>
                    <a:lnTo>
                      <a:pt x="44" y="44"/>
                    </a:lnTo>
                    <a:lnTo>
                      <a:pt x="37" y="38"/>
                    </a:lnTo>
                    <a:lnTo>
                      <a:pt x="29" y="31"/>
                    </a:lnTo>
                    <a:lnTo>
                      <a:pt x="21" y="24"/>
                    </a:lnTo>
                    <a:lnTo>
                      <a:pt x="13" y="16"/>
                    </a:lnTo>
                    <a:lnTo>
                      <a:pt x="7" y="10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1" name="Freeform 469">
                <a:extLst>
                  <a:ext uri="{FF2B5EF4-FFF2-40B4-BE49-F238E27FC236}">
                    <a16:creationId xmlns:a16="http://schemas.microsoft.com/office/drawing/2014/main" xmlns="" id="{5352B380-A332-D51C-9997-25FBAB8B2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0" y="3166"/>
                <a:ext cx="17" cy="17"/>
              </a:xfrm>
              <a:custGeom>
                <a:avLst/>
                <a:gdLst>
                  <a:gd name="T0" fmla="*/ 3 w 33"/>
                  <a:gd name="T1" fmla="*/ 0 h 34"/>
                  <a:gd name="T2" fmla="*/ 11 w 33"/>
                  <a:gd name="T3" fmla="*/ 2 h 34"/>
                  <a:gd name="T4" fmla="*/ 23 w 33"/>
                  <a:gd name="T5" fmla="*/ 10 h 34"/>
                  <a:gd name="T6" fmla="*/ 33 w 33"/>
                  <a:gd name="T7" fmla="*/ 23 h 34"/>
                  <a:gd name="T8" fmla="*/ 33 w 33"/>
                  <a:gd name="T9" fmla="*/ 34 h 34"/>
                  <a:gd name="T10" fmla="*/ 30 w 33"/>
                  <a:gd name="T11" fmla="*/ 28 h 34"/>
                  <a:gd name="T12" fmla="*/ 26 w 33"/>
                  <a:gd name="T13" fmla="*/ 23 h 34"/>
                  <a:gd name="T14" fmla="*/ 20 w 33"/>
                  <a:gd name="T15" fmla="*/ 18 h 34"/>
                  <a:gd name="T16" fmla="*/ 13 w 33"/>
                  <a:gd name="T17" fmla="*/ 13 h 34"/>
                  <a:gd name="T18" fmla="*/ 7 w 33"/>
                  <a:gd name="T19" fmla="*/ 9 h 34"/>
                  <a:gd name="T20" fmla="*/ 3 w 33"/>
                  <a:gd name="T21" fmla="*/ 5 h 34"/>
                  <a:gd name="T22" fmla="*/ 0 w 33"/>
                  <a:gd name="T23" fmla="*/ 3 h 34"/>
                  <a:gd name="T24" fmla="*/ 3 w 33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34">
                    <a:moveTo>
                      <a:pt x="3" y="0"/>
                    </a:moveTo>
                    <a:lnTo>
                      <a:pt x="11" y="2"/>
                    </a:lnTo>
                    <a:lnTo>
                      <a:pt x="23" y="10"/>
                    </a:lnTo>
                    <a:lnTo>
                      <a:pt x="33" y="23"/>
                    </a:lnTo>
                    <a:lnTo>
                      <a:pt x="33" y="34"/>
                    </a:lnTo>
                    <a:lnTo>
                      <a:pt x="30" y="28"/>
                    </a:lnTo>
                    <a:lnTo>
                      <a:pt x="26" y="23"/>
                    </a:lnTo>
                    <a:lnTo>
                      <a:pt x="20" y="18"/>
                    </a:lnTo>
                    <a:lnTo>
                      <a:pt x="13" y="13"/>
                    </a:lnTo>
                    <a:lnTo>
                      <a:pt x="7" y="9"/>
                    </a:lnTo>
                    <a:lnTo>
                      <a:pt x="3" y="5"/>
                    </a:lnTo>
                    <a:lnTo>
                      <a:pt x="0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2" name="Freeform 470">
                <a:extLst>
                  <a:ext uri="{FF2B5EF4-FFF2-40B4-BE49-F238E27FC236}">
                    <a16:creationId xmlns:a16="http://schemas.microsoft.com/office/drawing/2014/main" xmlns="" id="{580CF41D-8CBF-F823-9319-64F4AE7E0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4" y="3033"/>
                <a:ext cx="21" cy="19"/>
              </a:xfrm>
              <a:custGeom>
                <a:avLst/>
                <a:gdLst>
                  <a:gd name="T0" fmla="*/ 42 w 42"/>
                  <a:gd name="T1" fmla="*/ 37 h 37"/>
                  <a:gd name="T2" fmla="*/ 39 w 42"/>
                  <a:gd name="T3" fmla="*/ 35 h 37"/>
                  <a:gd name="T4" fmla="*/ 33 w 42"/>
                  <a:gd name="T5" fmla="*/ 31 h 37"/>
                  <a:gd name="T6" fmla="*/ 25 w 42"/>
                  <a:gd name="T7" fmla="*/ 26 h 37"/>
                  <a:gd name="T8" fmla="*/ 17 w 42"/>
                  <a:gd name="T9" fmla="*/ 21 h 37"/>
                  <a:gd name="T10" fmla="*/ 9 w 42"/>
                  <a:gd name="T11" fmla="*/ 15 h 37"/>
                  <a:gd name="T12" fmla="*/ 2 w 42"/>
                  <a:gd name="T13" fmla="*/ 10 h 37"/>
                  <a:gd name="T14" fmla="*/ 0 w 42"/>
                  <a:gd name="T15" fmla="*/ 5 h 37"/>
                  <a:gd name="T16" fmla="*/ 1 w 42"/>
                  <a:gd name="T17" fmla="*/ 1 h 37"/>
                  <a:gd name="T18" fmla="*/ 5 w 42"/>
                  <a:gd name="T19" fmla="*/ 0 h 37"/>
                  <a:gd name="T20" fmla="*/ 12 w 42"/>
                  <a:gd name="T21" fmla="*/ 2 h 37"/>
                  <a:gd name="T22" fmla="*/ 17 w 42"/>
                  <a:gd name="T23" fmla="*/ 7 h 37"/>
                  <a:gd name="T24" fmla="*/ 23 w 42"/>
                  <a:gd name="T25" fmla="*/ 13 h 37"/>
                  <a:gd name="T26" fmla="*/ 29 w 42"/>
                  <a:gd name="T27" fmla="*/ 20 h 37"/>
                  <a:gd name="T28" fmla="*/ 34 w 42"/>
                  <a:gd name="T29" fmla="*/ 27 h 37"/>
                  <a:gd name="T30" fmla="*/ 39 w 42"/>
                  <a:gd name="T31" fmla="*/ 33 h 37"/>
                  <a:gd name="T32" fmla="*/ 42 w 42"/>
                  <a:gd name="T3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37">
                    <a:moveTo>
                      <a:pt x="42" y="37"/>
                    </a:moveTo>
                    <a:lnTo>
                      <a:pt x="39" y="35"/>
                    </a:lnTo>
                    <a:lnTo>
                      <a:pt x="33" y="31"/>
                    </a:lnTo>
                    <a:lnTo>
                      <a:pt x="25" y="26"/>
                    </a:lnTo>
                    <a:lnTo>
                      <a:pt x="17" y="21"/>
                    </a:lnTo>
                    <a:lnTo>
                      <a:pt x="9" y="15"/>
                    </a:lnTo>
                    <a:lnTo>
                      <a:pt x="2" y="10"/>
                    </a:lnTo>
                    <a:lnTo>
                      <a:pt x="0" y="5"/>
                    </a:lnTo>
                    <a:lnTo>
                      <a:pt x="1" y="1"/>
                    </a:lnTo>
                    <a:lnTo>
                      <a:pt x="5" y="0"/>
                    </a:lnTo>
                    <a:lnTo>
                      <a:pt x="12" y="2"/>
                    </a:lnTo>
                    <a:lnTo>
                      <a:pt x="17" y="7"/>
                    </a:lnTo>
                    <a:lnTo>
                      <a:pt x="23" y="13"/>
                    </a:lnTo>
                    <a:lnTo>
                      <a:pt x="29" y="20"/>
                    </a:lnTo>
                    <a:lnTo>
                      <a:pt x="34" y="27"/>
                    </a:lnTo>
                    <a:lnTo>
                      <a:pt x="39" y="33"/>
                    </a:lnTo>
                    <a:lnTo>
                      <a:pt x="42" y="3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3" name="Freeform 471">
                <a:extLst>
                  <a:ext uri="{FF2B5EF4-FFF2-40B4-BE49-F238E27FC236}">
                    <a16:creationId xmlns:a16="http://schemas.microsoft.com/office/drawing/2014/main" xmlns="" id="{D246E369-BA35-E352-9DF4-B85D6034AC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" y="3031"/>
                <a:ext cx="11" cy="22"/>
              </a:xfrm>
              <a:custGeom>
                <a:avLst/>
                <a:gdLst>
                  <a:gd name="T0" fmla="*/ 0 w 21"/>
                  <a:gd name="T1" fmla="*/ 44 h 44"/>
                  <a:gd name="T2" fmla="*/ 5 w 21"/>
                  <a:gd name="T3" fmla="*/ 36 h 44"/>
                  <a:gd name="T4" fmla="*/ 14 w 21"/>
                  <a:gd name="T5" fmla="*/ 22 h 44"/>
                  <a:gd name="T6" fmla="*/ 21 w 21"/>
                  <a:gd name="T7" fmla="*/ 9 h 44"/>
                  <a:gd name="T8" fmla="*/ 19 w 21"/>
                  <a:gd name="T9" fmla="*/ 0 h 44"/>
                  <a:gd name="T10" fmla="*/ 13 w 21"/>
                  <a:gd name="T11" fmla="*/ 2 h 44"/>
                  <a:gd name="T12" fmla="*/ 7 w 21"/>
                  <a:gd name="T13" fmla="*/ 16 h 44"/>
                  <a:gd name="T14" fmla="*/ 2 w 21"/>
                  <a:gd name="T15" fmla="*/ 31 h 44"/>
                  <a:gd name="T16" fmla="*/ 0 w 21"/>
                  <a:gd name="T1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" h="44">
                    <a:moveTo>
                      <a:pt x="0" y="44"/>
                    </a:moveTo>
                    <a:lnTo>
                      <a:pt x="5" y="36"/>
                    </a:lnTo>
                    <a:lnTo>
                      <a:pt x="14" y="22"/>
                    </a:lnTo>
                    <a:lnTo>
                      <a:pt x="21" y="9"/>
                    </a:lnTo>
                    <a:lnTo>
                      <a:pt x="19" y="0"/>
                    </a:lnTo>
                    <a:lnTo>
                      <a:pt x="13" y="2"/>
                    </a:lnTo>
                    <a:lnTo>
                      <a:pt x="7" y="16"/>
                    </a:lnTo>
                    <a:lnTo>
                      <a:pt x="2" y="31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4" name="Freeform 472">
                <a:extLst>
                  <a:ext uri="{FF2B5EF4-FFF2-40B4-BE49-F238E27FC236}">
                    <a16:creationId xmlns:a16="http://schemas.microsoft.com/office/drawing/2014/main" xmlns="" id="{5EA15ECD-00C9-863A-A1E1-31BB301BA5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3024"/>
                <a:ext cx="6" cy="24"/>
              </a:xfrm>
              <a:custGeom>
                <a:avLst/>
                <a:gdLst>
                  <a:gd name="T0" fmla="*/ 12 w 12"/>
                  <a:gd name="T1" fmla="*/ 49 h 49"/>
                  <a:gd name="T2" fmla="*/ 10 w 12"/>
                  <a:gd name="T3" fmla="*/ 39 h 49"/>
                  <a:gd name="T4" fmla="*/ 12 w 12"/>
                  <a:gd name="T5" fmla="*/ 22 h 49"/>
                  <a:gd name="T6" fmla="*/ 9 w 12"/>
                  <a:gd name="T7" fmla="*/ 7 h 49"/>
                  <a:gd name="T8" fmla="*/ 4 w 12"/>
                  <a:gd name="T9" fmla="*/ 0 h 49"/>
                  <a:gd name="T10" fmla="*/ 0 w 12"/>
                  <a:gd name="T11" fmla="*/ 6 h 49"/>
                  <a:gd name="T12" fmla="*/ 2 w 12"/>
                  <a:gd name="T13" fmla="*/ 20 h 49"/>
                  <a:gd name="T14" fmla="*/ 8 w 12"/>
                  <a:gd name="T15" fmla="*/ 37 h 49"/>
                  <a:gd name="T16" fmla="*/ 12 w 12"/>
                  <a:gd name="T1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49">
                    <a:moveTo>
                      <a:pt x="12" y="49"/>
                    </a:moveTo>
                    <a:lnTo>
                      <a:pt x="10" y="39"/>
                    </a:lnTo>
                    <a:lnTo>
                      <a:pt x="12" y="22"/>
                    </a:lnTo>
                    <a:lnTo>
                      <a:pt x="9" y="7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2" y="20"/>
                    </a:lnTo>
                    <a:lnTo>
                      <a:pt x="8" y="37"/>
                    </a:lnTo>
                    <a:lnTo>
                      <a:pt x="12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5" name="Freeform 473">
                <a:extLst>
                  <a:ext uri="{FF2B5EF4-FFF2-40B4-BE49-F238E27FC236}">
                    <a16:creationId xmlns:a16="http://schemas.microsoft.com/office/drawing/2014/main" xmlns="" id="{8672D931-CF49-0E89-C8E4-E4FDEDCA7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" y="3038"/>
                <a:ext cx="19" cy="22"/>
              </a:xfrm>
              <a:custGeom>
                <a:avLst/>
                <a:gdLst>
                  <a:gd name="T0" fmla="*/ 0 w 40"/>
                  <a:gd name="T1" fmla="*/ 43 h 43"/>
                  <a:gd name="T2" fmla="*/ 4 w 40"/>
                  <a:gd name="T3" fmla="*/ 37 h 43"/>
                  <a:gd name="T4" fmla="*/ 8 w 40"/>
                  <a:gd name="T5" fmla="*/ 31 h 43"/>
                  <a:gd name="T6" fmla="*/ 13 w 40"/>
                  <a:gd name="T7" fmla="*/ 22 h 43"/>
                  <a:gd name="T8" fmla="*/ 20 w 40"/>
                  <a:gd name="T9" fmla="*/ 15 h 43"/>
                  <a:gd name="T10" fmla="*/ 26 w 40"/>
                  <a:gd name="T11" fmla="*/ 7 h 43"/>
                  <a:gd name="T12" fmla="*/ 32 w 40"/>
                  <a:gd name="T13" fmla="*/ 2 h 43"/>
                  <a:gd name="T14" fmla="*/ 36 w 40"/>
                  <a:gd name="T15" fmla="*/ 0 h 43"/>
                  <a:gd name="T16" fmla="*/ 40 w 40"/>
                  <a:gd name="T17" fmla="*/ 1 h 43"/>
                  <a:gd name="T18" fmla="*/ 40 w 40"/>
                  <a:gd name="T19" fmla="*/ 5 h 43"/>
                  <a:gd name="T20" fmla="*/ 37 w 40"/>
                  <a:gd name="T21" fmla="*/ 10 h 43"/>
                  <a:gd name="T22" fmla="*/ 32 w 40"/>
                  <a:gd name="T23" fmla="*/ 16 h 43"/>
                  <a:gd name="T24" fmla="*/ 24 w 40"/>
                  <a:gd name="T25" fmla="*/ 22 h 43"/>
                  <a:gd name="T26" fmla="*/ 17 w 40"/>
                  <a:gd name="T27" fmla="*/ 30 h 43"/>
                  <a:gd name="T28" fmla="*/ 9 w 40"/>
                  <a:gd name="T29" fmla="*/ 35 h 43"/>
                  <a:gd name="T30" fmla="*/ 4 w 40"/>
                  <a:gd name="T31" fmla="*/ 40 h 43"/>
                  <a:gd name="T32" fmla="*/ 0 w 40"/>
                  <a:gd name="T3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43">
                    <a:moveTo>
                      <a:pt x="0" y="43"/>
                    </a:moveTo>
                    <a:lnTo>
                      <a:pt x="4" y="37"/>
                    </a:lnTo>
                    <a:lnTo>
                      <a:pt x="8" y="31"/>
                    </a:lnTo>
                    <a:lnTo>
                      <a:pt x="13" y="22"/>
                    </a:lnTo>
                    <a:lnTo>
                      <a:pt x="20" y="15"/>
                    </a:lnTo>
                    <a:lnTo>
                      <a:pt x="26" y="7"/>
                    </a:lnTo>
                    <a:lnTo>
                      <a:pt x="32" y="2"/>
                    </a:lnTo>
                    <a:lnTo>
                      <a:pt x="36" y="0"/>
                    </a:lnTo>
                    <a:lnTo>
                      <a:pt x="40" y="1"/>
                    </a:lnTo>
                    <a:lnTo>
                      <a:pt x="40" y="5"/>
                    </a:lnTo>
                    <a:lnTo>
                      <a:pt x="37" y="10"/>
                    </a:lnTo>
                    <a:lnTo>
                      <a:pt x="32" y="16"/>
                    </a:lnTo>
                    <a:lnTo>
                      <a:pt x="24" y="22"/>
                    </a:lnTo>
                    <a:lnTo>
                      <a:pt x="17" y="30"/>
                    </a:lnTo>
                    <a:lnTo>
                      <a:pt x="9" y="35"/>
                    </a:lnTo>
                    <a:lnTo>
                      <a:pt x="4" y="4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6" name="Freeform 474">
                <a:extLst>
                  <a:ext uri="{FF2B5EF4-FFF2-40B4-BE49-F238E27FC236}">
                    <a16:creationId xmlns:a16="http://schemas.microsoft.com/office/drawing/2014/main" xmlns="" id="{5C56775E-9D16-AE66-8CE3-424B182B7D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1" y="3172"/>
                <a:ext cx="32" cy="7"/>
              </a:xfrm>
              <a:custGeom>
                <a:avLst/>
                <a:gdLst>
                  <a:gd name="T0" fmla="*/ 0 w 65"/>
                  <a:gd name="T1" fmla="*/ 1 h 14"/>
                  <a:gd name="T2" fmla="*/ 8 w 65"/>
                  <a:gd name="T3" fmla="*/ 1 h 14"/>
                  <a:gd name="T4" fmla="*/ 17 w 65"/>
                  <a:gd name="T5" fmla="*/ 0 h 14"/>
                  <a:gd name="T6" fmla="*/ 28 w 65"/>
                  <a:gd name="T7" fmla="*/ 0 h 14"/>
                  <a:gd name="T8" fmla="*/ 38 w 65"/>
                  <a:gd name="T9" fmla="*/ 0 h 14"/>
                  <a:gd name="T10" fmla="*/ 48 w 65"/>
                  <a:gd name="T11" fmla="*/ 0 h 14"/>
                  <a:gd name="T12" fmla="*/ 57 w 65"/>
                  <a:gd name="T13" fmla="*/ 2 h 14"/>
                  <a:gd name="T14" fmla="*/ 62 w 65"/>
                  <a:gd name="T15" fmla="*/ 5 h 14"/>
                  <a:gd name="T16" fmla="*/ 65 w 65"/>
                  <a:gd name="T17" fmla="*/ 9 h 14"/>
                  <a:gd name="T18" fmla="*/ 63 w 65"/>
                  <a:gd name="T19" fmla="*/ 12 h 14"/>
                  <a:gd name="T20" fmla="*/ 57 w 65"/>
                  <a:gd name="T21" fmla="*/ 14 h 14"/>
                  <a:gd name="T22" fmla="*/ 49 w 65"/>
                  <a:gd name="T23" fmla="*/ 12 h 14"/>
                  <a:gd name="T24" fmla="*/ 38 w 65"/>
                  <a:gd name="T25" fmla="*/ 10 h 14"/>
                  <a:gd name="T26" fmla="*/ 28 w 65"/>
                  <a:gd name="T27" fmla="*/ 7 h 14"/>
                  <a:gd name="T28" fmla="*/ 17 w 65"/>
                  <a:gd name="T29" fmla="*/ 5 h 14"/>
                  <a:gd name="T30" fmla="*/ 8 w 65"/>
                  <a:gd name="T31" fmla="*/ 2 h 14"/>
                  <a:gd name="T32" fmla="*/ 0 w 65"/>
                  <a:gd name="T33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14">
                    <a:moveTo>
                      <a:pt x="0" y="1"/>
                    </a:moveTo>
                    <a:lnTo>
                      <a:pt x="8" y="1"/>
                    </a:lnTo>
                    <a:lnTo>
                      <a:pt x="17" y="0"/>
                    </a:lnTo>
                    <a:lnTo>
                      <a:pt x="28" y="0"/>
                    </a:lnTo>
                    <a:lnTo>
                      <a:pt x="38" y="0"/>
                    </a:lnTo>
                    <a:lnTo>
                      <a:pt x="48" y="0"/>
                    </a:lnTo>
                    <a:lnTo>
                      <a:pt x="57" y="2"/>
                    </a:lnTo>
                    <a:lnTo>
                      <a:pt x="62" y="5"/>
                    </a:lnTo>
                    <a:lnTo>
                      <a:pt x="65" y="9"/>
                    </a:lnTo>
                    <a:lnTo>
                      <a:pt x="63" y="12"/>
                    </a:lnTo>
                    <a:lnTo>
                      <a:pt x="57" y="14"/>
                    </a:lnTo>
                    <a:lnTo>
                      <a:pt x="49" y="12"/>
                    </a:lnTo>
                    <a:lnTo>
                      <a:pt x="38" y="10"/>
                    </a:lnTo>
                    <a:lnTo>
                      <a:pt x="28" y="7"/>
                    </a:lnTo>
                    <a:lnTo>
                      <a:pt x="17" y="5"/>
                    </a:lnTo>
                    <a:lnTo>
                      <a:pt x="8" y="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7" name="Freeform 475">
                <a:extLst>
                  <a:ext uri="{FF2B5EF4-FFF2-40B4-BE49-F238E27FC236}">
                    <a16:creationId xmlns:a16="http://schemas.microsoft.com/office/drawing/2014/main" xmlns="" id="{3C424700-64AC-FE37-60D9-2FE25FDE2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6" y="3181"/>
                <a:ext cx="31" cy="10"/>
              </a:xfrm>
              <a:custGeom>
                <a:avLst/>
                <a:gdLst>
                  <a:gd name="T0" fmla="*/ 0 w 63"/>
                  <a:gd name="T1" fmla="*/ 0 h 21"/>
                  <a:gd name="T2" fmla="*/ 6 w 63"/>
                  <a:gd name="T3" fmla="*/ 0 h 21"/>
                  <a:gd name="T4" fmla="*/ 16 w 63"/>
                  <a:gd name="T5" fmla="*/ 1 h 21"/>
                  <a:gd name="T6" fmla="*/ 25 w 63"/>
                  <a:gd name="T7" fmla="*/ 3 h 21"/>
                  <a:gd name="T8" fmla="*/ 35 w 63"/>
                  <a:gd name="T9" fmla="*/ 5 h 21"/>
                  <a:gd name="T10" fmla="*/ 46 w 63"/>
                  <a:gd name="T11" fmla="*/ 8 h 21"/>
                  <a:gd name="T12" fmla="*/ 54 w 63"/>
                  <a:gd name="T13" fmla="*/ 10 h 21"/>
                  <a:gd name="T14" fmla="*/ 60 w 63"/>
                  <a:gd name="T15" fmla="*/ 14 h 21"/>
                  <a:gd name="T16" fmla="*/ 63 w 63"/>
                  <a:gd name="T17" fmla="*/ 19 h 21"/>
                  <a:gd name="T18" fmla="*/ 60 w 63"/>
                  <a:gd name="T19" fmla="*/ 21 h 21"/>
                  <a:gd name="T20" fmla="*/ 55 w 63"/>
                  <a:gd name="T21" fmla="*/ 21 h 21"/>
                  <a:gd name="T22" fmla="*/ 46 w 63"/>
                  <a:gd name="T23" fmla="*/ 19 h 21"/>
                  <a:gd name="T24" fmla="*/ 35 w 63"/>
                  <a:gd name="T25" fmla="*/ 15 h 21"/>
                  <a:gd name="T26" fmla="*/ 23 w 63"/>
                  <a:gd name="T27" fmla="*/ 11 h 21"/>
                  <a:gd name="T28" fmla="*/ 13 w 63"/>
                  <a:gd name="T29" fmla="*/ 6 h 21"/>
                  <a:gd name="T30" fmla="*/ 5 w 63"/>
                  <a:gd name="T31" fmla="*/ 3 h 21"/>
                  <a:gd name="T32" fmla="*/ 0 w 63"/>
                  <a:gd name="T3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21">
                    <a:moveTo>
                      <a:pt x="0" y="0"/>
                    </a:moveTo>
                    <a:lnTo>
                      <a:pt x="6" y="0"/>
                    </a:lnTo>
                    <a:lnTo>
                      <a:pt x="16" y="1"/>
                    </a:lnTo>
                    <a:lnTo>
                      <a:pt x="25" y="3"/>
                    </a:lnTo>
                    <a:lnTo>
                      <a:pt x="35" y="5"/>
                    </a:lnTo>
                    <a:lnTo>
                      <a:pt x="46" y="8"/>
                    </a:lnTo>
                    <a:lnTo>
                      <a:pt x="54" y="10"/>
                    </a:lnTo>
                    <a:lnTo>
                      <a:pt x="60" y="14"/>
                    </a:lnTo>
                    <a:lnTo>
                      <a:pt x="63" y="19"/>
                    </a:lnTo>
                    <a:lnTo>
                      <a:pt x="60" y="21"/>
                    </a:lnTo>
                    <a:lnTo>
                      <a:pt x="55" y="21"/>
                    </a:lnTo>
                    <a:lnTo>
                      <a:pt x="46" y="19"/>
                    </a:lnTo>
                    <a:lnTo>
                      <a:pt x="35" y="15"/>
                    </a:lnTo>
                    <a:lnTo>
                      <a:pt x="23" y="11"/>
                    </a:lnTo>
                    <a:lnTo>
                      <a:pt x="13" y="6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8" name="Freeform 476">
                <a:extLst>
                  <a:ext uri="{FF2B5EF4-FFF2-40B4-BE49-F238E27FC236}">
                    <a16:creationId xmlns:a16="http://schemas.microsoft.com/office/drawing/2014/main" xmlns="" id="{D7F964D4-539C-FA57-C09A-0A15CA4A68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2" y="3157"/>
                <a:ext cx="31" cy="7"/>
              </a:xfrm>
              <a:custGeom>
                <a:avLst/>
                <a:gdLst>
                  <a:gd name="T0" fmla="*/ 0 w 62"/>
                  <a:gd name="T1" fmla="*/ 7 h 13"/>
                  <a:gd name="T2" fmla="*/ 3 w 62"/>
                  <a:gd name="T3" fmla="*/ 5 h 13"/>
                  <a:gd name="T4" fmla="*/ 10 w 62"/>
                  <a:gd name="T5" fmla="*/ 2 h 13"/>
                  <a:gd name="T6" fmla="*/ 19 w 62"/>
                  <a:gd name="T7" fmla="*/ 1 h 13"/>
                  <a:gd name="T8" fmla="*/ 29 w 62"/>
                  <a:gd name="T9" fmla="*/ 0 h 13"/>
                  <a:gd name="T10" fmla="*/ 40 w 62"/>
                  <a:gd name="T11" fmla="*/ 1 h 13"/>
                  <a:gd name="T12" fmla="*/ 50 w 62"/>
                  <a:gd name="T13" fmla="*/ 2 h 13"/>
                  <a:gd name="T14" fmla="*/ 58 w 62"/>
                  <a:gd name="T15" fmla="*/ 5 h 13"/>
                  <a:gd name="T16" fmla="*/ 62 w 62"/>
                  <a:gd name="T17" fmla="*/ 8 h 13"/>
                  <a:gd name="T18" fmla="*/ 62 w 62"/>
                  <a:gd name="T19" fmla="*/ 12 h 13"/>
                  <a:gd name="T20" fmla="*/ 58 w 62"/>
                  <a:gd name="T21" fmla="*/ 13 h 13"/>
                  <a:gd name="T22" fmla="*/ 50 w 62"/>
                  <a:gd name="T23" fmla="*/ 13 h 13"/>
                  <a:gd name="T24" fmla="*/ 40 w 62"/>
                  <a:gd name="T25" fmla="*/ 11 h 13"/>
                  <a:gd name="T26" fmla="*/ 29 w 62"/>
                  <a:gd name="T27" fmla="*/ 10 h 13"/>
                  <a:gd name="T28" fmla="*/ 19 w 62"/>
                  <a:gd name="T29" fmla="*/ 8 h 13"/>
                  <a:gd name="T30" fmla="*/ 8 w 62"/>
                  <a:gd name="T31" fmla="*/ 7 h 13"/>
                  <a:gd name="T32" fmla="*/ 0 w 62"/>
                  <a:gd name="T33" fmla="*/ 7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2" h="13">
                    <a:moveTo>
                      <a:pt x="0" y="7"/>
                    </a:moveTo>
                    <a:lnTo>
                      <a:pt x="3" y="5"/>
                    </a:lnTo>
                    <a:lnTo>
                      <a:pt x="10" y="2"/>
                    </a:lnTo>
                    <a:lnTo>
                      <a:pt x="19" y="1"/>
                    </a:lnTo>
                    <a:lnTo>
                      <a:pt x="29" y="0"/>
                    </a:lnTo>
                    <a:lnTo>
                      <a:pt x="40" y="1"/>
                    </a:lnTo>
                    <a:lnTo>
                      <a:pt x="50" y="2"/>
                    </a:lnTo>
                    <a:lnTo>
                      <a:pt x="58" y="5"/>
                    </a:lnTo>
                    <a:lnTo>
                      <a:pt x="62" y="8"/>
                    </a:lnTo>
                    <a:lnTo>
                      <a:pt x="62" y="12"/>
                    </a:lnTo>
                    <a:lnTo>
                      <a:pt x="58" y="13"/>
                    </a:lnTo>
                    <a:lnTo>
                      <a:pt x="50" y="13"/>
                    </a:lnTo>
                    <a:lnTo>
                      <a:pt x="40" y="11"/>
                    </a:lnTo>
                    <a:lnTo>
                      <a:pt x="29" y="10"/>
                    </a:lnTo>
                    <a:lnTo>
                      <a:pt x="19" y="8"/>
                    </a:lnTo>
                    <a:lnTo>
                      <a:pt x="8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89" name="Freeform 477">
                <a:extLst>
                  <a:ext uri="{FF2B5EF4-FFF2-40B4-BE49-F238E27FC236}">
                    <a16:creationId xmlns:a16="http://schemas.microsoft.com/office/drawing/2014/main" xmlns="" id="{7227806D-77E1-1518-7A8B-654307C83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6" y="3139"/>
                <a:ext cx="36" cy="10"/>
              </a:xfrm>
              <a:custGeom>
                <a:avLst/>
                <a:gdLst>
                  <a:gd name="T0" fmla="*/ 0 w 73"/>
                  <a:gd name="T1" fmla="*/ 18 h 18"/>
                  <a:gd name="T2" fmla="*/ 8 w 73"/>
                  <a:gd name="T3" fmla="*/ 15 h 18"/>
                  <a:gd name="T4" fmla="*/ 19 w 73"/>
                  <a:gd name="T5" fmla="*/ 10 h 18"/>
                  <a:gd name="T6" fmla="*/ 31 w 73"/>
                  <a:gd name="T7" fmla="*/ 6 h 18"/>
                  <a:gd name="T8" fmla="*/ 42 w 73"/>
                  <a:gd name="T9" fmla="*/ 2 h 18"/>
                  <a:gd name="T10" fmla="*/ 53 w 73"/>
                  <a:gd name="T11" fmla="*/ 1 h 18"/>
                  <a:gd name="T12" fmla="*/ 62 w 73"/>
                  <a:gd name="T13" fmla="*/ 0 h 18"/>
                  <a:gd name="T14" fmla="*/ 70 w 73"/>
                  <a:gd name="T15" fmla="*/ 1 h 18"/>
                  <a:gd name="T16" fmla="*/ 73 w 73"/>
                  <a:gd name="T17" fmla="*/ 5 h 18"/>
                  <a:gd name="T18" fmla="*/ 71 w 73"/>
                  <a:gd name="T19" fmla="*/ 8 h 18"/>
                  <a:gd name="T20" fmla="*/ 65 w 73"/>
                  <a:gd name="T21" fmla="*/ 12 h 18"/>
                  <a:gd name="T22" fmla="*/ 56 w 73"/>
                  <a:gd name="T23" fmla="*/ 13 h 18"/>
                  <a:gd name="T24" fmla="*/ 44 w 73"/>
                  <a:gd name="T25" fmla="*/ 15 h 18"/>
                  <a:gd name="T26" fmla="*/ 31 w 73"/>
                  <a:gd name="T27" fmla="*/ 16 h 18"/>
                  <a:gd name="T28" fmla="*/ 19 w 73"/>
                  <a:gd name="T29" fmla="*/ 16 h 18"/>
                  <a:gd name="T30" fmla="*/ 8 w 73"/>
                  <a:gd name="T31" fmla="*/ 17 h 18"/>
                  <a:gd name="T32" fmla="*/ 0 w 73"/>
                  <a:gd name="T3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" h="18">
                    <a:moveTo>
                      <a:pt x="0" y="18"/>
                    </a:moveTo>
                    <a:lnTo>
                      <a:pt x="8" y="15"/>
                    </a:lnTo>
                    <a:lnTo>
                      <a:pt x="19" y="10"/>
                    </a:lnTo>
                    <a:lnTo>
                      <a:pt x="31" y="6"/>
                    </a:lnTo>
                    <a:lnTo>
                      <a:pt x="42" y="2"/>
                    </a:lnTo>
                    <a:lnTo>
                      <a:pt x="53" y="1"/>
                    </a:lnTo>
                    <a:lnTo>
                      <a:pt x="62" y="0"/>
                    </a:lnTo>
                    <a:lnTo>
                      <a:pt x="70" y="1"/>
                    </a:lnTo>
                    <a:lnTo>
                      <a:pt x="73" y="5"/>
                    </a:lnTo>
                    <a:lnTo>
                      <a:pt x="71" y="8"/>
                    </a:lnTo>
                    <a:lnTo>
                      <a:pt x="65" y="12"/>
                    </a:lnTo>
                    <a:lnTo>
                      <a:pt x="56" y="13"/>
                    </a:lnTo>
                    <a:lnTo>
                      <a:pt x="44" y="15"/>
                    </a:lnTo>
                    <a:lnTo>
                      <a:pt x="31" y="16"/>
                    </a:lnTo>
                    <a:lnTo>
                      <a:pt x="19" y="16"/>
                    </a:lnTo>
                    <a:lnTo>
                      <a:pt x="8" y="17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0" name="Freeform 478">
                <a:extLst>
                  <a:ext uri="{FF2B5EF4-FFF2-40B4-BE49-F238E27FC236}">
                    <a16:creationId xmlns:a16="http://schemas.microsoft.com/office/drawing/2014/main" xmlns="" id="{28B83D31-E997-13D6-F131-03E35FEE5F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2" y="3123"/>
                <a:ext cx="40" cy="10"/>
              </a:xfrm>
              <a:custGeom>
                <a:avLst/>
                <a:gdLst>
                  <a:gd name="T0" fmla="*/ 0 w 79"/>
                  <a:gd name="T1" fmla="*/ 21 h 21"/>
                  <a:gd name="T2" fmla="*/ 7 w 79"/>
                  <a:gd name="T3" fmla="*/ 19 h 21"/>
                  <a:gd name="T4" fmla="*/ 19 w 79"/>
                  <a:gd name="T5" fmla="*/ 14 h 21"/>
                  <a:gd name="T6" fmla="*/ 32 w 79"/>
                  <a:gd name="T7" fmla="*/ 9 h 21"/>
                  <a:gd name="T8" fmla="*/ 45 w 79"/>
                  <a:gd name="T9" fmla="*/ 5 h 21"/>
                  <a:gd name="T10" fmla="*/ 58 w 79"/>
                  <a:gd name="T11" fmla="*/ 1 h 21"/>
                  <a:gd name="T12" fmla="*/ 69 w 79"/>
                  <a:gd name="T13" fmla="*/ 0 h 21"/>
                  <a:gd name="T14" fmla="*/ 77 w 79"/>
                  <a:gd name="T15" fmla="*/ 0 h 21"/>
                  <a:gd name="T16" fmla="*/ 79 w 79"/>
                  <a:gd name="T17" fmla="*/ 4 h 21"/>
                  <a:gd name="T18" fmla="*/ 75 w 79"/>
                  <a:gd name="T19" fmla="*/ 9 h 21"/>
                  <a:gd name="T20" fmla="*/ 68 w 79"/>
                  <a:gd name="T21" fmla="*/ 13 h 21"/>
                  <a:gd name="T22" fmla="*/ 56 w 79"/>
                  <a:gd name="T23" fmla="*/ 15 h 21"/>
                  <a:gd name="T24" fmla="*/ 43 w 79"/>
                  <a:gd name="T25" fmla="*/ 18 h 21"/>
                  <a:gd name="T26" fmla="*/ 29 w 79"/>
                  <a:gd name="T27" fmla="*/ 19 h 21"/>
                  <a:gd name="T28" fmla="*/ 16 w 79"/>
                  <a:gd name="T29" fmla="*/ 20 h 21"/>
                  <a:gd name="T30" fmla="*/ 7 w 79"/>
                  <a:gd name="T31" fmla="*/ 20 h 21"/>
                  <a:gd name="T32" fmla="*/ 0 w 79"/>
                  <a:gd name="T3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21">
                    <a:moveTo>
                      <a:pt x="0" y="21"/>
                    </a:moveTo>
                    <a:lnTo>
                      <a:pt x="7" y="19"/>
                    </a:lnTo>
                    <a:lnTo>
                      <a:pt x="19" y="14"/>
                    </a:lnTo>
                    <a:lnTo>
                      <a:pt x="32" y="9"/>
                    </a:lnTo>
                    <a:lnTo>
                      <a:pt x="45" y="5"/>
                    </a:lnTo>
                    <a:lnTo>
                      <a:pt x="58" y="1"/>
                    </a:lnTo>
                    <a:lnTo>
                      <a:pt x="69" y="0"/>
                    </a:lnTo>
                    <a:lnTo>
                      <a:pt x="77" y="0"/>
                    </a:lnTo>
                    <a:lnTo>
                      <a:pt x="79" y="4"/>
                    </a:lnTo>
                    <a:lnTo>
                      <a:pt x="75" y="9"/>
                    </a:lnTo>
                    <a:lnTo>
                      <a:pt x="68" y="13"/>
                    </a:lnTo>
                    <a:lnTo>
                      <a:pt x="56" y="15"/>
                    </a:lnTo>
                    <a:lnTo>
                      <a:pt x="43" y="18"/>
                    </a:lnTo>
                    <a:lnTo>
                      <a:pt x="29" y="19"/>
                    </a:lnTo>
                    <a:lnTo>
                      <a:pt x="16" y="20"/>
                    </a:lnTo>
                    <a:lnTo>
                      <a:pt x="7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1" name="Freeform 479">
                <a:extLst>
                  <a:ext uri="{FF2B5EF4-FFF2-40B4-BE49-F238E27FC236}">
                    <a16:creationId xmlns:a16="http://schemas.microsoft.com/office/drawing/2014/main" xmlns="" id="{AD23871B-1A70-3917-EEEE-C1A8919D8F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3" y="3086"/>
                <a:ext cx="42" cy="19"/>
              </a:xfrm>
              <a:custGeom>
                <a:avLst/>
                <a:gdLst>
                  <a:gd name="T0" fmla="*/ 0 w 84"/>
                  <a:gd name="T1" fmla="*/ 39 h 39"/>
                  <a:gd name="T2" fmla="*/ 8 w 84"/>
                  <a:gd name="T3" fmla="*/ 33 h 39"/>
                  <a:gd name="T4" fmla="*/ 19 w 84"/>
                  <a:gd name="T5" fmla="*/ 25 h 39"/>
                  <a:gd name="T6" fmla="*/ 31 w 84"/>
                  <a:gd name="T7" fmla="*/ 18 h 39"/>
                  <a:gd name="T8" fmla="*/ 46 w 84"/>
                  <a:gd name="T9" fmla="*/ 10 h 39"/>
                  <a:gd name="T10" fmla="*/ 59 w 84"/>
                  <a:gd name="T11" fmla="*/ 5 h 39"/>
                  <a:gd name="T12" fmla="*/ 71 w 84"/>
                  <a:gd name="T13" fmla="*/ 2 h 39"/>
                  <a:gd name="T14" fmla="*/ 80 w 84"/>
                  <a:gd name="T15" fmla="*/ 0 h 39"/>
                  <a:gd name="T16" fmla="*/ 84 w 84"/>
                  <a:gd name="T17" fmla="*/ 3 h 39"/>
                  <a:gd name="T18" fmla="*/ 83 w 84"/>
                  <a:gd name="T19" fmla="*/ 7 h 39"/>
                  <a:gd name="T20" fmla="*/ 75 w 84"/>
                  <a:gd name="T21" fmla="*/ 12 h 39"/>
                  <a:gd name="T22" fmla="*/ 62 w 84"/>
                  <a:gd name="T23" fmla="*/ 17 h 39"/>
                  <a:gd name="T24" fmla="*/ 47 w 84"/>
                  <a:gd name="T25" fmla="*/ 20 h 39"/>
                  <a:gd name="T26" fmla="*/ 31 w 84"/>
                  <a:gd name="T27" fmla="*/ 25 h 39"/>
                  <a:gd name="T28" fmla="*/ 17 w 84"/>
                  <a:gd name="T29" fmla="*/ 30 h 39"/>
                  <a:gd name="T30" fmla="*/ 6 w 84"/>
                  <a:gd name="T31" fmla="*/ 35 h 39"/>
                  <a:gd name="T32" fmla="*/ 0 w 84"/>
                  <a:gd name="T3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39">
                    <a:moveTo>
                      <a:pt x="0" y="39"/>
                    </a:moveTo>
                    <a:lnTo>
                      <a:pt x="8" y="33"/>
                    </a:lnTo>
                    <a:lnTo>
                      <a:pt x="19" y="25"/>
                    </a:lnTo>
                    <a:lnTo>
                      <a:pt x="31" y="18"/>
                    </a:lnTo>
                    <a:lnTo>
                      <a:pt x="46" y="10"/>
                    </a:lnTo>
                    <a:lnTo>
                      <a:pt x="59" y="5"/>
                    </a:lnTo>
                    <a:lnTo>
                      <a:pt x="71" y="2"/>
                    </a:lnTo>
                    <a:lnTo>
                      <a:pt x="80" y="0"/>
                    </a:lnTo>
                    <a:lnTo>
                      <a:pt x="84" y="3"/>
                    </a:lnTo>
                    <a:lnTo>
                      <a:pt x="83" y="7"/>
                    </a:lnTo>
                    <a:lnTo>
                      <a:pt x="75" y="12"/>
                    </a:lnTo>
                    <a:lnTo>
                      <a:pt x="62" y="17"/>
                    </a:lnTo>
                    <a:lnTo>
                      <a:pt x="47" y="20"/>
                    </a:lnTo>
                    <a:lnTo>
                      <a:pt x="31" y="25"/>
                    </a:lnTo>
                    <a:lnTo>
                      <a:pt x="17" y="30"/>
                    </a:lnTo>
                    <a:lnTo>
                      <a:pt x="6" y="35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2" name="Freeform 480">
                <a:extLst>
                  <a:ext uri="{FF2B5EF4-FFF2-40B4-BE49-F238E27FC236}">
                    <a16:creationId xmlns:a16="http://schemas.microsoft.com/office/drawing/2014/main" xmlns="" id="{411F85B4-29C4-B43B-855F-C9C4A6D191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" y="3050"/>
                <a:ext cx="39" cy="23"/>
              </a:xfrm>
              <a:custGeom>
                <a:avLst/>
                <a:gdLst>
                  <a:gd name="T0" fmla="*/ 0 w 78"/>
                  <a:gd name="T1" fmla="*/ 47 h 47"/>
                  <a:gd name="T2" fmla="*/ 7 w 78"/>
                  <a:gd name="T3" fmla="*/ 42 h 47"/>
                  <a:gd name="T4" fmla="*/ 16 w 78"/>
                  <a:gd name="T5" fmla="*/ 33 h 47"/>
                  <a:gd name="T6" fmla="*/ 28 w 78"/>
                  <a:gd name="T7" fmla="*/ 24 h 47"/>
                  <a:gd name="T8" fmla="*/ 41 w 78"/>
                  <a:gd name="T9" fmla="*/ 15 h 47"/>
                  <a:gd name="T10" fmla="*/ 54 w 78"/>
                  <a:gd name="T11" fmla="*/ 8 h 47"/>
                  <a:gd name="T12" fmla="*/ 65 w 78"/>
                  <a:gd name="T13" fmla="*/ 3 h 47"/>
                  <a:gd name="T14" fmla="*/ 74 w 78"/>
                  <a:gd name="T15" fmla="*/ 0 h 47"/>
                  <a:gd name="T16" fmla="*/ 78 w 78"/>
                  <a:gd name="T17" fmla="*/ 3 h 47"/>
                  <a:gd name="T18" fmla="*/ 77 w 78"/>
                  <a:gd name="T19" fmla="*/ 8 h 47"/>
                  <a:gd name="T20" fmla="*/ 69 w 78"/>
                  <a:gd name="T21" fmla="*/ 14 h 47"/>
                  <a:gd name="T22" fmla="*/ 58 w 78"/>
                  <a:gd name="T23" fmla="*/ 20 h 47"/>
                  <a:gd name="T24" fmla="*/ 44 w 78"/>
                  <a:gd name="T25" fmla="*/ 27 h 47"/>
                  <a:gd name="T26" fmla="*/ 29 w 78"/>
                  <a:gd name="T27" fmla="*/ 33 h 47"/>
                  <a:gd name="T28" fmla="*/ 16 w 78"/>
                  <a:gd name="T29" fmla="*/ 39 h 47"/>
                  <a:gd name="T30" fmla="*/ 6 w 78"/>
                  <a:gd name="T31" fmla="*/ 43 h 47"/>
                  <a:gd name="T32" fmla="*/ 0 w 78"/>
                  <a:gd name="T33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47">
                    <a:moveTo>
                      <a:pt x="0" y="47"/>
                    </a:moveTo>
                    <a:lnTo>
                      <a:pt x="7" y="42"/>
                    </a:lnTo>
                    <a:lnTo>
                      <a:pt x="16" y="33"/>
                    </a:lnTo>
                    <a:lnTo>
                      <a:pt x="28" y="24"/>
                    </a:lnTo>
                    <a:lnTo>
                      <a:pt x="41" y="15"/>
                    </a:lnTo>
                    <a:lnTo>
                      <a:pt x="54" y="8"/>
                    </a:lnTo>
                    <a:lnTo>
                      <a:pt x="65" y="3"/>
                    </a:lnTo>
                    <a:lnTo>
                      <a:pt x="74" y="0"/>
                    </a:lnTo>
                    <a:lnTo>
                      <a:pt x="78" y="3"/>
                    </a:lnTo>
                    <a:lnTo>
                      <a:pt x="77" y="8"/>
                    </a:lnTo>
                    <a:lnTo>
                      <a:pt x="69" y="14"/>
                    </a:lnTo>
                    <a:lnTo>
                      <a:pt x="58" y="20"/>
                    </a:lnTo>
                    <a:lnTo>
                      <a:pt x="44" y="27"/>
                    </a:lnTo>
                    <a:lnTo>
                      <a:pt x="29" y="33"/>
                    </a:lnTo>
                    <a:lnTo>
                      <a:pt x="16" y="39"/>
                    </a:lnTo>
                    <a:lnTo>
                      <a:pt x="6" y="43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3" name="Freeform 481">
                <a:extLst>
                  <a:ext uri="{FF2B5EF4-FFF2-40B4-BE49-F238E27FC236}">
                    <a16:creationId xmlns:a16="http://schemas.microsoft.com/office/drawing/2014/main" xmlns="" id="{A411EA3C-8BD3-BD61-6BC8-8EC191F320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4" y="3100"/>
                <a:ext cx="36" cy="19"/>
              </a:xfrm>
              <a:custGeom>
                <a:avLst/>
                <a:gdLst>
                  <a:gd name="T0" fmla="*/ 0 w 71"/>
                  <a:gd name="T1" fmla="*/ 39 h 39"/>
                  <a:gd name="T2" fmla="*/ 7 w 71"/>
                  <a:gd name="T3" fmla="*/ 34 h 39"/>
                  <a:gd name="T4" fmla="*/ 16 w 71"/>
                  <a:gd name="T5" fmla="*/ 28 h 39"/>
                  <a:gd name="T6" fmla="*/ 28 w 71"/>
                  <a:gd name="T7" fmla="*/ 19 h 39"/>
                  <a:gd name="T8" fmla="*/ 40 w 71"/>
                  <a:gd name="T9" fmla="*/ 11 h 39"/>
                  <a:gd name="T10" fmla="*/ 52 w 71"/>
                  <a:gd name="T11" fmla="*/ 5 h 39"/>
                  <a:gd name="T12" fmla="*/ 61 w 71"/>
                  <a:gd name="T13" fmla="*/ 1 h 39"/>
                  <a:gd name="T14" fmla="*/ 69 w 71"/>
                  <a:gd name="T15" fmla="*/ 0 h 39"/>
                  <a:gd name="T16" fmla="*/ 71 w 71"/>
                  <a:gd name="T17" fmla="*/ 3 h 39"/>
                  <a:gd name="T18" fmla="*/ 69 w 71"/>
                  <a:gd name="T19" fmla="*/ 9 h 39"/>
                  <a:gd name="T20" fmla="*/ 62 w 71"/>
                  <a:gd name="T21" fmla="*/ 14 h 39"/>
                  <a:gd name="T22" fmla="*/ 52 w 71"/>
                  <a:gd name="T23" fmla="*/ 19 h 39"/>
                  <a:gd name="T24" fmla="*/ 40 w 71"/>
                  <a:gd name="T25" fmla="*/ 24 h 39"/>
                  <a:gd name="T26" fmla="*/ 27 w 71"/>
                  <a:gd name="T27" fmla="*/ 29 h 39"/>
                  <a:gd name="T28" fmla="*/ 15 w 71"/>
                  <a:gd name="T29" fmla="*/ 33 h 39"/>
                  <a:gd name="T30" fmla="*/ 6 w 71"/>
                  <a:gd name="T31" fmla="*/ 36 h 39"/>
                  <a:gd name="T32" fmla="*/ 0 w 71"/>
                  <a:gd name="T3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39">
                    <a:moveTo>
                      <a:pt x="0" y="39"/>
                    </a:moveTo>
                    <a:lnTo>
                      <a:pt x="7" y="34"/>
                    </a:lnTo>
                    <a:lnTo>
                      <a:pt x="16" y="28"/>
                    </a:lnTo>
                    <a:lnTo>
                      <a:pt x="28" y="19"/>
                    </a:lnTo>
                    <a:lnTo>
                      <a:pt x="40" y="11"/>
                    </a:lnTo>
                    <a:lnTo>
                      <a:pt x="52" y="5"/>
                    </a:lnTo>
                    <a:lnTo>
                      <a:pt x="61" y="1"/>
                    </a:lnTo>
                    <a:lnTo>
                      <a:pt x="69" y="0"/>
                    </a:lnTo>
                    <a:lnTo>
                      <a:pt x="71" y="3"/>
                    </a:lnTo>
                    <a:lnTo>
                      <a:pt x="69" y="9"/>
                    </a:lnTo>
                    <a:lnTo>
                      <a:pt x="62" y="14"/>
                    </a:lnTo>
                    <a:lnTo>
                      <a:pt x="52" y="19"/>
                    </a:lnTo>
                    <a:lnTo>
                      <a:pt x="40" y="24"/>
                    </a:lnTo>
                    <a:lnTo>
                      <a:pt x="27" y="29"/>
                    </a:lnTo>
                    <a:lnTo>
                      <a:pt x="15" y="33"/>
                    </a:lnTo>
                    <a:lnTo>
                      <a:pt x="6" y="36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4" name="Freeform 482">
                <a:extLst>
                  <a:ext uri="{FF2B5EF4-FFF2-40B4-BE49-F238E27FC236}">
                    <a16:creationId xmlns:a16="http://schemas.microsoft.com/office/drawing/2014/main" xmlns="" id="{216627F3-2FC2-C833-BC3E-9D839062B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6" y="3086"/>
                <a:ext cx="51" cy="32"/>
              </a:xfrm>
              <a:custGeom>
                <a:avLst/>
                <a:gdLst>
                  <a:gd name="T0" fmla="*/ 0 w 102"/>
                  <a:gd name="T1" fmla="*/ 1 h 62"/>
                  <a:gd name="T2" fmla="*/ 5 w 102"/>
                  <a:gd name="T3" fmla="*/ 0 h 62"/>
                  <a:gd name="T4" fmla="*/ 17 w 102"/>
                  <a:gd name="T5" fmla="*/ 2 h 62"/>
                  <a:gd name="T6" fmla="*/ 32 w 102"/>
                  <a:gd name="T7" fmla="*/ 8 h 62"/>
                  <a:gd name="T8" fmla="*/ 49 w 102"/>
                  <a:gd name="T9" fmla="*/ 18 h 62"/>
                  <a:gd name="T10" fmla="*/ 66 w 102"/>
                  <a:gd name="T11" fmla="*/ 28 h 62"/>
                  <a:gd name="T12" fmla="*/ 82 w 102"/>
                  <a:gd name="T13" fmla="*/ 40 h 62"/>
                  <a:gd name="T14" fmla="*/ 95 w 102"/>
                  <a:gd name="T15" fmla="*/ 52 h 62"/>
                  <a:gd name="T16" fmla="*/ 102 w 102"/>
                  <a:gd name="T17" fmla="*/ 62 h 62"/>
                  <a:gd name="T18" fmla="*/ 94 w 102"/>
                  <a:gd name="T19" fmla="*/ 58 h 62"/>
                  <a:gd name="T20" fmla="*/ 81 w 102"/>
                  <a:gd name="T21" fmla="*/ 51 h 62"/>
                  <a:gd name="T22" fmla="*/ 63 w 102"/>
                  <a:gd name="T23" fmla="*/ 42 h 62"/>
                  <a:gd name="T24" fmla="*/ 45 w 102"/>
                  <a:gd name="T25" fmla="*/ 32 h 62"/>
                  <a:gd name="T26" fmla="*/ 28 w 102"/>
                  <a:gd name="T27" fmla="*/ 22 h 62"/>
                  <a:gd name="T28" fmla="*/ 13 w 102"/>
                  <a:gd name="T29" fmla="*/ 12 h 62"/>
                  <a:gd name="T30" fmla="*/ 3 w 102"/>
                  <a:gd name="T31" fmla="*/ 5 h 62"/>
                  <a:gd name="T32" fmla="*/ 0 w 102"/>
                  <a:gd name="T33" fmla="*/ 1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62">
                    <a:moveTo>
                      <a:pt x="0" y="1"/>
                    </a:moveTo>
                    <a:lnTo>
                      <a:pt x="5" y="0"/>
                    </a:lnTo>
                    <a:lnTo>
                      <a:pt x="17" y="2"/>
                    </a:lnTo>
                    <a:lnTo>
                      <a:pt x="32" y="8"/>
                    </a:lnTo>
                    <a:lnTo>
                      <a:pt x="49" y="18"/>
                    </a:lnTo>
                    <a:lnTo>
                      <a:pt x="66" y="28"/>
                    </a:lnTo>
                    <a:lnTo>
                      <a:pt x="82" y="40"/>
                    </a:lnTo>
                    <a:lnTo>
                      <a:pt x="95" y="52"/>
                    </a:lnTo>
                    <a:lnTo>
                      <a:pt x="102" y="62"/>
                    </a:lnTo>
                    <a:lnTo>
                      <a:pt x="94" y="58"/>
                    </a:lnTo>
                    <a:lnTo>
                      <a:pt x="81" y="51"/>
                    </a:lnTo>
                    <a:lnTo>
                      <a:pt x="63" y="42"/>
                    </a:lnTo>
                    <a:lnTo>
                      <a:pt x="45" y="32"/>
                    </a:lnTo>
                    <a:lnTo>
                      <a:pt x="28" y="22"/>
                    </a:lnTo>
                    <a:lnTo>
                      <a:pt x="13" y="12"/>
                    </a:lnTo>
                    <a:lnTo>
                      <a:pt x="3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5" name="Freeform 483">
                <a:extLst>
                  <a:ext uri="{FF2B5EF4-FFF2-40B4-BE49-F238E27FC236}">
                    <a16:creationId xmlns:a16="http://schemas.microsoft.com/office/drawing/2014/main" xmlns="" id="{F37D2271-11BD-CD47-9DD4-41FEE15B9A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5" y="3066"/>
                <a:ext cx="40" cy="27"/>
              </a:xfrm>
              <a:custGeom>
                <a:avLst/>
                <a:gdLst>
                  <a:gd name="T0" fmla="*/ 0 w 79"/>
                  <a:gd name="T1" fmla="*/ 0 h 53"/>
                  <a:gd name="T2" fmla="*/ 4 w 79"/>
                  <a:gd name="T3" fmla="*/ 0 h 53"/>
                  <a:gd name="T4" fmla="*/ 12 w 79"/>
                  <a:gd name="T5" fmla="*/ 2 h 53"/>
                  <a:gd name="T6" fmla="*/ 23 w 79"/>
                  <a:gd name="T7" fmla="*/ 7 h 53"/>
                  <a:gd name="T8" fmla="*/ 37 w 79"/>
                  <a:gd name="T9" fmla="*/ 13 h 53"/>
                  <a:gd name="T10" fmla="*/ 50 w 79"/>
                  <a:gd name="T11" fmla="*/ 22 h 53"/>
                  <a:gd name="T12" fmla="*/ 62 w 79"/>
                  <a:gd name="T13" fmla="*/ 32 h 53"/>
                  <a:gd name="T14" fmla="*/ 72 w 79"/>
                  <a:gd name="T15" fmla="*/ 42 h 53"/>
                  <a:gd name="T16" fmla="*/ 79 w 79"/>
                  <a:gd name="T17" fmla="*/ 53 h 53"/>
                  <a:gd name="T18" fmla="*/ 71 w 79"/>
                  <a:gd name="T19" fmla="*/ 47 h 53"/>
                  <a:gd name="T20" fmla="*/ 59 w 79"/>
                  <a:gd name="T21" fmla="*/ 39 h 53"/>
                  <a:gd name="T22" fmla="*/ 46 w 79"/>
                  <a:gd name="T23" fmla="*/ 31 h 53"/>
                  <a:gd name="T24" fmla="*/ 31 w 79"/>
                  <a:gd name="T25" fmla="*/ 22 h 53"/>
                  <a:gd name="T26" fmla="*/ 19 w 79"/>
                  <a:gd name="T27" fmla="*/ 15 h 53"/>
                  <a:gd name="T28" fmla="*/ 9 w 79"/>
                  <a:gd name="T29" fmla="*/ 8 h 53"/>
                  <a:gd name="T30" fmla="*/ 1 w 79"/>
                  <a:gd name="T31" fmla="*/ 3 h 53"/>
                  <a:gd name="T32" fmla="*/ 0 w 79"/>
                  <a:gd name="T3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53">
                    <a:moveTo>
                      <a:pt x="0" y="0"/>
                    </a:moveTo>
                    <a:lnTo>
                      <a:pt x="4" y="0"/>
                    </a:lnTo>
                    <a:lnTo>
                      <a:pt x="12" y="2"/>
                    </a:lnTo>
                    <a:lnTo>
                      <a:pt x="23" y="7"/>
                    </a:lnTo>
                    <a:lnTo>
                      <a:pt x="37" y="13"/>
                    </a:lnTo>
                    <a:lnTo>
                      <a:pt x="50" y="22"/>
                    </a:lnTo>
                    <a:lnTo>
                      <a:pt x="62" y="32"/>
                    </a:lnTo>
                    <a:lnTo>
                      <a:pt x="72" y="42"/>
                    </a:lnTo>
                    <a:lnTo>
                      <a:pt x="79" y="53"/>
                    </a:lnTo>
                    <a:lnTo>
                      <a:pt x="71" y="47"/>
                    </a:lnTo>
                    <a:lnTo>
                      <a:pt x="59" y="39"/>
                    </a:lnTo>
                    <a:lnTo>
                      <a:pt x="46" y="31"/>
                    </a:lnTo>
                    <a:lnTo>
                      <a:pt x="31" y="22"/>
                    </a:lnTo>
                    <a:lnTo>
                      <a:pt x="19" y="15"/>
                    </a:lnTo>
                    <a:lnTo>
                      <a:pt x="9" y="8"/>
                    </a:lnTo>
                    <a:lnTo>
                      <a:pt x="1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6" name="Freeform 484">
                <a:extLst>
                  <a:ext uri="{FF2B5EF4-FFF2-40B4-BE49-F238E27FC236}">
                    <a16:creationId xmlns:a16="http://schemas.microsoft.com/office/drawing/2014/main" xmlns="" id="{B20B262D-88C2-DA7F-C865-40B568331C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2" y="3066"/>
                <a:ext cx="40" cy="23"/>
              </a:xfrm>
              <a:custGeom>
                <a:avLst/>
                <a:gdLst>
                  <a:gd name="T0" fmla="*/ 0 w 79"/>
                  <a:gd name="T1" fmla="*/ 46 h 46"/>
                  <a:gd name="T2" fmla="*/ 7 w 79"/>
                  <a:gd name="T3" fmla="*/ 40 h 46"/>
                  <a:gd name="T4" fmla="*/ 16 w 79"/>
                  <a:gd name="T5" fmla="*/ 32 h 46"/>
                  <a:gd name="T6" fmla="*/ 29 w 79"/>
                  <a:gd name="T7" fmla="*/ 24 h 46"/>
                  <a:gd name="T8" fmla="*/ 43 w 79"/>
                  <a:gd name="T9" fmla="*/ 15 h 46"/>
                  <a:gd name="T10" fmla="*/ 54 w 79"/>
                  <a:gd name="T11" fmla="*/ 7 h 46"/>
                  <a:gd name="T12" fmla="*/ 66 w 79"/>
                  <a:gd name="T13" fmla="*/ 2 h 46"/>
                  <a:gd name="T14" fmla="*/ 74 w 79"/>
                  <a:gd name="T15" fmla="*/ 0 h 46"/>
                  <a:gd name="T16" fmla="*/ 79 w 79"/>
                  <a:gd name="T17" fmla="*/ 2 h 46"/>
                  <a:gd name="T18" fmla="*/ 78 w 79"/>
                  <a:gd name="T19" fmla="*/ 7 h 46"/>
                  <a:gd name="T20" fmla="*/ 70 w 79"/>
                  <a:gd name="T21" fmla="*/ 14 h 46"/>
                  <a:gd name="T22" fmla="*/ 58 w 79"/>
                  <a:gd name="T23" fmla="*/ 20 h 46"/>
                  <a:gd name="T24" fmla="*/ 44 w 79"/>
                  <a:gd name="T25" fmla="*/ 26 h 46"/>
                  <a:gd name="T26" fmla="*/ 29 w 79"/>
                  <a:gd name="T27" fmla="*/ 31 h 46"/>
                  <a:gd name="T28" fmla="*/ 16 w 79"/>
                  <a:gd name="T29" fmla="*/ 37 h 46"/>
                  <a:gd name="T30" fmla="*/ 6 w 79"/>
                  <a:gd name="T31" fmla="*/ 42 h 46"/>
                  <a:gd name="T32" fmla="*/ 0 w 79"/>
                  <a:gd name="T3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46">
                    <a:moveTo>
                      <a:pt x="0" y="46"/>
                    </a:moveTo>
                    <a:lnTo>
                      <a:pt x="7" y="40"/>
                    </a:lnTo>
                    <a:lnTo>
                      <a:pt x="16" y="32"/>
                    </a:lnTo>
                    <a:lnTo>
                      <a:pt x="29" y="24"/>
                    </a:lnTo>
                    <a:lnTo>
                      <a:pt x="43" y="15"/>
                    </a:lnTo>
                    <a:lnTo>
                      <a:pt x="54" y="7"/>
                    </a:lnTo>
                    <a:lnTo>
                      <a:pt x="66" y="2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78" y="7"/>
                    </a:lnTo>
                    <a:lnTo>
                      <a:pt x="70" y="14"/>
                    </a:lnTo>
                    <a:lnTo>
                      <a:pt x="58" y="20"/>
                    </a:lnTo>
                    <a:lnTo>
                      <a:pt x="44" y="26"/>
                    </a:lnTo>
                    <a:lnTo>
                      <a:pt x="29" y="31"/>
                    </a:lnTo>
                    <a:lnTo>
                      <a:pt x="16" y="37"/>
                    </a:lnTo>
                    <a:lnTo>
                      <a:pt x="6" y="4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7" name="Freeform 485">
                <a:extLst>
                  <a:ext uri="{FF2B5EF4-FFF2-40B4-BE49-F238E27FC236}">
                    <a16:creationId xmlns:a16="http://schemas.microsoft.com/office/drawing/2014/main" xmlns="" id="{6A5D3387-8532-1F83-7EF0-32E67FF8C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4138"/>
                <a:ext cx="172" cy="63"/>
              </a:xfrm>
              <a:custGeom>
                <a:avLst/>
                <a:gdLst>
                  <a:gd name="T0" fmla="*/ 344 w 344"/>
                  <a:gd name="T1" fmla="*/ 23 h 126"/>
                  <a:gd name="T2" fmla="*/ 344 w 344"/>
                  <a:gd name="T3" fmla="*/ 24 h 126"/>
                  <a:gd name="T4" fmla="*/ 340 w 344"/>
                  <a:gd name="T5" fmla="*/ 27 h 126"/>
                  <a:gd name="T6" fmla="*/ 336 w 344"/>
                  <a:gd name="T7" fmla="*/ 28 h 126"/>
                  <a:gd name="T8" fmla="*/ 336 w 344"/>
                  <a:gd name="T9" fmla="*/ 30 h 126"/>
                  <a:gd name="T10" fmla="*/ 309 w 344"/>
                  <a:gd name="T11" fmla="*/ 22 h 126"/>
                  <a:gd name="T12" fmla="*/ 282 w 344"/>
                  <a:gd name="T13" fmla="*/ 17 h 126"/>
                  <a:gd name="T14" fmla="*/ 256 w 344"/>
                  <a:gd name="T15" fmla="*/ 15 h 126"/>
                  <a:gd name="T16" fmla="*/ 230 w 344"/>
                  <a:gd name="T17" fmla="*/ 15 h 126"/>
                  <a:gd name="T18" fmla="*/ 206 w 344"/>
                  <a:gd name="T19" fmla="*/ 19 h 126"/>
                  <a:gd name="T20" fmla="*/ 182 w 344"/>
                  <a:gd name="T21" fmla="*/ 24 h 126"/>
                  <a:gd name="T22" fmla="*/ 158 w 344"/>
                  <a:gd name="T23" fmla="*/ 32 h 126"/>
                  <a:gd name="T24" fmla="*/ 137 w 344"/>
                  <a:gd name="T25" fmla="*/ 40 h 126"/>
                  <a:gd name="T26" fmla="*/ 116 w 344"/>
                  <a:gd name="T27" fmla="*/ 50 h 126"/>
                  <a:gd name="T28" fmla="*/ 95 w 344"/>
                  <a:gd name="T29" fmla="*/ 60 h 126"/>
                  <a:gd name="T30" fmla="*/ 77 w 344"/>
                  <a:gd name="T31" fmla="*/ 71 h 126"/>
                  <a:gd name="T32" fmla="*/ 60 w 344"/>
                  <a:gd name="T33" fmla="*/ 84 h 126"/>
                  <a:gd name="T34" fmla="*/ 43 w 344"/>
                  <a:gd name="T35" fmla="*/ 95 h 126"/>
                  <a:gd name="T36" fmla="*/ 27 w 344"/>
                  <a:gd name="T37" fmla="*/ 106 h 126"/>
                  <a:gd name="T38" fmla="*/ 14 w 344"/>
                  <a:gd name="T39" fmla="*/ 116 h 126"/>
                  <a:gd name="T40" fmla="*/ 0 w 344"/>
                  <a:gd name="T41" fmla="*/ 126 h 126"/>
                  <a:gd name="T42" fmla="*/ 6 w 344"/>
                  <a:gd name="T43" fmla="*/ 114 h 126"/>
                  <a:gd name="T44" fmla="*/ 15 w 344"/>
                  <a:gd name="T45" fmla="*/ 101 h 126"/>
                  <a:gd name="T46" fmla="*/ 28 w 344"/>
                  <a:gd name="T47" fmla="*/ 88 h 126"/>
                  <a:gd name="T48" fmla="*/ 45 w 344"/>
                  <a:gd name="T49" fmla="*/ 74 h 126"/>
                  <a:gd name="T50" fmla="*/ 65 w 344"/>
                  <a:gd name="T51" fmla="*/ 61 h 126"/>
                  <a:gd name="T52" fmla="*/ 87 w 344"/>
                  <a:gd name="T53" fmla="*/ 48 h 126"/>
                  <a:gd name="T54" fmla="*/ 112 w 344"/>
                  <a:gd name="T55" fmla="*/ 35 h 126"/>
                  <a:gd name="T56" fmla="*/ 139 w 344"/>
                  <a:gd name="T57" fmla="*/ 25 h 126"/>
                  <a:gd name="T58" fmla="*/ 166 w 344"/>
                  <a:gd name="T59" fmla="*/ 15 h 126"/>
                  <a:gd name="T60" fmla="*/ 194 w 344"/>
                  <a:gd name="T61" fmla="*/ 8 h 126"/>
                  <a:gd name="T62" fmla="*/ 222 w 344"/>
                  <a:gd name="T63" fmla="*/ 3 h 126"/>
                  <a:gd name="T64" fmla="*/ 249 w 344"/>
                  <a:gd name="T65" fmla="*/ 0 h 126"/>
                  <a:gd name="T66" fmla="*/ 276 w 344"/>
                  <a:gd name="T67" fmla="*/ 0 h 126"/>
                  <a:gd name="T68" fmla="*/ 301 w 344"/>
                  <a:gd name="T69" fmla="*/ 4 h 126"/>
                  <a:gd name="T70" fmla="*/ 323 w 344"/>
                  <a:gd name="T71" fmla="*/ 12 h 126"/>
                  <a:gd name="T72" fmla="*/ 344 w 344"/>
                  <a:gd name="T73" fmla="*/ 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44" h="126">
                    <a:moveTo>
                      <a:pt x="344" y="23"/>
                    </a:moveTo>
                    <a:lnTo>
                      <a:pt x="344" y="24"/>
                    </a:lnTo>
                    <a:lnTo>
                      <a:pt x="340" y="27"/>
                    </a:lnTo>
                    <a:lnTo>
                      <a:pt x="336" y="28"/>
                    </a:lnTo>
                    <a:lnTo>
                      <a:pt x="336" y="30"/>
                    </a:lnTo>
                    <a:lnTo>
                      <a:pt x="309" y="22"/>
                    </a:lnTo>
                    <a:lnTo>
                      <a:pt x="282" y="17"/>
                    </a:lnTo>
                    <a:lnTo>
                      <a:pt x="256" y="15"/>
                    </a:lnTo>
                    <a:lnTo>
                      <a:pt x="230" y="15"/>
                    </a:lnTo>
                    <a:lnTo>
                      <a:pt x="206" y="19"/>
                    </a:lnTo>
                    <a:lnTo>
                      <a:pt x="182" y="24"/>
                    </a:lnTo>
                    <a:lnTo>
                      <a:pt x="158" y="32"/>
                    </a:lnTo>
                    <a:lnTo>
                      <a:pt x="137" y="40"/>
                    </a:lnTo>
                    <a:lnTo>
                      <a:pt x="116" y="50"/>
                    </a:lnTo>
                    <a:lnTo>
                      <a:pt x="95" y="60"/>
                    </a:lnTo>
                    <a:lnTo>
                      <a:pt x="77" y="71"/>
                    </a:lnTo>
                    <a:lnTo>
                      <a:pt x="60" y="84"/>
                    </a:lnTo>
                    <a:lnTo>
                      <a:pt x="43" y="95"/>
                    </a:lnTo>
                    <a:lnTo>
                      <a:pt x="27" y="106"/>
                    </a:lnTo>
                    <a:lnTo>
                      <a:pt x="14" y="116"/>
                    </a:lnTo>
                    <a:lnTo>
                      <a:pt x="0" y="126"/>
                    </a:lnTo>
                    <a:lnTo>
                      <a:pt x="6" y="114"/>
                    </a:lnTo>
                    <a:lnTo>
                      <a:pt x="15" y="101"/>
                    </a:lnTo>
                    <a:lnTo>
                      <a:pt x="28" y="88"/>
                    </a:lnTo>
                    <a:lnTo>
                      <a:pt x="45" y="74"/>
                    </a:lnTo>
                    <a:lnTo>
                      <a:pt x="65" y="61"/>
                    </a:lnTo>
                    <a:lnTo>
                      <a:pt x="87" y="48"/>
                    </a:lnTo>
                    <a:lnTo>
                      <a:pt x="112" y="35"/>
                    </a:lnTo>
                    <a:lnTo>
                      <a:pt x="139" y="25"/>
                    </a:lnTo>
                    <a:lnTo>
                      <a:pt x="166" y="15"/>
                    </a:lnTo>
                    <a:lnTo>
                      <a:pt x="194" y="8"/>
                    </a:lnTo>
                    <a:lnTo>
                      <a:pt x="222" y="3"/>
                    </a:lnTo>
                    <a:lnTo>
                      <a:pt x="249" y="0"/>
                    </a:lnTo>
                    <a:lnTo>
                      <a:pt x="276" y="0"/>
                    </a:lnTo>
                    <a:lnTo>
                      <a:pt x="301" y="4"/>
                    </a:lnTo>
                    <a:lnTo>
                      <a:pt x="323" y="12"/>
                    </a:lnTo>
                    <a:lnTo>
                      <a:pt x="344" y="2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8" name="Freeform 486">
                <a:extLst>
                  <a:ext uri="{FF2B5EF4-FFF2-40B4-BE49-F238E27FC236}">
                    <a16:creationId xmlns:a16="http://schemas.microsoft.com/office/drawing/2014/main" xmlns="" id="{82A1497C-CCD1-F460-64D3-C88B92BC8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2" y="4169"/>
                <a:ext cx="11" cy="54"/>
              </a:xfrm>
              <a:custGeom>
                <a:avLst/>
                <a:gdLst>
                  <a:gd name="T0" fmla="*/ 4 w 24"/>
                  <a:gd name="T1" fmla="*/ 108 h 108"/>
                  <a:gd name="T2" fmla="*/ 0 w 24"/>
                  <a:gd name="T3" fmla="*/ 95 h 108"/>
                  <a:gd name="T4" fmla="*/ 0 w 24"/>
                  <a:gd name="T5" fmla="*/ 63 h 108"/>
                  <a:gd name="T6" fmla="*/ 8 w 24"/>
                  <a:gd name="T7" fmla="*/ 28 h 108"/>
                  <a:gd name="T8" fmla="*/ 24 w 24"/>
                  <a:gd name="T9" fmla="*/ 0 h 108"/>
                  <a:gd name="T10" fmla="*/ 19 w 24"/>
                  <a:gd name="T11" fmla="*/ 27 h 108"/>
                  <a:gd name="T12" fmla="*/ 13 w 24"/>
                  <a:gd name="T13" fmla="*/ 63 h 108"/>
                  <a:gd name="T14" fmla="*/ 9 w 24"/>
                  <a:gd name="T15" fmla="*/ 95 h 108"/>
                  <a:gd name="T16" fmla="*/ 4 w 24"/>
                  <a:gd name="T17" fmla="*/ 10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108">
                    <a:moveTo>
                      <a:pt x="4" y="108"/>
                    </a:moveTo>
                    <a:lnTo>
                      <a:pt x="0" y="95"/>
                    </a:lnTo>
                    <a:lnTo>
                      <a:pt x="0" y="63"/>
                    </a:lnTo>
                    <a:lnTo>
                      <a:pt x="8" y="28"/>
                    </a:lnTo>
                    <a:lnTo>
                      <a:pt x="24" y="0"/>
                    </a:lnTo>
                    <a:lnTo>
                      <a:pt x="19" y="27"/>
                    </a:lnTo>
                    <a:lnTo>
                      <a:pt x="13" y="63"/>
                    </a:lnTo>
                    <a:lnTo>
                      <a:pt x="9" y="95"/>
                    </a:lnTo>
                    <a:lnTo>
                      <a:pt x="4" y="10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799" name="Freeform 487">
                <a:extLst>
                  <a:ext uri="{FF2B5EF4-FFF2-40B4-BE49-F238E27FC236}">
                    <a16:creationId xmlns:a16="http://schemas.microsoft.com/office/drawing/2014/main" xmlns="" id="{810F56D5-9A4B-5759-805A-A4CE1DA29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2" y="4160"/>
                <a:ext cx="17" cy="64"/>
              </a:xfrm>
              <a:custGeom>
                <a:avLst/>
                <a:gdLst>
                  <a:gd name="T0" fmla="*/ 5 w 33"/>
                  <a:gd name="T1" fmla="*/ 130 h 130"/>
                  <a:gd name="T2" fmla="*/ 1 w 33"/>
                  <a:gd name="T3" fmla="*/ 125 h 130"/>
                  <a:gd name="T4" fmla="*/ 0 w 33"/>
                  <a:gd name="T5" fmla="*/ 114 h 130"/>
                  <a:gd name="T6" fmla="*/ 1 w 33"/>
                  <a:gd name="T7" fmla="*/ 96 h 130"/>
                  <a:gd name="T8" fmla="*/ 4 w 33"/>
                  <a:gd name="T9" fmla="*/ 75 h 130"/>
                  <a:gd name="T10" fmla="*/ 9 w 33"/>
                  <a:gd name="T11" fmla="*/ 54 h 130"/>
                  <a:gd name="T12" fmla="*/ 16 w 33"/>
                  <a:gd name="T13" fmla="*/ 32 h 130"/>
                  <a:gd name="T14" fmla="*/ 24 w 33"/>
                  <a:gd name="T15" fmla="*/ 14 h 130"/>
                  <a:gd name="T16" fmla="*/ 33 w 33"/>
                  <a:gd name="T17" fmla="*/ 0 h 130"/>
                  <a:gd name="T18" fmla="*/ 28 w 33"/>
                  <a:gd name="T19" fmla="*/ 27 h 130"/>
                  <a:gd name="T20" fmla="*/ 21 w 33"/>
                  <a:gd name="T21" fmla="*/ 71 h 130"/>
                  <a:gd name="T22" fmla="*/ 15 w 33"/>
                  <a:gd name="T23" fmla="*/ 112 h 130"/>
                  <a:gd name="T24" fmla="*/ 5 w 33"/>
                  <a:gd name="T25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130">
                    <a:moveTo>
                      <a:pt x="5" y="130"/>
                    </a:moveTo>
                    <a:lnTo>
                      <a:pt x="1" y="125"/>
                    </a:lnTo>
                    <a:lnTo>
                      <a:pt x="0" y="114"/>
                    </a:lnTo>
                    <a:lnTo>
                      <a:pt x="1" y="96"/>
                    </a:lnTo>
                    <a:lnTo>
                      <a:pt x="4" y="75"/>
                    </a:lnTo>
                    <a:lnTo>
                      <a:pt x="9" y="54"/>
                    </a:lnTo>
                    <a:lnTo>
                      <a:pt x="16" y="32"/>
                    </a:lnTo>
                    <a:lnTo>
                      <a:pt x="24" y="14"/>
                    </a:lnTo>
                    <a:lnTo>
                      <a:pt x="33" y="0"/>
                    </a:lnTo>
                    <a:lnTo>
                      <a:pt x="28" y="27"/>
                    </a:lnTo>
                    <a:lnTo>
                      <a:pt x="21" y="71"/>
                    </a:lnTo>
                    <a:lnTo>
                      <a:pt x="15" y="112"/>
                    </a:lnTo>
                    <a:lnTo>
                      <a:pt x="5" y="13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0" name="Freeform 488">
                <a:extLst>
                  <a:ext uri="{FF2B5EF4-FFF2-40B4-BE49-F238E27FC236}">
                    <a16:creationId xmlns:a16="http://schemas.microsoft.com/office/drawing/2014/main" xmlns="" id="{CCCC5DDF-5EC5-D9D6-20DB-5FC9EADBD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4148"/>
                <a:ext cx="13" cy="68"/>
              </a:xfrm>
              <a:custGeom>
                <a:avLst/>
                <a:gdLst>
                  <a:gd name="T0" fmla="*/ 6 w 25"/>
                  <a:gd name="T1" fmla="*/ 136 h 136"/>
                  <a:gd name="T2" fmla="*/ 0 w 25"/>
                  <a:gd name="T3" fmla="*/ 117 h 136"/>
                  <a:gd name="T4" fmla="*/ 2 w 25"/>
                  <a:gd name="T5" fmla="*/ 76 h 136"/>
                  <a:gd name="T6" fmla="*/ 10 w 25"/>
                  <a:gd name="T7" fmla="*/ 31 h 136"/>
                  <a:gd name="T8" fmla="*/ 25 w 25"/>
                  <a:gd name="T9" fmla="*/ 0 h 136"/>
                  <a:gd name="T10" fmla="*/ 22 w 25"/>
                  <a:gd name="T11" fmla="*/ 27 h 136"/>
                  <a:gd name="T12" fmla="*/ 18 w 25"/>
                  <a:gd name="T13" fmla="*/ 73 h 136"/>
                  <a:gd name="T14" fmla="*/ 13 w 25"/>
                  <a:gd name="T15" fmla="*/ 117 h 136"/>
                  <a:gd name="T16" fmla="*/ 6 w 25"/>
                  <a:gd name="T17" fmla="*/ 13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36">
                    <a:moveTo>
                      <a:pt x="6" y="136"/>
                    </a:moveTo>
                    <a:lnTo>
                      <a:pt x="0" y="117"/>
                    </a:lnTo>
                    <a:lnTo>
                      <a:pt x="2" y="76"/>
                    </a:lnTo>
                    <a:lnTo>
                      <a:pt x="10" y="31"/>
                    </a:lnTo>
                    <a:lnTo>
                      <a:pt x="25" y="0"/>
                    </a:lnTo>
                    <a:lnTo>
                      <a:pt x="22" y="27"/>
                    </a:lnTo>
                    <a:lnTo>
                      <a:pt x="18" y="73"/>
                    </a:lnTo>
                    <a:lnTo>
                      <a:pt x="13" y="117"/>
                    </a:lnTo>
                    <a:lnTo>
                      <a:pt x="6" y="13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1" name="Freeform 489">
                <a:extLst>
                  <a:ext uri="{FF2B5EF4-FFF2-40B4-BE49-F238E27FC236}">
                    <a16:creationId xmlns:a16="http://schemas.microsoft.com/office/drawing/2014/main" xmlns="" id="{9B657765-0761-0A83-5B95-0EC56295F3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9" y="4145"/>
                <a:ext cx="10" cy="60"/>
              </a:xfrm>
              <a:custGeom>
                <a:avLst/>
                <a:gdLst>
                  <a:gd name="T0" fmla="*/ 4 w 19"/>
                  <a:gd name="T1" fmla="*/ 121 h 121"/>
                  <a:gd name="T2" fmla="*/ 0 w 19"/>
                  <a:gd name="T3" fmla="*/ 105 h 121"/>
                  <a:gd name="T4" fmla="*/ 1 w 19"/>
                  <a:gd name="T5" fmla="*/ 66 h 121"/>
                  <a:gd name="T6" fmla="*/ 8 w 19"/>
                  <a:gd name="T7" fmla="*/ 25 h 121"/>
                  <a:gd name="T8" fmla="*/ 19 w 19"/>
                  <a:gd name="T9" fmla="*/ 0 h 121"/>
                  <a:gd name="T10" fmla="*/ 18 w 19"/>
                  <a:gd name="T11" fmla="*/ 28 h 121"/>
                  <a:gd name="T12" fmla="*/ 17 w 19"/>
                  <a:gd name="T13" fmla="*/ 69 h 121"/>
                  <a:gd name="T14" fmla="*/ 13 w 19"/>
                  <a:gd name="T15" fmla="*/ 106 h 121"/>
                  <a:gd name="T16" fmla="*/ 4 w 19"/>
                  <a:gd name="T17" fmla="*/ 12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121">
                    <a:moveTo>
                      <a:pt x="4" y="121"/>
                    </a:moveTo>
                    <a:lnTo>
                      <a:pt x="0" y="105"/>
                    </a:lnTo>
                    <a:lnTo>
                      <a:pt x="1" y="66"/>
                    </a:lnTo>
                    <a:lnTo>
                      <a:pt x="8" y="25"/>
                    </a:lnTo>
                    <a:lnTo>
                      <a:pt x="19" y="0"/>
                    </a:lnTo>
                    <a:lnTo>
                      <a:pt x="18" y="28"/>
                    </a:lnTo>
                    <a:lnTo>
                      <a:pt x="17" y="69"/>
                    </a:lnTo>
                    <a:lnTo>
                      <a:pt x="13" y="106"/>
                    </a:lnTo>
                    <a:lnTo>
                      <a:pt x="4" y="12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2" name="Freeform 490">
                <a:extLst>
                  <a:ext uri="{FF2B5EF4-FFF2-40B4-BE49-F238E27FC236}">
                    <a16:creationId xmlns:a16="http://schemas.microsoft.com/office/drawing/2014/main" xmlns="" id="{C14D7C37-9C68-DD88-1AAA-7369FA6F0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8" y="4140"/>
                <a:ext cx="9" cy="51"/>
              </a:xfrm>
              <a:custGeom>
                <a:avLst/>
                <a:gdLst>
                  <a:gd name="T0" fmla="*/ 12 w 17"/>
                  <a:gd name="T1" fmla="*/ 103 h 103"/>
                  <a:gd name="T2" fmla="*/ 4 w 17"/>
                  <a:gd name="T3" fmla="*/ 90 h 103"/>
                  <a:gd name="T4" fmla="*/ 0 w 17"/>
                  <a:gd name="T5" fmla="*/ 61 h 103"/>
                  <a:gd name="T6" fmla="*/ 3 w 17"/>
                  <a:gd name="T7" fmla="*/ 28 h 103"/>
                  <a:gd name="T8" fmla="*/ 16 w 17"/>
                  <a:gd name="T9" fmla="*/ 0 h 103"/>
                  <a:gd name="T10" fmla="*/ 16 w 17"/>
                  <a:gd name="T11" fmla="*/ 25 h 103"/>
                  <a:gd name="T12" fmla="*/ 17 w 17"/>
                  <a:gd name="T13" fmla="*/ 59 h 103"/>
                  <a:gd name="T14" fmla="*/ 17 w 17"/>
                  <a:gd name="T15" fmla="*/ 90 h 103"/>
                  <a:gd name="T16" fmla="*/ 12 w 17"/>
                  <a:gd name="T17" fmla="*/ 103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103">
                    <a:moveTo>
                      <a:pt x="12" y="103"/>
                    </a:moveTo>
                    <a:lnTo>
                      <a:pt x="4" y="90"/>
                    </a:lnTo>
                    <a:lnTo>
                      <a:pt x="0" y="61"/>
                    </a:lnTo>
                    <a:lnTo>
                      <a:pt x="3" y="28"/>
                    </a:lnTo>
                    <a:lnTo>
                      <a:pt x="16" y="0"/>
                    </a:lnTo>
                    <a:lnTo>
                      <a:pt x="16" y="25"/>
                    </a:lnTo>
                    <a:lnTo>
                      <a:pt x="17" y="59"/>
                    </a:lnTo>
                    <a:lnTo>
                      <a:pt x="17" y="90"/>
                    </a:lnTo>
                    <a:lnTo>
                      <a:pt x="12" y="10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3" name="Freeform 491">
                <a:extLst>
                  <a:ext uri="{FF2B5EF4-FFF2-40B4-BE49-F238E27FC236}">
                    <a16:creationId xmlns:a16="http://schemas.microsoft.com/office/drawing/2014/main" xmlns="" id="{FA519CA4-DE6E-D7A6-F4A7-E98386605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3" y="4146"/>
                <a:ext cx="9" cy="25"/>
              </a:xfrm>
              <a:custGeom>
                <a:avLst/>
                <a:gdLst>
                  <a:gd name="T0" fmla="*/ 17 w 20"/>
                  <a:gd name="T1" fmla="*/ 49 h 49"/>
                  <a:gd name="T2" fmla="*/ 9 w 20"/>
                  <a:gd name="T3" fmla="*/ 43 h 49"/>
                  <a:gd name="T4" fmla="*/ 3 w 20"/>
                  <a:gd name="T5" fmla="*/ 28 h 49"/>
                  <a:gd name="T6" fmla="*/ 0 w 20"/>
                  <a:gd name="T7" fmla="*/ 11 h 49"/>
                  <a:gd name="T8" fmla="*/ 5 w 20"/>
                  <a:gd name="T9" fmla="*/ 0 h 49"/>
                  <a:gd name="T10" fmla="*/ 5 w 20"/>
                  <a:gd name="T11" fmla="*/ 16 h 49"/>
                  <a:gd name="T12" fmla="*/ 13 w 20"/>
                  <a:gd name="T13" fmla="*/ 32 h 49"/>
                  <a:gd name="T14" fmla="*/ 20 w 20"/>
                  <a:gd name="T15" fmla="*/ 44 h 49"/>
                  <a:gd name="T16" fmla="*/ 17 w 20"/>
                  <a:gd name="T17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49">
                    <a:moveTo>
                      <a:pt x="17" y="49"/>
                    </a:moveTo>
                    <a:lnTo>
                      <a:pt x="9" y="43"/>
                    </a:lnTo>
                    <a:lnTo>
                      <a:pt x="3" y="28"/>
                    </a:lnTo>
                    <a:lnTo>
                      <a:pt x="0" y="11"/>
                    </a:lnTo>
                    <a:lnTo>
                      <a:pt x="5" y="0"/>
                    </a:lnTo>
                    <a:lnTo>
                      <a:pt x="5" y="16"/>
                    </a:lnTo>
                    <a:lnTo>
                      <a:pt x="13" y="32"/>
                    </a:lnTo>
                    <a:lnTo>
                      <a:pt x="20" y="44"/>
                    </a:lnTo>
                    <a:lnTo>
                      <a:pt x="17" y="4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4" name="Freeform 492">
                <a:extLst>
                  <a:ext uri="{FF2B5EF4-FFF2-40B4-BE49-F238E27FC236}">
                    <a16:creationId xmlns:a16="http://schemas.microsoft.com/office/drawing/2014/main" xmlns="" id="{385FDE59-84B3-D9E0-0BE8-6CB984F434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5" y="4181"/>
                <a:ext cx="12" cy="46"/>
              </a:xfrm>
              <a:custGeom>
                <a:avLst/>
                <a:gdLst>
                  <a:gd name="T0" fmla="*/ 4 w 24"/>
                  <a:gd name="T1" fmla="*/ 93 h 93"/>
                  <a:gd name="T2" fmla="*/ 0 w 24"/>
                  <a:gd name="T3" fmla="*/ 83 h 93"/>
                  <a:gd name="T4" fmla="*/ 0 w 24"/>
                  <a:gd name="T5" fmla="*/ 57 h 93"/>
                  <a:gd name="T6" fmla="*/ 8 w 24"/>
                  <a:gd name="T7" fmla="*/ 27 h 93"/>
                  <a:gd name="T8" fmla="*/ 24 w 24"/>
                  <a:gd name="T9" fmla="*/ 0 h 93"/>
                  <a:gd name="T10" fmla="*/ 19 w 24"/>
                  <a:gd name="T11" fmla="*/ 27 h 93"/>
                  <a:gd name="T12" fmla="*/ 13 w 24"/>
                  <a:gd name="T13" fmla="*/ 57 h 93"/>
                  <a:gd name="T14" fmla="*/ 9 w 24"/>
                  <a:gd name="T15" fmla="*/ 83 h 93"/>
                  <a:gd name="T16" fmla="*/ 4 w 24"/>
                  <a:gd name="T17" fmla="*/ 93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" h="93">
                    <a:moveTo>
                      <a:pt x="4" y="93"/>
                    </a:moveTo>
                    <a:lnTo>
                      <a:pt x="0" y="83"/>
                    </a:lnTo>
                    <a:lnTo>
                      <a:pt x="0" y="57"/>
                    </a:lnTo>
                    <a:lnTo>
                      <a:pt x="8" y="27"/>
                    </a:lnTo>
                    <a:lnTo>
                      <a:pt x="24" y="0"/>
                    </a:lnTo>
                    <a:lnTo>
                      <a:pt x="19" y="27"/>
                    </a:lnTo>
                    <a:lnTo>
                      <a:pt x="13" y="57"/>
                    </a:lnTo>
                    <a:lnTo>
                      <a:pt x="9" y="83"/>
                    </a:lnTo>
                    <a:lnTo>
                      <a:pt x="4" y="9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5" name="Freeform 493">
                <a:extLst>
                  <a:ext uri="{FF2B5EF4-FFF2-40B4-BE49-F238E27FC236}">
                    <a16:creationId xmlns:a16="http://schemas.microsoft.com/office/drawing/2014/main" xmlns="" id="{84E85952-B9F6-DEA1-A1AE-B20AA44AB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7" y="4155"/>
                <a:ext cx="13" cy="65"/>
              </a:xfrm>
              <a:custGeom>
                <a:avLst/>
                <a:gdLst>
                  <a:gd name="T0" fmla="*/ 7 w 26"/>
                  <a:gd name="T1" fmla="*/ 131 h 131"/>
                  <a:gd name="T2" fmla="*/ 0 w 26"/>
                  <a:gd name="T3" fmla="*/ 114 h 131"/>
                  <a:gd name="T4" fmla="*/ 3 w 26"/>
                  <a:gd name="T5" fmla="*/ 74 h 131"/>
                  <a:gd name="T6" fmla="*/ 11 w 26"/>
                  <a:gd name="T7" fmla="*/ 30 h 131"/>
                  <a:gd name="T8" fmla="*/ 26 w 26"/>
                  <a:gd name="T9" fmla="*/ 0 h 131"/>
                  <a:gd name="T10" fmla="*/ 24 w 26"/>
                  <a:gd name="T11" fmla="*/ 26 h 131"/>
                  <a:gd name="T12" fmla="*/ 20 w 26"/>
                  <a:gd name="T13" fmla="*/ 71 h 131"/>
                  <a:gd name="T14" fmla="*/ 13 w 26"/>
                  <a:gd name="T15" fmla="*/ 114 h 131"/>
                  <a:gd name="T16" fmla="*/ 7 w 26"/>
                  <a:gd name="T17" fmla="*/ 13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" h="131">
                    <a:moveTo>
                      <a:pt x="7" y="131"/>
                    </a:moveTo>
                    <a:lnTo>
                      <a:pt x="0" y="114"/>
                    </a:lnTo>
                    <a:lnTo>
                      <a:pt x="3" y="74"/>
                    </a:lnTo>
                    <a:lnTo>
                      <a:pt x="11" y="30"/>
                    </a:lnTo>
                    <a:lnTo>
                      <a:pt x="26" y="0"/>
                    </a:lnTo>
                    <a:lnTo>
                      <a:pt x="24" y="26"/>
                    </a:lnTo>
                    <a:lnTo>
                      <a:pt x="20" y="71"/>
                    </a:lnTo>
                    <a:lnTo>
                      <a:pt x="13" y="114"/>
                    </a:lnTo>
                    <a:lnTo>
                      <a:pt x="7" y="13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6" name="Freeform 494">
                <a:extLst>
                  <a:ext uri="{FF2B5EF4-FFF2-40B4-BE49-F238E27FC236}">
                    <a16:creationId xmlns:a16="http://schemas.microsoft.com/office/drawing/2014/main" xmlns="" id="{26BA2F37-74A5-E87F-FACF-0D66DE1B5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6" y="4141"/>
                <a:ext cx="8" cy="60"/>
              </a:xfrm>
              <a:custGeom>
                <a:avLst/>
                <a:gdLst>
                  <a:gd name="T0" fmla="*/ 12 w 16"/>
                  <a:gd name="T1" fmla="*/ 118 h 118"/>
                  <a:gd name="T2" fmla="*/ 4 w 16"/>
                  <a:gd name="T3" fmla="*/ 103 h 118"/>
                  <a:gd name="T4" fmla="*/ 0 w 16"/>
                  <a:gd name="T5" fmla="*/ 68 h 118"/>
                  <a:gd name="T6" fmla="*/ 3 w 16"/>
                  <a:gd name="T7" fmla="*/ 30 h 118"/>
                  <a:gd name="T8" fmla="*/ 14 w 16"/>
                  <a:gd name="T9" fmla="*/ 0 h 118"/>
                  <a:gd name="T10" fmla="*/ 14 w 16"/>
                  <a:gd name="T11" fmla="*/ 27 h 118"/>
                  <a:gd name="T12" fmla="*/ 16 w 16"/>
                  <a:gd name="T13" fmla="*/ 67 h 118"/>
                  <a:gd name="T14" fmla="*/ 16 w 16"/>
                  <a:gd name="T15" fmla="*/ 103 h 118"/>
                  <a:gd name="T16" fmla="*/ 12 w 16"/>
                  <a:gd name="T17" fmla="*/ 11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18">
                    <a:moveTo>
                      <a:pt x="12" y="118"/>
                    </a:moveTo>
                    <a:lnTo>
                      <a:pt x="4" y="103"/>
                    </a:lnTo>
                    <a:lnTo>
                      <a:pt x="0" y="68"/>
                    </a:lnTo>
                    <a:lnTo>
                      <a:pt x="3" y="30"/>
                    </a:lnTo>
                    <a:lnTo>
                      <a:pt x="14" y="0"/>
                    </a:lnTo>
                    <a:lnTo>
                      <a:pt x="14" y="27"/>
                    </a:lnTo>
                    <a:lnTo>
                      <a:pt x="16" y="67"/>
                    </a:lnTo>
                    <a:lnTo>
                      <a:pt x="16" y="103"/>
                    </a:lnTo>
                    <a:lnTo>
                      <a:pt x="12" y="11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7" name="Freeform 495">
                <a:extLst>
                  <a:ext uri="{FF2B5EF4-FFF2-40B4-BE49-F238E27FC236}">
                    <a16:creationId xmlns:a16="http://schemas.microsoft.com/office/drawing/2014/main" xmlns="" id="{C191E3BD-6901-A1CC-C2B9-E248537D5A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3" y="4141"/>
                <a:ext cx="7" cy="48"/>
              </a:xfrm>
              <a:custGeom>
                <a:avLst/>
                <a:gdLst>
                  <a:gd name="T0" fmla="*/ 5 w 13"/>
                  <a:gd name="T1" fmla="*/ 96 h 96"/>
                  <a:gd name="T2" fmla="*/ 0 w 13"/>
                  <a:gd name="T3" fmla="*/ 82 h 96"/>
                  <a:gd name="T4" fmla="*/ 0 w 13"/>
                  <a:gd name="T5" fmla="*/ 51 h 96"/>
                  <a:gd name="T6" fmla="*/ 5 w 13"/>
                  <a:gd name="T7" fmla="*/ 17 h 96"/>
                  <a:gd name="T8" fmla="*/ 13 w 13"/>
                  <a:gd name="T9" fmla="*/ 0 h 96"/>
                  <a:gd name="T10" fmla="*/ 12 w 13"/>
                  <a:gd name="T11" fmla="*/ 21 h 96"/>
                  <a:gd name="T12" fmla="*/ 12 w 13"/>
                  <a:gd name="T13" fmla="*/ 52 h 96"/>
                  <a:gd name="T14" fmla="*/ 9 w 13"/>
                  <a:gd name="T15" fmla="*/ 81 h 96"/>
                  <a:gd name="T16" fmla="*/ 5 w 13"/>
                  <a:gd name="T17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96">
                    <a:moveTo>
                      <a:pt x="5" y="96"/>
                    </a:moveTo>
                    <a:lnTo>
                      <a:pt x="0" y="82"/>
                    </a:lnTo>
                    <a:lnTo>
                      <a:pt x="0" y="51"/>
                    </a:lnTo>
                    <a:lnTo>
                      <a:pt x="5" y="17"/>
                    </a:lnTo>
                    <a:lnTo>
                      <a:pt x="13" y="0"/>
                    </a:lnTo>
                    <a:lnTo>
                      <a:pt x="12" y="21"/>
                    </a:lnTo>
                    <a:lnTo>
                      <a:pt x="12" y="52"/>
                    </a:lnTo>
                    <a:lnTo>
                      <a:pt x="9" y="81"/>
                    </a:lnTo>
                    <a:lnTo>
                      <a:pt x="5" y="96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8" name="Freeform 496">
                <a:extLst>
                  <a:ext uri="{FF2B5EF4-FFF2-40B4-BE49-F238E27FC236}">
                    <a16:creationId xmlns:a16="http://schemas.microsoft.com/office/drawing/2014/main" xmlns="" id="{77212F87-7D98-677A-294A-7E0812F789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8" y="4143"/>
                <a:ext cx="9" cy="29"/>
              </a:xfrm>
              <a:custGeom>
                <a:avLst/>
                <a:gdLst>
                  <a:gd name="T0" fmla="*/ 13 w 17"/>
                  <a:gd name="T1" fmla="*/ 59 h 59"/>
                  <a:gd name="T2" fmla="*/ 7 w 17"/>
                  <a:gd name="T3" fmla="*/ 51 h 59"/>
                  <a:gd name="T4" fmla="*/ 1 w 17"/>
                  <a:gd name="T5" fmla="*/ 33 h 59"/>
                  <a:gd name="T6" fmla="*/ 0 w 17"/>
                  <a:gd name="T7" fmla="*/ 13 h 59"/>
                  <a:gd name="T8" fmla="*/ 7 w 17"/>
                  <a:gd name="T9" fmla="*/ 0 h 59"/>
                  <a:gd name="T10" fmla="*/ 7 w 17"/>
                  <a:gd name="T11" fmla="*/ 17 h 59"/>
                  <a:gd name="T12" fmla="*/ 12 w 17"/>
                  <a:gd name="T13" fmla="*/ 37 h 59"/>
                  <a:gd name="T14" fmla="*/ 17 w 17"/>
                  <a:gd name="T15" fmla="*/ 53 h 59"/>
                  <a:gd name="T16" fmla="*/ 13 w 17"/>
                  <a:gd name="T17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9">
                    <a:moveTo>
                      <a:pt x="13" y="59"/>
                    </a:moveTo>
                    <a:lnTo>
                      <a:pt x="7" y="51"/>
                    </a:lnTo>
                    <a:lnTo>
                      <a:pt x="1" y="33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7" y="17"/>
                    </a:lnTo>
                    <a:lnTo>
                      <a:pt x="12" y="37"/>
                    </a:lnTo>
                    <a:lnTo>
                      <a:pt x="17" y="53"/>
                    </a:lnTo>
                    <a:lnTo>
                      <a:pt x="13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09" name="Freeform 497">
                <a:extLst>
                  <a:ext uri="{FF2B5EF4-FFF2-40B4-BE49-F238E27FC236}">
                    <a16:creationId xmlns:a16="http://schemas.microsoft.com/office/drawing/2014/main" xmlns="" id="{1DC5167F-3BB3-635F-1B95-D2C4D5F1CC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1" y="4191"/>
                <a:ext cx="12" cy="29"/>
              </a:xfrm>
              <a:custGeom>
                <a:avLst/>
                <a:gdLst>
                  <a:gd name="T0" fmla="*/ 25 w 25"/>
                  <a:gd name="T1" fmla="*/ 0 h 59"/>
                  <a:gd name="T2" fmla="*/ 24 w 25"/>
                  <a:gd name="T3" fmla="*/ 13 h 59"/>
                  <a:gd name="T4" fmla="*/ 20 w 25"/>
                  <a:gd name="T5" fmla="*/ 34 h 59"/>
                  <a:gd name="T6" fmla="*/ 13 w 25"/>
                  <a:gd name="T7" fmla="*/ 53 h 59"/>
                  <a:gd name="T8" fmla="*/ 4 w 25"/>
                  <a:gd name="T9" fmla="*/ 59 h 59"/>
                  <a:gd name="T10" fmla="*/ 0 w 25"/>
                  <a:gd name="T11" fmla="*/ 49 h 59"/>
                  <a:gd name="T12" fmla="*/ 7 w 25"/>
                  <a:gd name="T13" fmla="*/ 32 h 59"/>
                  <a:gd name="T14" fmla="*/ 17 w 25"/>
                  <a:gd name="T15" fmla="*/ 14 h 59"/>
                  <a:gd name="T16" fmla="*/ 25 w 25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59">
                    <a:moveTo>
                      <a:pt x="25" y="0"/>
                    </a:moveTo>
                    <a:lnTo>
                      <a:pt x="24" y="13"/>
                    </a:lnTo>
                    <a:lnTo>
                      <a:pt x="20" y="34"/>
                    </a:lnTo>
                    <a:lnTo>
                      <a:pt x="13" y="53"/>
                    </a:lnTo>
                    <a:lnTo>
                      <a:pt x="4" y="59"/>
                    </a:lnTo>
                    <a:lnTo>
                      <a:pt x="0" y="49"/>
                    </a:lnTo>
                    <a:lnTo>
                      <a:pt x="7" y="32"/>
                    </a:lnTo>
                    <a:lnTo>
                      <a:pt x="17" y="14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0" name="Freeform 498">
                <a:extLst>
                  <a:ext uri="{FF2B5EF4-FFF2-40B4-BE49-F238E27FC236}">
                    <a16:creationId xmlns:a16="http://schemas.microsoft.com/office/drawing/2014/main" xmlns="" id="{EE205900-46A2-6629-0B21-05A58C24A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4188"/>
                <a:ext cx="30" cy="6"/>
              </a:xfrm>
              <a:custGeom>
                <a:avLst/>
                <a:gdLst>
                  <a:gd name="T0" fmla="*/ 59 w 59"/>
                  <a:gd name="T1" fmla="*/ 3 h 12"/>
                  <a:gd name="T2" fmla="*/ 55 w 59"/>
                  <a:gd name="T3" fmla="*/ 3 h 12"/>
                  <a:gd name="T4" fmla="*/ 47 w 59"/>
                  <a:gd name="T5" fmla="*/ 2 h 12"/>
                  <a:gd name="T6" fmla="*/ 38 w 59"/>
                  <a:gd name="T7" fmla="*/ 2 h 12"/>
                  <a:gd name="T8" fmla="*/ 28 w 59"/>
                  <a:gd name="T9" fmla="*/ 0 h 12"/>
                  <a:gd name="T10" fmla="*/ 17 w 59"/>
                  <a:gd name="T11" fmla="*/ 0 h 12"/>
                  <a:gd name="T12" fmla="*/ 9 w 59"/>
                  <a:gd name="T13" fmla="*/ 0 h 12"/>
                  <a:gd name="T14" fmla="*/ 3 w 59"/>
                  <a:gd name="T15" fmla="*/ 3 h 12"/>
                  <a:gd name="T16" fmla="*/ 0 w 59"/>
                  <a:gd name="T17" fmla="*/ 7 h 12"/>
                  <a:gd name="T18" fmla="*/ 1 w 59"/>
                  <a:gd name="T19" fmla="*/ 10 h 12"/>
                  <a:gd name="T20" fmla="*/ 6 w 59"/>
                  <a:gd name="T21" fmla="*/ 12 h 12"/>
                  <a:gd name="T22" fmla="*/ 14 w 59"/>
                  <a:gd name="T23" fmla="*/ 12 h 12"/>
                  <a:gd name="T24" fmla="*/ 24 w 59"/>
                  <a:gd name="T25" fmla="*/ 10 h 12"/>
                  <a:gd name="T26" fmla="*/ 34 w 59"/>
                  <a:gd name="T27" fmla="*/ 9 h 12"/>
                  <a:gd name="T28" fmla="*/ 45 w 59"/>
                  <a:gd name="T29" fmla="*/ 7 h 12"/>
                  <a:gd name="T30" fmla="*/ 53 w 59"/>
                  <a:gd name="T31" fmla="*/ 4 h 12"/>
                  <a:gd name="T32" fmla="*/ 59 w 59"/>
                  <a:gd name="T33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9" h="12">
                    <a:moveTo>
                      <a:pt x="59" y="3"/>
                    </a:moveTo>
                    <a:lnTo>
                      <a:pt x="55" y="3"/>
                    </a:lnTo>
                    <a:lnTo>
                      <a:pt x="47" y="2"/>
                    </a:lnTo>
                    <a:lnTo>
                      <a:pt x="38" y="2"/>
                    </a:lnTo>
                    <a:lnTo>
                      <a:pt x="28" y="0"/>
                    </a:lnTo>
                    <a:lnTo>
                      <a:pt x="17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6" y="12"/>
                    </a:lnTo>
                    <a:lnTo>
                      <a:pt x="14" y="12"/>
                    </a:lnTo>
                    <a:lnTo>
                      <a:pt x="24" y="10"/>
                    </a:lnTo>
                    <a:lnTo>
                      <a:pt x="34" y="9"/>
                    </a:lnTo>
                    <a:lnTo>
                      <a:pt x="45" y="7"/>
                    </a:lnTo>
                    <a:lnTo>
                      <a:pt x="53" y="4"/>
                    </a:lnTo>
                    <a:lnTo>
                      <a:pt x="59" y="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1" name="Freeform 499">
                <a:extLst>
                  <a:ext uri="{FF2B5EF4-FFF2-40B4-BE49-F238E27FC236}">
                    <a16:creationId xmlns:a16="http://schemas.microsoft.com/office/drawing/2014/main" xmlns="" id="{24AABD08-76E2-EF68-3C82-6ED136FA78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4199"/>
                <a:ext cx="25" cy="18"/>
              </a:xfrm>
              <a:custGeom>
                <a:avLst/>
                <a:gdLst>
                  <a:gd name="T0" fmla="*/ 50 w 50"/>
                  <a:gd name="T1" fmla="*/ 0 h 35"/>
                  <a:gd name="T2" fmla="*/ 46 w 50"/>
                  <a:gd name="T3" fmla="*/ 2 h 35"/>
                  <a:gd name="T4" fmla="*/ 39 w 50"/>
                  <a:gd name="T5" fmla="*/ 5 h 35"/>
                  <a:gd name="T6" fmla="*/ 31 w 50"/>
                  <a:gd name="T7" fmla="*/ 9 h 35"/>
                  <a:gd name="T8" fmla="*/ 21 w 50"/>
                  <a:gd name="T9" fmla="*/ 12 h 35"/>
                  <a:gd name="T10" fmla="*/ 12 w 50"/>
                  <a:gd name="T11" fmla="*/ 17 h 35"/>
                  <a:gd name="T12" fmla="*/ 5 w 50"/>
                  <a:gd name="T13" fmla="*/ 22 h 35"/>
                  <a:gd name="T14" fmla="*/ 0 w 50"/>
                  <a:gd name="T15" fmla="*/ 27 h 35"/>
                  <a:gd name="T16" fmla="*/ 0 w 50"/>
                  <a:gd name="T17" fmla="*/ 32 h 35"/>
                  <a:gd name="T18" fmla="*/ 2 w 50"/>
                  <a:gd name="T19" fmla="*/ 35 h 35"/>
                  <a:gd name="T20" fmla="*/ 9 w 50"/>
                  <a:gd name="T21" fmla="*/ 34 h 35"/>
                  <a:gd name="T22" fmla="*/ 15 w 50"/>
                  <a:gd name="T23" fmla="*/ 30 h 35"/>
                  <a:gd name="T24" fmla="*/ 23 w 50"/>
                  <a:gd name="T25" fmla="*/ 24 h 35"/>
                  <a:gd name="T26" fmla="*/ 31 w 50"/>
                  <a:gd name="T27" fmla="*/ 17 h 35"/>
                  <a:gd name="T28" fmla="*/ 39 w 50"/>
                  <a:gd name="T29" fmla="*/ 10 h 35"/>
                  <a:gd name="T30" fmla="*/ 46 w 50"/>
                  <a:gd name="T31" fmla="*/ 5 h 35"/>
                  <a:gd name="T32" fmla="*/ 50 w 50"/>
                  <a:gd name="T3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35">
                    <a:moveTo>
                      <a:pt x="50" y="0"/>
                    </a:moveTo>
                    <a:lnTo>
                      <a:pt x="46" y="2"/>
                    </a:lnTo>
                    <a:lnTo>
                      <a:pt x="39" y="5"/>
                    </a:lnTo>
                    <a:lnTo>
                      <a:pt x="31" y="9"/>
                    </a:lnTo>
                    <a:lnTo>
                      <a:pt x="21" y="12"/>
                    </a:lnTo>
                    <a:lnTo>
                      <a:pt x="12" y="17"/>
                    </a:lnTo>
                    <a:lnTo>
                      <a:pt x="5" y="22"/>
                    </a:lnTo>
                    <a:lnTo>
                      <a:pt x="0" y="27"/>
                    </a:lnTo>
                    <a:lnTo>
                      <a:pt x="0" y="32"/>
                    </a:lnTo>
                    <a:lnTo>
                      <a:pt x="2" y="35"/>
                    </a:lnTo>
                    <a:lnTo>
                      <a:pt x="9" y="34"/>
                    </a:lnTo>
                    <a:lnTo>
                      <a:pt x="15" y="30"/>
                    </a:lnTo>
                    <a:lnTo>
                      <a:pt x="23" y="24"/>
                    </a:lnTo>
                    <a:lnTo>
                      <a:pt x="31" y="17"/>
                    </a:lnTo>
                    <a:lnTo>
                      <a:pt x="39" y="10"/>
                    </a:lnTo>
                    <a:lnTo>
                      <a:pt x="46" y="5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2" name="Freeform 500">
                <a:extLst>
                  <a:ext uri="{FF2B5EF4-FFF2-40B4-BE49-F238E27FC236}">
                    <a16:creationId xmlns:a16="http://schemas.microsoft.com/office/drawing/2014/main" xmlns="" id="{64D28BBD-FF0A-5D8B-7306-D0D62CAC1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5" y="4108"/>
                <a:ext cx="8" cy="37"/>
              </a:xfrm>
              <a:custGeom>
                <a:avLst/>
                <a:gdLst>
                  <a:gd name="T0" fmla="*/ 13 w 16"/>
                  <a:gd name="T1" fmla="*/ 73 h 73"/>
                  <a:gd name="T2" fmla="*/ 4 w 16"/>
                  <a:gd name="T3" fmla="*/ 56 h 73"/>
                  <a:gd name="T4" fmla="*/ 0 w 16"/>
                  <a:gd name="T5" fmla="*/ 32 h 73"/>
                  <a:gd name="T6" fmla="*/ 1 w 16"/>
                  <a:gd name="T7" fmla="*/ 11 h 73"/>
                  <a:gd name="T8" fmla="*/ 9 w 16"/>
                  <a:gd name="T9" fmla="*/ 0 h 73"/>
                  <a:gd name="T10" fmla="*/ 16 w 16"/>
                  <a:gd name="T11" fmla="*/ 7 h 73"/>
                  <a:gd name="T12" fmla="*/ 16 w 16"/>
                  <a:gd name="T13" fmla="*/ 28 h 73"/>
                  <a:gd name="T14" fmla="*/ 13 w 16"/>
                  <a:gd name="T15" fmla="*/ 53 h 73"/>
                  <a:gd name="T16" fmla="*/ 13 w 16"/>
                  <a:gd name="T17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3">
                    <a:moveTo>
                      <a:pt x="13" y="73"/>
                    </a:moveTo>
                    <a:lnTo>
                      <a:pt x="4" y="56"/>
                    </a:lnTo>
                    <a:lnTo>
                      <a:pt x="0" y="32"/>
                    </a:lnTo>
                    <a:lnTo>
                      <a:pt x="1" y="11"/>
                    </a:lnTo>
                    <a:lnTo>
                      <a:pt x="9" y="0"/>
                    </a:lnTo>
                    <a:lnTo>
                      <a:pt x="16" y="7"/>
                    </a:lnTo>
                    <a:lnTo>
                      <a:pt x="16" y="28"/>
                    </a:lnTo>
                    <a:lnTo>
                      <a:pt x="13" y="53"/>
                    </a:lnTo>
                    <a:lnTo>
                      <a:pt x="13" y="7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3" name="Freeform 501">
                <a:extLst>
                  <a:ext uri="{FF2B5EF4-FFF2-40B4-BE49-F238E27FC236}">
                    <a16:creationId xmlns:a16="http://schemas.microsoft.com/office/drawing/2014/main" xmlns="" id="{A55B0327-3BD3-D809-4192-D1086D3ACB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7" y="4116"/>
                <a:ext cx="16" cy="35"/>
              </a:xfrm>
              <a:custGeom>
                <a:avLst/>
                <a:gdLst>
                  <a:gd name="T0" fmla="*/ 0 w 32"/>
                  <a:gd name="T1" fmla="*/ 70 h 70"/>
                  <a:gd name="T2" fmla="*/ 3 w 32"/>
                  <a:gd name="T3" fmla="*/ 54 h 70"/>
                  <a:gd name="T4" fmla="*/ 10 w 32"/>
                  <a:gd name="T5" fmla="*/ 30 h 70"/>
                  <a:gd name="T6" fmla="*/ 17 w 32"/>
                  <a:gd name="T7" fmla="*/ 10 h 70"/>
                  <a:gd name="T8" fmla="*/ 28 w 32"/>
                  <a:gd name="T9" fmla="*/ 0 h 70"/>
                  <a:gd name="T10" fmla="*/ 32 w 32"/>
                  <a:gd name="T11" fmla="*/ 2 h 70"/>
                  <a:gd name="T12" fmla="*/ 31 w 32"/>
                  <a:gd name="T13" fmla="*/ 10 h 70"/>
                  <a:gd name="T14" fmla="*/ 28 w 32"/>
                  <a:gd name="T15" fmla="*/ 20 h 70"/>
                  <a:gd name="T16" fmla="*/ 23 w 32"/>
                  <a:gd name="T17" fmla="*/ 32 h 70"/>
                  <a:gd name="T18" fmla="*/ 16 w 32"/>
                  <a:gd name="T19" fmla="*/ 45 h 70"/>
                  <a:gd name="T20" fmla="*/ 10 w 32"/>
                  <a:gd name="T21" fmla="*/ 56 h 70"/>
                  <a:gd name="T22" fmla="*/ 4 w 32"/>
                  <a:gd name="T23" fmla="*/ 65 h 70"/>
                  <a:gd name="T24" fmla="*/ 0 w 32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70">
                    <a:moveTo>
                      <a:pt x="0" y="70"/>
                    </a:moveTo>
                    <a:lnTo>
                      <a:pt x="3" y="54"/>
                    </a:lnTo>
                    <a:lnTo>
                      <a:pt x="10" y="30"/>
                    </a:lnTo>
                    <a:lnTo>
                      <a:pt x="17" y="10"/>
                    </a:lnTo>
                    <a:lnTo>
                      <a:pt x="28" y="0"/>
                    </a:lnTo>
                    <a:lnTo>
                      <a:pt x="32" y="2"/>
                    </a:lnTo>
                    <a:lnTo>
                      <a:pt x="31" y="10"/>
                    </a:lnTo>
                    <a:lnTo>
                      <a:pt x="28" y="20"/>
                    </a:lnTo>
                    <a:lnTo>
                      <a:pt x="23" y="32"/>
                    </a:lnTo>
                    <a:lnTo>
                      <a:pt x="16" y="45"/>
                    </a:lnTo>
                    <a:lnTo>
                      <a:pt x="10" y="56"/>
                    </a:lnTo>
                    <a:lnTo>
                      <a:pt x="4" y="65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4" name="Freeform 502">
                <a:extLst>
                  <a:ext uri="{FF2B5EF4-FFF2-40B4-BE49-F238E27FC236}">
                    <a16:creationId xmlns:a16="http://schemas.microsoft.com/office/drawing/2014/main" xmlns="" id="{A50F85EF-CE65-E573-DC08-436DA5F58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81" y="4108"/>
                <a:ext cx="9" cy="34"/>
              </a:xfrm>
              <a:custGeom>
                <a:avLst/>
                <a:gdLst>
                  <a:gd name="T0" fmla="*/ 17 w 17"/>
                  <a:gd name="T1" fmla="*/ 67 h 67"/>
                  <a:gd name="T2" fmla="*/ 7 w 17"/>
                  <a:gd name="T3" fmla="*/ 58 h 67"/>
                  <a:gd name="T4" fmla="*/ 0 w 17"/>
                  <a:gd name="T5" fmla="*/ 37 h 67"/>
                  <a:gd name="T6" fmla="*/ 0 w 17"/>
                  <a:gd name="T7" fmla="*/ 13 h 67"/>
                  <a:gd name="T8" fmla="*/ 7 w 17"/>
                  <a:gd name="T9" fmla="*/ 0 h 67"/>
                  <a:gd name="T10" fmla="*/ 13 w 17"/>
                  <a:gd name="T11" fmla="*/ 3 h 67"/>
                  <a:gd name="T12" fmla="*/ 16 w 17"/>
                  <a:gd name="T13" fmla="*/ 22 h 67"/>
                  <a:gd name="T14" fmla="*/ 16 w 17"/>
                  <a:gd name="T15" fmla="*/ 47 h 67"/>
                  <a:gd name="T16" fmla="*/ 17 w 17"/>
                  <a:gd name="T17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67">
                    <a:moveTo>
                      <a:pt x="17" y="67"/>
                    </a:moveTo>
                    <a:lnTo>
                      <a:pt x="7" y="58"/>
                    </a:lnTo>
                    <a:lnTo>
                      <a:pt x="0" y="37"/>
                    </a:lnTo>
                    <a:lnTo>
                      <a:pt x="0" y="13"/>
                    </a:lnTo>
                    <a:lnTo>
                      <a:pt x="7" y="0"/>
                    </a:lnTo>
                    <a:lnTo>
                      <a:pt x="13" y="3"/>
                    </a:lnTo>
                    <a:lnTo>
                      <a:pt x="16" y="22"/>
                    </a:lnTo>
                    <a:lnTo>
                      <a:pt x="16" y="47"/>
                    </a:lnTo>
                    <a:lnTo>
                      <a:pt x="17" y="6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5" name="Freeform 503">
                <a:extLst>
                  <a:ext uri="{FF2B5EF4-FFF2-40B4-BE49-F238E27FC236}">
                    <a16:creationId xmlns:a16="http://schemas.microsoft.com/office/drawing/2014/main" xmlns="" id="{A916F064-1076-7518-AB00-65A0EB1FE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5" y="4106"/>
                <a:ext cx="11" cy="36"/>
              </a:xfrm>
              <a:custGeom>
                <a:avLst/>
                <a:gdLst>
                  <a:gd name="T0" fmla="*/ 23 w 23"/>
                  <a:gd name="T1" fmla="*/ 72 h 72"/>
                  <a:gd name="T2" fmla="*/ 11 w 23"/>
                  <a:gd name="T3" fmla="*/ 58 h 72"/>
                  <a:gd name="T4" fmla="*/ 3 w 23"/>
                  <a:gd name="T5" fmla="*/ 36 h 72"/>
                  <a:gd name="T6" fmla="*/ 0 w 23"/>
                  <a:gd name="T7" fmla="*/ 13 h 72"/>
                  <a:gd name="T8" fmla="*/ 4 w 23"/>
                  <a:gd name="T9" fmla="*/ 0 h 72"/>
                  <a:gd name="T10" fmla="*/ 11 w 23"/>
                  <a:gd name="T11" fmla="*/ 5 h 72"/>
                  <a:gd name="T12" fmla="*/ 14 w 23"/>
                  <a:gd name="T13" fmla="*/ 23 h 72"/>
                  <a:gd name="T14" fmla="*/ 17 w 23"/>
                  <a:gd name="T15" fmla="*/ 48 h 72"/>
                  <a:gd name="T16" fmla="*/ 23 w 23"/>
                  <a:gd name="T1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72">
                    <a:moveTo>
                      <a:pt x="23" y="72"/>
                    </a:moveTo>
                    <a:lnTo>
                      <a:pt x="11" y="58"/>
                    </a:lnTo>
                    <a:lnTo>
                      <a:pt x="3" y="36"/>
                    </a:lnTo>
                    <a:lnTo>
                      <a:pt x="0" y="13"/>
                    </a:lnTo>
                    <a:lnTo>
                      <a:pt x="4" y="0"/>
                    </a:lnTo>
                    <a:lnTo>
                      <a:pt x="11" y="5"/>
                    </a:lnTo>
                    <a:lnTo>
                      <a:pt x="14" y="23"/>
                    </a:lnTo>
                    <a:lnTo>
                      <a:pt x="17" y="48"/>
                    </a:lnTo>
                    <a:lnTo>
                      <a:pt x="23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6" name="Freeform 504">
                <a:extLst>
                  <a:ext uri="{FF2B5EF4-FFF2-40B4-BE49-F238E27FC236}">
                    <a16:creationId xmlns:a16="http://schemas.microsoft.com/office/drawing/2014/main" xmlns="" id="{D1F6E7E6-398D-4335-9511-9984C8020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9" y="4108"/>
                <a:ext cx="16" cy="35"/>
              </a:xfrm>
              <a:custGeom>
                <a:avLst/>
                <a:gdLst>
                  <a:gd name="T0" fmla="*/ 31 w 31"/>
                  <a:gd name="T1" fmla="*/ 70 h 70"/>
                  <a:gd name="T2" fmla="*/ 23 w 31"/>
                  <a:gd name="T3" fmla="*/ 63 h 70"/>
                  <a:gd name="T4" fmla="*/ 17 w 31"/>
                  <a:gd name="T5" fmla="*/ 55 h 70"/>
                  <a:gd name="T6" fmla="*/ 10 w 31"/>
                  <a:gd name="T7" fmla="*/ 43 h 70"/>
                  <a:gd name="T8" fmla="*/ 6 w 31"/>
                  <a:gd name="T9" fmla="*/ 32 h 70"/>
                  <a:gd name="T10" fmla="*/ 2 w 31"/>
                  <a:gd name="T11" fmla="*/ 21 h 70"/>
                  <a:gd name="T12" fmla="*/ 0 w 31"/>
                  <a:gd name="T13" fmla="*/ 11 h 70"/>
                  <a:gd name="T14" fmla="*/ 1 w 31"/>
                  <a:gd name="T15" fmla="*/ 3 h 70"/>
                  <a:gd name="T16" fmla="*/ 4 w 31"/>
                  <a:gd name="T17" fmla="*/ 0 h 70"/>
                  <a:gd name="T18" fmla="*/ 12 w 31"/>
                  <a:gd name="T19" fmla="*/ 6 h 70"/>
                  <a:gd name="T20" fmla="*/ 18 w 31"/>
                  <a:gd name="T21" fmla="*/ 26 h 70"/>
                  <a:gd name="T22" fmla="*/ 25 w 31"/>
                  <a:gd name="T23" fmla="*/ 50 h 70"/>
                  <a:gd name="T24" fmla="*/ 31 w 31"/>
                  <a:gd name="T2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" h="70">
                    <a:moveTo>
                      <a:pt x="31" y="70"/>
                    </a:moveTo>
                    <a:lnTo>
                      <a:pt x="23" y="63"/>
                    </a:lnTo>
                    <a:lnTo>
                      <a:pt x="17" y="55"/>
                    </a:lnTo>
                    <a:lnTo>
                      <a:pt x="10" y="43"/>
                    </a:lnTo>
                    <a:lnTo>
                      <a:pt x="6" y="32"/>
                    </a:lnTo>
                    <a:lnTo>
                      <a:pt x="2" y="21"/>
                    </a:lnTo>
                    <a:lnTo>
                      <a:pt x="0" y="11"/>
                    </a:lnTo>
                    <a:lnTo>
                      <a:pt x="1" y="3"/>
                    </a:lnTo>
                    <a:lnTo>
                      <a:pt x="4" y="0"/>
                    </a:lnTo>
                    <a:lnTo>
                      <a:pt x="12" y="6"/>
                    </a:lnTo>
                    <a:lnTo>
                      <a:pt x="18" y="26"/>
                    </a:lnTo>
                    <a:lnTo>
                      <a:pt x="25" y="50"/>
                    </a:lnTo>
                    <a:lnTo>
                      <a:pt x="31" y="7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7" name="Freeform 505">
                <a:extLst>
                  <a:ext uri="{FF2B5EF4-FFF2-40B4-BE49-F238E27FC236}">
                    <a16:creationId xmlns:a16="http://schemas.microsoft.com/office/drawing/2014/main" xmlns="" id="{E02C57B4-5EFA-E53F-8AB4-6B1192BFD1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8" y="4110"/>
                <a:ext cx="23" cy="36"/>
              </a:xfrm>
              <a:custGeom>
                <a:avLst/>
                <a:gdLst>
                  <a:gd name="T0" fmla="*/ 46 w 46"/>
                  <a:gd name="T1" fmla="*/ 72 h 72"/>
                  <a:gd name="T2" fmla="*/ 38 w 46"/>
                  <a:gd name="T3" fmla="*/ 64 h 72"/>
                  <a:gd name="T4" fmla="*/ 30 w 46"/>
                  <a:gd name="T5" fmla="*/ 55 h 72"/>
                  <a:gd name="T6" fmla="*/ 21 w 46"/>
                  <a:gd name="T7" fmla="*/ 44 h 72"/>
                  <a:gd name="T8" fmla="*/ 13 w 46"/>
                  <a:gd name="T9" fmla="*/ 33 h 72"/>
                  <a:gd name="T10" fmla="*/ 5 w 46"/>
                  <a:gd name="T11" fmla="*/ 23 h 72"/>
                  <a:gd name="T12" fmla="*/ 1 w 46"/>
                  <a:gd name="T13" fmla="*/ 13 h 72"/>
                  <a:gd name="T14" fmla="*/ 0 w 46"/>
                  <a:gd name="T15" fmla="*/ 5 h 72"/>
                  <a:gd name="T16" fmla="*/ 4 w 46"/>
                  <a:gd name="T17" fmla="*/ 0 h 72"/>
                  <a:gd name="T18" fmla="*/ 9 w 46"/>
                  <a:gd name="T19" fmla="*/ 0 h 72"/>
                  <a:gd name="T20" fmla="*/ 15 w 46"/>
                  <a:gd name="T21" fmla="*/ 7 h 72"/>
                  <a:gd name="T22" fmla="*/ 21 w 46"/>
                  <a:gd name="T23" fmla="*/ 17 h 72"/>
                  <a:gd name="T24" fmla="*/ 27 w 46"/>
                  <a:gd name="T25" fmla="*/ 28 h 72"/>
                  <a:gd name="T26" fmla="*/ 33 w 46"/>
                  <a:gd name="T27" fmla="*/ 42 h 72"/>
                  <a:gd name="T28" fmla="*/ 36 w 46"/>
                  <a:gd name="T29" fmla="*/ 54 h 72"/>
                  <a:gd name="T30" fmla="*/ 42 w 46"/>
                  <a:gd name="T31" fmla="*/ 64 h 72"/>
                  <a:gd name="T32" fmla="*/ 46 w 46"/>
                  <a:gd name="T33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" h="72">
                    <a:moveTo>
                      <a:pt x="46" y="72"/>
                    </a:moveTo>
                    <a:lnTo>
                      <a:pt x="38" y="64"/>
                    </a:lnTo>
                    <a:lnTo>
                      <a:pt x="30" y="55"/>
                    </a:lnTo>
                    <a:lnTo>
                      <a:pt x="21" y="44"/>
                    </a:lnTo>
                    <a:lnTo>
                      <a:pt x="13" y="33"/>
                    </a:lnTo>
                    <a:lnTo>
                      <a:pt x="5" y="23"/>
                    </a:lnTo>
                    <a:lnTo>
                      <a:pt x="1" y="13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5" y="7"/>
                    </a:lnTo>
                    <a:lnTo>
                      <a:pt x="21" y="17"/>
                    </a:lnTo>
                    <a:lnTo>
                      <a:pt x="27" y="28"/>
                    </a:lnTo>
                    <a:lnTo>
                      <a:pt x="33" y="42"/>
                    </a:lnTo>
                    <a:lnTo>
                      <a:pt x="36" y="54"/>
                    </a:lnTo>
                    <a:lnTo>
                      <a:pt x="42" y="64"/>
                    </a:lnTo>
                    <a:lnTo>
                      <a:pt x="46" y="7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8" name="Freeform 506">
                <a:extLst>
                  <a:ext uri="{FF2B5EF4-FFF2-40B4-BE49-F238E27FC236}">
                    <a16:creationId xmlns:a16="http://schemas.microsoft.com/office/drawing/2014/main" xmlns="" id="{850FB34E-8BC0-F07B-EAEE-C877D51A00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4" y="4116"/>
                <a:ext cx="32" cy="36"/>
              </a:xfrm>
              <a:custGeom>
                <a:avLst/>
                <a:gdLst>
                  <a:gd name="T0" fmla="*/ 63 w 63"/>
                  <a:gd name="T1" fmla="*/ 71 h 71"/>
                  <a:gd name="T2" fmla="*/ 55 w 63"/>
                  <a:gd name="T3" fmla="*/ 65 h 71"/>
                  <a:gd name="T4" fmla="*/ 45 w 63"/>
                  <a:gd name="T5" fmla="*/ 56 h 71"/>
                  <a:gd name="T6" fmla="*/ 33 w 63"/>
                  <a:gd name="T7" fmla="*/ 45 h 71"/>
                  <a:gd name="T8" fmla="*/ 21 w 63"/>
                  <a:gd name="T9" fmla="*/ 34 h 71"/>
                  <a:gd name="T10" fmla="*/ 10 w 63"/>
                  <a:gd name="T11" fmla="*/ 21 h 71"/>
                  <a:gd name="T12" fmla="*/ 3 w 63"/>
                  <a:gd name="T13" fmla="*/ 11 h 71"/>
                  <a:gd name="T14" fmla="*/ 0 w 63"/>
                  <a:gd name="T15" fmla="*/ 4 h 71"/>
                  <a:gd name="T16" fmla="*/ 3 w 63"/>
                  <a:gd name="T17" fmla="*/ 0 h 71"/>
                  <a:gd name="T18" fmla="*/ 9 w 63"/>
                  <a:gd name="T19" fmla="*/ 1 h 71"/>
                  <a:gd name="T20" fmla="*/ 18 w 63"/>
                  <a:gd name="T21" fmla="*/ 9 h 71"/>
                  <a:gd name="T22" fmla="*/ 28 w 63"/>
                  <a:gd name="T23" fmla="*/ 19 h 71"/>
                  <a:gd name="T24" fmla="*/ 37 w 63"/>
                  <a:gd name="T25" fmla="*/ 31 h 71"/>
                  <a:gd name="T26" fmla="*/ 45 w 63"/>
                  <a:gd name="T27" fmla="*/ 45 h 71"/>
                  <a:gd name="T28" fmla="*/ 53 w 63"/>
                  <a:gd name="T29" fmla="*/ 56 h 71"/>
                  <a:gd name="T30" fmla="*/ 59 w 63"/>
                  <a:gd name="T31" fmla="*/ 66 h 71"/>
                  <a:gd name="T32" fmla="*/ 63 w 63"/>
                  <a:gd name="T33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71">
                    <a:moveTo>
                      <a:pt x="63" y="71"/>
                    </a:moveTo>
                    <a:lnTo>
                      <a:pt x="55" y="65"/>
                    </a:lnTo>
                    <a:lnTo>
                      <a:pt x="45" y="56"/>
                    </a:lnTo>
                    <a:lnTo>
                      <a:pt x="33" y="45"/>
                    </a:lnTo>
                    <a:lnTo>
                      <a:pt x="21" y="34"/>
                    </a:lnTo>
                    <a:lnTo>
                      <a:pt x="10" y="21"/>
                    </a:lnTo>
                    <a:lnTo>
                      <a:pt x="3" y="11"/>
                    </a:lnTo>
                    <a:lnTo>
                      <a:pt x="0" y="4"/>
                    </a:lnTo>
                    <a:lnTo>
                      <a:pt x="3" y="0"/>
                    </a:lnTo>
                    <a:lnTo>
                      <a:pt x="9" y="1"/>
                    </a:lnTo>
                    <a:lnTo>
                      <a:pt x="18" y="9"/>
                    </a:lnTo>
                    <a:lnTo>
                      <a:pt x="28" y="19"/>
                    </a:lnTo>
                    <a:lnTo>
                      <a:pt x="37" y="31"/>
                    </a:lnTo>
                    <a:lnTo>
                      <a:pt x="45" y="45"/>
                    </a:lnTo>
                    <a:lnTo>
                      <a:pt x="53" y="56"/>
                    </a:lnTo>
                    <a:lnTo>
                      <a:pt x="59" y="66"/>
                    </a:lnTo>
                    <a:lnTo>
                      <a:pt x="63" y="7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19" name="Freeform 507">
                <a:extLst>
                  <a:ext uri="{FF2B5EF4-FFF2-40B4-BE49-F238E27FC236}">
                    <a16:creationId xmlns:a16="http://schemas.microsoft.com/office/drawing/2014/main" xmlns="" id="{53D18EA5-B591-19A8-8C14-E981500A4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1" y="4121"/>
                <a:ext cx="36" cy="37"/>
              </a:xfrm>
              <a:custGeom>
                <a:avLst/>
                <a:gdLst>
                  <a:gd name="T0" fmla="*/ 72 w 72"/>
                  <a:gd name="T1" fmla="*/ 74 h 74"/>
                  <a:gd name="T2" fmla="*/ 63 w 72"/>
                  <a:gd name="T3" fmla="*/ 69 h 74"/>
                  <a:gd name="T4" fmla="*/ 52 w 72"/>
                  <a:gd name="T5" fmla="*/ 60 h 74"/>
                  <a:gd name="T6" fmla="*/ 38 w 72"/>
                  <a:gd name="T7" fmla="*/ 50 h 74"/>
                  <a:gd name="T8" fmla="*/ 25 w 72"/>
                  <a:gd name="T9" fmla="*/ 37 h 74"/>
                  <a:gd name="T10" fmla="*/ 13 w 72"/>
                  <a:gd name="T11" fmla="*/ 26 h 74"/>
                  <a:gd name="T12" fmla="*/ 4 w 72"/>
                  <a:gd name="T13" fmla="*/ 15 h 74"/>
                  <a:gd name="T14" fmla="*/ 0 w 72"/>
                  <a:gd name="T15" fmla="*/ 6 h 74"/>
                  <a:gd name="T16" fmla="*/ 2 w 72"/>
                  <a:gd name="T17" fmla="*/ 0 h 74"/>
                  <a:gd name="T18" fmla="*/ 9 w 72"/>
                  <a:gd name="T19" fmla="*/ 0 h 74"/>
                  <a:gd name="T20" fmla="*/ 18 w 72"/>
                  <a:gd name="T21" fmla="*/ 6 h 74"/>
                  <a:gd name="T22" fmla="*/ 27 w 72"/>
                  <a:gd name="T23" fmla="*/ 16 h 74"/>
                  <a:gd name="T24" fmla="*/ 38 w 72"/>
                  <a:gd name="T25" fmla="*/ 29 h 74"/>
                  <a:gd name="T26" fmla="*/ 47 w 72"/>
                  <a:gd name="T27" fmla="*/ 44 h 74"/>
                  <a:gd name="T28" fmla="*/ 56 w 72"/>
                  <a:gd name="T29" fmla="*/ 56 h 74"/>
                  <a:gd name="T30" fmla="*/ 66 w 72"/>
                  <a:gd name="T31" fmla="*/ 67 h 74"/>
                  <a:gd name="T32" fmla="*/ 72 w 72"/>
                  <a:gd name="T3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74">
                    <a:moveTo>
                      <a:pt x="72" y="74"/>
                    </a:moveTo>
                    <a:lnTo>
                      <a:pt x="63" y="69"/>
                    </a:lnTo>
                    <a:lnTo>
                      <a:pt x="52" y="60"/>
                    </a:lnTo>
                    <a:lnTo>
                      <a:pt x="38" y="50"/>
                    </a:lnTo>
                    <a:lnTo>
                      <a:pt x="25" y="37"/>
                    </a:lnTo>
                    <a:lnTo>
                      <a:pt x="13" y="26"/>
                    </a:lnTo>
                    <a:lnTo>
                      <a:pt x="4" y="15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9" y="0"/>
                    </a:lnTo>
                    <a:lnTo>
                      <a:pt x="18" y="6"/>
                    </a:lnTo>
                    <a:lnTo>
                      <a:pt x="27" y="16"/>
                    </a:lnTo>
                    <a:lnTo>
                      <a:pt x="38" y="29"/>
                    </a:lnTo>
                    <a:lnTo>
                      <a:pt x="47" y="44"/>
                    </a:lnTo>
                    <a:lnTo>
                      <a:pt x="56" y="56"/>
                    </a:lnTo>
                    <a:lnTo>
                      <a:pt x="66" y="67"/>
                    </a:lnTo>
                    <a:lnTo>
                      <a:pt x="72" y="7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0" name="Freeform 508">
                <a:extLst>
                  <a:ext uri="{FF2B5EF4-FFF2-40B4-BE49-F238E27FC236}">
                    <a16:creationId xmlns:a16="http://schemas.microsoft.com/office/drawing/2014/main" xmlns="" id="{A28392B0-1408-1440-AF8C-CC994DFFC0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2" y="4131"/>
                <a:ext cx="42" cy="35"/>
              </a:xfrm>
              <a:custGeom>
                <a:avLst/>
                <a:gdLst>
                  <a:gd name="T0" fmla="*/ 84 w 84"/>
                  <a:gd name="T1" fmla="*/ 68 h 68"/>
                  <a:gd name="T2" fmla="*/ 73 w 84"/>
                  <a:gd name="T3" fmla="*/ 65 h 68"/>
                  <a:gd name="T4" fmla="*/ 60 w 84"/>
                  <a:gd name="T5" fmla="*/ 59 h 68"/>
                  <a:gd name="T6" fmla="*/ 46 w 84"/>
                  <a:gd name="T7" fmla="*/ 52 h 68"/>
                  <a:gd name="T8" fmla="*/ 33 w 84"/>
                  <a:gd name="T9" fmla="*/ 44 h 68"/>
                  <a:gd name="T10" fmla="*/ 19 w 84"/>
                  <a:gd name="T11" fmla="*/ 34 h 68"/>
                  <a:gd name="T12" fmla="*/ 9 w 84"/>
                  <a:gd name="T13" fmla="*/ 24 h 68"/>
                  <a:gd name="T14" fmla="*/ 2 w 84"/>
                  <a:gd name="T15" fmla="*/ 14 h 68"/>
                  <a:gd name="T16" fmla="*/ 0 w 84"/>
                  <a:gd name="T17" fmla="*/ 2 h 68"/>
                  <a:gd name="T18" fmla="*/ 2 w 84"/>
                  <a:gd name="T19" fmla="*/ 0 h 68"/>
                  <a:gd name="T20" fmla="*/ 11 w 84"/>
                  <a:gd name="T21" fmla="*/ 5 h 68"/>
                  <a:gd name="T22" fmla="*/ 23 w 84"/>
                  <a:gd name="T23" fmla="*/ 14 h 68"/>
                  <a:gd name="T24" fmla="*/ 38 w 84"/>
                  <a:gd name="T25" fmla="*/ 25 h 68"/>
                  <a:gd name="T26" fmla="*/ 52 w 84"/>
                  <a:gd name="T27" fmla="*/ 39 h 68"/>
                  <a:gd name="T28" fmla="*/ 65 w 84"/>
                  <a:gd name="T29" fmla="*/ 51 h 68"/>
                  <a:gd name="T30" fmla="*/ 77 w 84"/>
                  <a:gd name="T31" fmla="*/ 61 h 68"/>
                  <a:gd name="T32" fmla="*/ 84 w 84"/>
                  <a:gd name="T3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4" h="68">
                    <a:moveTo>
                      <a:pt x="84" y="68"/>
                    </a:moveTo>
                    <a:lnTo>
                      <a:pt x="73" y="65"/>
                    </a:lnTo>
                    <a:lnTo>
                      <a:pt x="60" y="59"/>
                    </a:lnTo>
                    <a:lnTo>
                      <a:pt x="46" y="52"/>
                    </a:lnTo>
                    <a:lnTo>
                      <a:pt x="33" y="44"/>
                    </a:lnTo>
                    <a:lnTo>
                      <a:pt x="19" y="34"/>
                    </a:lnTo>
                    <a:lnTo>
                      <a:pt x="9" y="24"/>
                    </a:lnTo>
                    <a:lnTo>
                      <a:pt x="2" y="1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" y="5"/>
                    </a:lnTo>
                    <a:lnTo>
                      <a:pt x="23" y="14"/>
                    </a:lnTo>
                    <a:lnTo>
                      <a:pt x="38" y="25"/>
                    </a:lnTo>
                    <a:lnTo>
                      <a:pt x="52" y="39"/>
                    </a:lnTo>
                    <a:lnTo>
                      <a:pt x="65" y="51"/>
                    </a:lnTo>
                    <a:lnTo>
                      <a:pt x="77" y="61"/>
                    </a:lnTo>
                    <a:lnTo>
                      <a:pt x="84" y="68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1" name="Freeform 509">
                <a:extLst>
                  <a:ext uri="{FF2B5EF4-FFF2-40B4-BE49-F238E27FC236}">
                    <a16:creationId xmlns:a16="http://schemas.microsoft.com/office/drawing/2014/main" xmlns="" id="{589A1786-5D46-301C-577C-1CA5AA69C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7" y="4153"/>
                <a:ext cx="46" cy="17"/>
              </a:xfrm>
              <a:custGeom>
                <a:avLst/>
                <a:gdLst>
                  <a:gd name="T0" fmla="*/ 0 w 92"/>
                  <a:gd name="T1" fmla="*/ 1 h 33"/>
                  <a:gd name="T2" fmla="*/ 5 w 92"/>
                  <a:gd name="T3" fmla="*/ 0 h 33"/>
                  <a:gd name="T4" fmla="*/ 14 w 92"/>
                  <a:gd name="T5" fmla="*/ 2 h 33"/>
                  <a:gd name="T6" fmla="*/ 26 w 92"/>
                  <a:gd name="T7" fmla="*/ 6 h 33"/>
                  <a:gd name="T8" fmla="*/ 40 w 92"/>
                  <a:gd name="T9" fmla="*/ 12 h 33"/>
                  <a:gd name="T10" fmla="*/ 55 w 92"/>
                  <a:gd name="T11" fmla="*/ 17 h 33"/>
                  <a:gd name="T12" fmla="*/ 69 w 92"/>
                  <a:gd name="T13" fmla="*/ 23 h 33"/>
                  <a:gd name="T14" fmla="*/ 83 w 92"/>
                  <a:gd name="T15" fmla="*/ 28 h 33"/>
                  <a:gd name="T16" fmla="*/ 92 w 92"/>
                  <a:gd name="T17" fmla="*/ 31 h 33"/>
                  <a:gd name="T18" fmla="*/ 79 w 92"/>
                  <a:gd name="T19" fmla="*/ 33 h 33"/>
                  <a:gd name="T20" fmla="*/ 64 w 92"/>
                  <a:gd name="T21" fmla="*/ 32 h 33"/>
                  <a:gd name="T22" fmla="*/ 47 w 92"/>
                  <a:gd name="T23" fmla="*/ 29 h 33"/>
                  <a:gd name="T24" fmla="*/ 31 w 92"/>
                  <a:gd name="T25" fmla="*/ 26 h 33"/>
                  <a:gd name="T26" fmla="*/ 17 w 92"/>
                  <a:gd name="T27" fmla="*/ 21 h 33"/>
                  <a:gd name="T28" fmla="*/ 5 w 92"/>
                  <a:gd name="T29" fmla="*/ 15 h 33"/>
                  <a:gd name="T30" fmla="*/ 0 w 92"/>
                  <a:gd name="T31" fmla="*/ 8 h 33"/>
                  <a:gd name="T32" fmla="*/ 0 w 92"/>
                  <a:gd name="T33" fmla="*/ 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" h="33">
                    <a:moveTo>
                      <a:pt x="0" y="1"/>
                    </a:moveTo>
                    <a:lnTo>
                      <a:pt x="5" y="0"/>
                    </a:lnTo>
                    <a:lnTo>
                      <a:pt x="14" y="2"/>
                    </a:lnTo>
                    <a:lnTo>
                      <a:pt x="26" y="6"/>
                    </a:lnTo>
                    <a:lnTo>
                      <a:pt x="40" y="12"/>
                    </a:lnTo>
                    <a:lnTo>
                      <a:pt x="55" y="17"/>
                    </a:lnTo>
                    <a:lnTo>
                      <a:pt x="69" y="23"/>
                    </a:lnTo>
                    <a:lnTo>
                      <a:pt x="83" y="28"/>
                    </a:lnTo>
                    <a:lnTo>
                      <a:pt x="92" y="31"/>
                    </a:lnTo>
                    <a:lnTo>
                      <a:pt x="79" y="33"/>
                    </a:lnTo>
                    <a:lnTo>
                      <a:pt x="64" y="32"/>
                    </a:lnTo>
                    <a:lnTo>
                      <a:pt x="47" y="29"/>
                    </a:lnTo>
                    <a:lnTo>
                      <a:pt x="31" y="26"/>
                    </a:lnTo>
                    <a:lnTo>
                      <a:pt x="17" y="21"/>
                    </a:lnTo>
                    <a:lnTo>
                      <a:pt x="5" y="15"/>
                    </a:lnTo>
                    <a:lnTo>
                      <a:pt x="0" y="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2" name="Freeform 510">
                <a:extLst>
                  <a:ext uri="{FF2B5EF4-FFF2-40B4-BE49-F238E27FC236}">
                    <a16:creationId xmlns:a16="http://schemas.microsoft.com/office/drawing/2014/main" xmlns="" id="{449DC791-7F56-6EF4-9660-A29457F310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4166"/>
                <a:ext cx="45" cy="17"/>
              </a:xfrm>
              <a:custGeom>
                <a:avLst/>
                <a:gdLst>
                  <a:gd name="T0" fmla="*/ 0 w 89"/>
                  <a:gd name="T1" fmla="*/ 0 h 32"/>
                  <a:gd name="T2" fmla="*/ 5 w 89"/>
                  <a:gd name="T3" fmla="*/ 0 h 32"/>
                  <a:gd name="T4" fmla="*/ 14 w 89"/>
                  <a:gd name="T5" fmla="*/ 1 h 32"/>
                  <a:gd name="T6" fmla="*/ 26 w 89"/>
                  <a:gd name="T7" fmla="*/ 6 h 32"/>
                  <a:gd name="T8" fmla="*/ 40 w 89"/>
                  <a:gd name="T9" fmla="*/ 11 h 32"/>
                  <a:gd name="T10" fmla="*/ 56 w 89"/>
                  <a:gd name="T11" fmla="*/ 17 h 32"/>
                  <a:gd name="T12" fmla="*/ 69 w 89"/>
                  <a:gd name="T13" fmla="*/ 22 h 32"/>
                  <a:gd name="T14" fmla="*/ 81 w 89"/>
                  <a:gd name="T15" fmla="*/ 27 h 32"/>
                  <a:gd name="T16" fmla="*/ 89 w 89"/>
                  <a:gd name="T17" fmla="*/ 30 h 32"/>
                  <a:gd name="T18" fmla="*/ 77 w 89"/>
                  <a:gd name="T19" fmla="*/ 32 h 32"/>
                  <a:gd name="T20" fmla="*/ 63 w 89"/>
                  <a:gd name="T21" fmla="*/ 31 h 32"/>
                  <a:gd name="T22" fmla="*/ 46 w 89"/>
                  <a:gd name="T23" fmla="*/ 30 h 32"/>
                  <a:gd name="T24" fmla="*/ 31 w 89"/>
                  <a:gd name="T25" fmla="*/ 26 h 32"/>
                  <a:gd name="T26" fmla="*/ 17 w 89"/>
                  <a:gd name="T27" fmla="*/ 20 h 32"/>
                  <a:gd name="T28" fmla="*/ 6 w 89"/>
                  <a:gd name="T29" fmla="*/ 13 h 32"/>
                  <a:gd name="T30" fmla="*/ 0 w 89"/>
                  <a:gd name="T31" fmla="*/ 7 h 32"/>
                  <a:gd name="T32" fmla="*/ 0 w 89"/>
                  <a:gd name="T3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32">
                    <a:moveTo>
                      <a:pt x="0" y="0"/>
                    </a:moveTo>
                    <a:lnTo>
                      <a:pt x="5" y="0"/>
                    </a:lnTo>
                    <a:lnTo>
                      <a:pt x="14" y="1"/>
                    </a:lnTo>
                    <a:lnTo>
                      <a:pt x="26" y="6"/>
                    </a:lnTo>
                    <a:lnTo>
                      <a:pt x="40" y="11"/>
                    </a:lnTo>
                    <a:lnTo>
                      <a:pt x="56" y="17"/>
                    </a:lnTo>
                    <a:lnTo>
                      <a:pt x="69" y="22"/>
                    </a:lnTo>
                    <a:lnTo>
                      <a:pt x="81" y="27"/>
                    </a:lnTo>
                    <a:lnTo>
                      <a:pt x="89" y="30"/>
                    </a:lnTo>
                    <a:lnTo>
                      <a:pt x="77" y="32"/>
                    </a:lnTo>
                    <a:lnTo>
                      <a:pt x="63" y="31"/>
                    </a:lnTo>
                    <a:lnTo>
                      <a:pt x="46" y="30"/>
                    </a:lnTo>
                    <a:lnTo>
                      <a:pt x="31" y="26"/>
                    </a:lnTo>
                    <a:lnTo>
                      <a:pt x="17" y="20"/>
                    </a:lnTo>
                    <a:lnTo>
                      <a:pt x="6" y="13"/>
                    </a:lnTo>
                    <a:lnTo>
                      <a:pt x="0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3" name="Freeform 511">
                <a:extLst>
                  <a:ext uri="{FF2B5EF4-FFF2-40B4-BE49-F238E27FC236}">
                    <a16:creationId xmlns:a16="http://schemas.microsoft.com/office/drawing/2014/main" xmlns="" id="{F28B0162-09B3-75AB-33B8-085CA9D46E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8" y="4101"/>
                <a:ext cx="225" cy="47"/>
              </a:xfrm>
              <a:custGeom>
                <a:avLst/>
                <a:gdLst>
                  <a:gd name="T0" fmla="*/ 443 w 450"/>
                  <a:gd name="T1" fmla="*/ 14 h 95"/>
                  <a:gd name="T2" fmla="*/ 446 w 450"/>
                  <a:gd name="T3" fmla="*/ 11 h 95"/>
                  <a:gd name="T4" fmla="*/ 447 w 450"/>
                  <a:gd name="T5" fmla="*/ 7 h 95"/>
                  <a:gd name="T6" fmla="*/ 449 w 450"/>
                  <a:gd name="T7" fmla="*/ 4 h 95"/>
                  <a:gd name="T8" fmla="*/ 450 w 450"/>
                  <a:gd name="T9" fmla="*/ 0 h 95"/>
                  <a:gd name="T10" fmla="*/ 416 w 450"/>
                  <a:gd name="T11" fmla="*/ 17 h 95"/>
                  <a:gd name="T12" fmla="*/ 383 w 450"/>
                  <a:gd name="T13" fmla="*/ 32 h 95"/>
                  <a:gd name="T14" fmla="*/ 351 w 450"/>
                  <a:gd name="T15" fmla="*/ 45 h 95"/>
                  <a:gd name="T16" fmla="*/ 318 w 450"/>
                  <a:gd name="T17" fmla="*/ 55 h 95"/>
                  <a:gd name="T18" fmla="*/ 287 w 450"/>
                  <a:gd name="T19" fmla="*/ 63 h 95"/>
                  <a:gd name="T20" fmla="*/ 256 w 450"/>
                  <a:gd name="T21" fmla="*/ 70 h 95"/>
                  <a:gd name="T22" fmla="*/ 226 w 450"/>
                  <a:gd name="T23" fmla="*/ 75 h 95"/>
                  <a:gd name="T24" fmla="*/ 197 w 450"/>
                  <a:gd name="T25" fmla="*/ 78 h 95"/>
                  <a:gd name="T26" fmla="*/ 170 w 450"/>
                  <a:gd name="T27" fmla="*/ 81 h 95"/>
                  <a:gd name="T28" fmla="*/ 142 w 450"/>
                  <a:gd name="T29" fmla="*/ 82 h 95"/>
                  <a:gd name="T30" fmla="*/ 116 w 450"/>
                  <a:gd name="T31" fmla="*/ 83 h 95"/>
                  <a:gd name="T32" fmla="*/ 91 w 450"/>
                  <a:gd name="T33" fmla="*/ 83 h 95"/>
                  <a:gd name="T34" fmla="*/ 66 w 450"/>
                  <a:gd name="T35" fmla="*/ 83 h 95"/>
                  <a:gd name="T36" fmla="*/ 43 w 450"/>
                  <a:gd name="T37" fmla="*/ 83 h 95"/>
                  <a:gd name="T38" fmla="*/ 21 w 450"/>
                  <a:gd name="T39" fmla="*/ 82 h 95"/>
                  <a:gd name="T40" fmla="*/ 0 w 450"/>
                  <a:gd name="T41" fmla="*/ 82 h 95"/>
                  <a:gd name="T42" fmla="*/ 14 w 450"/>
                  <a:gd name="T43" fmla="*/ 86 h 95"/>
                  <a:gd name="T44" fmla="*/ 31 w 450"/>
                  <a:gd name="T45" fmla="*/ 90 h 95"/>
                  <a:gd name="T46" fmla="*/ 54 w 450"/>
                  <a:gd name="T47" fmla="*/ 92 h 95"/>
                  <a:gd name="T48" fmla="*/ 80 w 450"/>
                  <a:gd name="T49" fmla="*/ 93 h 95"/>
                  <a:gd name="T50" fmla="*/ 109 w 450"/>
                  <a:gd name="T51" fmla="*/ 95 h 95"/>
                  <a:gd name="T52" fmla="*/ 139 w 450"/>
                  <a:gd name="T53" fmla="*/ 95 h 95"/>
                  <a:gd name="T54" fmla="*/ 172 w 450"/>
                  <a:gd name="T55" fmla="*/ 92 h 95"/>
                  <a:gd name="T56" fmla="*/ 206 w 450"/>
                  <a:gd name="T57" fmla="*/ 90 h 95"/>
                  <a:gd name="T58" fmla="*/ 239 w 450"/>
                  <a:gd name="T59" fmla="*/ 86 h 95"/>
                  <a:gd name="T60" fmla="*/ 274 w 450"/>
                  <a:gd name="T61" fmla="*/ 81 h 95"/>
                  <a:gd name="T62" fmla="*/ 308 w 450"/>
                  <a:gd name="T63" fmla="*/ 73 h 95"/>
                  <a:gd name="T64" fmla="*/ 339 w 450"/>
                  <a:gd name="T65" fmla="*/ 65 h 95"/>
                  <a:gd name="T66" fmla="*/ 370 w 450"/>
                  <a:gd name="T67" fmla="*/ 55 h 95"/>
                  <a:gd name="T68" fmla="*/ 397 w 450"/>
                  <a:gd name="T69" fmla="*/ 43 h 95"/>
                  <a:gd name="T70" fmla="*/ 422 w 450"/>
                  <a:gd name="T71" fmla="*/ 30 h 95"/>
                  <a:gd name="T72" fmla="*/ 443 w 450"/>
                  <a:gd name="T73" fmla="*/ 1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0" h="95">
                    <a:moveTo>
                      <a:pt x="443" y="14"/>
                    </a:moveTo>
                    <a:lnTo>
                      <a:pt x="446" y="11"/>
                    </a:lnTo>
                    <a:lnTo>
                      <a:pt x="447" y="7"/>
                    </a:lnTo>
                    <a:lnTo>
                      <a:pt x="449" y="4"/>
                    </a:lnTo>
                    <a:lnTo>
                      <a:pt x="450" y="0"/>
                    </a:lnTo>
                    <a:lnTo>
                      <a:pt x="416" y="17"/>
                    </a:lnTo>
                    <a:lnTo>
                      <a:pt x="383" y="32"/>
                    </a:lnTo>
                    <a:lnTo>
                      <a:pt x="351" y="45"/>
                    </a:lnTo>
                    <a:lnTo>
                      <a:pt x="318" y="55"/>
                    </a:lnTo>
                    <a:lnTo>
                      <a:pt x="287" y="63"/>
                    </a:lnTo>
                    <a:lnTo>
                      <a:pt x="256" y="70"/>
                    </a:lnTo>
                    <a:lnTo>
                      <a:pt x="226" y="75"/>
                    </a:lnTo>
                    <a:lnTo>
                      <a:pt x="197" y="78"/>
                    </a:lnTo>
                    <a:lnTo>
                      <a:pt x="170" y="81"/>
                    </a:lnTo>
                    <a:lnTo>
                      <a:pt x="142" y="82"/>
                    </a:lnTo>
                    <a:lnTo>
                      <a:pt x="116" y="83"/>
                    </a:lnTo>
                    <a:lnTo>
                      <a:pt x="91" y="83"/>
                    </a:lnTo>
                    <a:lnTo>
                      <a:pt x="66" y="83"/>
                    </a:lnTo>
                    <a:lnTo>
                      <a:pt x="43" y="83"/>
                    </a:lnTo>
                    <a:lnTo>
                      <a:pt x="21" y="82"/>
                    </a:lnTo>
                    <a:lnTo>
                      <a:pt x="0" y="82"/>
                    </a:lnTo>
                    <a:lnTo>
                      <a:pt x="14" y="86"/>
                    </a:lnTo>
                    <a:lnTo>
                      <a:pt x="31" y="90"/>
                    </a:lnTo>
                    <a:lnTo>
                      <a:pt x="54" y="92"/>
                    </a:lnTo>
                    <a:lnTo>
                      <a:pt x="80" y="93"/>
                    </a:lnTo>
                    <a:lnTo>
                      <a:pt x="109" y="95"/>
                    </a:lnTo>
                    <a:lnTo>
                      <a:pt x="139" y="95"/>
                    </a:lnTo>
                    <a:lnTo>
                      <a:pt x="172" y="92"/>
                    </a:lnTo>
                    <a:lnTo>
                      <a:pt x="206" y="90"/>
                    </a:lnTo>
                    <a:lnTo>
                      <a:pt x="239" y="86"/>
                    </a:lnTo>
                    <a:lnTo>
                      <a:pt x="274" y="81"/>
                    </a:lnTo>
                    <a:lnTo>
                      <a:pt x="308" y="73"/>
                    </a:lnTo>
                    <a:lnTo>
                      <a:pt x="339" y="65"/>
                    </a:lnTo>
                    <a:lnTo>
                      <a:pt x="370" y="55"/>
                    </a:lnTo>
                    <a:lnTo>
                      <a:pt x="397" y="43"/>
                    </a:lnTo>
                    <a:lnTo>
                      <a:pt x="422" y="30"/>
                    </a:lnTo>
                    <a:lnTo>
                      <a:pt x="443" y="1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4" name="Freeform 512">
                <a:extLst>
                  <a:ext uri="{FF2B5EF4-FFF2-40B4-BE49-F238E27FC236}">
                    <a16:creationId xmlns:a16="http://schemas.microsoft.com/office/drawing/2014/main" xmlns="" id="{A2897FEC-6AF8-2B90-BA32-06BE821EE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4113"/>
                <a:ext cx="33" cy="32"/>
              </a:xfrm>
              <a:custGeom>
                <a:avLst/>
                <a:gdLst>
                  <a:gd name="T0" fmla="*/ 1 w 64"/>
                  <a:gd name="T1" fmla="*/ 0 h 63"/>
                  <a:gd name="T2" fmla="*/ 0 w 64"/>
                  <a:gd name="T3" fmla="*/ 3 h 63"/>
                  <a:gd name="T4" fmla="*/ 1 w 64"/>
                  <a:gd name="T5" fmla="*/ 10 h 63"/>
                  <a:gd name="T6" fmla="*/ 5 w 64"/>
                  <a:gd name="T7" fmla="*/ 18 h 63"/>
                  <a:gd name="T8" fmla="*/ 13 w 64"/>
                  <a:gd name="T9" fmla="*/ 30 h 63"/>
                  <a:gd name="T10" fmla="*/ 22 w 64"/>
                  <a:gd name="T11" fmla="*/ 41 h 63"/>
                  <a:gd name="T12" fmla="*/ 35 w 64"/>
                  <a:gd name="T13" fmla="*/ 51 h 63"/>
                  <a:gd name="T14" fmla="*/ 48 w 64"/>
                  <a:gd name="T15" fmla="*/ 58 h 63"/>
                  <a:gd name="T16" fmla="*/ 64 w 64"/>
                  <a:gd name="T17" fmla="*/ 63 h 63"/>
                  <a:gd name="T18" fmla="*/ 56 w 64"/>
                  <a:gd name="T19" fmla="*/ 57 h 63"/>
                  <a:gd name="T20" fmla="*/ 48 w 64"/>
                  <a:gd name="T21" fmla="*/ 47 h 63"/>
                  <a:gd name="T22" fmla="*/ 39 w 64"/>
                  <a:gd name="T23" fmla="*/ 36 h 63"/>
                  <a:gd name="T24" fmla="*/ 29 w 64"/>
                  <a:gd name="T25" fmla="*/ 25 h 63"/>
                  <a:gd name="T26" fmla="*/ 21 w 64"/>
                  <a:gd name="T27" fmla="*/ 15 h 63"/>
                  <a:gd name="T28" fmla="*/ 12 w 64"/>
                  <a:gd name="T29" fmla="*/ 6 h 63"/>
                  <a:gd name="T30" fmla="*/ 5 w 64"/>
                  <a:gd name="T31" fmla="*/ 1 h 63"/>
                  <a:gd name="T32" fmla="*/ 1 w 64"/>
                  <a:gd name="T33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63">
                    <a:moveTo>
                      <a:pt x="1" y="0"/>
                    </a:moveTo>
                    <a:lnTo>
                      <a:pt x="0" y="3"/>
                    </a:lnTo>
                    <a:lnTo>
                      <a:pt x="1" y="10"/>
                    </a:lnTo>
                    <a:lnTo>
                      <a:pt x="5" y="18"/>
                    </a:lnTo>
                    <a:lnTo>
                      <a:pt x="13" y="30"/>
                    </a:lnTo>
                    <a:lnTo>
                      <a:pt x="22" y="41"/>
                    </a:lnTo>
                    <a:lnTo>
                      <a:pt x="35" y="51"/>
                    </a:lnTo>
                    <a:lnTo>
                      <a:pt x="48" y="58"/>
                    </a:lnTo>
                    <a:lnTo>
                      <a:pt x="64" y="63"/>
                    </a:lnTo>
                    <a:lnTo>
                      <a:pt x="56" y="57"/>
                    </a:lnTo>
                    <a:lnTo>
                      <a:pt x="48" y="47"/>
                    </a:lnTo>
                    <a:lnTo>
                      <a:pt x="39" y="36"/>
                    </a:lnTo>
                    <a:lnTo>
                      <a:pt x="29" y="25"/>
                    </a:lnTo>
                    <a:lnTo>
                      <a:pt x="21" y="15"/>
                    </a:lnTo>
                    <a:lnTo>
                      <a:pt x="12" y="6"/>
                    </a:lnTo>
                    <a:lnTo>
                      <a:pt x="5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5" name="Freeform 513">
                <a:extLst>
                  <a:ext uri="{FF2B5EF4-FFF2-40B4-BE49-F238E27FC236}">
                    <a16:creationId xmlns:a16="http://schemas.microsoft.com/office/drawing/2014/main" xmlns="" id="{0213B3E2-DCF8-F9DF-EFF3-AF9A047A7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3" y="4110"/>
                <a:ext cx="41" cy="36"/>
              </a:xfrm>
              <a:custGeom>
                <a:avLst/>
                <a:gdLst>
                  <a:gd name="T0" fmla="*/ 3 w 83"/>
                  <a:gd name="T1" fmla="*/ 0 h 74"/>
                  <a:gd name="T2" fmla="*/ 0 w 83"/>
                  <a:gd name="T3" fmla="*/ 5 h 74"/>
                  <a:gd name="T4" fmla="*/ 3 w 83"/>
                  <a:gd name="T5" fmla="*/ 13 h 74"/>
                  <a:gd name="T6" fmla="*/ 11 w 83"/>
                  <a:gd name="T7" fmla="*/ 24 h 74"/>
                  <a:gd name="T8" fmla="*/ 21 w 83"/>
                  <a:gd name="T9" fmla="*/ 36 h 74"/>
                  <a:gd name="T10" fmla="*/ 36 w 83"/>
                  <a:gd name="T11" fmla="*/ 49 h 74"/>
                  <a:gd name="T12" fmla="*/ 50 w 83"/>
                  <a:gd name="T13" fmla="*/ 60 h 74"/>
                  <a:gd name="T14" fmla="*/ 67 w 83"/>
                  <a:gd name="T15" fmla="*/ 69 h 74"/>
                  <a:gd name="T16" fmla="*/ 83 w 83"/>
                  <a:gd name="T17" fmla="*/ 74 h 74"/>
                  <a:gd name="T18" fmla="*/ 77 w 83"/>
                  <a:gd name="T19" fmla="*/ 69 h 74"/>
                  <a:gd name="T20" fmla="*/ 67 w 83"/>
                  <a:gd name="T21" fmla="*/ 59 h 74"/>
                  <a:gd name="T22" fmla="*/ 57 w 83"/>
                  <a:gd name="T23" fmla="*/ 46 h 74"/>
                  <a:gd name="T24" fmla="*/ 44 w 83"/>
                  <a:gd name="T25" fmla="*/ 33 h 74"/>
                  <a:gd name="T26" fmla="*/ 32 w 83"/>
                  <a:gd name="T27" fmla="*/ 19 h 74"/>
                  <a:gd name="T28" fmla="*/ 20 w 83"/>
                  <a:gd name="T29" fmla="*/ 9 h 74"/>
                  <a:gd name="T30" fmla="*/ 9 w 83"/>
                  <a:gd name="T31" fmla="*/ 1 h 74"/>
                  <a:gd name="T32" fmla="*/ 3 w 83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3" h="74">
                    <a:moveTo>
                      <a:pt x="3" y="0"/>
                    </a:moveTo>
                    <a:lnTo>
                      <a:pt x="0" y="5"/>
                    </a:lnTo>
                    <a:lnTo>
                      <a:pt x="3" y="13"/>
                    </a:lnTo>
                    <a:lnTo>
                      <a:pt x="11" y="24"/>
                    </a:lnTo>
                    <a:lnTo>
                      <a:pt x="21" y="36"/>
                    </a:lnTo>
                    <a:lnTo>
                      <a:pt x="36" y="49"/>
                    </a:lnTo>
                    <a:lnTo>
                      <a:pt x="50" y="60"/>
                    </a:lnTo>
                    <a:lnTo>
                      <a:pt x="67" y="69"/>
                    </a:lnTo>
                    <a:lnTo>
                      <a:pt x="83" y="74"/>
                    </a:lnTo>
                    <a:lnTo>
                      <a:pt x="77" y="69"/>
                    </a:lnTo>
                    <a:lnTo>
                      <a:pt x="67" y="59"/>
                    </a:lnTo>
                    <a:lnTo>
                      <a:pt x="57" y="46"/>
                    </a:lnTo>
                    <a:lnTo>
                      <a:pt x="44" y="33"/>
                    </a:lnTo>
                    <a:lnTo>
                      <a:pt x="32" y="19"/>
                    </a:lnTo>
                    <a:lnTo>
                      <a:pt x="20" y="9"/>
                    </a:lnTo>
                    <a:lnTo>
                      <a:pt x="9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6" name="Freeform 514">
                <a:extLst>
                  <a:ext uri="{FF2B5EF4-FFF2-40B4-BE49-F238E27FC236}">
                    <a16:creationId xmlns:a16="http://schemas.microsoft.com/office/drawing/2014/main" xmlns="" id="{4113CCFC-6B6C-BA5A-262B-93372B849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8" y="4103"/>
                <a:ext cx="37" cy="41"/>
              </a:xfrm>
              <a:custGeom>
                <a:avLst/>
                <a:gdLst>
                  <a:gd name="T0" fmla="*/ 2 w 72"/>
                  <a:gd name="T1" fmla="*/ 0 h 82"/>
                  <a:gd name="T2" fmla="*/ 0 w 72"/>
                  <a:gd name="T3" fmla="*/ 5 h 82"/>
                  <a:gd name="T4" fmla="*/ 1 w 72"/>
                  <a:gd name="T5" fmla="*/ 14 h 82"/>
                  <a:gd name="T6" fmla="*/ 7 w 72"/>
                  <a:gd name="T7" fmla="*/ 27 h 82"/>
                  <a:gd name="T8" fmla="*/ 18 w 72"/>
                  <a:gd name="T9" fmla="*/ 41 h 82"/>
                  <a:gd name="T10" fmla="*/ 30 w 72"/>
                  <a:gd name="T11" fmla="*/ 54 h 82"/>
                  <a:gd name="T12" fmla="*/ 43 w 72"/>
                  <a:gd name="T13" fmla="*/ 67 h 82"/>
                  <a:gd name="T14" fmla="*/ 58 w 72"/>
                  <a:gd name="T15" fmla="*/ 77 h 82"/>
                  <a:gd name="T16" fmla="*/ 72 w 72"/>
                  <a:gd name="T17" fmla="*/ 82 h 82"/>
                  <a:gd name="T18" fmla="*/ 68 w 72"/>
                  <a:gd name="T19" fmla="*/ 76 h 82"/>
                  <a:gd name="T20" fmla="*/ 60 w 72"/>
                  <a:gd name="T21" fmla="*/ 64 h 82"/>
                  <a:gd name="T22" fmla="*/ 51 w 72"/>
                  <a:gd name="T23" fmla="*/ 51 h 82"/>
                  <a:gd name="T24" fmla="*/ 39 w 72"/>
                  <a:gd name="T25" fmla="*/ 34 h 82"/>
                  <a:gd name="T26" fmla="*/ 27 w 72"/>
                  <a:gd name="T27" fmla="*/ 21 h 82"/>
                  <a:gd name="T28" fmla="*/ 17 w 72"/>
                  <a:gd name="T29" fmla="*/ 8 h 82"/>
                  <a:gd name="T30" fmla="*/ 7 w 72"/>
                  <a:gd name="T31" fmla="*/ 1 h 82"/>
                  <a:gd name="T32" fmla="*/ 2 w 72"/>
                  <a:gd name="T33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" h="82">
                    <a:moveTo>
                      <a:pt x="2" y="0"/>
                    </a:moveTo>
                    <a:lnTo>
                      <a:pt x="0" y="5"/>
                    </a:lnTo>
                    <a:lnTo>
                      <a:pt x="1" y="14"/>
                    </a:lnTo>
                    <a:lnTo>
                      <a:pt x="7" y="27"/>
                    </a:lnTo>
                    <a:lnTo>
                      <a:pt x="18" y="41"/>
                    </a:lnTo>
                    <a:lnTo>
                      <a:pt x="30" y="54"/>
                    </a:lnTo>
                    <a:lnTo>
                      <a:pt x="43" y="67"/>
                    </a:lnTo>
                    <a:lnTo>
                      <a:pt x="58" y="77"/>
                    </a:lnTo>
                    <a:lnTo>
                      <a:pt x="72" y="82"/>
                    </a:lnTo>
                    <a:lnTo>
                      <a:pt x="68" y="76"/>
                    </a:lnTo>
                    <a:lnTo>
                      <a:pt x="60" y="64"/>
                    </a:lnTo>
                    <a:lnTo>
                      <a:pt x="51" y="51"/>
                    </a:lnTo>
                    <a:lnTo>
                      <a:pt x="39" y="34"/>
                    </a:lnTo>
                    <a:lnTo>
                      <a:pt x="27" y="21"/>
                    </a:lnTo>
                    <a:lnTo>
                      <a:pt x="17" y="8"/>
                    </a:lnTo>
                    <a:lnTo>
                      <a:pt x="7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7" name="Freeform 515">
                <a:extLst>
                  <a:ext uri="{FF2B5EF4-FFF2-40B4-BE49-F238E27FC236}">
                    <a16:creationId xmlns:a16="http://schemas.microsoft.com/office/drawing/2014/main" xmlns="" id="{17967EC3-FFEE-905C-AEC0-3AD7EA2F4C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4101"/>
                <a:ext cx="32" cy="38"/>
              </a:xfrm>
              <a:custGeom>
                <a:avLst/>
                <a:gdLst>
                  <a:gd name="T0" fmla="*/ 2 w 63"/>
                  <a:gd name="T1" fmla="*/ 0 h 76"/>
                  <a:gd name="T2" fmla="*/ 0 w 63"/>
                  <a:gd name="T3" fmla="*/ 4 h 76"/>
                  <a:gd name="T4" fmla="*/ 3 w 63"/>
                  <a:gd name="T5" fmla="*/ 14 h 76"/>
                  <a:gd name="T6" fmla="*/ 9 w 63"/>
                  <a:gd name="T7" fmla="*/ 25 h 76"/>
                  <a:gd name="T8" fmla="*/ 17 w 63"/>
                  <a:gd name="T9" fmla="*/ 38 h 76"/>
                  <a:gd name="T10" fmla="*/ 28 w 63"/>
                  <a:gd name="T11" fmla="*/ 52 h 76"/>
                  <a:gd name="T12" fmla="*/ 40 w 63"/>
                  <a:gd name="T13" fmla="*/ 63 h 76"/>
                  <a:gd name="T14" fmla="*/ 52 w 63"/>
                  <a:gd name="T15" fmla="*/ 72 h 76"/>
                  <a:gd name="T16" fmla="*/ 63 w 63"/>
                  <a:gd name="T17" fmla="*/ 76 h 76"/>
                  <a:gd name="T18" fmla="*/ 58 w 63"/>
                  <a:gd name="T19" fmla="*/ 68 h 76"/>
                  <a:gd name="T20" fmla="*/ 52 w 63"/>
                  <a:gd name="T21" fmla="*/ 58 h 76"/>
                  <a:gd name="T22" fmla="*/ 44 w 63"/>
                  <a:gd name="T23" fmla="*/ 45 h 76"/>
                  <a:gd name="T24" fmla="*/ 36 w 63"/>
                  <a:gd name="T25" fmla="*/ 31 h 76"/>
                  <a:gd name="T26" fmla="*/ 27 w 63"/>
                  <a:gd name="T27" fmla="*/ 17 h 76"/>
                  <a:gd name="T28" fmla="*/ 17 w 63"/>
                  <a:gd name="T29" fmla="*/ 7 h 76"/>
                  <a:gd name="T30" fmla="*/ 9 w 63"/>
                  <a:gd name="T31" fmla="*/ 1 h 76"/>
                  <a:gd name="T32" fmla="*/ 2 w 63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76">
                    <a:moveTo>
                      <a:pt x="2" y="0"/>
                    </a:moveTo>
                    <a:lnTo>
                      <a:pt x="0" y="4"/>
                    </a:lnTo>
                    <a:lnTo>
                      <a:pt x="3" y="14"/>
                    </a:lnTo>
                    <a:lnTo>
                      <a:pt x="9" y="25"/>
                    </a:lnTo>
                    <a:lnTo>
                      <a:pt x="17" y="38"/>
                    </a:lnTo>
                    <a:lnTo>
                      <a:pt x="28" y="52"/>
                    </a:lnTo>
                    <a:lnTo>
                      <a:pt x="40" y="63"/>
                    </a:lnTo>
                    <a:lnTo>
                      <a:pt x="52" y="72"/>
                    </a:lnTo>
                    <a:lnTo>
                      <a:pt x="63" y="76"/>
                    </a:lnTo>
                    <a:lnTo>
                      <a:pt x="58" y="68"/>
                    </a:lnTo>
                    <a:lnTo>
                      <a:pt x="52" y="58"/>
                    </a:lnTo>
                    <a:lnTo>
                      <a:pt x="44" y="45"/>
                    </a:lnTo>
                    <a:lnTo>
                      <a:pt x="36" y="31"/>
                    </a:lnTo>
                    <a:lnTo>
                      <a:pt x="27" y="17"/>
                    </a:lnTo>
                    <a:lnTo>
                      <a:pt x="17" y="7"/>
                    </a:lnTo>
                    <a:lnTo>
                      <a:pt x="9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8" name="Freeform 516">
                <a:extLst>
                  <a:ext uri="{FF2B5EF4-FFF2-40B4-BE49-F238E27FC236}">
                    <a16:creationId xmlns:a16="http://schemas.microsoft.com/office/drawing/2014/main" xmlns="" id="{C14F05F5-5A86-C6E5-AFEB-ED785A59E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6" y="4100"/>
                <a:ext cx="23" cy="34"/>
              </a:xfrm>
              <a:custGeom>
                <a:avLst/>
                <a:gdLst>
                  <a:gd name="T0" fmla="*/ 4 w 45"/>
                  <a:gd name="T1" fmla="*/ 0 h 69"/>
                  <a:gd name="T2" fmla="*/ 2 w 45"/>
                  <a:gd name="T3" fmla="*/ 4 h 69"/>
                  <a:gd name="T4" fmla="*/ 0 w 45"/>
                  <a:gd name="T5" fmla="*/ 12 h 69"/>
                  <a:gd name="T6" fmla="*/ 2 w 45"/>
                  <a:gd name="T7" fmla="*/ 21 h 69"/>
                  <a:gd name="T8" fmla="*/ 5 w 45"/>
                  <a:gd name="T9" fmla="*/ 33 h 69"/>
                  <a:gd name="T10" fmla="*/ 12 w 45"/>
                  <a:gd name="T11" fmla="*/ 45 h 69"/>
                  <a:gd name="T12" fmla="*/ 20 w 45"/>
                  <a:gd name="T13" fmla="*/ 55 h 69"/>
                  <a:gd name="T14" fmla="*/ 32 w 45"/>
                  <a:gd name="T15" fmla="*/ 64 h 69"/>
                  <a:gd name="T16" fmla="*/ 45 w 45"/>
                  <a:gd name="T17" fmla="*/ 69 h 69"/>
                  <a:gd name="T18" fmla="*/ 41 w 45"/>
                  <a:gd name="T19" fmla="*/ 61 h 69"/>
                  <a:gd name="T20" fmla="*/ 36 w 45"/>
                  <a:gd name="T21" fmla="*/ 51 h 69"/>
                  <a:gd name="T22" fmla="*/ 31 w 45"/>
                  <a:gd name="T23" fmla="*/ 40 h 69"/>
                  <a:gd name="T24" fmla="*/ 25 w 45"/>
                  <a:gd name="T25" fmla="*/ 28 h 69"/>
                  <a:gd name="T26" fmla="*/ 20 w 45"/>
                  <a:gd name="T27" fmla="*/ 17 h 69"/>
                  <a:gd name="T28" fmla="*/ 15 w 45"/>
                  <a:gd name="T29" fmla="*/ 7 h 69"/>
                  <a:gd name="T30" fmla="*/ 9 w 45"/>
                  <a:gd name="T31" fmla="*/ 2 h 69"/>
                  <a:gd name="T32" fmla="*/ 4 w 45"/>
                  <a:gd name="T3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5" h="69">
                    <a:moveTo>
                      <a:pt x="4" y="0"/>
                    </a:moveTo>
                    <a:lnTo>
                      <a:pt x="2" y="4"/>
                    </a:lnTo>
                    <a:lnTo>
                      <a:pt x="0" y="12"/>
                    </a:lnTo>
                    <a:lnTo>
                      <a:pt x="2" y="21"/>
                    </a:lnTo>
                    <a:lnTo>
                      <a:pt x="5" y="33"/>
                    </a:lnTo>
                    <a:lnTo>
                      <a:pt x="12" y="45"/>
                    </a:lnTo>
                    <a:lnTo>
                      <a:pt x="20" y="55"/>
                    </a:lnTo>
                    <a:lnTo>
                      <a:pt x="32" y="64"/>
                    </a:lnTo>
                    <a:lnTo>
                      <a:pt x="45" y="69"/>
                    </a:lnTo>
                    <a:lnTo>
                      <a:pt x="41" y="61"/>
                    </a:lnTo>
                    <a:lnTo>
                      <a:pt x="36" y="51"/>
                    </a:lnTo>
                    <a:lnTo>
                      <a:pt x="31" y="40"/>
                    </a:lnTo>
                    <a:lnTo>
                      <a:pt x="25" y="28"/>
                    </a:lnTo>
                    <a:lnTo>
                      <a:pt x="20" y="17"/>
                    </a:lnTo>
                    <a:lnTo>
                      <a:pt x="15" y="7"/>
                    </a:lnTo>
                    <a:lnTo>
                      <a:pt x="9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29" name="Freeform 517">
                <a:extLst>
                  <a:ext uri="{FF2B5EF4-FFF2-40B4-BE49-F238E27FC236}">
                    <a16:creationId xmlns:a16="http://schemas.microsoft.com/office/drawing/2014/main" xmlns="" id="{E3BC2FC1-2CC9-BB10-AEBD-9A104CAC70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4095"/>
                <a:ext cx="17" cy="26"/>
              </a:xfrm>
              <a:custGeom>
                <a:avLst/>
                <a:gdLst>
                  <a:gd name="T0" fmla="*/ 2 w 34"/>
                  <a:gd name="T1" fmla="*/ 0 h 53"/>
                  <a:gd name="T2" fmla="*/ 0 w 34"/>
                  <a:gd name="T3" fmla="*/ 4 h 53"/>
                  <a:gd name="T4" fmla="*/ 0 w 34"/>
                  <a:gd name="T5" fmla="*/ 10 h 53"/>
                  <a:gd name="T6" fmla="*/ 2 w 34"/>
                  <a:gd name="T7" fmla="*/ 19 h 53"/>
                  <a:gd name="T8" fmla="*/ 6 w 34"/>
                  <a:gd name="T9" fmla="*/ 28 h 53"/>
                  <a:gd name="T10" fmla="*/ 13 w 34"/>
                  <a:gd name="T11" fmla="*/ 38 h 53"/>
                  <a:gd name="T12" fmla="*/ 19 w 34"/>
                  <a:gd name="T13" fmla="*/ 45 h 53"/>
                  <a:gd name="T14" fmla="*/ 27 w 34"/>
                  <a:gd name="T15" fmla="*/ 50 h 53"/>
                  <a:gd name="T16" fmla="*/ 34 w 34"/>
                  <a:gd name="T17" fmla="*/ 53 h 53"/>
                  <a:gd name="T18" fmla="*/ 27 w 34"/>
                  <a:gd name="T19" fmla="*/ 40 h 53"/>
                  <a:gd name="T20" fmla="*/ 19 w 34"/>
                  <a:gd name="T21" fmla="*/ 23 h 53"/>
                  <a:gd name="T22" fmla="*/ 11 w 34"/>
                  <a:gd name="T23" fmla="*/ 8 h 53"/>
                  <a:gd name="T24" fmla="*/ 2 w 34"/>
                  <a:gd name="T2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53">
                    <a:moveTo>
                      <a:pt x="2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2" y="19"/>
                    </a:lnTo>
                    <a:lnTo>
                      <a:pt x="6" y="28"/>
                    </a:lnTo>
                    <a:lnTo>
                      <a:pt x="13" y="38"/>
                    </a:lnTo>
                    <a:lnTo>
                      <a:pt x="19" y="45"/>
                    </a:lnTo>
                    <a:lnTo>
                      <a:pt x="27" y="50"/>
                    </a:lnTo>
                    <a:lnTo>
                      <a:pt x="34" y="53"/>
                    </a:lnTo>
                    <a:lnTo>
                      <a:pt x="27" y="40"/>
                    </a:lnTo>
                    <a:lnTo>
                      <a:pt x="19" y="23"/>
                    </a:lnTo>
                    <a:lnTo>
                      <a:pt x="11" y="8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0" name="Freeform 518">
                <a:extLst>
                  <a:ext uri="{FF2B5EF4-FFF2-40B4-BE49-F238E27FC236}">
                    <a16:creationId xmlns:a16="http://schemas.microsoft.com/office/drawing/2014/main" xmlns="" id="{5F783FB4-EF8F-7D43-760E-20254DA1B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6" y="4097"/>
                <a:ext cx="13" cy="17"/>
              </a:xfrm>
              <a:custGeom>
                <a:avLst/>
                <a:gdLst>
                  <a:gd name="T0" fmla="*/ 1 w 25"/>
                  <a:gd name="T1" fmla="*/ 2 h 34"/>
                  <a:gd name="T2" fmla="*/ 0 w 25"/>
                  <a:gd name="T3" fmla="*/ 12 h 34"/>
                  <a:gd name="T4" fmla="*/ 4 w 25"/>
                  <a:gd name="T5" fmla="*/ 24 h 34"/>
                  <a:gd name="T6" fmla="*/ 13 w 25"/>
                  <a:gd name="T7" fmla="*/ 34 h 34"/>
                  <a:gd name="T8" fmla="*/ 25 w 25"/>
                  <a:gd name="T9" fmla="*/ 33 h 34"/>
                  <a:gd name="T10" fmla="*/ 15 w 25"/>
                  <a:gd name="T11" fmla="*/ 26 h 34"/>
                  <a:gd name="T12" fmla="*/ 11 w 25"/>
                  <a:gd name="T13" fmla="*/ 12 h 34"/>
                  <a:gd name="T14" fmla="*/ 8 w 25"/>
                  <a:gd name="T15" fmla="*/ 0 h 34"/>
                  <a:gd name="T16" fmla="*/ 1 w 25"/>
                  <a:gd name="T17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34">
                    <a:moveTo>
                      <a:pt x="1" y="2"/>
                    </a:moveTo>
                    <a:lnTo>
                      <a:pt x="0" y="12"/>
                    </a:lnTo>
                    <a:lnTo>
                      <a:pt x="4" y="24"/>
                    </a:lnTo>
                    <a:lnTo>
                      <a:pt x="13" y="34"/>
                    </a:lnTo>
                    <a:lnTo>
                      <a:pt x="25" y="33"/>
                    </a:lnTo>
                    <a:lnTo>
                      <a:pt x="15" y="26"/>
                    </a:lnTo>
                    <a:lnTo>
                      <a:pt x="11" y="12"/>
                    </a:lnTo>
                    <a:lnTo>
                      <a:pt x="8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1" name="Freeform 519">
                <a:extLst>
                  <a:ext uri="{FF2B5EF4-FFF2-40B4-BE49-F238E27FC236}">
                    <a16:creationId xmlns:a16="http://schemas.microsoft.com/office/drawing/2014/main" xmlns="" id="{80CE298C-DA22-916D-581D-061BACC9D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8" y="4111"/>
                <a:ext cx="37" cy="35"/>
              </a:xfrm>
              <a:custGeom>
                <a:avLst/>
                <a:gdLst>
                  <a:gd name="T0" fmla="*/ 3 w 74"/>
                  <a:gd name="T1" fmla="*/ 0 h 70"/>
                  <a:gd name="T2" fmla="*/ 0 w 74"/>
                  <a:gd name="T3" fmla="*/ 5 h 70"/>
                  <a:gd name="T4" fmla="*/ 2 w 74"/>
                  <a:gd name="T5" fmla="*/ 12 h 70"/>
                  <a:gd name="T6" fmla="*/ 8 w 74"/>
                  <a:gd name="T7" fmla="*/ 22 h 70"/>
                  <a:gd name="T8" fmla="*/ 17 w 74"/>
                  <a:gd name="T9" fmla="*/ 34 h 70"/>
                  <a:gd name="T10" fmla="*/ 29 w 74"/>
                  <a:gd name="T11" fmla="*/ 46 h 70"/>
                  <a:gd name="T12" fmla="*/ 44 w 74"/>
                  <a:gd name="T13" fmla="*/ 56 h 70"/>
                  <a:gd name="T14" fmla="*/ 58 w 74"/>
                  <a:gd name="T15" fmla="*/ 65 h 70"/>
                  <a:gd name="T16" fmla="*/ 74 w 74"/>
                  <a:gd name="T17" fmla="*/ 70 h 70"/>
                  <a:gd name="T18" fmla="*/ 69 w 74"/>
                  <a:gd name="T19" fmla="*/ 64 h 70"/>
                  <a:gd name="T20" fmla="*/ 60 w 74"/>
                  <a:gd name="T21" fmla="*/ 55 h 70"/>
                  <a:gd name="T22" fmla="*/ 50 w 74"/>
                  <a:gd name="T23" fmla="*/ 42 h 70"/>
                  <a:gd name="T24" fmla="*/ 40 w 74"/>
                  <a:gd name="T25" fmla="*/ 30 h 70"/>
                  <a:gd name="T26" fmla="*/ 29 w 74"/>
                  <a:gd name="T27" fmla="*/ 17 h 70"/>
                  <a:gd name="T28" fmla="*/ 19 w 74"/>
                  <a:gd name="T29" fmla="*/ 7 h 70"/>
                  <a:gd name="T30" fmla="*/ 9 w 74"/>
                  <a:gd name="T31" fmla="*/ 1 h 70"/>
                  <a:gd name="T32" fmla="*/ 3 w 74"/>
                  <a:gd name="T33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70">
                    <a:moveTo>
                      <a:pt x="3" y="0"/>
                    </a:moveTo>
                    <a:lnTo>
                      <a:pt x="0" y="5"/>
                    </a:lnTo>
                    <a:lnTo>
                      <a:pt x="2" y="12"/>
                    </a:lnTo>
                    <a:lnTo>
                      <a:pt x="8" y="22"/>
                    </a:lnTo>
                    <a:lnTo>
                      <a:pt x="17" y="34"/>
                    </a:lnTo>
                    <a:lnTo>
                      <a:pt x="29" y="46"/>
                    </a:lnTo>
                    <a:lnTo>
                      <a:pt x="44" y="56"/>
                    </a:lnTo>
                    <a:lnTo>
                      <a:pt x="58" y="65"/>
                    </a:lnTo>
                    <a:lnTo>
                      <a:pt x="74" y="70"/>
                    </a:lnTo>
                    <a:lnTo>
                      <a:pt x="69" y="64"/>
                    </a:lnTo>
                    <a:lnTo>
                      <a:pt x="60" y="55"/>
                    </a:lnTo>
                    <a:lnTo>
                      <a:pt x="50" y="42"/>
                    </a:lnTo>
                    <a:lnTo>
                      <a:pt x="40" y="30"/>
                    </a:lnTo>
                    <a:lnTo>
                      <a:pt x="29" y="17"/>
                    </a:lnTo>
                    <a:lnTo>
                      <a:pt x="19" y="7"/>
                    </a:lnTo>
                    <a:lnTo>
                      <a:pt x="9" y="1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2" name="Freeform 520">
                <a:extLst>
                  <a:ext uri="{FF2B5EF4-FFF2-40B4-BE49-F238E27FC236}">
                    <a16:creationId xmlns:a16="http://schemas.microsoft.com/office/drawing/2014/main" xmlns="" id="{6AF4D4F8-8803-D20B-7FAB-5A2345E3F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5" y="4118"/>
                <a:ext cx="30" cy="27"/>
              </a:xfrm>
              <a:custGeom>
                <a:avLst/>
                <a:gdLst>
                  <a:gd name="T0" fmla="*/ 3 w 60"/>
                  <a:gd name="T1" fmla="*/ 0 h 55"/>
                  <a:gd name="T2" fmla="*/ 0 w 60"/>
                  <a:gd name="T3" fmla="*/ 4 h 55"/>
                  <a:gd name="T4" fmla="*/ 2 w 60"/>
                  <a:gd name="T5" fmla="*/ 9 h 55"/>
                  <a:gd name="T6" fmla="*/ 6 w 60"/>
                  <a:gd name="T7" fmla="*/ 18 h 55"/>
                  <a:gd name="T8" fmla="*/ 12 w 60"/>
                  <a:gd name="T9" fmla="*/ 27 h 55"/>
                  <a:gd name="T10" fmla="*/ 20 w 60"/>
                  <a:gd name="T11" fmla="*/ 35 h 55"/>
                  <a:gd name="T12" fmla="*/ 31 w 60"/>
                  <a:gd name="T13" fmla="*/ 44 h 55"/>
                  <a:gd name="T14" fmla="*/ 44 w 60"/>
                  <a:gd name="T15" fmla="*/ 52 h 55"/>
                  <a:gd name="T16" fmla="*/ 60 w 60"/>
                  <a:gd name="T17" fmla="*/ 55 h 55"/>
                  <a:gd name="T18" fmla="*/ 52 w 60"/>
                  <a:gd name="T19" fmla="*/ 49 h 55"/>
                  <a:gd name="T20" fmla="*/ 44 w 60"/>
                  <a:gd name="T21" fmla="*/ 40 h 55"/>
                  <a:gd name="T22" fmla="*/ 36 w 60"/>
                  <a:gd name="T23" fmla="*/ 30 h 55"/>
                  <a:gd name="T24" fmla="*/ 28 w 60"/>
                  <a:gd name="T25" fmla="*/ 22 h 55"/>
                  <a:gd name="T26" fmla="*/ 20 w 60"/>
                  <a:gd name="T27" fmla="*/ 13 h 55"/>
                  <a:gd name="T28" fmla="*/ 14 w 60"/>
                  <a:gd name="T29" fmla="*/ 5 h 55"/>
                  <a:gd name="T30" fmla="*/ 7 w 60"/>
                  <a:gd name="T31" fmla="*/ 2 h 55"/>
                  <a:gd name="T32" fmla="*/ 3 w 60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55">
                    <a:moveTo>
                      <a:pt x="3" y="0"/>
                    </a:moveTo>
                    <a:lnTo>
                      <a:pt x="0" y="4"/>
                    </a:lnTo>
                    <a:lnTo>
                      <a:pt x="2" y="9"/>
                    </a:lnTo>
                    <a:lnTo>
                      <a:pt x="6" y="18"/>
                    </a:lnTo>
                    <a:lnTo>
                      <a:pt x="12" y="27"/>
                    </a:lnTo>
                    <a:lnTo>
                      <a:pt x="20" y="35"/>
                    </a:lnTo>
                    <a:lnTo>
                      <a:pt x="31" y="44"/>
                    </a:lnTo>
                    <a:lnTo>
                      <a:pt x="44" y="52"/>
                    </a:lnTo>
                    <a:lnTo>
                      <a:pt x="60" y="55"/>
                    </a:lnTo>
                    <a:lnTo>
                      <a:pt x="52" y="49"/>
                    </a:lnTo>
                    <a:lnTo>
                      <a:pt x="44" y="40"/>
                    </a:lnTo>
                    <a:lnTo>
                      <a:pt x="36" y="30"/>
                    </a:lnTo>
                    <a:lnTo>
                      <a:pt x="28" y="22"/>
                    </a:lnTo>
                    <a:lnTo>
                      <a:pt x="20" y="13"/>
                    </a:lnTo>
                    <a:lnTo>
                      <a:pt x="14" y="5"/>
                    </a:lnTo>
                    <a:lnTo>
                      <a:pt x="7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3" name="Freeform 521">
                <a:extLst>
                  <a:ext uri="{FF2B5EF4-FFF2-40B4-BE49-F238E27FC236}">
                    <a16:creationId xmlns:a16="http://schemas.microsoft.com/office/drawing/2014/main" xmlns="" id="{5634E14B-409E-C7DE-A804-637E13E7FD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5" y="4105"/>
                <a:ext cx="32" cy="38"/>
              </a:xfrm>
              <a:custGeom>
                <a:avLst/>
                <a:gdLst>
                  <a:gd name="T0" fmla="*/ 1 w 63"/>
                  <a:gd name="T1" fmla="*/ 0 h 74"/>
                  <a:gd name="T2" fmla="*/ 0 w 63"/>
                  <a:gd name="T3" fmla="*/ 3 h 74"/>
                  <a:gd name="T4" fmla="*/ 1 w 63"/>
                  <a:gd name="T5" fmla="*/ 12 h 74"/>
                  <a:gd name="T6" fmla="*/ 7 w 63"/>
                  <a:gd name="T7" fmla="*/ 24 h 74"/>
                  <a:gd name="T8" fmla="*/ 17 w 63"/>
                  <a:gd name="T9" fmla="*/ 38 h 74"/>
                  <a:gd name="T10" fmla="*/ 27 w 63"/>
                  <a:gd name="T11" fmla="*/ 51 h 74"/>
                  <a:gd name="T12" fmla="*/ 39 w 63"/>
                  <a:gd name="T13" fmla="*/ 63 h 74"/>
                  <a:gd name="T14" fmla="*/ 51 w 63"/>
                  <a:gd name="T15" fmla="*/ 71 h 74"/>
                  <a:gd name="T16" fmla="*/ 63 w 63"/>
                  <a:gd name="T17" fmla="*/ 74 h 74"/>
                  <a:gd name="T18" fmla="*/ 58 w 63"/>
                  <a:gd name="T19" fmla="*/ 67 h 74"/>
                  <a:gd name="T20" fmla="*/ 51 w 63"/>
                  <a:gd name="T21" fmla="*/ 57 h 74"/>
                  <a:gd name="T22" fmla="*/ 43 w 63"/>
                  <a:gd name="T23" fmla="*/ 43 h 74"/>
                  <a:gd name="T24" fmla="*/ 35 w 63"/>
                  <a:gd name="T25" fmla="*/ 29 h 74"/>
                  <a:gd name="T26" fmla="*/ 26 w 63"/>
                  <a:gd name="T27" fmla="*/ 17 h 74"/>
                  <a:gd name="T28" fmla="*/ 17 w 63"/>
                  <a:gd name="T29" fmla="*/ 6 h 74"/>
                  <a:gd name="T30" fmla="*/ 9 w 63"/>
                  <a:gd name="T31" fmla="*/ 0 h 74"/>
                  <a:gd name="T32" fmla="*/ 1 w 63"/>
                  <a:gd name="T3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3" h="74">
                    <a:moveTo>
                      <a:pt x="1" y="0"/>
                    </a:moveTo>
                    <a:lnTo>
                      <a:pt x="0" y="3"/>
                    </a:lnTo>
                    <a:lnTo>
                      <a:pt x="1" y="12"/>
                    </a:lnTo>
                    <a:lnTo>
                      <a:pt x="7" y="24"/>
                    </a:lnTo>
                    <a:lnTo>
                      <a:pt x="17" y="38"/>
                    </a:lnTo>
                    <a:lnTo>
                      <a:pt x="27" y="51"/>
                    </a:lnTo>
                    <a:lnTo>
                      <a:pt x="39" y="63"/>
                    </a:lnTo>
                    <a:lnTo>
                      <a:pt x="51" y="71"/>
                    </a:lnTo>
                    <a:lnTo>
                      <a:pt x="63" y="74"/>
                    </a:lnTo>
                    <a:lnTo>
                      <a:pt x="58" y="67"/>
                    </a:lnTo>
                    <a:lnTo>
                      <a:pt x="51" y="57"/>
                    </a:lnTo>
                    <a:lnTo>
                      <a:pt x="43" y="43"/>
                    </a:lnTo>
                    <a:lnTo>
                      <a:pt x="35" y="29"/>
                    </a:lnTo>
                    <a:lnTo>
                      <a:pt x="26" y="17"/>
                    </a:lnTo>
                    <a:lnTo>
                      <a:pt x="17" y="6"/>
                    </a:lnTo>
                    <a:lnTo>
                      <a:pt x="9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4" name="Freeform 522">
                <a:extLst>
                  <a:ext uri="{FF2B5EF4-FFF2-40B4-BE49-F238E27FC236}">
                    <a16:creationId xmlns:a16="http://schemas.microsoft.com/office/drawing/2014/main" xmlns="" id="{F0D2E402-E96C-1A40-5AF2-96F9216D2A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4097"/>
                <a:ext cx="23" cy="32"/>
              </a:xfrm>
              <a:custGeom>
                <a:avLst/>
                <a:gdLst>
                  <a:gd name="T0" fmla="*/ 3 w 47"/>
                  <a:gd name="T1" fmla="*/ 0 h 64"/>
                  <a:gd name="T2" fmla="*/ 0 w 47"/>
                  <a:gd name="T3" fmla="*/ 4 h 64"/>
                  <a:gd name="T4" fmla="*/ 2 w 47"/>
                  <a:gd name="T5" fmla="*/ 12 h 64"/>
                  <a:gd name="T6" fmla="*/ 7 w 47"/>
                  <a:gd name="T7" fmla="*/ 22 h 64"/>
                  <a:gd name="T8" fmla="*/ 14 w 47"/>
                  <a:gd name="T9" fmla="*/ 34 h 64"/>
                  <a:gd name="T10" fmla="*/ 22 w 47"/>
                  <a:gd name="T11" fmla="*/ 45 h 64"/>
                  <a:gd name="T12" fmla="*/ 31 w 47"/>
                  <a:gd name="T13" fmla="*/ 54 h 64"/>
                  <a:gd name="T14" fmla="*/ 39 w 47"/>
                  <a:gd name="T15" fmla="*/ 61 h 64"/>
                  <a:gd name="T16" fmla="*/ 47 w 47"/>
                  <a:gd name="T17" fmla="*/ 64 h 64"/>
                  <a:gd name="T18" fmla="*/ 44 w 47"/>
                  <a:gd name="T19" fmla="*/ 58 h 64"/>
                  <a:gd name="T20" fmla="*/ 39 w 47"/>
                  <a:gd name="T21" fmla="*/ 49 h 64"/>
                  <a:gd name="T22" fmla="*/ 33 w 47"/>
                  <a:gd name="T23" fmla="*/ 39 h 64"/>
                  <a:gd name="T24" fmla="*/ 27 w 47"/>
                  <a:gd name="T25" fmla="*/ 28 h 64"/>
                  <a:gd name="T26" fmla="*/ 20 w 47"/>
                  <a:gd name="T27" fmla="*/ 18 h 64"/>
                  <a:gd name="T28" fmla="*/ 14 w 47"/>
                  <a:gd name="T29" fmla="*/ 9 h 64"/>
                  <a:gd name="T30" fmla="*/ 8 w 47"/>
                  <a:gd name="T31" fmla="*/ 3 h 64"/>
                  <a:gd name="T32" fmla="*/ 3 w 47"/>
                  <a:gd name="T33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" h="64">
                    <a:moveTo>
                      <a:pt x="3" y="0"/>
                    </a:moveTo>
                    <a:lnTo>
                      <a:pt x="0" y="4"/>
                    </a:lnTo>
                    <a:lnTo>
                      <a:pt x="2" y="12"/>
                    </a:lnTo>
                    <a:lnTo>
                      <a:pt x="7" y="22"/>
                    </a:lnTo>
                    <a:lnTo>
                      <a:pt x="14" y="34"/>
                    </a:lnTo>
                    <a:lnTo>
                      <a:pt x="22" y="45"/>
                    </a:lnTo>
                    <a:lnTo>
                      <a:pt x="31" y="54"/>
                    </a:lnTo>
                    <a:lnTo>
                      <a:pt x="39" y="61"/>
                    </a:lnTo>
                    <a:lnTo>
                      <a:pt x="47" y="64"/>
                    </a:lnTo>
                    <a:lnTo>
                      <a:pt x="44" y="58"/>
                    </a:lnTo>
                    <a:lnTo>
                      <a:pt x="39" y="49"/>
                    </a:lnTo>
                    <a:lnTo>
                      <a:pt x="33" y="39"/>
                    </a:lnTo>
                    <a:lnTo>
                      <a:pt x="27" y="28"/>
                    </a:lnTo>
                    <a:lnTo>
                      <a:pt x="20" y="18"/>
                    </a:lnTo>
                    <a:lnTo>
                      <a:pt x="14" y="9"/>
                    </a:lnTo>
                    <a:lnTo>
                      <a:pt x="8" y="3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5" name="Freeform 523">
                <a:extLst>
                  <a:ext uri="{FF2B5EF4-FFF2-40B4-BE49-F238E27FC236}">
                    <a16:creationId xmlns:a16="http://schemas.microsoft.com/office/drawing/2014/main" xmlns="" id="{2F3844C1-5F43-C747-1270-86CE5854C1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5" y="4140"/>
                <a:ext cx="35" cy="5"/>
              </a:xfrm>
              <a:custGeom>
                <a:avLst/>
                <a:gdLst>
                  <a:gd name="T0" fmla="*/ 70 w 70"/>
                  <a:gd name="T1" fmla="*/ 5 h 10"/>
                  <a:gd name="T2" fmla="*/ 64 w 70"/>
                  <a:gd name="T3" fmla="*/ 5 h 10"/>
                  <a:gd name="T4" fmla="*/ 55 w 70"/>
                  <a:gd name="T5" fmla="*/ 7 h 10"/>
                  <a:gd name="T6" fmla="*/ 43 w 70"/>
                  <a:gd name="T7" fmla="*/ 8 h 10"/>
                  <a:gd name="T8" fmla="*/ 32 w 70"/>
                  <a:gd name="T9" fmla="*/ 9 h 10"/>
                  <a:gd name="T10" fmla="*/ 20 w 70"/>
                  <a:gd name="T11" fmla="*/ 10 h 10"/>
                  <a:gd name="T12" fmla="*/ 9 w 70"/>
                  <a:gd name="T13" fmla="*/ 10 h 10"/>
                  <a:gd name="T14" fmla="*/ 3 w 70"/>
                  <a:gd name="T15" fmla="*/ 9 h 10"/>
                  <a:gd name="T16" fmla="*/ 0 w 70"/>
                  <a:gd name="T17" fmla="*/ 7 h 10"/>
                  <a:gd name="T18" fmla="*/ 3 w 70"/>
                  <a:gd name="T19" fmla="*/ 3 h 10"/>
                  <a:gd name="T20" fmla="*/ 10 w 70"/>
                  <a:gd name="T21" fmla="*/ 2 h 10"/>
                  <a:gd name="T22" fmla="*/ 20 w 70"/>
                  <a:gd name="T23" fmla="*/ 0 h 10"/>
                  <a:gd name="T24" fmla="*/ 30 w 70"/>
                  <a:gd name="T25" fmla="*/ 0 h 10"/>
                  <a:gd name="T26" fmla="*/ 42 w 70"/>
                  <a:gd name="T27" fmla="*/ 2 h 10"/>
                  <a:gd name="T28" fmla="*/ 53 w 70"/>
                  <a:gd name="T29" fmla="*/ 3 h 10"/>
                  <a:gd name="T30" fmla="*/ 63 w 70"/>
                  <a:gd name="T31" fmla="*/ 4 h 10"/>
                  <a:gd name="T32" fmla="*/ 70 w 70"/>
                  <a:gd name="T33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10">
                    <a:moveTo>
                      <a:pt x="70" y="5"/>
                    </a:moveTo>
                    <a:lnTo>
                      <a:pt x="64" y="5"/>
                    </a:lnTo>
                    <a:lnTo>
                      <a:pt x="55" y="7"/>
                    </a:lnTo>
                    <a:lnTo>
                      <a:pt x="43" y="8"/>
                    </a:lnTo>
                    <a:lnTo>
                      <a:pt x="32" y="9"/>
                    </a:lnTo>
                    <a:lnTo>
                      <a:pt x="20" y="10"/>
                    </a:lnTo>
                    <a:lnTo>
                      <a:pt x="9" y="10"/>
                    </a:lnTo>
                    <a:lnTo>
                      <a:pt x="3" y="9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10" y="2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42" y="2"/>
                    </a:lnTo>
                    <a:lnTo>
                      <a:pt x="53" y="3"/>
                    </a:lnTo>
                    <a:lnTo>
                      <a:pt x="63" y="4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6" name="Freeform 524">
                <a:extLst>
                  <a:ext uri="{FF2B5EF4-FFF2-40B4-BE49-F238E27FC236}">
                    <a16:creationId xmlns:a16="http://schemas.microsoft.com/office/drawing/2014/main" xmlns="" id="{D25999D1-5FB7-2DCE-817F-31E663569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1" y="4146"/>
                <a:ext cx="48" cy="36"/>
              </a:xfrm>
              <a:custGeom>
                <a:avLst/>
                <a:gdLst>
                  <a:gd name="T0" fmla="*/ 96 w 96"/>
                  <a:gd name="T1" fmla="*/ 0 h 71"/>
                  <a:gd name="T2" fmla="*/ 86 w 96"/>
                  <a:gd name="T3" fmla="*/ 5 h 71"/>
                  <a:gd name="T4" fmla="*/ 70 w 96"/>
                  <a:gd name="T5" fmla="*/ 12 h 71"/>
                  <a:gd name="T6" fmla="*/ 53 w 96"/>
                  <a:gd name="T7" fmla="*/ 22 h 71"/>
                  <a:gd name="T8" fmla="*/ 35 w 96"/>
                  <a:gd name="T9" fmla="*/ 34 h 71"/>
                  <a:gd name="T10" fmla="*/ 19 w 96"/>
                  <a:gd name="T11" fmla="*/ 46 h 71"/>
                  <a:gd name="T12" fmla="*/ 7 w 96"/>
                  <a:gd name="T13" fmla="*/ 56 h 71"/>
                  <a:gd name="T14" fmla="*/ 0 w 96"/>
                  <a:gd name="T15" fmla="*/ 65 h 71"/>
                  <a:gd name="T16" fmla="*/ 2 w 96"/>
                  <a:gd name="T17" fmla="*/ 71 h 71"/>
                  <a:gd name="T18" fmla="*/ 9 w 96"/>
                  <a:gd name="T19" fmla="*/ 71 h 71"/>
                  <a:gd name="T20" fmla="*/ 20 w 96"/>
                  <a:gd name="T21" fmla="*/ 65 h 71"/>
                  <a:gd name="T22" fmla="*/ 33 w 96"/>
                  <a:gd name="T23" fmla="*/ 55 h 71"/>
                  <a:gd name="T24" fmla="*/ 48 w 96"/>
                  <a:gd name="T25" fmla="*/ 42 h 71"/>
                  <a:gd name="T26" fmla="*/ 61 w 96"/>
                  <a:gd name="T27" fmla="*/ 29 h 71"/>
                  <a:gd name="T28" fmla="*/ 75 w 96"/>
                  <a:gd name="T29" fmla="*/ 16 h 71"/>
                  <a:gd name="T30" fmla="*/ 87 w 96"/>
                  <a:gd name="T31" fmla="*/ 6 h 71"/>
                  <a:gd name="T32" fmla="*/ 96 w 96"/>
                  <a:gd name="T33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71">
                    <a:moveTo>
                      <a:pt x="96" y="0"/>
                    </a:moveTo>
                    <a:lnTo>
                      <a:pt x="86" y="5"/>
                    </a:lnTo>
                    <a:lnTo>
                      <a:pt x="70" y="12"/>
                    </a:lnTo>
                    <a:lnTo>
                      <a:pt x="53" y="22"/>
                    </a:lnTo>
                    <a:lnTo>
                      <a:pt x="35" y="34"/>
                    </a:lnTo>
                    <a:lnTo>
                      <a:pt x="19" y="46"/>
                    </a:lnTo>
                    <a:lnTo>
                      <a:pt x="7" y="56"/>
                    </a:lnTo>
                    <a:lnTo>
                      <a:pt x="0" y="65"/>
                    </a:lnTo>
                    <a:lnTo>
                      <a:pt x="2" y="71"/>
                    </a:lnTo>
                    <a:lnTo>
                      <a:pt x="9" y="71"/>
                    </a:lnTo>
                    <a:lnTo>
                      <a:pt x="20" y="65"/>
                    </a:lnTo>
                    <a:lnTo>
                      <a:pt x="33" y="55"/>
                    </a:lnTo>
                    <a:lnTo>
                      <a:pt x="48" y="42"/>
                    </a:lnTo>
                    <a:lnTo>
                      <a:pt x="61" y="29"/>
                    </a:lnTo>
                    <a:lnTo>
                      <a:pt x="75" y="16"/>
                    </a:lnTo>
                    <a:lnTo>
                      <a:pt x="87" y="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7" name="Freeform 525">
                <a:extLst>
                  <a:ext uri="{FF2B5EF4-FFF2-40B4-BE49-F238E27FC236}">
                    <a16:creationId xmlns:a16="http://schemas.microsoft.com/office/drawing/2014/main" xmlns="" id="{F82BDD35-BEA1-21B8-58C0-7435660EA6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4145"/>
                <a:ext cx="44" cy="38"/>
              </a:xfrm>
              <a:custGeom>
                <a:avLst/>
                <a:gdLst>
                  <a:gd name="T0" fmla="*/ 87 w 87"/>
                  <a:gd name="T1" fmla="*/ 0 h 76"/>
                  <a:gd name="T2" fmla="*/ 77 w 87"/>
                  <a:gd name="T3" fmla="*/ 7 h 76"/>
                  <a:gd name="T4" fmla="*/ 62 w 87"/>
                  <a:gd name="T5" fmla="*/ 17 h 76"/>
                  <a:gd name="T6" fmla="*/ 47 w 87"/>
                  <a:gd name="T7" fmla="*/ 28 h 76"/>
                  <a:gd name="T8" fmla="*/ 29 w 87"/>
                  <a:gd name="T9" fmla="*/ 41 h 76"/>
                  <a:gd name="T10" fmla="*/ 16 w 87"/>
                  <a:gd name="T11" fmla="*/ 54 h 76"/>
                  <a:gd name="T12" fmla="*/ 6 w 87"/>
                  <a:gd name="T13" fmla="*/ 64 h 76"/>
                  <a:gd name="T14" fmla="*/ 0 w 87"/>
                  <a:gd name="T15" fmla="*/ 73 h 76"/>
                  <a:gd name="T16" fmla="*/ 3 w 87"/>
                  <a:gd name="T17" fmla="*/ 76 h 76"/>
                  <a:gd name="T18" fmla="*/ 11 w 87"/>
                  <a:gd name="T19" fmla="*/ 74 h 76"/>
                  <a:gd name="T20" fmla="*/ 21 w 87"/>
                  <a:gd name="T21" fmla="*/ 66 h 76"/>
                  <a:gd name="T22" fmla="*/ 35 w 87"/>
                  <a:gd name="T23" fmla="*/ 55 h 76"/>
                  <a:gd name="T24" fmla="*/ 47 w 87"/>
                  <a:gd name="T25" fmla="*/ 41 h 76"/>
                  <a:gd name="T26" fmla="*/ 60 w 87"/>
                  <a:gd name="T27" fmla="*/ 28 h 76"/>
                  <a:gd name="T28" fmla="*/ 70 w 87"/>
                  <a:gd name="T29" fmla="*/ 15 h 76"/>
                  <a:gd name="T30" fmla="*/ 81 w 87"/>
                  <a:gd name="T31" fmla="*/ 5 h 76"/>
                  <a:gd name="T32" fmla="*/ 87 w 87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7" h="76">
                    <a:moveTo>
                      <a:pt x="87" y="0"/>
                    </a:moveTo>
                    <a:lnTo>
                      <a:pt x="77" y="7"/>
                    </a:lnTo>
                    <a:lnTo>
                      <a:pt x="62" y="17"/>
                    </a:lnTo>
                    <a:lnTo>
                      <a:pt x="47" y="28"/>
                    </a:lnTo>
                    <a:lnTo>
                      <a:pt x="29" y="41"/>
                    </a:lnTo>
                    <a:lnTo>
                      <a:pt x="16" y="54"/>
                    </a:lnTo>
                    <a:lnTo>
                      <a:pt x="6" y="64"/>
                    </a:lnTo>
                    <a:lnTo>
                      <a:pt x="0" y="73"/>
                    </a:lnTo>
                    <a:lnTo>
                      <a:pt x="3" y="76"/>
                    </a:lnTo>
                    <a:lnTo>
                      <a:pt x="11" y="74"/>
                    </a:lnTo>
                    <a:lnTo>
                      <a:pt x="21" y="66"/>
                    </a:lnTo>
                    <a:lnTo>
                      <a:pt x="35" y="55"/>
                    </a:lnTo>
                    <a:lnTo>
                      <a:pt x="47" y="41"/>
                    </a:lnTo>
                    <a:lnTo>
                      <a:pt x="60" y="28"/>
                    </a:lnTo>
                    <a:lnTo>
                      <a:pt x="70" y="15"/>
                    </a:lnTo>
                    <a:lnTo>
                      <a:pt x="81" y="5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8" name="Freeform 526">
                <a:extLst>
                  <a:ext uri="{FF2B5EF4-FFF2-40B4-BE49-F238E27FC236}">
                    <a16:creationId xmlns:a16="http://schemas.microsoft.com/office/drawing/2014/main" xmlns="" id="{28C5DCB3-054B-4E75-D470-84A7C9B371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6" y="4145"/>
                <a:ext cx="39" cy="40"/>
              </a:xfrm>
              <a:custGeom>
                <a:avLst/>
                <a:gdLst>
                  <a:gd name="T0" fmla="*/ 78 w 78"/>
                  <a:gd name="T1" fmla="*/ 0 h 81"/>
                  <a:gd name="T2" fmla="*/ 66 w 78"/>
                  <a:gd name="T3" fmla="*/ 8 h 81"/>
                  <a:gd name="T4" fmla="*/ 52 w 78"/>
                  <a:gd name="T5" fmla="*/ 19 h 81"/>
                  <a:gd name="T6" fmla="*/ 38 w 78"/>
                  <a:gd name="T7" fmla="*/ 31 h 81"/>
                  <a:gd name="T8" fmla="*/ 24 w 78"/>
                  <a:gd name="T9" fmla="*/ 45 h 81"/>
                  <a:gd name="T10" fmla="*/ 12 w 78"/>
                  <a:gd name="T11" fmla="*/ 59 h 81"/>
                  <a:gd name="T12" fmla="*/ 4 w 78"/>
                  <a:gd name="T13" fmla="*/ 69 h 81"/>
                  <a:gd name="T14" fmla="*/ 0 w 78"/>
                  <a:gd name="T15" fmla="*/ 77 h 81"/>
                  <a:gd name="T16" fmla="*/ 2 w 78"/>
                  <a:gd name="T17" fmla="*/ 81 h 81"/>
                  <a:gd name="T18" fmla="*/ 9 w 78"/>
                  <a:gd name="T19" fmla="*/ 79 h 81"/>
                  <a:gd name="T20" fmla="*/ 18 w 78"/>
                  <a:gd name="T21" fmla="*/ 71 h 81"/>
                  <a:gd name="T22" fmla="*/ 29 w 78"/>
                  <a:gd name="T23" fmla="*/ 59 h 81"/>
                  <a:gd name="T24" fmla="*/ 39 w 78"/>
                  <a:gd name="T25" fmla="*/ 45 h 81"/>
                  <a:gd name="T26" fmla="*/ 50 w 78"/>
                  <a:gd name="T27" fmla="*/ 30 h 81"/>
                  <a:gd name="T28" fmla="*/ 60 w 78"/>
                  <a:gd name="T29" fmla="*/ 16 h 81"/>
                  <a:gd name="T30" fmla="*/ 70 w 78"/>
                  <a:gd name="T31" fmla="*/ 6 h 81"/>
                  <a:gd name="T32" fmla="*/ 78 w 78"/>
                  <a:gd name="T3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8" h="81">
                    <a:moveTo>
                      <a:pt x="78" y="0"/>
                    </a:moveTo>
                    <a:lnTo>
                      <a:pt x="66" y="8"/>
                    </a:lnTo>
                    <a:lnTo>
                      <a:pt x="52" y="19"/>
                    </a:lnTo>
                    <a:lnTo>
                      <a:pt x="38" y="31"/>
                    </a:lnTo>
                    <a:lnTo>
                      <a:pt x="24" y="45"/>
                    </a:lnTo>
                    <a:lnTo>
                      <a:pt x="12" y="59"/>
                    </a:lnTo>
                    <a:lnTo>
                      <a:pt x="4" y="69"/>
                    </a:lnTo>
                    <a:lnTo>
                      <a:pt x="0" y="77"/>
                    </a:lnTo>
                    <a:lnTo>
                      <a:pt x="2" y="81"/>
                    </a:lnTo>
                    <a:lnTo>
                      <a:pt x="9" y="79"/>
                    </a:lnTo>
                    <a:lnTo>
                      <a:pt x="18" y="71"/>
                    </a:lnTo>
                    <a:lnTo>
                      <a:pt x="29" y="59"/>
                    </a:lnTo>
                    <a:lnTo>
                      <a:pt x="39" y="45"/>
                    </a:lnTo>
                    <a:lnTo>
                      <a:pt x="50" y="30"/>
                    </a:lnTo>
                    <a:lnTo>
                      <a:pt x="60" y="16"/>
                    </a:lnTo>
                    <a:lnTo>
                      <a:pt x="70" y="6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39" name="Freeform 527">
                <a:extLst>
                  <a:ext uri="{FF2B5EF4-FFF2-40B4-BE49-F238E27FC236}">
                    <a16:creationId xmlns:a16="http://schemas.microsoft.com/office/drawing/2014/main" xmlns="" id="{833BD748-30F2-4D0A-5113-B48B13D8A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4" y="4141"/>
                <a:ext cx="30" cy="38"/>
              </a:xfrm>
              <a:custGeom>
                <a:avLst/>
                <a:gdLst>
                  <a:gd name="T0" fmla="*/ 60 w 60"/>
                  <a:gd name="T1" fmla="*/ 0 h 76"/>
                  <a:gd name="T2" fmla="*/ 52 w 60"/>
                  <a:gd name="T3" fmla="*/ 7 h 76"/>
                  <a:gd name="T4" fmla="*/ 40 w 60"/>
                  <a:gd name="T5" fmla="*/ 17 h 76"/>
                  <a:gd name="T6" fmla="*/ 28 w 60"/>
                  <a:gd name="T7" fmla="*/ 30 h 76"/>
                  <a:gd name="T8" fmla="*/ 18 w 60"/>
                  <a:gd name="T9" fmla="*/ 42 h 76"/>
                  <a:gd name="T10" fmla="*/ 8 w 60"/>
                  <a:gd name="T11" fmla="*/ 55 h 76"/>
                  <a:gd name="T12" fmla="*/ 2 w 60"/>
                  <a:gd name="T13" fmla="*/ 66 h 76"/>
                  <a:gd name="T14" fmla="*/ 0 w 60"/>
                  <a:gd name="T15" fmla="*/ 73 h 76"/>
                  <a:gd name="T16" fmla="*/ 6 w 60"/>
                  <a:gd name="T17" fmla="*/ 76 h 76"/>
                  <a:gd name="T18" fmla="*/ 14 w 60"/>
                  <a:gd name="T19" fmla="*/ 73 h 76"/>
                  <a:gd name="T20" fmla="*/ 22 w 60"/>
                  <a:gd name="T21" fmla="*/ 66 h 76"/>
                  <a:gd name="T22" fmla="*/ 29 w 60"/>
                  <a:gd name="T23" fmla="*/ 56 h 76"/>
                  <a:gd name="T24" fmla="*/ 36 w 60"/>
                  <a:gd name="T25" fmla="*/ 44 h 76"/>
                  <a:gd name="T26" fmla="*/ 43 w 60"/>
                  <a:gd name="T27" fmla="*/ 30 h 76"/>
                  <a:gd name="T28" fmla="*/ 48 w 60"/>
                  <a:gd name="T29" fmla="*/ 17 h 76"/>
                  <a:gd name="T30" fmla="*/ 54 w 60"/>
                  <a:gd name="T31" fmla="*/ 7 h 76"/>
                  <a:gd name="T32" fmla="*/ 60 w 60"/>
                  <a:gd name="T3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0" h="76">
                    <a:moveTo>
                      <a:pt x="60" y="0"/>
                    </a:moveTo>
                    <a:lnTo>
                      <a:pt x="52" y="7"/>
                    </a:lnTo>
                    <a:lnTo>
                      <a:pt x="40" y="17"/>
                    </a:lnTo>
                    <a:lnTo>
                      <a:pt x="28" y="30"/>
                    </a:lnTo>
                    <a:lnTo>
                      <a:pt x="18" y="42"/>
                    </a:lnTo>
                    <a:lnTo>
                      <a:pt x="8" y="55"/>
                    </a:lnTo>
                    <a:lnTo>
                      <a:pt x="2" y="66"/>
                    </a:lnTo>
                    <a:lnTo>
                      <a:pt x="0" y="73"/>
                    </a:lnTo>
                    <a:lnTo>
                      <a:pt x="6" y="76"/>
                    </a:lnTo>
                    <a:lnTo>
                      <a:pt x="14" y="73"/>
                    </a:lnTo>
                    <a:lnTo>
                      <a:pt x="22" y="66"/>
                    </a:lnTo>
                    <a:lnTo>
                      <a:pt x="29" y="56"/>
                    </a:lnTo>
                    <a:lnTo>
                      <a:pt x="36" y="44"/>
                    </a:lnTo>
                    <a:lnTo>
                      <a:pt x="43" y="30"/>
                    </a:lnTo>
                    <a:lnTo>
                      <a:pt x="48" y="17"/>
                    </a:lnTo>
                    <a:lnTo>
                      <a:pt x="54" y="7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0" name="Freeform 528">
                <a:extLst>
                  <a:ext uri="{FF2B5EF4-FFF2-40B4-BE49-F238E27FC236}">
                    <a16:creationId xmlns:a16="http://schemas.microsoft.com/office/drawing/2014/main" xmlns="" id="{A1DFBD43-0F9E-5204-C833-658AF155F3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9" y="4139"/>
                <a:ext cx="27" cy="37"/>
              </a:xfrm>
              <a:custGeom>
                <a:avLst/>
                <a:gdLst>
                  <a:gd name="T0" fmla="*/ 54 w 54"/>
                  <a:gd name="T1" fmla="*/ 0 h 75"/>
                  <a:gd name="T2" fmla="*/ 48 w 54"/>
                  <a:gd name="T3" fmla="*/ 7 h 75"/>
                  <a:gd name="T4" fmla="*/ 37 w 54"/>
                  <a:gd name="T5" fmla="*/ 17 h 75"/>
                  <a:gd name="T6" fmla="*/ 27 w 54"/>
                  <a:gd name="T7" fmla="*/ 31 h 75"/>
                  <a:gd name="T8" fmla="*/ 16 w 54"/>
                  <a:gd name="T9" fmla="*/ 44 h 75"/>
                  <a:gd name="T10" fmla="*/ 7 w 54"/>
                  <a:gd name="T11" fmla="*/ 56 h 75"/>
                  <a:gd name="T12" fmla="*/ 1 w 54"/>
                  <a:gd name="T13" fmla="*/ 66 h 75"/>
                  <a:gd name="T14" fmla="*/ 0 w 54"/>
                  <a:gd name="T15" fmla="*/ 73 h 75"/>
                  <a:gd name="T16" fmla="*/ 5 w 54"/>
                  <a:gd name="T17" fmla="*/ 75 h 75"/>
                  <a:gd name="T18" fmla="*/ 13 w 54"/>
                  <a:gd name="T19" fmla="*/ 71 h 75"/>
                  <a:gd name="T20" fmla="*/ 21 w 54"/>
                  <a:gd name="T21" fmla="*/ 62 h 75"/>
                  <a:gd name="T22" fmla="*/ 29 w 54"/>
                  <a:gd name="T23" fmla="*/ 52 h 75"/>
                  <a:gd name="T24" fmla="*/ 36 w 54"/>
                  <a:gd name="T25" fmla="*/ 39 h 75"/>
                  <a:gd name="T26" fmla="*/ 41 w 54"/>
                  <a:gd name="T27" fmla="*/ 26 h 75"/>
                  <a:gd name="T28" fmla="*/ 46 w 54"/>
                  <a:gd name="T29" fmla="*/ 15 h 75"/>
                  <a:gd name="T30" fmla="*/ 50 w 54"/>
                  <a:gd name="T31" fmla="*/ 5 h 75"/>
                  <a:gd name="T32" fmla="*/ 54 w 54"/>
                  <a:gd name="T33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75">
                    <a:moveTo>
                      <a:pt x="54" y="0"/>
                    </a:moveTo>
                    <a:lnTo>
                      <a:pt x="48" y="7"/>
                    </a:lnTo>
                    <a:lnTo>
                      <a:pt x="37" y="17"/>
                    </a:lnTo>
                    <a:lnTo>
                      <a:pt x="27" y="31"/>
                    </a:lnTo>
                    <a:lnTo>
                      <a:pt x="16" y="44"/>
                    </a:lnTo>
                    <a:lnTo>
                      <a:pt x="7" y="56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5" y="75"/>
                    </a:lnTo>
                    <a:lnTo>
                      <a:pt x="13" y="71"/>
                    </a:lnTo>
                    <a:lnTo>
                      <a:pt x="21" y="62"/>
                    </a:lnTo>
                    <a:lnTo>
                      <a:pt x="29" y="52"/>
                    </a:lnTo>
                    <a:lnTo>
                      <a:pt x="36" y="39"/>
                    </a:lnTo>
                    <a:lnTo>
                      <a:pt x="41" y="26"/>
                    </a:lnTo>
                    <a:lnTo>
                      <a:pt x="46" y="15"/>
                    </a:lnTo>
                    <a:lnTo>
                      <a:pt x="50" y="5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1" name="Freeform 529">
                <a:extLst>
                  <a:ext uri="{FF2B5EF4-FFF2-40B4-BE49-F238E27FC236}">
                    <a16:creationId xmlns:a16="http://schemas.microsoft.com/office/drawing/2014/main" xmlns="" id="{3BD61789-1598-DE3C-B264-492B5F8EF5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4136"/>
                <a:ext cx="14" cy="32"/>
              </a:xfrm>
              <a:custGeom>
                <a:avLst/>
                <a:gdLst>
                  <a:gd name="T0" fmla="*/ 29 w 29"/>
                  <a:gd name="T1" fmla="*/ 0 h 64"/>
                  <a:gd name="T2" fmla="*/ 22 w 29"/>
                  <a:gd name="T3" fmla="*/ 7 h 64"/>
                  <a:gd name="T4" fmla="*/ 15 w 29"/>
                  <a:gd name="T5" fmla="*/ 17 h 64"/>
                  <a:gd name="T6" fmla="*/ 9 w 29"/>
                  <a:gd name="T7" fmla="*/ 28 h 64"/>
                  <a:gd name="T8" fmla="*/ 5 w 29"/>
                  <a:gd name="T9" fmla="*/ 40 h 64"/>
                  <a:gd name="T10" fmla="*/ 1 w 29"/>
                  <a:gd name="T11" fmla="*/ 50 h 64"/>
                  <a:gd name="T12" fmla="*/ 0 w 29"/>
                  <a:gd name="T13" fmla="*/ 57 h 64"/>
                  <a:gd name="T14" fmla="*/ 2 w 29"/>
                  <a:gd name="T15" fmla="*/ 63 h 64"/>
                  <a:gd name="T16" fmla="*/ 9 w 29"/>
                  <a:gd name="T17" fmla="*/ 64 h 64"/>
                  <a:gd name="T18" fmla="*/ 21 w 29"/>
                  <a:gd name="T19" fmla="*/ 56 h 64"/>
                  <a:gd name="T20" fmla="*/ 23 w 29"/>
                  <a:gd name="T21" fmla="*/ 36 h 64"/>
                  <a:gd name="T22" fmla="*/ 25 w 29"/>
                  <a:gd name="T23" fmla="*/ 15 h 64"/>
                  <a:gd name="T24" fmla="*/ 29 w 29"/>
                  <a:gd name="T25" fmla="*/ 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64">
                    <a:moveTo>
                      <a:pt x="29" y="0"/>
                    </a:moveTo>
                    <a:lnTo>
                      <a:pt x="22" y="7"/>
                    </a:lnTo>
                    <a:lnTo>
                      <a:pt x="15" y="17"/>
                    </a:lnTo>
                    <a:lnTo>
                      <a:pt x="9" y="28"/>
                    </a:lnTo>
                    <a:lnTo>
                      <a:pt x="5" y="40"/>
                    </a:lnTo>
                    <a:lnTo>
                      <a:pt x="1" y="50"/>
                    </a:lnTo>
                    <a:lnTo>
                      <a:pt x="0" y="57"/>
                    </a:lnTo>
                    <a:lnTo>
                      <a:pt x="2" y="63"/>
                    </a:lnTo>
                    <a:lnTo>
                      <a:pt x="9" y="64"/>
                    </a:lnTo>
                    <a:lnTo>
                      <a:pt x="21" y="56"/>
                    </a:lnTo>
                    <a:lnTo>
                      <a:pt x="23" y="36"/>
                    </a:lnTo>
                    <a:lnTo>
                      <a:pt x="25" y="1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2" name="Freeform 530">
                <a:extLst>
                  <a:ext uri="{FF2B5EF4-FFF2-40B4-BE49-F238E27FC236}">
                    <a16:creationId xmlns:a16="http://schemas.microsoft.com/office/drawing/2014/main" xmlns="" id="{05D0DC05-D9E1-E2ED-1DB2-73B767ACC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4132"/>
                <a:ext cx="6" cy="28"/>
              </a:xfrm>
              <a:custGeom>
                <a:avLst/>
                <a:gdLst>
                  <a:gd name="T0" fmla="*/ 13 w 13"/>
                  <a:gd name="T1" fmla="*/ 0 h 56"/>
                  <a:gd name="T2" fmla="*/ 7 w 13"/>
                  <a:gd name="T3" fmla="*/ 14 h 56"/>
                  <a:gd name="T4" fmla="*/ 1 w 13"/>
                  <a:gd name="T5" fmla="*/ 34 h 56"/>
                  <a:gd name="T6" fmla="*/ 0 w 13"/>
                  <a:gd name="T7" fmla="*/ 50 h 56"/>
                  <a:gd name="T8" fmla="*/ 7 w 13"/>
                  <a:gd name="T9" fmla="*/ 56 h 56"/>
                  <a:gd name="T10" fmla="*/ 13 w 13"/>
                  <a:gd name="T11" fmla="*/ 49 h 56"/>
                  <a:gd name="T12" fmla="*/ 13 w 13"/>
                  <a:gd name="T13" fmla="*/ 34 h 56"/>
                  <a:gd name="T14" fmla="*/ 12 w 13"/>
                  <a:gd name="T15" fmla="*/ 16 h 56"/>
                  <a:gd name="T16" fmla="*/ 13 w 13"/>
                  <a:gd name="T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56">
                    <a:moveTo>
                      <a:pt x="13" y="0"/>
                    </a:moveTo>
                    <a:lnTo>
                      <a:pt x="7" y="14"/>
                    </a:lnTo>
                    <a:lnTo>
                      <a:pt x="1" y="34"/>
                    </a:lnTo>
                    <a:lnTo>
                      <a:pt x="0" y="50"/>
                    </a:lnTo>
                    <a:lnTo>
                      <a:pt x="7" y="56"/>
                    </a:lnTo>
                    <a:lnTo>
                      <a:pt x="13" y="49"/>
                    </a:lnTo>
                    <a:lnTo>
                      <a:pt x="13" y="34"/>
                    </a:lnTo>
                    <a:lnTo>
                      <a:pt x="12" y="16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3" name="Freeform 531">
                <a:extLst>
                  <a:ext uri="{FF2B5EF4-FFF2-40B4-BE49-F238E27FC236}">
                    <a16:creationId xmlns:a16="http://schemas.microsoft.com/office/drawing/2014/main" xmlns="" id="{F750CD4E-EF7B-3FEF-0B1D-E19B8FC070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2" y="4128"/>
                <a:ext cx="8" cy="27"/>
              </a:xfrm>
              <a:custGeom>
                <a:avLst/>
                <a:gdLst>
                  <a:gd name="T0" fmla="*/ 8 w 17"/>
                  <a:gd name="T1" fmla="*/ 0 h 55"/>
                  <a:gd name="T2" fmla="*/ 3 w 17"/>
                  <a:gd name="T3" fmla="*/ 13 h 55"/>
                  <a:gd name="T4" fmla="*/ 0 w 17"/>
                  <a:gd name="T5" fmla="*/ 32 h 55"/>
                  <a:gd name="T6" fmla="*/ 3 w 17"/>
                  <a:gd name="T7" fmla="*/ 48 h 55"/>
                  <a:gd name="T8" fmla="*/ 11 w 17"/>
                  <a:gd name="T9" fmla="*/ 55 h 55"/>
                  <a:gd name="T10" fmla="*/ 17 w 17"/>
                  <a:gd name="T11" fmla="*/ 50 h 55"/>
                  <a:gd name="T12" fmla="*/ 15 w 17"/>
                  <a:gd name="T13" fmla="*/ 37 h 55"/>
                  <a:gd name="T14" fmla="*/ 10 w 17"/>
                  <a:gd name="T15" fmla="*/ 18 h 55"/>
                  <a:gd name="T16" fmla="*/ 8 w 17"/>
                  <a:gd name="T1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5">
                    <a:moveTo>
                      <a:pt x="8" y="0"/>
                    </a:moveTo>
                    <a:lnTo>
                      <a:pt x="3" y="13"/>
                    </a:lnTo>
                    <a:lnTo>
                      <a:pt x="0" y="32"/>
                    </a:lnTo>
                    <a:lnTo>
                      <a:pt x="3" y="48"/>
                    </a:lnTo>
                    <a:lnTo>
                      <a:pt x="11" y="55"/>
                    </a:lnTo>
                    <a:lnTo>
                      <a:pt x="17" y="50"/>
                    </a:lnTo>
                    <a:lnTo>
                      <a:pt x="15" y="37"/>
                    </a:lnTo>
                    <a:lnTo>
                      <a:pt x="1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4" name="Freeform 532">
                <a:extLst>
                  <a:ext uri="{FF2B5EF4-FFF2-40B4-BE49-F238E27FC236}">
                    <a16:creationId xmlns:a16="http://schemas.microsoft.com/office/drawing/2014/main" xmlns="" id="{B994B3CA-6927-B60C-9C69-3262ABA395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6" y="4120"/>
                <a:ext cx="9" cy="26"/>
              </a:xfrm>
              <a:custGeom>
                <a:avLst/>
                <a:gdLst>
                  <a:gd name="T0" fmla="*/ 17 w 19"/>
                  <a:gd name="T1" fmla="*/ 0 h 54"/>
                  <a:gd name="T2" fmla="*/ 10 w 19"/>
                  <a:gd name="T3" fmla="*/ 8 h 54"/>
                  <a:gd name="T4" fmla="*/ 2 w 19"/>
                  <a:gd name="T5" fmla="*/ 24 h 54"/>
                  <a:gd name="T6" fmla="*/ 0 w 19"/>
                  <a:gd name="T7" fmla="*/ 43 h 54"/>
                  <a:gd name="T8" fmla="*/ 8 w 19"/>
                  <a:gd name="T9" fmla="*/ 54 h 54"/>
                  <a:gd name="T10" fmla="*/ 17 w 19"/>
                  <a:gd name="T11" fmla="*/ 50 h 54"/>
                  <a:gd name="T12" fmla="*/ 19 w 19"/>
                  <a:gd name="T13" fmla="*/ 35 h 54"/>
                  <a:gd name="T14" fmla="*/ 17 w 19"/>
                  <a:gd name="T15" fmla="*/ 15 h 54"/>
                  <a:gd name="T16" fmla="*/ 17 w 19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" h="54">
                    <a:moveTo>
                      <a:pt x="17" y="0"/>
                    </a:moveTo>
                    <a:lnTo>
                      <a:pt x="10" y="8"/>
                    </a:lnTo>
                    <a:lnTo>
                      <a:pt x="2" y="24"/>
                    </a:lnTo>
                    <a:lnTo>
                      <a:pt x="0" y="43"/>
                    </a:lnTo>
                    <a:lnTo>
                      <a:pt x="8" y="54"/>
                    </a:lnTo>
                    <a:lnTo>
                      <a:pt x="17" y="50"/>
                    </a:lnTo>
                    <a:lnTo>
                      <a:pt x="19" y="35"/>
                    </a:lnTo>
                    <a:lnTo>
                      <a:pt x="17" y="15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5" name="Freeform 533">
                <a:extLst>
                  <a:ext uri="{FF2B5EF4-FFF2-40B4-BE49-F238E27FC236}">
                    <a16:creationId xmlns:a16="http://schemas.microsoft.com/office/drawing/2014/main" xmlns="" id="{E066F519-A7BD-3D4D-D235-FEF7DFDBC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7" y="4114"/>
                <a:ext cx="9" cy="29"/>
              </a:xfrm>
              <a:custGeom>
                <a:avLst/>
                <a:gdLst>
                  <a:gd name="T0" fmla="*/ 13 w 17"/>
                  <a:gd name="T1" fmla="*/ 0 h 59"/>
                  <a:gd name="T2" fmla="*/ 8 w 17"/>
                  <a:gd name="T3" fmla="*/ 12 h 59"/>
                  <a:gd name="T4" fmla="*/ 2 w 17"/>
                  <a:gd name="T5" fmla="*/ 29 h 59"/>
                  <a:gd name="T6" fmla="*/ 0 w 17"/>
                  <a:gd name="T7" fmla="*/ 46 h 59"/>
                  <a:gd name="T8" fmla="*/ 6 w 17"/>
                  <a:gd name="T9" fmla="*/ 59 h 59"/>
                  <a:gd name="T10" fmla="*/ 14 w 17"/>
                  <a:gd name="T11" fmla="*/ 55 h 59"/>
                  <a:gd name="T12" fmla="*/ 17 w 17"/>
                  <a:gd name="T13" fmla="*/ 36 h 59"/>
                  <a:gd name="T14" fmla="*/ 16 w 17"/>
                  <a:gd name="T15" fmla="*/ 15 h 59"/>
                  <a:gd name="T16" fmla="*/ 13 w 17"/>
                  <a:gd name="T1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9">
                    <a:moveTo>
                      <a:pt x="13" y="0"/>
                    </a:moveTo>
                    <a:lnTo>
                      <a:pt x="8" y="12"/>
                    </a:lnTo>
                    <a:lnTo>
                      <a:pt x="2" y="29"/>
                    </a:lnTo>
                    <a:lnTo>
                      <a:pt x="0" y="46"/>
                    </a:lnTo>
                    <a:lnTo>
                      <a:pt x="6" y="59"/>
                    </a:lnTo>
                    <a:lnTo>
                      <a:pt x="14" y="55"/>
                    </a:lnTo>
                    <a:lnTo>
                      <a:pt x="17" y="36"/>
                    </a:lnTo>
                    <a:lnTo>
                      <a:pt x="16" y="1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6" name="Freeform 534">
                <a:extLst>
                  <a:ext uri="{FF2B5EF4-FFF2-40B4-BE49-F238E27FC236}">
                    <a16:creationId xmlns:a16="http://schemas.microsoft.com/office/drawing/2014/main" xmlns="" id="{5B694A09-64B6-9AB0-1497-B6042184B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2" y="4145"/>
                <a:ext cx="49" cy="29"/>
              </a:xfrm>
              <a:custGeom>
                <a:avLst/>
                <a:gdLst>
                  <a:gd name="T0" fmla="*/ 3 w 98"/>
                  <a:gd name="T1" fmla="*/ 59 h 59"/>
                  <a:gd name="T2" fmla="*/ 8 w 98"/>
                  <a:gd name="T3" fmla="*/ 56 h 59"/>
                  <a:gd name="T4" fmla="*/ 17 w 98"/>
                  <a:gd name="T5" fmla="*/ 50 h 59"/>
                  <a:gd name="T6" fmla="*/ 28 w 98"/>
                  <a:gd name="T7" fmla="*/ 41 h 59"/>
                  <a:gd name="T8" fmla="*/ 42 w 98"/>
                  <a:gd name="T9" fmla="*/ 32 h 59"/>
                  <a:gd name="T10" fmla="*/ 57 w 98"/>
                  <a:gd name="T11" fmla="*/ 20 h 59"/>
                  <a:gd name="T12" fmla="*/ 71 w 98"/>
                  <a:gd name="T13" fmla="*/ 10 h 59"/>
                  <a:gd name="T14" fmla="*/ 86 w 98"/>
                  <a:gd name="T15" fmla="*/ 4 h 59"/>
                  <a:gd name="T16" fmla="*/ 98 w 98"/>
                  <a:gd name="T17" fmla="*/ 0 h 59"/>
                  <a:gd name="T18" fmla="*/ 82 w 98"/>
                  <a:gd name="T19" fmla="*/ 4 h 59"/>
                  <a:gd name="T20" fmla="*/ 65 w 98"/>
                  <a:gd name="T21" fmla="*/ 10 h 59"/>
                  <a:gd name="T22" fmla="*/ 46 w 98"/>
                  <a:gd name="T23" fmla="*/ 19 h 59"/>
                  <a:gd name="T24" fmla="*/ 29 w 98"/>
                  <a:gd name="T25" fmla="*/ 28 h 59"/>
                  <a:gd name="T26" fmla="*/ 15 w 98"/>
                  <a:gd name="T27" fmla="*/ 38 h 59"/>
                  <a:gd name="T28" fmla="*/ 4 w 98"/>
                  <a:gd name="T29" fmla="*/ 46 h 59"/>
                  <a:gd name="T30" fmla="*/ 0 w 98"/>
                  <a:gd name="T31" fmla="*/ 54 h 59"/>
                  <a:gd name="T32" fmla="*/ 3 w 98"/>
                  <a:gd name="T33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8" h="59">
                    <a:moveTo>
                      <a:pt x="3" y="59"/>
                    </a:moveTo>
                    <a:lnTo>
                      <a:pt x="8" y="56"/>
                    </a:lnTo>
                    <a:lnTo>
                      <a:pt x="17" y="50"/>
                    </a:lnTo>
                    <a:lnTo>
                      <a:pt x="28" y="41"/>
                    </a:lnTo>
                    <a:lnTo>
                      <a:pt x="42" y="32"/>
                    </a:lnTo>
                    <a:lnTo>
                      <a:pt x="57" y="20"/>
                    </a:lnTo>
                    <a:lnTo>
                      <a:pt x="71" y="10"/>
                    </a:lnTo>
                    <a:lnTo>
                      <a:pt x="86" y="4"/>
                    </a:lnTo>
                    <a:lnTo>
                      <a:pt x="98" y="0"/>
                    </a:lnTo>
                    <a:lnTo>
                      <a:pt x="82" y="4"/>
                    </a:lnTo>
                    <a:lnTo>
                      <a:pt x="65" y="10"/>
                    </a:lnTo>
                    <a:lnTo>
                      <a:pt x="46" y="19"/>
                    </a:lnTo>
                    <a:lnTo>
                      <a:pt x="29" y="28"/>
                    </a:lnTo>
                    <a:lnTo>
                      <a:pt x="15" y="38"/>
                    </a:lnTo>
                    <a:lnTo>
                      <a:pt x="4" y="46"/>
                    </a:lnTo>
                    <a:lnTo>
                      <a:pt x="0" y="54"/>
                    </a:lnTo>
                    <a:lnTo>
                      <a:pt x="3" y="59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7" name="Freeform 535">
                <a:extLst>
                  <a:ext uri="{FF2B5EF4-FFF2-40B4-BE49-F238E27FC236}">
                    <a16:creationId xmlns:a16="http://schemas.microsoft.com/office/drawing/2014/main" xmlns="" id="{0CECDA8C-EA32-F12A-9C74-4461D7C3F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74" y="4143"/>
                <a:ext cx="36" cy="18"/>
              </a:xfrm>
              <a:custGeom>
                <a:avLst/>
                <a:gdLst>
                  <a:gd name="T0" fmla="*/ 71 w 71"/>
                  <a:gd name="T1" fmla="*/ 0 h 38"/>
                  <a:gd name="T2" fmla="*/ 62 w 71"/>
                  <a:gd name="T3" fmla="*/ 4 h 38"/>
                  <a:gd name="T4" fmla="*/ 50 w 71"/>
                  <a:gd name="T5" fmla="*/ 9 h 38"/>
                  <a:gd name="T6" fmla="*/ 37 w 71"/>
                  <a:gd name="T7" fmla="*/ 15 h 38"/>
                  <a:gd name="T8" fmla="*/ 25 w 71"/>
                  <a:gd name="T9" fmla="*/ 20 h 38"/>
                  <a:gd name="T10" fmla="*/ 13 w 71"/>
                  <a:gd name="T11" fmla="*/ 27 h 38"/>
                  <a:gd name="T12" fmla="*/ 6 w 71"/>
                  <a:gd name="T13" fmla="*/ 32 h 38"/>
                  <a:gd name="T14" fmla="*/ 0 w 71"/>
                  <a:gd name="T15" fmla="*/ 35 h 38"/>
                  <a:gd name="T16" fmla="*/ 2 w 71"/>
                  <a:gd name="T17" fmla="*/ 38 h 38"/>
                  <a:gd name="T18" fmla="*/ 7 w 71"/>
                  <a:gd name="T19" fmla="*/ 38 h 38"/>
                  <a:gd name="T20" fmla="*/ 15 w 71"/>
                  <a:gd name="T21" fmla="*/ 34 h 38"/>
                  <a:gd name="T22" fmla="*/ 25 w 71"/>
                  <a:gd name="T23" fmla="*/ 29 h 38"/>
                  <a:gd name="T24" fmla="*/ 36 w 71"/>
                  <a:gd name="T25" fmla="*/ 23 h 38"/>
                  <a:gd name="T26" fmla="*/ 48 w 71"/>
                  <a:gd name="T27" fmla="*/ 15 h 38"/>
                  <a:gd name="T28" fmla="*/ 57 w 71"/>
                  <a:gd name="T29" fmla="*/ 9 h 38"/>
                  <a:gd name="T30" fmla="*/ 66 w 71"/>
                  <a:gd name="T31" fmla="*/ 4 h 38"/>
                  <a:gd name="T32" fmla="*/ 71 w 71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1" h="38">
                    <a:moveTo>
                      <a:pt x="71" y="0"/>
                    </a:moveTo>
                    <a:lnTo>
                      <a:pt x="62" y="4"/>
                    </a:lnTo>
                    <a:lnTo>
                      <a:pt x="50" y="9"/>
                    </a:lnTo>
                    <a:lnTo>
                      <a:pt x="37" y="15"/>
                    </a:lnTo>
                    <a:lnTo>
                      <a:pt x="25" y="20"/>
                    </a:lnTo>
                    <a:lnTo>
                      <a:pt x="13" y="27"/>
                    </a:lnTo>
                    <a:lnTo>
                      <a:pt x="6" y="32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7" y="38"/>
                    </a:lnTo>
                    <a:lnTo>
                      <a:pt x="15" y="34"/>
                    </a:lnTo>
                    <a:lnTo>
                      <a:pt x="25" y="29"/>
                    </a:lnTo>
                    <a:lnTo>
                      <a:pt x="36" y="23"/>
                    </a:lnTo>
                    <a:lnTo>
                      <a:pt x="48" y="15"/>
                    </a:lnTo>
                    <a:lnTo>
                      <a:pt x="57" y="9"/>
                    </a:lnTo>
                    <a:lnTo>
                      <a:pt x="66" y="4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8" name="Freeform 536">
                <a:extLst>
                  <a:ext uri="{FF2B5EF4-FFF2-40B4-BE49-F238E27FC236}">
                    <a16:creationId xmlns:a16="http://schemas.microsoft.com/office/drawing/2014/main" xmlns="" id="{95F9E238-3A79-ADBF-ED88-704A930187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" y="4009"/>
                <a:ext cx="190" cy="49"/>
              </a:xfrm>
              <a:custGeom>
                <a:avLst/>
                <a:gdLst>
                  <a:gd name="T0" fmla="*/ 378 w 380"/>
                  <a:gd name="T1" fmla="*/ 84 h 99"/>
                  <a:gd name="T2" fmla="*/ 380 w 380"/>
                  <a:gd name="T3" fmla="*/ 88 h 99"/>
                  <a:gd name="T4" fmla="*/ 378 w 380"/>
                  <a:gd name="T5" fmla="*/ 92 h 99"/>
                  <a:gd name="T6" fmla="*/ 377 w 380"/>
                  <a:gd name="T7" fmla="*/ 95 h 99"/>
                  <a:gd name="T8" fmla="*/ 377 w 380"/>
                  <a:gd name="T9" fmla="*/ 99 h 99"/>
                  <a:gd name="T10" fmla="*/ 355 w 380"/>
                  <a:gd name="T11" fmla="*/ 79 h 99"/>
                  <a:gd name="T12" fmla="*/ 331 w 380"/>
                  <a:gd name="T13" fmla="*/ 62 h 99"/>
                  <a:gd name="T14" fmla="*/ 306 w 380"/>
                  <a:gd name="T15" fmla="*/ 47 h 99"/>
                  <a:gd name="T16" fmla="*/ 281 w 380"/>
                  <a:gd name="T17" fmla="*/ 35 h 99"/>
                  <a:gd name="T18" fmla="*/ 254 w 380"/>
                  <a:gd name="T19" fmla="*/ 27 h 99"/>
                  <a:gd name="T20" fmla="*/ 228 w 380"/>
                  <a:gd name="T21" fmla="*/ 20 h 99"/>
                  <a:gd name="T22" fmla="*/ 203 w 380"/>
                  <a:gd name="T23" fmla="*/ 15 h 99"/>
                  <a:gd name="T24" fmla="*/ 177 w 380"/>
                  <a:gd name="T25" fmla="*/ 13 h 99"/>
                  <a:gd name="T26" fmla="*/ 152 w 380"/>
                  <a:gd name="T27" fmla="*/ 12 h 99"/>
                  <a:gd name="T28" fmla="*/ 127 w 380"/>
                  <a:gd name="T29" fmla="*/ 12 h 99"/>
                  <a:gd name="T30" fmla="*/ 102 w 380"/>
                  <a:gd name="T31" fmla="*/ 13 h 99"/>
                  <a:gd name="T32" fmla="*/ 79 w 380"/>
                  <a:gd name="T33" fmla="*/ 15 h 99"/>
                  <a:gd name="T34" fmla="*/ 57 w 380"/>
                  <a:gd name="T35" fmla="*/ 18 h 99"/>
                  <a:gd name="T36" fmla="*/ 37 w 380"/>
                  <a:gd name="T37" fmla="*/ 20 h 99"/>
                  <a:gd name="T38" fmla="*/ 17 w 380"/>
                  <a:gd name="T39" fmla="*/ 23 h 99"/>
                  <a:gd name="T40" fmla="*/ 0 w 380"/>
                  <a:gd name="T41" fmla="*/ 25 h 99"/>
                  <a:gd name="T42" fmla="*/ 12 w 380"/>
                  <a:gd name="T43" fmla="*/ 18 h 99"/>
                  <a:gd name="T44" fmla="*/ 29 w 380"/>
                  <a:gd name="T45" fmla="*/ 12 h 99"/>
                  <a:gd name="T46" fmla="*/ 50 w 380"/>
                  <a:gd name="T47" fmla="*/ 7 h 99"/>
                  <a:gd name="T48" fmla="*/ 73 w 380"/>
                  <a:gd name="T49" fmla="*/ 4 h 99"/>
                  <a:gd name="T50" fmla="*/ 99 w 380"/>
                  <a:gd name="T51" fmla="*/ 2 h 99"/>
                  <a:gd name="T52" fmla="*/ 127 w 380"/>
                  <a:gd name="T53" fmla="*/ 0 h 99"/>
                  <a:gd name="T54" fmla="*/ 156 w 380"/>
                  <a:gd name="T55" fmla="*/ 2 h 99"/>
                  <a:gd name="T56" fmla="*/ 186 w 380"/>
                  <a:gd name="T57" fmla="*/ 3 h 99"/>
                  <a:gd name="T58" fmla="*/ 216 w 380"/>
                  <a:gd name="T59" fmla="*/ 7 h 99"/>
                  <a:gd name="T60" fmla="*/ 245 w 380"/>
                  <a:gd name="T61" fmla="*/ 13 h 99"/>
                  <a:gd name="T62" fmla="*/ 273 w 380"/>
                  <a:gd name="T63" fmla="*/ 19 h 99"/>
                  <a:gd name="T64" fmla="*/ 301 w 380"/>
                  <a:gd name="T65" fmla="*/ 29 h 99"/>
                  <a:gd name="T66" fmla="*/ 324 w 380"/>
                  <a:gd name="T67" fmla="*/ 39 h 99"/>
                  <a:gd name="T68" fmla="*/ 347 w 380"/>
                  <a:gd name="T69" fmla="*/ 53 h 99"/>
                  <a:gd name="T70" fmla="*/ 364 w 380"/>
                  <a:gd name="T71" fmla="*/ 67 h 99"/>
                  <a:gd name="T72" fmla="*/ 378 w 380"/>
                  <a:gd name="T73" fmla="*/ 8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80" h="99">
                    <a:moveTo>
                      <a:pt x="378" y="84"/>
                    </a:moveTo>
                    <a:lnTo>
                      <a:pt x="380" y="88"/>
                    </a:lnTo>
                    <a:lnTo>
                      <a:pt x="378" y="92"/>
                    </a:lnTo>
                    <a:lnTo>
                      <a:pt x="377" y="95"/>
                    </a:lnTo>
                    <a:lnTo>
                      <a:pt x="377" y="99"/>
                    </a:lnTo>
                    <a:lnTo>
                      <a:pt x="355" y="79"/>
                    </a:lnTo>
                    <a:lnTo>
                      <a:pt x="331" y="62"/>
                    </a:lnTo>
                    <a:lnTo>
                      <a:pt x="306" y="47"/>
                    </a:lnTo>
                    <a:lnTo>
                      <a:pt x="281" y="35"/>
                    </a:lnTo>
                    <a:lnTo>
                      <a:pt x="254" y="27"/>
                    </a:lnTo>
                    <a:lnTo>
                      <a:pt x="228" y="20"/>
                    </a:lnTo>
                    <a:lnTo>
                      <a:pt x="203" y="15"/>
                    </a:lnTo>
                    <a:lnTo>
                      <a:pt x="177" y="13"/>
                    </a:lnTo>
                    <a:lnTo>
                      <a:pt x="152" y="12"/>
                    </a:lnTo>
                    <a:lnTo>
                      <a:pt x="127" y="12"/>
                    </a:lnTo>
                    <a:lnTo>
                      <a:pt x="102" y="13"/>
                    </a:lnTo>
                    <a:lnTo>
                      <a:pt x="79" y="15"/>
                    </a:lnTo>
                    <a:lnTo>
                      <a:pt x="57" y="18"/>
                    </a:lnTo>
                    <a:lnTo>
                      <a:pt x="37" y="20"/>
                    </a:lnTo>
                    <a:lnTo>
                      <a:pt x="17" y="23"/>
                    </a:lnTo>
                    <a:lnTo>
                      <a:pt x="0" y="25"/>
                    </a:lnTo>
                    <a:lnTo>
                      <a:pt x="12" y="18"/>
                    </a:lnTo>
                    <a:lnTo>
                      <a:pt x="29" y="12"/>
                    </a:lnTo>
                    <a:lnTo>
                      <a:pt x="50" y="7"/>
                    </a:lnTo>
                    <a:lnTo>
                      <a:pt x="73" y="4"/>
                    </a:lnTo>
                    <a:lnTo>
                      <a:pt x="99" y="2"/>
                    </a:lnTo>
                    <a:lnTo>
                      <a:pt x="127" y="0"/>
                    </a:lnTo>
                    <a:lnTo>
                      <a:pt x="156" y="2"/>
                    </a:lnTo>
                    <a:lnTo>
                      <a:pt x="186" y="3"/>
                    </a:lnTo>
                    <a:lnTo>
                      <a:pt x="216" y="7"/>
                    </a:lnTo>
                    <a:lnTo>
                      <a:pt x="245" y="13"/>
                    </a:lnTo>
                    <a:lnTo>
                      <a:pt x="273" y="19"/>
                    </a:lnTo>
                    <a:lnTo>
                      <a:pt x="301" y="29"/>
                    </a:lnTo>
                    <a:lnTo>
                      <a:pt x="324" y="39"/>
                    </a:lnTo>
                    <a:lnTo>
                      <a:pt x="347" y="53"/>
                    </a:lnTo>
                    <a:lnTo>
                      <a:pt x="364" y="67"/>
                    </a:lnTo>
                    <a:lnTo>
                      <a:pt x="378" y="8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49" name="Freeform 537">
                <a:extLst>
                  <a:ext uri="{FF2B5EF4-FFF2-40B4-BE49-F238E27FC236}">
                    <a16:creationId xmlns:a16="http://schemas.microsoft.com/office/drawing/2014/main" xmlns="" id="{94E190AE-6E8F-87F3-CA62-DFCA6EC0F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0" y="4014"/>
                <a:ext cx="25" cy="36"/>
              </a:xfrm>
              <a:custGeom>
                <a:avLst/>
                <a:gdLst>
                  <a:gd name="T0" fmla="*/ 50 w 50"/>
                  <a:gd name="T1" fmla="*/ 0 h 73"/>
                  <a:gd name="T2" fmla="*/ 41 w 50"/>
                  <a:gd name="T3" fmla="*/ 8 h 73"/>
                  <a:gd name="T4" fmla="*/ 30 w 50"/>
                  <a:gd name="T5" fmla="*/ 17 h 73"/>
                  <a:gd name="T6" fmla="*/ 21 w 50"/>
                  <a:gd name="T7" fmla="*/ 28 h 73"/>
                  <a:gd name="T8" fmla="*/ 12 w 50"/>
                  <a:gd name="T9" fmla="*/ 40 h 73"/>
                  <a:gd name="T10" fmla="*/ 5 w 50"/>
                  <a:gd name="T11" fmla="*/ 52 h 73"/>
                  <a:gd name="T12" fmla="*/ 1 w 50"/>
                  <a:gd name="T13" fmla="*/ 62 h 73"/>
                  <a:gd name="T14" fmla="*/ 0 w 50"/>
                  <a:gd name="T15" fmla="*/ 69 h 73"/>
                  <a:gd name="T16" fmla="*/ 1 w 50"/>
                  <a:gd name="T17" fmla="*/ 73 h 73"/>
                  <a:gd name="T18" fmla="*/ 5 w 50"/>
                  <a:gd name="T19" fmla="*/ 72 h 73"/>
                  <a:gd name="T20" fmla="*/ 10 w 50"/>
                  <a:gd name="T21" fmla="*/ 67 h 73"/>
                  <a:gd name="T22" fmla="*/ 16 w 50"/>
                  <a:gd name="T23" fmla="*/ 58 h 73"/>
                  <a:gd name="T24" fmla="*/ 21 w 50"/>
                  <a:gd name="T25" fmla="*/ 48 h 73"/>
                  <a:gd name="T26" fmla="*/ 28 w 50"/>
                  <a:gd name="T27" fmla="*/ 35 h 73"/>
                  <a:gd name="T28" fmla="*/ 34 w 50"/>
                  <a:gd name="T29" fmla="*/ 23 h 73"/>
                  <a:gd name="T30" fmla="*/ 42 w 50"/>
                  <a:gd name="T31" fmla="*/ 10 h 73"/>
                  <a:gd name="T32" fmla="*/ 50 w 50"/>
                  <a:gd name="T33" fmla="*/ 0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73">
                    <a:moveTo>
                      <a:pt x="50" y="0"/>
                    </a:moveTo>
                    <a:lnTo>
                      <a:pt x="41" y="8"/>
                    </a:lnTo>
                    <a:lnTo>
                      <a:pt x="30" y="17"/>
                    </a:lnTo>
                    <a:lnTo>
                      <a:pt x="21" y="28"/>
                    </a:lnTo>
                    <a:lnTo>
                      <a:pt x="12" y="40"/>
                    </a:lnTo>
                    <a:lnTo>
                      <a:pt x="5" y="52"/>
                    </a:lnTo>
                    <a:lnTo>
                      <a:pt x="1" y="62"/>
                    </a:lnTo>
                    <a:lnTo>
                      <a:pt x="0" y="69"/>
                    </a:lnTo>
                    <a:lnTo>
                      <a:pt x="1" y="73"/>
                    </a:lnTo>
                    <a:lnTo>
                      <a:pt x="5" y="72"/>
                    </a:lnTo>
                    <a:lnTo>
                      <a:pt x="10" y="67"/>
                    </a:lnTo>
                    <a:lnTo>
                      <a:pt x="16" y="58"/>
                    </a:lnTo>
                    <a:lnTo>
                      <a:pt x="21" y="48"/>
                    </a:lnTo>
                    <a:lnTo>
                      <a:pt x="28" y="35"/>
                    </a:lnTo>
                    <a:lnTo>
                      <a:pt x="34" y="23"/>
                    </a:lnTo>
                    <a:lnTo>
                      <a:pt x="42" y="1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0" name="Freeform 538">
                <a:extLst>
                  <a:ext uri="{FF2B5EF4-FFF2-40B4-BE49-F238E27FC236}">
                    <a16:creationId xmlns:a16="http://schemas.microsoft.com/office/drawing/2014/main" xmlns="" id="{0F636F39-93C9-DE82-B6AB-9CB905D0A5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4013"/>
                <a:ext cx="38" cy="42"/>
              </a:xfrm>
              <a:custGeom>
                <a:avLst/>
                <a:gdLst>
                  <a:gd name="T0" fmla="*/ 1 w 75"/>
                  <a:gd name="T1" fmla="*/ 85 h 85"/>
                  <a:gd name="T2" fmla="*/ 0 w 75"/>
                  <a:gd name="T3" fmla="*/ 81 h 85"/>
                  <a:gd name="T4" fmla="*/ 4 w 75"/>
                  <a:gd name="T5" fmla="*/ 71 h 85"/>
                  <a:gd name="T6" fmla="*/ 10 w 75"/>
                  <a:gd name="T7" fmla="*/ 60 h 85"/>
                  <a:gd name="T8" fmla="*/ 19 w 75"/>
                  <a:gd name="T9" fmla="*/ 45 h 85"/>
                  <a:gd name="T10" fmla="*/ 31 w 75"/>
                  <a:gd name="T11" fmla="*/ 31 h 85"/>
                  <a:gd name="T12" fmla="*/ 44 w 75"/>
                  <a:gd name="T13" fmla="*/ 17 h 85"/>
                  <a:gd name="T14" fmla="*/ 59 w 75"/>
                  <a:gd name="T15" fmla="*/ 6 h 85"/>
                  <a:gd name="T16" fmla="*/ 75 w 75"/>
                  <a:gd name="T17" fmla="*/ 0 h 85"/>
                  <a:gd name="T18" fmla="*/ 66 w 75"/>
                  <a:gd name="T19" fmla="*/ 9 h 85"/>
                  <a:gd name="T20" fmla="*/ 56 w 75"/>
                  <a:gd name="T21" fmla="*/ 22 h 85"/>
                  <a:gd name="T22" fmla="*/ 44 w 75"/>
                  <a:gd name="T23" fmla="*/ 36 h 85"/>
                  <a:gd name="T24" fmla="*/ 33 w 75"/>
                  <a:gd name="T25" fmla="*/ 51 h 85"/>
                  <a:gd name="T26" fmla="*/ 22 w 75"/>
                  <a:gd name="T27" fmla="*/ 65 h 85"/>
                  <a:gd name="T28" fmla="*/ 13 w 75"/>
                  <a:gd name="T29" fmla="*/ 76 h 85"/>
                  <a:gd name="T30" fmla="*/ 5 w 75"/>
                  <a:gd name="T31" fmla="*/ 84 h 85"/>
                  <a:gd name="T32" fmla="*/ 1 w 75"/>
                  <a:gd name="T33" fmla="*/ 8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85">
                    <a:moveTo>
                      <a:pt x="1" y="85"/>
                    </a:moveTo>
                    <a:lnTo>
                      <a:pt x="0" y="81"/>
                    </a:lnTo>
                    <a:lnTo>
                      <a:pt x="4" y="71"/>
                    </a:lnTo>
                    <a:lnTo>
                      <a:pt x="10" y="60"/>
                    </a:lnTo>
                    <a:lnTo>
                      <a:pt x="19" y="45"/>
                    </a:lnTo>
                    <a:lnTo>
                      <a:pt x="31" y="31"/>
                    </a:lnTo>
                    <a:lnTo>
                      <a:pt x="44" y="17"/>
                    </a:lnTo>
                    <a:lnTo>
                      <a:pt x="59" y="6"/>
                    </a:lnTo>
                    <a:lnTo>
                      <a:pt x="75" y="0"/>
                    </a:lnTo>
                    <a:lnTo>
                      <a:pt x="66" y="9"/>
                    </a:lnTo>
                    <a:lnTo>
                      <a:pt x="56" y="22"/>
                    </a:lnTo>
                    <a:lnTo>
                      <a:pt x="44" y="36"/>
                    </a:lnTo>
                    <a:lnTo>
                      <a:pt x="33" y="51"/>
                    </a:lnTo>
                    <a:lnTo>
                      <a:pt x="22" y="65"/>
                    </a:lnTo>
                    <a:lnTo>
                      <a:pt x="13" y="76"/>
                    </a:lnTo>
                    <a:lnTo>
                      <a:pt x="5" y="84"/>
                    </a:lnTo>
                    <a:lnTo>
                      <a:pt x="1" y="85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1" name="Freeform 539">
                <a:extLst>
                  <a:ext uri="{FF2B5EF4-FFF2-40B4-BE49-F238E27FC236}">
                    <a16:creationId xmlns:a16="http://schemas.microsoft.com/office/drawing/2014/main" xmlns="" id="{900D43C9-52B6-B137-2DF6-D502ECF3FD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4012"/>
                <a:ext cx="48" cy="50"/>
              </a:xfrm>
              <a:custGeom>
                <a:avLst/>
                <a:gdLst>
                  <a:gd name="T0" fmla="*/ 1 w 96"/>
                  <a:gd name="T1" fmla="*/ 100 h 100"/>
                  <a:gd name="T2" fmla="*/ 0 w 96"/>
                  <a:gd name="T3" fmla="*/ 95 h 100"/>
                  <a:gd name="T4" fmla="*/ 5 w 96"/>
                  <a:gd name="T5" fmla="*/ 84 h 100"/>
                  <a:gd name="T6" fmla="*/ 16 w 96"/>
                  <a:gd name="T7" fmla="*/ 69 h 100"/>
                  <a:gd name="T8" fmla="*/ 29 w 96"/>
                  <a:gd name="T9" fmla="*/ 53 h 100"/>
                  <a:gd name="T10" fmla="*/ 45 w 96"/>
                  <a:gd name="T11" fmla="*/ 35 h 100"/>
                  <a:gd name="T12" fmla="*/ 62 w 96"/>
                  <a:gd name="T13" fmla="*/ 20 h 100"/>
                  <a:gd name="T14" fmla="*/ 80 w 96"/>
                  <a:gd name="T15" fmla="*/ 8 h 100"/>
                  <a:gd name="T16" fmla="*/ 96 w 96"/>
                  <a:gd name="T17" fmla="*/ 0 h 100"/>
                  <a:gd name="T18" fmla="*/ 88 w 96"/>
                  <a:gd name="T19" fmla="*/ 8 h 100"/>
                  <a:gd name="T20" fmla="*/ 77 w 96"/>
                  <a:gd name="T21" fmla="*/ 22 h 100"/>
                  <a:gd name="T22" fmla="*/ 63 w 96"/>
                  <a:gd name="T23" fmla="*/ 38 h 100"/>
                  <a:gd name="T24" fmla="*/ 47 w 96"/>
                  <a:gd name="T25" fmla="*/ 57 h 100"/>
                  <a:gd name="T26" fmla="*/ 33 w 96"/>
                  <a:gd name="T27" fmla="*/ 74 h 100"/>
                  <a:gd name="T28" fmla="*/ 18 w 96"/>
                  <a:gd name="T29" fmla="*/ 89 h 100"/>
                  <a:gd name="T30" fmla="*/ 8 w 96"/>
                  <a:gd name="T31" fmla="*/ 98 h 100"/>
                  <a:gd name="T32" fmla="*/ 1 w 96"/>
                  <a:gd name="T3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00">
                    <a:moveTo>
                      <a:pt x="1" y="100"/>
                    </a:moveTo>
                    <a:lnTo>
                      <a:pt x="0" y="95"/>
                    </a:lnTo>
                    <a:lnTo>
                      <a:pt x="5" y="84"/>
                    </a:lnTo>
                    <a:lnTo>
                      <a:pt x="16" y="69"/>
                    </a:lnTo>
                    <a:lnTo>
                      <a:pt x="29" y="53"/>
                    </a:lnTo>
                    <a:lnTo>
                      <a:pt x="45" y="35"/>
                    </a:lnTo>
                    <a:lnTo>
                      <a:pt x="62" y="20"/>
                    </a:lnTo>
                    <a:lnTo>
                      <a:pt x="80" y="8"/>
                    </a:lnTo>
                    <a:lnTo>
                      <a:pt x="96" y="0"/>
                    </a:lnTo>
                    <a:lnTo>
                      <a:pt x="88" y="8"/>
                    </a:lnTo>
                    <a:lnTo>
                      <a:pt x="77" y="22"/>
                    </a:lnTo>
                    <a:lnTo>
                      <a:pt x="63" y="38"/>
                    </a:lnTo>
                    <a:lnTo>
                      <a:pt x="47" y="57"/>
                    </a:lnTo>
                    <a:lnTo>
                      <a:pt x="33" y="74"/>
                    </a:lnTo>
                    <a:lnTo>
                      <a:pt x="18" y="89"/>
                    </a:lnTo>
                    <a:lnTo>
                      <a:pt x="8" y="98"/>
                    </a:lnTo>
                    <a:lnTo>
                      <a:pt x="1" y="10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2" name="Freeform 540">
                <a:extLst>
                  <a:ext uri="{FF2B5EF4-FFF2-40B4-BE49-F238E27FC236}">
                    <a16:creationId xmlns:a16="http://schemas.microsoft.com/office/drawing/2014/main" xmlns="" id="{C4F19DF4-6D8F-0B00-BEAE-EC361BE73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80" y="4015"/>
                <a:ext cx="44" cy="55"/>
              </a:xfrm>
              <a:custGeom>
                <a:avLst/>
                <a:gdLst>
                  <a:gd name="T0" fmla="*/ 1 w 88"/>
                  <a:gd name="T1" fmla="*/ 110 h 110"/>
                  <a:gd name="T2" fmla="*/ 0 w 88"/>
                  <a:gd name="T3" fmla="*/ 102 h 110"/>
                  <a:gd name="T4" fmla="*/ 5 w 88"/>
                  <a:gd name="T5" fmla="*/ 90 h 110"/>
                  <a:gd name="T6" fmla="*/ 15 w 88"/>
                  <a:gd name="T7" fmla="*/ 74 h 110"/>
                  <a:gd name="T8" fmla="*/ 28 w 88"/>
                  <a:gd name="T9" fmla="*/ 55 h 110"/>
                  <a:gd name="T10" fmla="*/ 42 w 88"/>
                  <a:gd name="T11" fmla="*/ 36 h 110"/>
                  <a:gd name="T12" fmla="*/ 58 w 88"/>
                  <a:gd name="T13" fmla="*/ 20 h 110"/>
                  <a:gd name="T14" fmla="*/ 74 w 88"/>
                  <a:gd name="T15" fmla="*/ 7 h 110"/>
                  <a:gd name="T16" fmla="*/ 88 w 88"/>
                  <a:gd name="T17" fmla="*/ 0 h 110"/>
                  <a:gd name="T18" fmla="*/ 83 w 88"/>
                  <a:gd name="T19" fmla="*/ 9 h 110"/>
                  <a:gd name="T20" fmla="*/ 73 w 88"/>
                  <a:gd name="T21" fmla="*/ 22 h 110"/>
                  <a:gd name="T22" fmla="*/ 59 w 88"/>
                  <a:gd name="T23" fmla="*/ 41 h 110"/>
                  <a:gd name="T24" fmla="*/ 45 w 88"/>
                  <a:gd name="T25" fmla="*/ 61 h 110"/>
                  <a:gd name="T26" fmla="*/ 30 w 88"/>
                  <a:gd name="T27" fmla="*/ 80 h 110"/>
                  <a:gd name="T28" fmla="*/ 17 w 88"/>
                  <a:gd name="T29" fmla="*/ 96 h 110"/>
                  <a:gd name="T30" fmla="*/ 8 w 88"/>
                  <a:gd name="T31" fmla="*/ 107 h 110"/>
                  <a:gd name="T32" fmla="*/ 1 w 88"/>
                  <a:gd name="T3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8" h="110">
                    <a:moveTo>
                      <a:pt x="1" y="110"/>
                    </a:moveTo>
                    <a:lnTo>
                      <a:pt x="0" y="102"/>
                    </a:lnTo>
                    <a:lnTo>
                      <a:pt x="5" y="90"/>
                    </a:lnTo>
                    <a:lnTo>
                      <a:pt x="15" y="74"/>
                    </a:lnTo>
                    <a:lnTo>
                      <a:pt x="28" y="55"/>
                    </a:lnTo>
                    <a:lnTo>
                      <a:pt x="42" y="36"/>
                    </a:lnTo>
                    <a:lnTo>
                      <a:pt x="58" y="20"/>
                    </a:lnTo>
                    <a:lnTo>
                      <a:pt x="74" y="7"/>
                    </a:lnTo>
                    <a:lnTo>
                      <a:pt x="88" y="0"/>
                    </a:lnTo>
                    <a:lnTo>
                      <a:pt x="83" y="9"/>
                    </a:lnTo>
                    <a:lnTo>
                      <a:pt x="73" y="22"/>
                    </a:lnTo>
                    <a:lnTo>
                      <a:pt x="59" y="41"/>
                    </a:lnTo>
                    <a:lnTo>
                      <a:pt x="45" y="61"/>
                    </a:lnTo>
                    <a:lnTo>
                      <a:pt x="30" y="80"/>
                    </a:lnTo>
                    <a:lnTo>
                      <a:pt x="17" y="96"/>
                    </a:lnTo>
                    <a:lnTo>
                      <a:pt x="8" y="107"/>
                    </a:lnTo>
                    <a:lnTo>
                      <a:pt x="1" y="11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3" name="Freeform 541">
                <a:extLst>
                  <a:ext uri="{FF2B5EF4-FFF2-40B4-BE49-F238E27FC236}">
                    <a16:creationId xmlns:a16="http://schemas.microsoft.com/office/drawing/2014/main" xmlns="" id="{5FAD6CAE-C00E-0053-37EA-3D6DAF8E4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9" y="4022"/>
                <a:ext cx="39" cy="50"/>
              </a:xfrm>
              <a:custGeom>
                <a:avLst/>
                <a:gdLst>
                  <a:gd name="T0" fmla="*/ 0 w 76"/>
                  <a:gd name="T1" fmla="*/ 100 h 100"/>
                  <a:gd name="T2" fmla="*/ 0 w 76"/>
                  <a:gd name="T3" fmla="*/ 95 h 100"/>
                  <a:gd name="T4" fmla="*/ 4 w 76"/>
                  <a:gd name="T5" fmla="*/ 84 h 100"/>
                  <a:gd name="T6" fmla="*/ 13 w 76"/>
                  <a:gd name="T7" fmla="*/ 68 h 100"/>
                  <a:gd name="T8" fmla="*/ 25 w 76"/>
                  <a:gd name="T9" fmla="*/ 50 h 100"/>
                  <a:gd name="T10" fmla="*/ 38 w 76"/>
                  <a:gd name="T11" fmla="*/ 33 h 100"/>
                  <a:gd name="T12" fmla="*/ 52 w 76"/>
                  <a:gd name="T13" fmla="*/ 17 h 100"/>
                  <a:gd name="T14" fmla="*/ 64 w 76"/>
                  <a:gd name="T15" fmla="*/ 5 h 100"/>
                  <a:gd name="T16" fmla="*/ 76 w 76"/>
                  <a:gd name="T17" fmla="*/ 0 h 100"/>
                  <a:gd name="T18" fmla="*/ 69 w 76"/>
                  <a:gd name="T19" fmla="*/ 9 h 100"/>
                  <a:gd name="T20" fmla="*/ 60 w 76"/>
                  <a:gd name="T21" fmla="*/ 24 h 100"/>
                  <a:gd name="T22" fmla="*/ 50 w 76"/>
                  <a:gd name="T23" fmla="*/ 42 h 100"/>
                  <a:gd name="T24" fmla="*/ 38 w 76"/>
                  <a:gd name="T25" fmla="*/ 59 h 100"/>
                  <a:gd name="T26" fmla="*/ 27 w 76"/>
                  <a:gd name="T27" fmla="*/ 76 h 100"/>
                  <a:gd name="T28" fmla="*/ 15 w 76"/>
                  <a:gd name="T29" fmla="*/ 90 h 100"/>
                  <a:gd name="T30" fmla="*/ 6 w 76"/>
                  <a:gd name="T31" fmla="*/ 99 h 100"/>
                  <a:gd name="T32" fmla="*/ 0 w 76"/>
                  <a:gd name="T33" fmla="*/ 10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00">
                    <a:moveTo>
                      <a:pt x="0" y="100"/>
                    </a:moveTo>
                    <a:lnTo>
                      <a:pt x="0" y="95"/>
                    </a:lnTo>
                    <a:lnTo>
                      <a:pt x="4" y="84"/>
                    </a:lnTo>
                    <a:lnTo>
                      <a:pt x="13" y="68"/>
                    </a:lnTo>
                    <a:lnTo>
                      <a:pt x="25" y="50"/>
                    </a:lnTo>
                    <a:lnTo>
                      <a:pt x="38" y="33"/>
                    </a:lnTo>
                    <a:lnTo>
                      <a:pt x="52" y="17"/>
                    </a:lnTo>
                    <a:lnTo>
                      <a:pt x="64" y="5"/>
                    </a:lnTo>
                    <a:lnTo>
                      <a:pt x="76" y="0"/>
                    </a:lnTo>
                    <a:lnTo>
                      <a:pt x="69" y="9"/>
                    </a:lnTo>
                    <a:lnTo>
                      <a:pt x="60" y="24"/>
                    </a:lnTo>
                    <a:lnTo>
                      <a:pt x="50" y="42"/>
                    </a:lnTo>
                    <a:lnTo>
                      <a:pt x="38" y="59"/>
                    </a:lnTo>
                    <a:lnTo>
                      <a:pt x="27" y="76"/>
                    </a:lnTo>
                    <a:lnTo>
                      <a:pt x="15" y="90"/>
                    </a:lnTo>
                    <a:lnTo>
                      <a:pt x="6" y="99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4" name="Freeform 542">
                <a:extLst>
                  <a:ext uri="{FF2B5EF4-FFF2-40B4-BE49-F238E27FC236}">
                    <a16:creationId xmlns:a16="http://schemas.microsoft.com/office/drawing/2014/main" xmlns="" id="{2E2D8C8D-6AC8-B4D1-F890-0CCA6989F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4029"/>
                <a:ext cx="33" cy="41"/>
              </a:xfrm>
              <a:custGeom>
                <a:avLst/>
                <a:gdLst>
                  <a:gd name="T0" fmla="*/ 2 w 65"/>
                  <a:gd name="T1" fmla="*/ 83 h 83"/>
                  <a:gd name="T2" fmla="*/ 0 w 65"/>
                  <a:gd name="T3" fmla="*/ 78 h 83"/>
                  <a:gd name="T4" fmla="*/ 2 w 65"/>
                  <a:gd name="T5" fmla="*/ 69 h 83"/>
                  <a:gd name="T6" fmla="*/ 7 w 65"/>
                  <a:gd name="T7" fmla="*/ 56 h 83"/>
                  <a:gd name="T8" fmla="*/ 16 w 65"/>
                  <a:gd name="T9" fmla="*/ 43 h 83"/>
                  <a:gd name="T10" fmla="*/ 26 w 65"/>
                  <a:gd name="T11" fmla="*/ 29 h 83"/>
                  <a:gd name="T12" fmla="*/ 37 w 65"/>
                  <a:gd name="T13" fmla="*/ 17 h 83"/>
                  <a:gd name="T14" fmla="*/ 51 w 65"/>
                  <a:gd name="T15" fmla="*/ 7 h 83"/>
                  <a:gd name="T16" fmla="*/ 65 w 65"/>
                  <a:gd name="T17" fmla="*/ 0 h 83"/>
                  <a:gd name="T18" fmla="*/ 58 w 65"/>
                  <a:gd name="T19" fmla="*/ 9 h 83"/>
                  <a:gd name="T20" fmla="*/ 51 w 65"/>
                  <a:gd name="T21" fmla="*/ 22 h 83"/>
                  <a:gd name="T22" fmla="*/ 41 w 65"/>
                  <a:gd name="T23" fmla="*/ 35 h 83"/>
                  <a:gd name="T24" fmla="*/ 32 w 65"/>
                  <a:gd name="T25" fmla="*/ 50 h 83"/>
                  <a:gd name="T26" fmla="*/ 22 w 65"/>
                  <a:gd name="T27" fmla="*/ 64 h 83"/>
                  <a:gd name="T28" fmla="*/ 14 w 65"/>
                  <a:gd name="T29" fmla="*/ 75 h 83"/>
                  <a:gd name="T30" fmla="*/ 7 w 65"/>
                  <a:gd name="T31" fmla="*/ 81 h 83"/>
                  <a:gd name="T32" fmla="*/ 2 w 65"/>
                  <a:gd name="T33" fmla="*/ 83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83">
                    <a:moveTo>
                      <a:pt x="2" y="83"/>
                    </a:moveTo>
                    <a:lnTo>
                      <a:pt x="0" y="78"/>
                    </a:lnTo>
                    <a:lnTo>
                      <a:pt x="2" y="69"/>
                    </a:lnTo>
                    <a:lnTo>
                      <a:pt x="7" y="56"/>
                    </a:lnTo>
                    <a:lnTo>
                      <a:pt x="16" y="43"/>
                    </a:lnTo>
                    <a:lnTo>
                      <a:pt x="26" y="29"/>
                    </a:lnTo>
                    <a:lnTo>
                      <a:pt x="37" y="17"/>
                    </a:lnTo>
                    <a:lnTo>
                      <a:pt x="51" y="7"/>
                    </a:lnTo>
                    <a:lnTo>
                      <a:pt x="65" y="0"/>
                    </a:lnTo>
                    <a:lnTo>
                      <a:pt x="58" y="9"/>
                    </a:lnTo>
                    <a:lnTo>
                      <a:pt x="51" y="22"/>
                    </a:lnTo>
                    <a:lnTo>
                      <a:pt x="41" y="35"/>
                    </a:lnTo>
                    <a:lnTo>
                      <a:pt x="32" y="50"/>
                    </a:lnTo>
                    <a:lnTo>
                      <a:pt x="22" y="64"/>
                    </a:lnTo>
                    <a:lnTo>
                      <a:pt x="14" y="75"/>
                    </a:lnTo>
                    <a:lnTo>
                      <a:pt x="7" y="8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5" name="Freeform 543">
                <a:extLst>
                  <a:ext uri="{FF2B5EF4-FFF2-40B4-BE49-F238E27FC236}">
                    <a16:creationId xmlns:a16="http://schemas.microsoft.com/office/drawing/2014/main" xmlns="" id="{032F0623-4690-CFDD-7F56-84509350C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9" y="4054"/>
                <a:ext cx="9" cy="24"/>
              </a:xfrm>
              <a:custGeom>
                <a:avLst/>
                <a:gdLst>
                  <a:gd name="T0" fmla="*/ 5 w 17"/>
                  <a:gd name="T1" fmla="*/ 50 h 50"/>
                  <a:gd name="T2" fmla="*/ 0 w 17"/>
                  <a:gd name="T3" fmla="*/ 41 h 50"/>
                  <a:gd name="T4" fmla="*/ 0 w 17"/>
                  <a:gd name="T5" fmla="*/ 25 h 50"/>
                  <a:gd name="T6" fmla="*/ 5 w 17"/>
                  <a:gd name="T7" fmla="*/ 7 h 50"/>
                  <a:gd name="T8" fmla="*/ 17 w 17"/>
                  <a:gd name="T9" fmla="*/ 0 h 50"/>
                  <a:gd name="T10" fmla="*/ 11 w 17"/>
                  <a:gd name="T11" fmla="*/ 14 h 50"/>
                  <a:gd name="T12" fmla="*/ 11 w 17"/>
                  <a:gd name="T13" fmla="*/ 32 h 50"/>
                  <a:gd name="T14" fmla="*/ 11 w 17"/>
                  <a:gd name="T15" fmla="*/ 47 h 50"/>
                  <a:gd name="T16" fmla="*/ 5 w 17"/>
                  <a:gd name="T1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50">
                    <a:moveTo>
                      <a:pt x="5" y="50"/>
                    </a:moveTo>
                    <a:lnTo>
                      <a:pt x="0" y="41"/>
                    </a:lnTo>
                    <a:lnTo>
                      <a:pt x="0" y="25"/>
                    </a:lnTo>
                    <a:lnTo>
                      <a:pt x="5" y="7"/>
                    </a:lnTo>
                    <a:lnTo>
                      <a:pt x="17" y="0"/>
                    </a:lnTo>
                    <a:lnTo>
                      <a:pt x="11" y="14"/>
                    </a:lnTo>
                    <a:lnTo>
                      <a:pt x="11" y="32"/>
                    </a:lnTo>
                    <a:lnTo>
                      <a:pt x="11" y="47"/>
                    </a:lnTo>
                    <a:lnTo>
                      <a:pt x="5" y="50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6" name="Freeform 544">
                <a:extLst>
                  <a:ext uri="{FF2B5EF4-FFF2-40B4-BE49-F238E27FC236}">
                    <a16:creationId xmlns:a16="http://schemas.microsoft.com/office/drawing/2014/main" xmlns="" id="{3A20C55F-1B70-4ED3-B10B-CBDF5E09D8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1" y="4011"/>
                <a:ext cx="43" cy="46"/>
              </a:xfrm>
              <a:custGeom>
                <a:avLst/>
                <a:gdLst>
                  <a:gd name="T0" fmla="*/ 1 w 85"/>
                  <a:gd name="T1" fmla="*/ 92 h 92"/>
                  <a:gd name="T2" fmla="*/ 0 w 85"/>
                  <a:gd name="T3" fmla="*/ 88 h 92"/>
                  <a:gd name="T4" fmla="*/ 4 w 85"/>
                  <a:gd name="T5" fmla="*/ 78 h 92"/>
                  <a:gd name="T6" fmla="*/ 12 w 85"/>
                  <a:gd name="T7" fmla="*/ 64 h 92"/>
                  <a:gd name="T8" fmla="*/ 23 w 85"/>
                  <a:gd name="T9" fmla="*/ 49 h 92"/>
                  <a:gd name="T10" fmla="*/ 38 w 85"/>
                  <a:gd name="T11" fmla="*/ 33 h 92"/>
                  <a:gd name="T12" fmla="*/ 54 w 85"/>
                  <a:gd name="T13" fmla="*/ 19 h 92"/>
                  <a:gd name="T14" fmla="*/ 69 w 85"/>
                  <a:gd name="T15" fmla="*/ 8 h 92"/>
                  <a:gd name="T16" fmla="*/ 85 w 85"/>
                  <a:gd name="T17" fmla="*/ 0 h 92"/>
                  <a:gd name="T18" fmla="*/ 79 w 85"/>
                  <a:gd name="T19" fmla="*/ 8 h 92"/>
                  <a:gd name="T20" fmla="*/ 68 w 85"/>
                  <a:gd name="T21" fmla="*/ 20 h 92"/>
                  <a:gd name="T22" fmla="*/ 56 w 85"/>
                  <a:gd name="T23" fmla="*/ 36 h 92"/>
                  <a:gd name="T24" fmla="*/ 43 w 85"/>
                  <a:gd name="T25" fmla="*/ 53 h 92"/>
                  <a:gd name="T26" fmla="*/ 30 w 85"/>
                  <a:gd name="T27" fmla="*/ 69 h 92"/>
                  <a:gd name="T28" fmla="*/ 17 w 85"/>
                  <a:gd name="T29" fmla="*/ 83 h 92"/>
                  <a:gd name="T30" fmla="*/ 8 w 85"/>
                  <a:gd name="T31" fmla="*/ 91 h 92"/>
                  <a:gd name="T32" fmla="*/ 1 w 85"/>
                  <a:gd name="T33" fmla="*/ 9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5" h="92">
                    <a:moveTo>
                      <a:pt x="1" y="92"/>
                    </a:moveTo>
                    <a:lnTo>
                      <a:pt x="0" y="88"/>
                    </a:lnTo>
                    <a:lnTo>
                      <a:pt x="4" y="78"/>
                    </a:lnTo>
                    <a:lnTo>
                      <a:pt x="12" y="64"/>
                    </a:lnTo>
                    <a:lnTo>
                      <a:pt x="23" y="49"/>
                    </a:lnTo>
                    <a:lnTo>
                      <a:pt x="38" y="33"/>
                    </a:lnTo>
                    <a:lnTo>
                      <a:pt x="54" y="19"/>
                    </a:lnTo>
                    <a:lnTo>
                      <a:pt x="69" y="8"/>
                    </a:lnTo>
                    <a:lnTo>
                      <a:pt x="85" y="0"/>
                    </a:lnTo>
                    <a:lnTo>
                      <a:pt x="79" y="8"/>
                    </a:lnTo>
                    <a:lnTo>
                      <a:pt x="68" y="20"/>
                    </a:lnTo>
                    <a:lnTo>
                      <a:pt x="56" y="36"/>
                    </a:lnTo>
                    <a:lnTo>
                      <a:pt x="43" y="53"/>
                    </a:lnTo>
                    <a:lnTo>
                      <a:pt x="30" y="69"/>
                    </a:lnTo>
                    <a:lnTo>
                      <a:pt x="17" y="83"/>
                    </a:lnTo>
                    <a:lnTo>
                      <a:pt x="8" y="91"/>
                    </a:lnTo>
                    <a:lnTo>
                      <a:pt x="1" y="92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7" name="Freeform 545">
                <a:extLst>
                  <a:ext uri="{FF2B5EF4-FFF2-40B4-BE49-F238E27FC236}">
                    <a16:creationId xmlns:a16="http://schemas.microsoft.com/office/drawing/2014/main" xmlns="" id="{E593A424-F5A1-6855-7E91-7A7F3E3754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3" y="4012"/>
                <a:ext cx="42" cy="54"/>
              </a:xfrm>
              <a:custGeom>
                <a:avLst/>
                <a:gdLst>
                  <a:gd name="T0" fmla="*/ 2 w 85"/>
                  <a:gd name="T1" fmla="*/ 107 h 107"/>
                  <a:gd name="T2" fmla="*/ 0 w 85"/>
                  <a:gd name="T3" fmla="*/ 101 h 107"/>
                  <a:gd name="T4" fmla="*/ 4 w 85"/>
                  <a:gd name="T5" fmla="*/ 88 h 107"/>
                  <a:gd name="T6" fmla="*/ 13 w 85"/>
                  <a:gd name="T7" fmla="*/ 72 h 107"/>
                  <a:gd name="T8" fmla="*/ 25 w 85"/>
                  <a:gd name="T9" fmla="*/ 53 h 107"/>
                  <a:gd name="T10" fmla="*/ 40 w 85"/>
                  <a:gd name="T11" fmla="*/ 35 h 107"/>
                  <a:gd name="T12" fmla="*/ 56 w 85"/>
                  <a:gd name="T13" fmla="*/ 18 h 107"/>
                  <a:gd name="T14" fmla="*/ 70 w 85"/>
                  <a:gd name="T15" fmla="*/ 6 h 107"/>
                  <a:gd name="T16" fmla="*/ 85 w 85"/>
                  <a:gd name="T17" fmla="*/ 0 h 107"/>
                  <a:gd name="T18" fmla="*/ 79 w 85"/>
                  <a:gd name="T19" fmla="*/ 8 h 107"/>
                  <a:gd name="T20" fmla="*/ 69 w 85"/>
                  <a:gd name="T21" fmla="*/ 22 h 107"/>
                  <a:gd name="T22" fmla="*/ 57 w 85"/>
                  <a:gd name="T23" fmla="*/ 41 h 107"/>
                  <a:gd name="T24" fmla="*/ 44 w 85"/>
                  <a:gd name="T25" fmla="*/ 60 h 107"/>
                  <a:gd name="T26" fmla="*/ 29 w 85"/>
                  <a:gd name="T27" fmla="*/ 78 h 107"/>
                  <a:gd name="T28" fmla="*/ 17 w 85"/>
                  <a:gd name="T29" fmla="*/ 94 h 107"/>
                  <a:gd name="T30" fmla="*/ 7 w 85"/>
                  <a:gd name="T31" fmla="*/ 104 h 107"/>
                  <a:gd name="T32" fmla="*/ 2 w 85"/>
                  <a:gd name="T33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5" h="107">
                    <a:moveTo>
                      <a:pt x="2" y="107"/>
                    </a:moveTo>
                    <a:lnTo>
                      <a:pt x="0" y="101"/>
                    </a:lnTo>
                    <a:lnTo>
                      <a:pt x="4" y="88"/>
                    </a:lnTo>
                    <a:lnTo>
                      <a:pt x="13" y="72"/>
                    </a:lnTo>
                    <a:lnTo>
                      <a:pt x="25" y="53"/>
                    </a:lnTo>
                    <a:lnTo>
                      <a:pt x="40" y="35"/>
                    </a:lnTo>
                    <a:lnTo>
                      <a:pt x="56" y="18"/>
                    </a:lnTo>
                    <a:lnTo>
                      <a:pt x="70" y="6"/>
                    </a:lnTo>
                    <a:lnTo>
                      <a:pt x="85" y="0"/>
                    </a:lnTo>
                    <a:lnTo>
                      <a:pt x="79" y="8"/>
                    </a:lnTo>
                    <a:lnTo>
                      <a:pt x="69" y="22"/>
                    </a:lnTo>
                    <a:lnTo>
                      <a:pt x="57" y="41"/>
                    </a:lnTo>
                    <a:lnTo>
                      <a:pt x="44" y="60"/>
                    </a:lnTo>
                    <a:lnTo>
                      <a:pt x="29" y="78"/>
                    </a:lnTo>
                    <a:lnTo>
                      <a:pt x="17" y="94"/>
                    </a:lnTo>
                    <a:lnTo>
                      <a:pt x="7" y="104"/>
                    </a:lnTo>
                    <a:lnTo>
                      <a:pt x="2" y="107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  <p:sp>
            <p:nvSpPr>
              <p:cNvPr id="13858" name="Freeform 546">
                <a:extLst>
                  <a:ext uri="{FF2B5EF4-FFF2-40B4-BE49-F238E27FC236}">
                    <a16:creationId xmlns:a16="http://schemas.microsoft.com/office/drawing/2014/main" xmlns="" id="{27D9601D-78A3-E762-51B8-C839275B66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0" y="4022"/>
                <a:ext cx="31" cy="51"/>
              </a:xfrm>
              <a:custGeom>
                <a:avLst/>
                <a:gdLst>
                  <a:gd name="T0" fmla="*/ 2 w 64"/>
                  <a:gd name="T1" fmla="*/ 104 h 104"/>
                  <a:gd name="T2" fmla="*/ 0 w 64"/>
                  <a:gd name="T3" fmla="*/ 98 h 104"/>
                  <a:gd name="T4" fmla="*/ 2 w 64"/>
                  <a:gd name="T5" fmla="*/ 86 h 104"/>
                  <a:gd name="T6" fmla="*/ 7 w 64"/>
                  <a:gd name="T7" fmla="*/ 71 h 104"/>
                  <a:gd name="T8" fmla="*/ 15 w 64"/>
                  <a:gd name="T9" fmla="*/ 54 h 104"/>
                  <a:gd name="T10" fmla="*/ 24 w 64"/>
                  <a:gd name="T11" fmla="*/ 37 h 104"/>
                  <a:gd name="T12" fmla="*/ 36 w 64"/>
                  <a:gd name="T13" fmla="*/ 20 h 104"/>
                  <a:gd name="T14" fmla="*/ 49 w 64"/>
                  <a:gd name="T15" fmla="*/ 8 h 104"/>
                  <a:gd name="T16" fmla="*/ 64 w 64"/>
                  <a:gd name="T17" fmla="*/ 0 h 104"/>
                  <a:gd name="T18" fmla="*/ 57 w 64"/>
                  <a:gd name="T19" fmla="*/ 10 h 104"/>
                  <a:gd name="T20" fmla="*/ 49 w 64"/>
                  <a:gd name="T21" fmla="*/ 24 h 104"/>
                  <a:gd name="T22" fmla="*/ 40 w 64"/>
                  <a:gd name="T23" fmla="*/ 42 h 104"/>
                  <a:gd name="T24" fmla="*/ 31 w 64"/>
                  <a:gd name="T25" fmla="*/ 60 h 104"/>
                  <a:gd name="T26" fmla="*/ 22 w 64"/>
                  <a:gd name="T27" fmla="*/ 78 h 104"/>
                  <a:gd name="T28" fmla="*/ 14 w 64"/>
                  <a:gd name="T29" fmla="*/ 93 h 104"/>
                  <a:gd name="T30" fmla="*/ 7 w 64"/>
                  <a:gd name="T31" fmla="*/ 101 h 104"/>
                  <a:gd name="T32" fmla="*/ 2 w 64"/>
                  <a:gd name="T3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" h="104">
                    <a:moveTo>
                      <a:pt x="2" y="104"/>
                    </a:moveTo>
                    <a:lnTo>
                      <a:pt x="0" y="98"/>
                    </a:lnTo>
                    <a:lnTo>
                      <a:pt x="2" y="86"/>
                    </a:lnTo>
                    <a:lnTo>
                      <a:pt x="7" y="71"/>
                    </a:lnTo>
                    <a:lnTo>
                      <a:pt x="15" y="54"/>
                    </a:lnTo>
                    <a:lnTo>
                      <a:pt x="24" y="37"/>
                    </a:lnTo>
                    <a:lnTo>
                      <a:pt x="36" y="20"/>
                    </a:lnTo>
                    <a:lnTo>
                      <a:pt x="49" y="8"/>
                    </a:lnTo>
                    <a:lnTo>
                      <a:pt x="64" y="0"/>
                    </a:lnTo>
                    <a:lnTo>
                      <a:pt x="57" y="10"/>
                    </a:lnTo>
                    <a:lnTo>
                      <a:pt x="49" y="24"/>
                    </a:lnTo>
                    <a:lnTo>
                      <a:pt x="40" y="42"/>
                    </a:lnTo>
                    <a:lnTo>
                      <a:pt x="31" y="60"/>
                    </a:lnTo>
                    <a:lnTo>
                      <a:pt x="22" y="78"/>
                    </a:lnTo>
                    <a:lnTo>
                      <a:pt x="14" y="93"/>
                    </a:lnTo>
                    <a:lnTo>
                      <a:pt x="7" y="101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00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3600"/>
              </a:p>
            </p:txBody>
          </p:sp>
        </p:grpSp>
        <p:sp>
          <p:nvSpPr>
            <p:cNvPr id="13859" name="Freeform 547">
              <a:extLst>
                <a:ext uri="{FF2B5EF4-FFF2-40B4-BE49-F238E27FC236}">
                  <a16:creationId xmlns:a16="http://schemas.microsoft.com/office/drawing/2014/main" xmlns="" id="{3F94DBB1-D63F-1080-B0C8-A8E4B4DA1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4035"/>
              <a:ext cx="33" cy="38"/>
            </a:xfrm>
            <a:custGeom>
              <a:avLst/>
              <a:gdLst>
                <a:gd name="T0" fmla="*/ 2 w 66"/>
                <a:gd name="T1" fmla="*/ 76 h 76"/>
                <a:gd name="T2" fmla="*/ 0 w 66"/>
                <a:gd name="T3" fmla="*/ 71 h 76"/>
                <a:gd name="T4" fmla="*/ 6 w 66"/>
                <a:gd name="T5" fmla="*/ 61 h 76"/>
                <a:gd name="T6" fmla="*/ 13 w 66"/>
                <a:gd name="T7" fmla="*/ 48 h 76"/>
                <a:gd name="T8" fmla="*/ 24 w 66"/>
                <a:gd name="T9" fmla="*/ 35 h 76"/>
                <a:gd name="T10" fmla="*/ 36 w 66"/>
                <a:gd name="T11" fmla="*/ 22 h 76"/>
                <a:gd name="T12" fmla="*/ 48 w 66"/>
                <a:gd name="T13" fmla="*/ 10 h 76"/>
                <a:gd name="T14" fmla="*/ 58 w 66"/>
                <a:gd name="T15" fmla="*/ 2 h 76"/>
                <a:gd name="T16" fmla="*/ 66 w 66"/>
                <a:gd name="T17" fmla="*/ 0 h 76"/>
                <a:gd name="T18" fmla="*/ 61 w 66"/>
                <a:gd name="T19" fmla="*/ 7 h 76"/>
                <a:gd name="T20" fmla="*/ 53 w 66"/>
                <a:gd name="T21" fmla="*/ 17 h 76"/>
                <a:gd name="T22" fmla="*/ 44 w 66"/>
                <a:gd name="T23" fmla="*/ 30 h 76"/>
                <a:gd name="T24" fmla="*/ 34 w 66"/>
                <a:gd name="T25" fmla="*/ 42 h 76"/>
                <a:gd name="T26" fmla="*/ 24 w 66"/>
                <a:gd name="T27" fmla="*/ 55 h 76"/>
                <a:gd name="T28" fmla="*/ 15 w 66"/>
                <a:gd name="T29" fmla="*/ 66 h 76"/>
                <a:gd name="T30" fmla="*/ 7 w 66"/>
                <a:gd name="T31" fmla="*/ 73 h 76"/>
                <a:gd name="T32" fmla="*/ 2 w 66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76">
                  <a:moveTo>
                    <a:pt x="2" y="76"/>
                  </a:moveTo>
                  <a:lnTo>
                    <a:pt x="0" y="71"/>
                  </a:lnTo>
                  <a:lnTo>
                    <a:pt x="6" y="61"/>
                  </a:lnTo>
                  <a:lnTo>
                    <a:pt x="13" y="48"/>
                  </a:lnTo>
                  <a:lnTo>
                    <a:pt x="24" y="35"/>
                  </a:lnTo>
                  <a:lnTo>
                    <a:pt x="36" y="22"/>
                  </a:lnTo>
                  <a:lnTo>
                    <a:pt x="48" y="10"/>
                  </a:lnTo>
                  <a:lnTo>
                    <a:pt x="58" y="2"/>
                  </a:lnTo>
                  <a:lnTo>
                    <a:pt x="66" y="0"/>
                  </a:lnTo>
                  <a:lnTo>
                    <a:pt x="61" y="7"/>
                  </a:lnTo>
                  <a:lnTo>
                    <a:pt x="53" y="17"/>
                  </a:lnTo>
                  <a:lnTo>
                    <a:pt x="44" y="30"/>
                  </a:lnTo>
                  <a:lnTo>
                    <a:pt x="34" y="42"/>
                  </a:lnTo>
                  <a:lnTo>
                    <a:pt x="24" y="55"/>
                  </a:lnTo>
                  <a:lnTo>
                    <a:pt x="15" y="66"/>
                  </a:lnTo>
                  <a:lnTo>
                    <a:pt x="7" y="73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0" name="Freeform 548">
              <a:extLst>
                <a:ext uri="{FF2B5EF4-FFF2-40B4-BE49-F238E27FC236}">
                  <a16:creationId xmlns:a16="http://schemas.microsoft.com/office/drawing/2014/main" xmlns="" id="{65D94C85-BE66-3CC5-99F3-B01CAF3ADF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7" y="4040"/>
              <a:ext cx="13" cy="28"/>
            </a:xfrm>
            <a:custGeom>
              <a:avLst/>
              <a:gdLst>
                <a:gd name="T0" fmla="*/ 3 w 25"/>
                <a:gd name="T1" fmla="*/ 56 h 56"/>
                <a:gd name="T2" fmla="*/ 0 w 25"/>
                <a:gd name="T3" fmla="*/ 46 h 56"/>
                <a:gd name="T4" fmla="*/ 4 w 25"/>
                <a:gd name="T5" fmla="*/ 27 h 56"/>
                <a:gd name="T6" fmla="*/ 12 w 25"/>
                <a:gd name="T7" fmla="*/ 9 h 56"/>
                <a:gd name="T8" fmla="*/ 25 w 25"/>
                <a:gd name="T9" fmla="*/ 0 h 56"/>
                <a:gd name="T10" fmla="*/ 16 w 25"/>
                <a:gd name="T11" fmla="*/ 15 h 56"/>
                <a:gd name="T12" fmla="*/ 13 w 25"/>
                <a:gd name="T13" fmla="*/ 35 h 56"/>
                <a:gd name="T14" fmla="*/ 10 w 25"/>
                <a:gd name="T15" fmla="*/ 52 h 56"/>
                <a:gd name="T16" fmla="*/ 3 w 25"/>
                <a:gd name="T1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56">
                  <a:moveTo>
                    <a:pt x="3" y="56"/>
                  </a:moveTo>
                  <a:lnTo>
                    <a:pt x="0" y="46"/>
                  </a:lnTo>
                  <a:lnTo>
                    <a:pt x="4" y="27"/>
                  </a:lnTo>
                  <a:lnTo>
                    <a:pt x="12" y="9"/>
                  </a:lnTo>
                  <a:lnTo>
                    <a:pt x="25" y="0"/>
                  </a:lnTo>
                  <a:lnTo>
                    <a:pt x="16" y="15"/>
                  </a:lnTo>
                  <a:lnTo>
                    <a:pt x="13" y="35"/>
                  </a:lnTo>
                  <a:lnTo>
                    <a:pt x="10" y="52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1" name="Freeform 549">
              <a:extLst>
                <a:ext uri="{FF2B5EF4-FFF2-40B4-BE49-F238E27FC236}">
                  <a16:creationId xmlns:a16="http://schemas.microsoft.com/office/drawing/2014/main" xmlns="" id="{A9D8DFB7-EF94-0228-8C7E-AD5E154D79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5" y="4019"/>
              <a:ext cx="26" cy="21"/>
            </a:xfrm>
            <a:custGeom>
              <a:avLst/>
              <a:gdLst>
                <a:gd name="T0" fmla="*/ 51 w 51"/>
                <a:gd name="T1" fmla="*/ 0 h 44"/>
                <a:gd name="T2" fmla="*/ 47 w 51"/>
                <a:gd name="T3" fmla="*/ 4 h 44"/>
                <a:gd name="T4" fmla="*/ 42 w 51"/>
                <a:gd name="T5" fmla="*/ 10 h 44"/>
                <a:gd name="T6" fmla="*/ 35 w 51"/>
                <a:gd name="T7" fmla="*/ 19 h 44"/>
                <a:gd name="T8" fmla="*/ 29 w 51"/>
                <a:gd name="T9" fmla="*/ 28 h 44"/>
                <a:gd name="T10" fmla="*/ 21 w 51"/>
                <a:gd name="T11" fmla="*/ 35 h 44"/>
                <a:gd name="T12" fmla="*/ 13 w 51"/>
                <a:gd name="T13" fmla="*/ 41 h 44"/>
                <a:gd name="T14" fmla="*/ 6 w 51"/>
                <a:gd name="T15" fmla="*/ 44 h 44"/>
                <a:gd name="T16" fmla="*/ 1 w 51"/>
                <a:gd name="T17" fmla="*/ 43 h 44"/>
                <a:gd name="T18" fmla="*/ 0 w 51"/>
                <a:gd name="T19" fmla="*/ 38 h 44"/>
                <a:gd name="T20" fmla="*/ 2 w 51"/>
                <a:gd name="T21" fmla="*/ 33 h 44"/>
                <a:gd name="T22" fmla="*/ 9 w 51"/>
                <a:gd name="T23" fmla="*/ 26 h 44"/>
                <a:gd name="T24" fmla="*/ 17 w 51"/>
                <a:gd name="T25" fmla="*/ 20 h 44"/>
                <a:gd name="T26" fmla="*/ 27 w 51"/>
                <a:gd name="T27" fmla="*/ 14 h 44"/>
                <a:gd name="T28" fmla="*/ 36 w 51"/>
                <a:gd name="T29" fmla="*/ 9 h 44"/>
                <a:gd name="T30" fmla="*/ 44 w 51"/>
                <a:gd name="T31" fmla="*/ 4 h 44"/>
                <a:gd name="T32" fmla="*/ 51 w 51"/>
                <a:gd name="T33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44">
                  <a:moveTo>
                    <a:pt x="51" y="0"/>
                  </a:moveTo>
                  <a:lnTo>
                    <a:pt x="47" y="4"/>
                  </a:lnTo>
                  <a:lnTo>
                    <a:pt x="42" y="10"/>
                  </a:lnTo>
                  <a:lnTo>
                    <a:pt x="35" y="19"/>
                  </a:lnTo>
                  <a:lnTo>
                    <a:pt x="29" y="28"/>
                  </a:lnTo>
                  <a:lnTo>
                    <a:pt x="21" y="35"/>
                  </a:lnTo>
                  <a:lnTo>
                    <a:pt x="13" y="41"/>
                  </a:lnTo>
                  <a:lnTo>
                    <a:pt x="6" y="44"/>
                  </a:lnTo>
                  <a:lnTo>
                    <a:pt x="1" y="43"/>
                  </a:lnTo>
                  <a:lnTo>
                    <a:pt x="0" y="38"/>
                  </a:lnTo>
                  <a:lnTo>
                    <a:pt x="2" y="33"/>
                  </a:lnTo>
                  <a:lnTo>
                    <a:pt x="9" y="26"/>
                  </a:lnTo>
                  <a:lnTo>
                    <a:pt x="17" y="20"/>
                  </a:lnTo>
                  <a:lnTo>
                    <a:pt x="27" y="14"/>
                  </a:lnTo>
                  <a:lnTo>
                    <a:pt x="36" y="9"/>
                  </a:lnTo>
                  <a:lnTo>
                    <a:pt x="44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2" name="Freeform 550">
              <a:extLst>
                <a:ext uri="{FF2B5EF4-FFF2-40B4-BE49-F238E27FC236}">
                  <a16:creationId xmlns:a16="http://schemas.microsoft.com/office/drawing/2014/main" xmlns="" id="{0A068CC4-D867-EDCF-7179-2D9934E5E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5" y="4017"/>
              <a:ext cx="31" cy="7"/>
            </a:xfrm>
            <a:custGeom>
              <a:avLst/>
              <a:gdLst>
                <a:gd name="T0" fmla="*/ 61 w 61"/>
                <a:gd name="T1" fmla="*/ 3 h 12"/>
                <a:gd name="T2" fmla="*/ 57 w 61"/>
                <a:gd name="T3" fmla="*/ 3 h 12"/>
                <a:gd name="T4" fmla="*/ 50 w 61"/>
                <a:gd name="T5" fmla="*/ 2 h 12"/>
                <a:gd name="T6" fmla="*/ 39 w 61"/>
                <a:gd name="T7" fmla="*/ 1 h 12"/>
                <a:gd name="T8" fmla="*/ 28 w 61"/>
                <a:gd name="T9" fmla="*/ 1 h 12"/>
                <a:gd name="T10" fmla="*/ 18 w 61"/>
                <a:gd name="T11" fmla="*/ 0 h 12"/>
                <a:gd name="T12" fmla="*/ 9 w 61"/>
                <a:gd name="T13" fmla="*/ 1 h 12"/>
                <a:gd name="T14" fmla="*/ 2 w 61"/>
                <a:gd name="T15" fmla="*/ 3 h 12"/>
                <a:gd name="T16" fmla="*/ 0 w 61"/>
                <a:gd name="T17" fmla="*/ 7 h 12"/>
                <a:gd name="T18" fmla="*/ 1 w 61"/>
                <a:gd name="T19" fmla="*/ 11 h 12"/>
                <a:gd name="T20" fmla="*/ 7 w 61"/>
                <a:gd name="T21" fmla="*/ 12 h 12"/>
                <a:gd name="T22" fmla="*/ 15 w 61"/>
                <a:gd name="T23" fmla="*/ 12 h 12"/>
                <a:gd name="T24" fmla="*/ 25 w 61"/>
                <a:gd name="T25" fmla="*/ 11 h 12"/>
                <a:gd name="T26" fmla="*/ 35 w 61"/>
                <a:gd name="T27" fmla="*/ 10 h 12"/>
                <a:gd name="T28" fmla="*/ 46 w 61"/>
                <a:gd name="T29" fmla="*/ 7 h 12"/>
                <a:gd name="T30" fmla="*/ 55 w 61"/>
                <a:gd name="T31" fmla="*/ 5 h 12"/>
                <a:gd name="T32" fmla="*/ 61 w 61"/>
                <a:gd name="T3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12">
                  <a:moveTo>
                    <a:pt x="61" y="3"/>
                  </a:moveTo>
                  <a:lnTo>
                    <a:pt x="57" y="3"/>
                  </a:lnTo>
                  <a:lnTo>
                    <a:pt x="50" y="2"/>
                  </a:lnTo>
                  <a:lnTo>
                    <a:pt x="39" y="1"/>
                  </a:lnTo>
                  <a:lnTo>
                    <a:pt x="28" y="1"/>
                  </a:lnTo>
                  <a:lnTo>
                    <a:pt x="18" y="0"/>
                  </a:lnTo>
                  <a:lnTo>
                    <a:pt x="9" y="1"/>
                  </a:lnTo>
                  <a:lnTo>
                    <a:pt x="2" y="3"/>
                  </a:lnTo>
                  <a:lnTo>
                    <a:pt x="0" y="7"/>
                  </a:lnTo>
                  <a:lnTo>
                    <a:pt x="1" y="11"/>
                  </a:lnTo>
                  <a:lnTo>
                    <a:pt x="7" y="12"/>
                  </a:lnTo>
                  <a:lnTo>
                    <a:pt x="15" y="12"/>
                  </a:lnTo>
                  <a:lnTo>
                    <a:pt x="25" y="11"/>
                  </a:lnTo>
                  <a:lnTo>
                    <a:pt x="35" y="10"/>
                  </a:lnTo>
                  <a:lnTo>
                    <a:pt x="46" y="7"/>
                  </a:lnTo>
                  <a:lnTo>
                    <a:pt x="55" y="5"/>
                  </a:lnTo>
                  <a:lnTo>
                    <a:pt x="61" y="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3" name="Freeform 551">
              <a:extLst>
                <a:ext uri="{FF2B5EF4-FFF2-40B4-BE49-F238E27FC236}">
                  <a16:creationId xmlns:a16="http://schemas.microsoft.com/office/drawing/2014/main" xmlns="" id="{FDF8F295-207F-47FC-9C65-DD243FD25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3995"/>
              <a:ext cx="30" cy="24"/>
            </a:xfrm>
            <a:custGeom>
              <a:avLst/>
              <a:gdLst>
                <a:gd name="T0" fmla="*/ 59 w 59"/>
                <a:gd name="T1" fmla="*/ 48 h 48"/>
                <a:gd name="T2" fmla="*/ 51 w 59"/>
                <a:gd name="T3" fmla="*/ 43 h 48"/>
                <a:gd name="T4" fmla="*/ 41 w 59"/>
                <a:gd name="T5" fmla="*/ 37 h 48"/>
                <a:gd name="T6" fmla="*/ 30 w 59"/>
                <a:gd name="T7" fmla="*/ 30 h 48"/>
                <a:gd name="T8" fmla="*/ 20 w 59"/>
                <a:gd name="T9" fmla="*/ 22 h 48"/>
                <a:gd name="T10" fmla="*/ 11 w 59"/>
                <a:gd name="T11" fmla="*/ 15 h 48"/>
                <a:gd name="T12" fmla="*/ 4 w 59"/>
                <a:gd name="T13" fmla="*/ 9 h 48"/>
                <a:gd name="T14" fmla="*/ 0 w 59"/>
                <a:gd name="T15" fmla="*/ 4 h 48"/>
                <a:gd name="T16" fmla="*/ 1 w 59"/>
                <a:gd name="T17" fmla="*/ 0 h 48"/>
                <a:gd name="T18" fmla="*/ 7 w 59"/>
                <a:gd name="T19" fmla="*/ 0 h 48"/>
                <a:gd name="T20" fmla="*/ 13 w 59"/>
                <a:gd name="T21" fmla="*/ 4 h 48"/>
                <a:gd name="T22" fmla="*/ 21 w 59"/>
                <a:gd name="T23" fmla="*/ 10 h 48"/>
                <a:gd name="T24" fmla="*/ 30 w 59"/>
                <a:gd name="T25" fmla="*/ 18 h 48"/>
                <a:gd name="T26" fmla="*/ 40 w 59"/>
                <a:gd name="T27" fmla="*/ 27 h 48"/>
                <a:gd name="T28" fmla="*/ 47 w 59"/>
                <a:gd name="T29" fmla="*/ 36 h 48"/>
                <a:gd name="T30" fmla="*/ 54 w 59"/>
                <a:gd name="T31" fmla="*/ 43 h 48"/>
                <a:gd name="T32" fmla="*/ 59 w 59"/>
                <a:gd name="T3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48">
                  <a:moveTo>
                    <a:pt x="59" y="48"/>
                  </a:moveTo>
                  <a:lnTo>
                    <a:pt x="51" y="43"/>
                  </a:lnTo>
                  <a:lnTo>
                    <a:pt x="41" y="37"/>
                  </a:lnTo>
                  <a:lnTo>
                    <a:pt x="30" y="30"/>
                  </a:lnTo>
                  <a:lnTo>
                    <a:pt x="20" y="22"/>
                  </a:lnTo>
                  <a:lnTo>
                    <a:pt x="11" y="15"/>
                  </a:lnTo>
                  <a:lnTo>
                    <a:pt x="4" y="9"/>
                  </a:lnTo>
                  <a:lnTo>
                    <a:pt x="0" y="4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4"/>
                  </a:lnTo>
                  <a:lnTo>
                    <a:pt x="21" y="10"/>
                  </a:lnTo>
                  <a:lnTo>
                    <a:pt x="30" y="18"/>
                  </a:lnTo>
                  <a:lnTo>
                    <a:pt x="40" y="27"/>
                  </a:lnTo>
                  <a:lnTo>
                    <a:pt x="47" y="36"/>
                  </a:lnTo>
                  <a:lnTo>
                    <a:pt x="54" y="43"/>
                  </a:lnTo>
                  <a:lnTo>
                    <a:pt x="59" y="4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4" name="Freeform 552">
              <a:extLst>
                <a:ext uri="{FF2B5EF4-FFF2-40B4-BE49-F238E27FC236}">
                  <a16:creationId xmlns:a16="http://schemas.microsoft.com/office/drawing/2014/main" xmlns="" id="{C3872F35-A7E4-137E-1E05-2D6FCE6AB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" y="4000"/>
              <a:ext cx="8" cy="37"/>
            </a:xfrm>
            <a:custGeom>
              <a:avLst/>
              <a:gdLst>
                <a:gd name="T0" fmla="*/ 3 w 17"/>
                <a:gd name="T1" fmla="*/ 73 h 73"/>
                <a:gd name="T2" fmla="*/ 1 w 17"/>
                <a:gd name="T3" fmla="*/ 55 h 73"/>
                <a:gd name="T4" fmla="*/ 0 w 17"/>
                <a:gd name="T5" fmla="*/ 30 h 73"/>
                <a:gd name="T6" fmla="*/ 1 w 17"/>
                <a:gd name="T7" fmla="*/ 10 h 73"/>
                <a:gd name="T8" fmla="*/ 10 w 17"/>
                <a:gd name="T9" fmla="*/ 0 h 73"/>
                <a:gd name="T10" fmla="*/ 17 w 17"/>
                <a:gd name="T11" fmla="*/ 8 h 73"/>
                <a:gd name="T12" fmla="*/ 14 w 17"/>
                <a:gd name="T13" fmla="*/ 28 h 73"/>
                <a:gd name="T14" fmla="*/ 7 w 17"/>
                <a:gd name="T15" fmla="*/ 53 h 73"/>
                <a:gd name="T16" fmla="*/ 3 w 17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3">
                  <a:moveTo>
                    <a:pt x="3" y="73"/>
                  </a:moveTo>
                  <a:lnTo>
                    <a:pt x="1" y="55"/>
                  </a:lnTo>
                  <a:lnTo>
                    <a:pt x="0" y="30"/>
                  </a:lnTo>
                  <a:lnTo>
                    <a:pt x="1" y="10"/>
                  </a:lnTo>
                  <a:lnTo>
                    <a:pt x="10" y="0"/>
                  </a:lnTo>
                  <a:lnTo>
                    <a:pt x="17" y="8"/>
                  </a:lnTo>
                  <a:lnTo>
                    <a:pt x="14" y="28"/>
                  </a:lnTo>
                  <a:lnTo>
                    <a:pt x="7" y="53"/>
                  </a:lnTo>
                  <a:lnTo>
                    <a:pt x="3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5" name="Freeform 553">
              <a:extLst>
                <a:ext uri="{FF2B5EF4-FFF2-40B4-BE49-F238E27FC236}">
                  <a16:creationId xmlns:a16="http://schemas.microsoft.com/office/drawing/2014/main" xmlns="" id="{6CA2509C-FF84-C914-4DBC-B97B2CA1C5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0" y="4008"/>
              <a:ext cx="17" cy="35"/>
            </a:xfrm>
            <a:custGeom>
              <a:avLst/>
              <a:gdLst>
                <a:gd name="T0" fmla="*/ 0 w 34"/>
                <a:gd name="T1" fmla="*/ 70 h 70"/>
                <a:gd name="T2" fmla="*/ 2 w 34"/>
                <a:gd name="T3" fmla="*/ 52 h 70"/>
                <a:gd name="T4" fmla="*/ 9 w 34"/>
                <a:gd name="T5" fmla="*/ 30 h 70"/>
                <a:gd name="T6" fmla="*/ 18 w 34"/>
                <a:gd name="T7" fmla="*/ 9 h 70"/>
                <a:gd name="T8" fmla="*/ 30 w 34"/>
                <a:gd name="T9" fmla="*/ 0 h 70"/>
                <a:gd name="T10" fmla="*/ 34 w 34"/>
                <a:gd name="T11" fmla="*/ 2 h 70"/>
                <a:gd name="T12" fmla="*/ 33 w 34"/>
                <a:gd name="T13" fmla="*/ 9 h 70"/>
                <a:gd name="T14" fmla="*/ 29 w 34"/>
                <a:gd name="T15" fmla="*/ 19 h 70"/>
                <a:gd name="T16" fmla="*/ 23 w 34"/>
                <a:gd name="T17" fmla="*/ 31 h 70"/>
                <a:gd name="T18" fmla="*/ 15 w 34"/>
                <a:gd name="T19" fmla="*/ 44 h 70"/>
                <a:gd name="T20" fmla="*/ 9 w 34"/>
                <a:gd name="T21" fmla="*/ 55 h 70"/>
                <a:gd name="T22" fmla="*/ 4 w 34"/>
                <a:gd name="T23" fmla="*/ 65 h 70"/>
                <a:gd name="T24" fmla="*/ 0 w 34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70">
                  <a:moveTo>
                    <a:pt x="0" y="70"/>
                  </a:moveTo>
                  <a:lnTo>
                    <a:pt x="2" y="52"/>
                  </a:lnTo>
                  <a:lnTo>
                    <a:pt x="9" y="30"/>
                  </a:lnTo>
                  <a:lnTo>
                    <a:pt x="18" y="9"/>
                  </a:lnTo>
                  <a:lnTo>
                    <a:pt x="30" y="0"/>
                  </a:lnTo>
                  <a:lnTo>
                    <a:pt x="34" y="2"/>
                  </a:lnTo>
                  <a:lnTo>
                    <a:pt x="33" y="9"/>
                  </a:lnTo>
                  <a:lnTo>
                    <a:pt x="29" y="19"/>
                  </a:lnTo>
                  <a:lnTo>
                    <a:pt x="23" y="31"/>
                  </a:lnTo>
                  <a:lnTo>
                    <a:pt x="15" y="44"/>
                  </a:lnTo>
                  <a:lnTo>
                    <a:pt x="9" y="55"/>
                  </a:lnTo>
                  <a:lnTo>
                    <a:pt x="4" y="65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6" name="Freeform 554">
              <a:extLst>
                <a:ext uri="{FF2B5EF4-FFF2-40B4-BE49-F238E27FC236}">
                  <a16:creationId xmlns:a16="http://schemas.microsoft.com/office/drawing/2014/main" xmlns="" id="{BFEBDCAB-4921-DF29-4B8D-C17150D6BD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6" y="4000"/>
              <a:ext cx="9" cy="35"/>
            </a:xfrm>
            <a:custGeom>
              <a:avLst/>
              <a:gdLst>
                <a:gd name="T0" fmla="*/ 9 w 17"/>
                <a:gd name="T1" fmla="*/ 70 h 70"/>
                <a:gd name="T2" fmla="*/ 3 w 17"/>
                <a:gd name="T3" fmla="*/ 58 h 70"/>
                <a:gd name="T4" fmla="*/ 0 w 17"/>
                <a:gd name="T5" fmla="*/ 36 h 70"/>
                <a:gd name="T6" fmla="*/ 1 w 17"/>
                <a:gd name="T7" fmla="*/ 13 h 70"/>
                <a:gd name="T8" fmla="*/ 10 w 17"/>
                <a:gd name="T9" fmla="*/ 0 h 70"/>
                <a:gd name="T10" fmla="*/ 17 w 17"/>
                <a:gd name="T11" fmla="*/ 5 h 70"/>
                <a:gd name="T12" fmla="*/ 16 w 17"/>
                <a:gd name="T13" fmla="*/ 25 h 70"/>
                <a:gd name="T14" fmla="*/ 12 w 17"/>
                <a:gd name="T15" fmla="*/ 50 h 70"/>
                <a:gd name="T16" fmla="*/ 9 w 17"/>
                <a:gd name="T1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0">
                  <a:moveTo>
                    <a:pt x="9" y="70"/>
                  </a:moveTo>
                  <a:lnTo>
                    <a:pt x="3" y="58"/>
                  </a:lnTo>
                  <a:lnTo>
                    <a:pt x="0" y="36"/>
                  </a:lnTo>
                  <a:lnTo>
                    <a:pt x="1" y="13"/>
                  </a:lnTo>
                  <a:lnTo>
                    <a:pt x="10" y="0"/>
                  </a:lnTo>
                  <a:lnTo>
                    <a:pt x="17" y="5"/>
                  </a:lnTo>
                  <a:lnTo>
                    <a:pt x="16" y="25"/>
                  </a:lnTo>
                  <a:lnTo>
                    <a:pt x="12" y="50"/>
                  </a:lnTo>
                  <a:lnTo>
                    <a:pt x="9" y="7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7" name="Freeform 555">
              <a:extLst>
                <a:ext uri="{FF2B5EF4-FFF2-40B4-BE49-F238E27FC236}">
                  <a16:creationId xmlns:a16="http://schemas.microsoft.com/office/drawing/2014/main" xmlns="" id="{FFBD4B29-3823-369B-40FC-FEA2012F2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2" y="3991"/>
              <a:ext cx="7" cy="37"/>
            </a:xfrm>
            <a:custGeom>
              <a:avLst/>
              <a:gdLst>
                <a:gd name="T0" fmla="*/ 13 w 13"/>
                <a:gd name="T1" fmla="*/ 75 h 75"/>
                <a:gd name="T2" fmla="*/ 7 w 13"/>
                <a:gd name="T3" fmla="*/ 60 h 75"/>
                <a:gd name="T4" fmla="*/ 2 w 13"/>
                <a:gd name="T5" fmla="*/ 36 h 75"/>
                <a:gd name="T6" fmla="*/ 0 w 13"/>
                <a:gd name="T7" fmla="*/ 13 h 75"/>
                <a:gd name="T8" fmla="*/ 7 w 13"/>
                <a:gd name="T9" fmla="*/ 0 h 75"/>
                <a:gd name="T10" fmla="*/ 12 w 13"/>
                <a:gd name="T11" fmla="*/ 5 h 75"/>
                <a:gd name="T12" fmla="*/ 13 w 13"/>
                <a:gd name="T13" fmla="*/ 25 h 75"/>
                <a:gd name="T14" fmla="*/ 12 w 13"/>
                <a:gd name="T15" fmla="*/ 51 h 75"/>
                <a:gd name="T16" fmla="*/ 13 w 13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75">
                  <a:moveTo>
                    <a:pt x="13" y="75"/>
                  </a:moveTo>
                  <a:lnTo>
                    <a:pt x="7" y="60"/>
                  </a:lnTo>
                  <a:lnTo>
                    <a:pt x="2" y="36"/>
                  </a:lnTo>
                  <a:lnTo>
                    <a:pt x="0" y="13"/>
                  </a:lnTo>
                  <a:lnTo>
                    <a:pt x="7" y="0"/>
                  </a:lnTo>
                  <a:lnTo>
                    <a:pt x="12" y="5"/>
                  </a:lnTo>
                  <a:lnTo>
                    <a:pt x="13" y="25"/>
                  </a:lnTo>
                  <a:lnTo>
                    <a:pt x="12" y="51"/>
                  </a:lnTo>
                  <a:lnTo>
                    <a:pt x="13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8" name="Freeform 556">
              <a:extLst>
                <a:ext uri="{FF2B5EF4-FFF2-40B4-BE49-F238E27FC236}">
                  <a16:creationId xmlns:a16="http://schemas.microsoft.com/office/drawing/2014/main" xmlns="" id="{C0FD241A-F02C-2CAB-855F-337AED681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7" y="3984"/>
              <a:ext cx="9" cy="37"/>
            </a:xfrm>
            <a:custGeom>
              <a:avLst/>
              <a:gdLst>
                <a:gd name="T0" fmla="*/ 17 w 17"/>
                <a:gd name="T1" fmla="*/ 73 h 73"/>
                <a:gd name="T2" fmla="*/ 10 w 17"/>
                <a:gd name="T3" fmla="*/ 56 h 73"/>
                <a:gd name="T4" fmla="*/ 4 w 17"/>
                <a:gd name="T5" fmla="*/ 31 h 73"/>
                <a:gd name="T6" fmla="*/ 0 w 17"/>
                <a:gd name="T7" fmla="*/ 10 h 73"/>
                <a:gd name="T8" fmla="*/ 5 w 17"/>
                <a:gd name="T9" fmla="*/ 0 h 73"/>
                <a:gd name="T10" fmla="*/ 12 w 17"/>
                <a:gd name="T11" fmla="*/ 8 h 73"/>
                <a:gd name="T12" fmla="*/ 14 w 17"/>
                <a:gd name="T13" fmla="*/ 28 h 73"/>
                <a:gd name="T14" fmla="*/ 14 w 17"/>
                <a:gd name="T15" fmla="*/ 53 h 73"/>
                <a:gd name="T16" fmla="*/ 17 w 17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73">
                  <a:moveTo>
                    <a:pt x="17" y="73"/>
                  </a:moveTo>
                  <a:lnTo>
                    <a:pt x="10" y="56"/>
                  </a:lnTo>
                  <a:lnTo>
                    <a:pt x="4" y="31"/>
                  </a:lnTo>
                  <a:lnTo>
                    <a:pt x="0" y="10"/>
                  </a:lnTo>
                  <a:lnTo>
                    <a:pt x="5" y="0"/>
                  </a:lnTo>
                  <a:lnTo>
                    <a:pt x="12" y="8"/>
                  </a:lnTo>
                  <a:lnTo>
                    <a:pt x="14" y="28"/>
                  </a:lnTo>
                  <a:lnTo>
                    <a:pt x="14" y="53"/>
                  </a:lnTo>
                  <a:lnTo>
                    <a:pt x="17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69" name="Freeform 557">
              <a:extLst>
                <a:ext uri="{FF2B5EF4-FFF2-40B4-BE49-F238E27FC236}">
                  <a16:creationId xmlns:a16="http://schemas.microsoft.com/office/drawing/2014/main" xmlns="" id="{4CDFA1F0-6BB9-B9AA-2AEA-679435560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1" y="3977"/>
              <a:ext cx="11" cy="41"/>
            </a:xfrm>
            <a:custGeom>
              <a:avLst/>
              <a:gdLst>
                <a:gd name="T0" fmla="*/ 21 w 21"/>
                <a:gd name="T1" fmla="*/ 82 h 82"/>
                <a:gd name="T2" fmla="*/ 12 w 21"/>
                <a:gd name="T3" fmla="*/ 61 h 82"/>
                <a:gd name="T4" fmla="*/ 3 w 21"/>
                <a:gd name="T5" fmla="*/ 33 h 82"/>
                <a:gd name="T6" fmla="*/ 0 w 21"/>
                <a:gd name="T7" fmla="*/ 10 h 82"/>
                <a:gd name="T8" fmla="*/ 8 w 21"/>
                <a:gd name="T9" fmla="*/ 0 h 82"/>
                <a:gd name="T10" fmla="*/ 17 w 21"/>
                <a:gd name="T11" fmla="*/ 10 h 82"/>
                <a:gd name="T12" fmla="*/ 20 w 21"/>
                <a:gd name="T13" fmla="*/ 33 h 82"/>
                <a:gd name="T14" fmla="*/ 19 w 21"/>
                <a:gd name="T15" fmla="*/ 62 h 82"/>
                <a:gd name="T16" fmla="*/ 21 w 21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82">
                  <a:moveTo>
                    <a:pt x="21" y="82"/>
                  </a:moveTo>
                  <a:lnTo>
                    <a:pt x="12" y="61"/>
                  </a:lnTo>
                  <a:lnTo>
                    <a:pt x="3" y="33"/>
                  </a:lnTo>
                  <a:lnTo>
                    <a:pt x="0" y="10"/>
                  </a:lnTo>
                  <a:lnTo>
                    <a:pt x="8" y="0"/>
                  </a:lnTo>
                  <a:lnTo>
                    <a:pt x="17" y="10"/>
                  </a:lnTo>
                  <a:lnTo>
                    <a:pt x="20" y="33"/>
                  </a:lnTo>
                  <a:lnTo>
                    <a:pt x="19" y="62"/>
                  </a:lnTo>
                  <a:lnTo>
                    <a:pt x="21" y="8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0" name="Freeform 558">
              <a:extLst>
                <a:ext uri="{FF2B5EF4-FFF2-40B4-BE49-F238E27FC236}">
                  <a16:creationId xmlns:a16="http://schemas.microsoft.com/office/drawing/2014/main" xmlns="" id="{FCFC21A6-A89F-0BBD-DF60-2B77346D3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1" y="3970"/>
              <a:ext cx="15" cy="45"/>
            </a:xfrm>
            <a:custGeom>
              <a:avLst/>
              <a:gdLst>
                <a:gd name="T0" fmla="*/ 30 w 30"/>
                <a:gd name="T1" fmla="*/ 91 h 91"/>
                <a:gd name="T2" fmla="*/ 26 w 30"/>
                <a:gd name="T3" fmla="*/ 82 h 91"/>
                <a:gd name="T4" fmla="*/ 19 w 30"/>
                <a:gd name="T5" fmla="*/ 68 h 91"/>
                <a:gd name="T6" fmla="*/ 13 w 30"/>
                <a:gd name="T7" fmla="*/ 54 h 91"/>
                <a:gd name="T8" fmla="*/ 7 w 30"/>
                <a:gd name="T9" fmla="*/ 37 h 91"/>
                <a:gd name="T10" fmla="*/ 2 w 30"/>
                <a:gd name="T11" fmla="*/ 22 h 91"/>
                <a:gd name="T12" fmla="*/ 0 w 30"/>
                <a:gd name="T13" fmla="*/ 10 h 91"/>
                <a:gd name="T14" fmla="*/ 1 w 30"/>
                <a:gd name="T15" fmla="*/ 2 h 91"/>
                <a:gd name="T16" fmla="*/ 5 w 30"/>
                <a:gd name="T17" fmla="*/ 0 h 91"/>
                <a:gd name="T18" fmla="*/ 17 w 30"/>
                <a:gd name="T19" fmla="*/ 14 h 91"/>
                <a:gd name="T20" fmla="*/ 23 w 30"/>
                <a:gd name="T21" fmla="*/ 42 h 91"/>
                <a:gd name="T22" fmla="*/ 26 w 30"/>
                <a:gd name="T23" fmla="*/ 72 h 91"/>
                <a:gd name="T24" fmla="*/ 30 w 30"/>
                <a:gd name="T25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91">
                  <a:moveTo>
                    <a:pt x="30" y="91"/>
                  </a:moveTo>
                  <a:lnTo>
                    <a:pt x="26" y="82"/>
                  </a:lnTo>
                  <a:lnTo>
                    <a:pt x="19" y="68"/>
                  </a:lnTo>
                  <a:lnTo>
                    <a:pt x="13" y="54"/>
                  </a:lnTo>
                  <a:lnTo>
                    <a:pt x="7" y="37"/>
                  </a:lnTo>
                  <a:lnTo>
                    <a:pt x="2" y="22"/>
                  </a:lnTo>
                  <a:lnTo>
                    <a:pt x="0" y="10"/>
                  </a:lnTo>
                  <a:lnTo>
                    <a:pt x="1" y="2"/>
                  </a:lnTo>
                  <a:lnTo>
                    <a:pt x="5" y="0"/>
                  </a:lnTo>
                  <a:lnTo>
                    <a:pt x="17" y="14"/>
                  </a:lnTo>
                  <a:lnTo>
                    <a:pt x="23" y="42"/>
                  </a:lnTo>
                  <a:lnTo>
                    <a:pt x="26" y="72"/>
                  </a:lnTo>
                  <a:lnTo>
                    <a:pt x="30" y="9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1" name="Freeform 559">
              <a:extLst>
                <a:ext uri="{FF2B5EF4-FFF2-40B4-BE49-F238E27FC236}">
                  <a16:creationId xmlns:a16="http://schemas.microsoft.com/office/drawing/2014/main" xmlns="" id="{F6A18737-B331-13CB-E612-C3954DD66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4" y="3966"/>
              <a:ext cx="19" cy="49"/>
            </a:xfrm>
            <a:custGeom>
              <a:avLst/>
              <a:gdLst>
                <a:gd name="T0" fmla="*/ 40 w 40"/>
                <a:gd name="T1" fmla="*/ 99 h 99"/>
                <a:gd name="T2" fmla="*/ 31 w 40"/>
                <a:gd name="T3" fmla="*/ 90 h 99"/>
                <a:gd name="T4" fmla="*/ 21 w 40"/>
                <a:gd name="T5" fmla="*/ 76 h 99"/>
                <a:gd name="T6" fmla="*/ 13 w 40"/>
                <a:gd name="T7" fmla="*/ 61 h 99"/>
                <a:gd name="T8" fmla="*/ 7 w 40"/>
                <a:gd name="T9" fmla="*/ 44 h 99"/>
                <a:gd name="T10" fmla="*/ 2 w 40"/>
                <a:gd name="T11" fmla="*/ 28 h 99"/>
                <a:gd name="T12" fmla="*/ 0 w 40"/>
                <a:gd name="T13" fmla="*/ 14 h 99"/>
                <a:gd name="T14" fmla="*/ 2 w 40"/>
                <a:gd name="T15" fmla="*/ 4 h 99"/>
                <a:gd name="T16" fmla="*/ 7 w 40"/>
                <a:gd name="T17" fmla="*/ 0 h 99"/>
                <a:gd name="T18" fmla="*/ 20 w 40"/>
                <a:gd name="T19" fmla="*/ 11 h 99"/>
                <a:gd name="T20" fmla="*/ 31 w 40"/>
                <a:gd name="T21" fmla="*/ 40 h 99"/>
                <a:gd name="T22" fmla="*/ 37 w 40"/>
                <a:gd name="T23" fmla="*/ 74 h 99"/>
                <a:gd name="T24" fmla="*/ 40 w 40"/>
                <a:gd name="T25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99">
                  <a:moveTo>
                    <a:pt x="40" y="99"/>
                  </a:moveTo>
                  <a:lnTo>
                    <a:pt x="31" y="90"/>
                  </a:lnTo>
                  <a:lnTo>
                    <a:pt x="21" y="76"/>
                  </a:lnTo>
                  <a:lnTo>
                    <a:pt x="13" y="61"/>
                  </a:lnTo>
                  <a:lnTo>
                    <a:pt x="7" y="44"/>
                  </a:lnTo>
                  <a:lnTo>
                    <a:pt x="2" y="28"/>
                  </a:lnTo>
                  <a:lnTo>
                    <a:pt x="0" y="14"/>
                  </a:lnTo>
                  <a:lnTo>
                    <a:pt x="2" y="4"/>
                  </a:lnTo>
                  <a:lnTo>
                    <a:pt x="7" y="0"/>
                  </a:lnTo>
                  <a:lnTo>
                    <a:pt x="20" y="11"/>
                  </a:lnTo>
                  <a:lnTo>
                    <a:pt x="31" y="40"/>
                  </a:lnTo>
                  <a:lnTo>
                    <a:pt x="37" y="74"/>
                  </a:lnTo>
                  <a:lnTo>
                    <a:pt x="40" y="9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2" name="Freeform 560">
              <a:extLst>
                <a:ext uri="{FF2B5EF4-FFF2-40B4-BE49-F238E27FC236}">
                  <a16:creationId xmlns:a16="http://schemas.microsoft.com/office/drawing/2014/main" xmlns="" id="{D2190ED7-3B86-8099-AFC3-7B28D4E43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2" y="3970"/>
              <a:ext cx="32" cy="46"/>
            </a:xfrm>
            <a:custGeom>
              <a:avLst/>
              <a:gdLst>
                <a:gd name="T0" fmla="*/ 65 w 65"/>
                <a:gd name="T1" fmla="*/ 92 h 92"/>
                <a:gd name="T2" fmla="*/ 54 w 65"/>
                <a:gd name="T3" fmla="*/ 83 h 92"/>
                <a:gd name="T4" fmla="*/ 44 w 65"/>
                <a:gd name="T5" fmla="*/ 72 h 92"/>
                <a:gd name="T6" fmla="*/ 30 w 65"/>
                <a:gd name="T7" fmla="*/ 57 h 92"/>
                <a:gd name="T8" fmla="*/ 20 w 65"/>
                <a:gd name="T9" fmla="*/ 42 h 92"/>
                <a:gd name="T10" fmla="*/ 9 w 65"/>
                <a:gd name="T11" fmla="*/ 27 h 92"/>
                <a:gd name="T12" fmla="*/ 3 w 65"/>
                <a:gd name="T13" fmla="*/ 15 h 92"/>
                <a:gd name="T14" fmla="*/ 0 w 65"/>
                <a:gd name="T15" fmla="*/ 5 h 92"/>
                <a:gd name="T16" fmla="*/ 3 w 65"/>
                <a:gd name="T17" fmla="*/ 0 h 92"/>
                <a:gd name="T18" fmla="*/ 9 w 65"/>
                <a:gd name="T19" fmla="*/ 0 h 92"/>
                <a:gd name="T20" fmla="*/ 17 w 65"/>
                <a:gd name="T21" fmla="*/ 7 h 92"/>
                <a:gd name="T22" fmla="*/ 26 w 65"/>
                <a:gd name="T23" fmla="*/ 17 h 92"/>
                <a:gd name="T24" fmla="*/ 37 w 65"/>
                <a:gd name="T25" fmla="*/ 31 h 92"/>
                <a:gd name="T26" fmla="*/ 46 w 65"/>
                <a:gd name="T27" fmla="*/ 47 h 92"/>
                <a:gd name="T28" fmla="*/ 54 w 65"/>
                <a:gd name="T29" fmla="*/ 63 h 92"/>
                <a:gd name="T30" fmla="*/ 61 w 65"/>
                <a:gd name="T31" fmla="*/ 78 h 92"/>
                <a:gd name="T32" fmla="*/ 65 w 65"/>
                <a:gd name="T33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92">
                  <a:moveTo>
                    <a:pt x="65" y="92"/>
                  </a:moveTo>
                  <a:lnTo>
                    <a:pt x="54" y="83"/>
                  </a:lnTo>
                  <a:lnTo>
                    <a:pt x="44" y="72"/>
                  </a:lnTo>
                  <a:lnTo>
                    <a:pt x="30" y="57"/>
                  </a:lnTo>
                  <a:lnTo>
                    <a:pt x="20" y="42"/>
                  </a:lnTo>
                  <a:lnTo>
                    <a:pt x="9" y="27"/>
                  </a:lnTo>
                  <a:lnTo>
                    <a:pt x="3" y="15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0"/>
                  </a:lnTo>
                  <a:lnTo>
                    <a:pt x="17" y="7"/>
                  </a:lnTo>
                  <a:lnTo>
                    <a:pt x="26" y="17"/>
                  </a:lnTo>
                  <a:lnTo>
                    <a:pt x="37" y="31"/>
                  </a:lnTo>
                  <a:lnTo>
                    <a:pt x="46" y="47"/>
                  </a:lnTo>
                  <a:lnTo>
                    <a:pt x="54" y="63"/>
                  </a:lnTo>
                  <a:lnTo>
                    <a:pt x="61" y="78"/>
                  </a:lnTo>
                  <a:lnTo>
                    <a:pt x="65" y="9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3" name="Freeform 561">
              <a:extLst>
                <a:ext uri="{FF2B5EF4-FFF2-40B4-BE49-F238E27FC236}">
                  <a16:creationId xmlns:a16="http://schemas.microsoft.com/office/drawing/2014/main" xmlns="" id="{718445C7-9A69-11F9-5247-73A396D2A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5" y="3977"/>
              <a:ext cx="41" cy="38"/>
            </a:xfrm>
            <a:custGeom>
              <a:avLst/>
              <a:gdLst>
                <a:gd name="T0" fmla="*/ 82 w 82"/>
                <a:gd name="T1" fmla="*/ 76 h 76"/>
                <a:gd name="T2" fmla="*/ 73 w 82"/>
                <a:gd name="T3" fmla="*/ 70 h 76"/>
                <a:gd name="T4" fmla="*/ 58 w 82"/>
                <a:gd name="T5" fmla="*/ 61 h 76"/>
                <a:gd name="T6" fmla="*/ 44 w 82"/>
                <a:gd name="T7" fmla="*/ 50 h 76"/>
                <a:gd name="T8" fmla="*/ 28 w 82"/>
                <a:gd name="T9" fmla="*/ 37 h 76"/>
                <a:gd name="T10" fmla="*/ 15 w 82"/>
                <a:gd name="T11" fmla="*/ 25 h 76"/>
                <a:gd name="T12" fmla="*/ 4 w 82"/>
                <a:gd name="T13" fmla="*/ 14 h 76"/>
                <a:gd name="T14" fmla="*/ 0 w 82"/>
                <a:gd name="T15" fmla="*/ 5 h 76"/>
                <a:gd name="T16" fmla="*/ 1 w 82"/>
                <a:gd name="T17" fmla="*/ 0 h 76"/>
                <a:gd name="T18" fmla="*/ 9 w 82"/>
                <a:gd name="T19" fmla="*/ 0 h 76"/>
                <a:gd name="T20" fmla="*/ 21 w 82"/>
                <a:gd name="T21" fmla="*/ 6 h 76"/>
                <a:gd name="T22" fmla="*/ 34 w 82"/>
                <a:gd name="T23" fmla="*/ 16 h 76"/>
                <a:gd name="T24" fmla="*/ 47 w 82"/>
                <a:gd name="T25" fmla="*/ 29 h 76"/>
                <a:gd name="T26" fmla="*/ 61 w 82"/>
                <a:gd name="T27" fmla="*/ 44 h 76"/>
                <a:gd name="T28" fmla="*/ 71 w 82"/>
                <a:gd name="T29" fmla="*/ 56 h 76"/>
                <a:gd name="T30" fmla="*/ 79 w 82"/>
                <a:gd name="T31" fmla="*/ 68 h 76"/>
                <a:gd name="T32" fmla="*/ 82 w 82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76">
                  <a:moveTo>
                    <a:pt x="82" y="76"/>
                  </a:moveTo>
                  <a:lnTo>
                    <a:pt x="73" y="70"/>
                  </a:lnTo>
                  <a:lnTo>
                    <a:pt x="58" y="61"/>
                  </a:lnTo>
                  <a:lnTo>
                    <a:pt x="44" y="50"/>
                  </a:lnTo>
                  <a:lnTo>
                    <a:pt x="28" y="37"/>
                  </a:lnTo>
                  <a:lnTo>
                    <a:pt x="15" y="25"/>
                  </a:lnTo>
                  <a:lnTo>
                    <a:pt x="4" y="14"/>
                  </a:lnTo>
                  <a:lnTo>
                    <a:pt x="0" y="5"/>
                  </a:lnTo>
                  <a:lnTo>
                    <a:pt x="1" y="0"/>
                  </a:lnTo>
                  <a:lnTo>
                    <a:pt x="9" y="0"/>
                  </a:lnTo>
                  <a:lnTo>
                    <a:pt x="21" y="6"/>
                  </a:lnTo>
                  <a:lnTo>
                    <a:pt x="34" y="16"/>
                  </a:lnTo>
                  <a:lnTo>
                    <a:pt x="47" y="29"/>
                  </a:lnTo>
                  <a:lnTo>
                    <a:pt x="61" y="44"/>
                  </a:lnTo>
                  <a:lnTo>
                    <a:pt x="71" y="56"/>
                  </a:lnTo>
                  <a:lnTo>
                    <a:pt x="79" y="68"/>
                  </a:lnTo>
                  <a:lnTo>
                    <a:pt x="82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4" name="Freeform 562">
              <a:extLst>
                <a:ext uri="{FF2B5EF4-FFF2-40B4-BE49-F238E27FC236}">
                  <a16:creationId xmlns:a16="http://schemas.microsoft.com/office/drawing/2014/main" xmlns="" id="{878E630C-6342-9CC7-DC7E-9D4C06BE5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2" y="3982"/>
              <a:ext cx="37" cy="35"/>
            </a:xfrm>
            <a:custGeom>
              <a:avLst/>
              <a:gdLst>
                <a:gd name="T0" fmla="*/ 4 w 73"/>
                <a:gd name="T1" fmla="*/ 0 h 70"/>
                <a:gd name="T2" fmla="*/ 8 w 73"/>
                <a:gd name="T3" fmla="*/ 1 h 70"/>
                <a:gd name="T4" fmla="*/ 14 w 73"/>
                <a:gd name="T5" fmla="*/ 7 h 70"/>
                <a:gd name="T6" fmla="*/ 23 w 73"/>
                <a:gd name="T7" fmla="*/ 17 h 70"/>
                <a:gd name="T8" fmla="*/ 33 w 73"/>
                <a:gd name="T9" fmla="*/ 29 h 70"/>
                <a:gd name="T10" fmla="*/ 43 w 73"/>
                <a:gd name="T11" fmla="*/ 41 h 70"/>
                <a:gd name="T12" fmla="*/ 54 w 73"/>
                <a:gd name="T13" fmla="*/ 52 h 70"/>
                <a:gd name="T14" fmla="*/ 64 w 73"/>
                <a:gd name="T15" fmla="*/ 62 h 70"/>
                <a:gd name="T16" fmla="*/ 73 w 73"/>
                <a:gd name="T17" fmla="*/ 70 h 70"/>
                <a:gd name="T18" fmla="*/ 60 w 73"/>
                <a:gd name="T19" fmla="*/ 66 h 70"/>
                <a:gd name="T20" fmla="*/ 46 w 73"/>
                <a:gd name="T21" fmla="*/ 57 h 70"/>
                <a:gd name="T22" fmla="*/ 33 w 73"/>
                <a:gd name="T23" fmla="*/ 47 h 70"/>
                <a:gd name="T24" fmla="*/ 20 w 73"/>
                <a:gd name="T25" fmla="*/ 36 h 70"/>
                <a:gd name="T26" fmla="*/ 9 w 73"/>
                <a:gd name="T27" fmla="*/ 25 h 70"/>
                <a:gd name="T28" fmla="*/ 2 w 73"/>
                <a:gd name="T29" fmla="*/ 15 h 70"/>
                <a:gd name="T30" fmla="*/ 0 w 73"/>
                <a:gd name="T31" fmla="*/ 6 h 70"/>
                <a:gd name="T32" fmla="*/ 4 w 73"/>
                <a:gd name="T3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3" h="70">
                  <a:moveTo>
                    <a:pt x="4" y="0"/>
                  </a:moveTo>
                  <a:lnTo>
                    <a:pt x="8" y="1"/>
                  </a:lnTo>
                  <a:lnTo>
                    <a:pt x="14" y="7"/>
                  </a:lnTo>
                  <a:lnTo>
                    <a:pt x="23" y="17"/>
                  </a:lnTo>
                  <a:lnTo>
                    <a:pt x="33" y="29"/>
                  </a:lnTo>
                  <a:lnTo>
                    <a:pt x="43" y="41"/>
                  </a:lnTo>
                  <a:lnTo>
                    <a:pt x="54" y="52"/>
                  </a:lnTo>
                  <a:lnTo>
                    <a:pt x="64" y="62"/>
                  </a:lnTo>
                  <a:lnTo>
                    <a:pt x="73" y="70"/>
                  </a:lnTo>
                  <a:lnTo>
                    <a:pt x="60" y="66"/>
                  </a:lnTo>
                  <a:lnTo>
                    <a:pt x="46" y="57"/>
                  </a:lnTo>
                  <a:lnTo>
                    <a:pt x="33" y="47"/>
                  </a:lnTo>
                  <a:lnTo>
                    <a:pt x="20" y="36"/>
                  </a:lnTo>
                  <a:lnTo>
                    <a:pt x="9" y="25"/>
                  </a:lnTo>
                  <a:lnTo>
                    <a:pt x="2" y="15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5" name="Freeform 563">
              <a:extLst>
                <a:ext uri="{FF2B5EF4-FFF2-40B4-BE49-F238E27FC236}">
                  <a16:creationId xmlns:a16="http://schemas.microsoft.com/office/drawing/2014/main" xmlns="" id="{6971DF64-D556-3A8C-80A1-60417148D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2" y="4051"/>
              <a:ext cx="179" cy="41"/>
            </a:xfrm>
            <a:custGeom>
              <a:avLst/>
              <a:gdLst>
                <a:gd name="T0" fmla="*/ 356 w 357"/>
                <a:gd name="T1" fmla="*/ 74 h 82"/>
                <a:gd name="T2" fmla="*/ 357 w 357"/>
                <a:gd name="T3" fmla="*/ 76 h 82"/>
                <a:gd name="T4" fmla="*/ 354 w 357"/>
                <a:gd name="T5" fmla="*/ 79 h 82"/>
                <a:gd name="T6" fmla="*/ 351 w 357"/>
                <a:gd name="T7" fmla="*/ 81 h 82"/>
                <a:gd name="T8" fmla="*/ 348 w 357"/>
                <a:gd name="T9" fmla="*/ 82 h 82"/>
                <a:gd name="T10" fmla="*/ 327 w 357"/>
                <a:gd name="T11" fmla="*/ 64 h 82"/>
                <a:gd name="T12" fmla="*/ 303 w 357"/>
                <a:gd name="T13" fmla="*/ 49 h 82"/>
                <a:gd name="T14" fmla="*/ 281 w 357"/>
                <a:gd name="T15" fmla="*/ 37 h 82"/>
                <a:gd name="T16" fmla="*/ 257 w 357"/>
                <a:gd name="T17" fmla="*/ 27 h 82"/>
                <a:gd name="T18" fmla="*/ 233 w 357"/>
                <a:gd name="T19" fmla="*/ 21 h 82"/>
                <a:gd name="T20" fmla="*/ 208 w 357"/>
                <a:gd name="T21" fmla="*/ 17 h 82"/>
                <a:gd name="T22" fmla="*/ 185 w 357"/>
                <a:gd name="T23" fmla="*/ 15 h 82"/>
                <a:gd name="T24" fmla="*/ 161 w 357"/>
                <a:gd name="T25" fmla="*/ 14 h 82"/>
                <a:gd name="T26" fmla="*/ 139 w 357"/>
                <a:gd name="T27" fmla="*/ 15 h 82"/>
                <a:gd name="T28" fmla="*/ 115 w 357"/>
                <a:gd name="T29" fmla="*/ 17 h 82"/>
                <a:gd name="T30" fmla="*/ 92 w 357"/>
                <a:gd name="T31" fmla="*/ 20 h 82"/>
                <a:gd name="T32" fmla="*/ 71 w 357"/>
                <a:gd name="T33" fmla="*/ 24 h 82"/>
                <a:gd name="T34" fmla="*/ 52 w 357"/>
                <a:gd name="T35" fmla="*/ 29 h 82"/>
                <a:gd name="T36" fmla="*/ 33 w 357"/>
                <a:gd name="T37" fmla="*/ 32 h 82"/>
                <a:gd name="T38" fmla="*/ 16 w 357"/>
                <a:gd name="T39" fmla="*/ 37 h 82"/>
                <a:gd name="T40" fmla="*/ 0 w 357"/>
                <a:gd name="T41" fmla="*/ 41 h 82"/>
                <a:gd name="T42" fmla="*/ 8 w 357"/>
                <a:gd name="T43" fmla="*/ 31 h 82"/>
                <a:gd name="T44" fmla="*/ 21 w 357"/>
                <a:gd name="T45" fmla="*/ 24 h 82"/>
                <a:gd name="T46" fmla="*/ 40 w 357"/>
                <a:gd name="T47" fmla="*/ 16 h 82"/>
                <a:gd name="T48" fmla="*/ 60 w 357"/>
                <a:gd name="T49" fmla="*/ 10 h 82"/>
                <a:gd name="T50" fmla="*/ 83 w 357"/>
                <a:gd name="T51" fmla="*/ 5 h 82"/>
                <a:gd name="T52" fmla="*/ 110 w 357"/>
                <a:gd name="T53" fmla="*/ 1 h 82"/>
                <a:gd name="T54" fmla="*/ 137 w 357"/>
                <a:gd name="T55" fmla="*/ 0 h 82"/>
                <a:gd name="T56" fmla="*/ 166 w 357"/>
                <a:gd name="T57" fmla="*/ 0 h 82"/>
                <a:gd name="T58" fmla="*/ 195 w 357"/>
                <a:gd name="T59" fmla="*/ 1 h 82"/>
                <a:gd name="T60" fmla="*/ 223 w 357"/>
                <a:gd name="T61" fmla="*/ 5 h 82"/>
                <a:gd name="T62" fmla="*/ 250 w 357"/>
                <a:gd name="T63" fmla="*/ 11 h 82"/>
                <a:gd name="T64" fmla="*/ 278 w 357"/>
                <a:gd name="T65" fmla="*/ 19 h 82"/>
                <a:gd name="T66" fmla="*/ 302 w 357"/>
                <a:gd name="T67" fmla="*/ 29 h 82"/>
                <a:gd name="T68" fmla="*/ 323 w 357"/>
                <a:gd name="T69" fmla="*/ 41 h 82"/>
                <a:gd name="T70" fmla="*/ 341 w 357"/>
                <a:gd name="T71" fmla="*/ 56 h 82"/>
                <a:gd name="T72" fmla="*/ 356 w 357"/>
                <a:gd name="T73" fmla="*/ 7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57" h="82">
                  <a:moveTo>
                    <a:pt x="356" y="74"/>
                  </a:moveTo>
                  <a:lnTo>
                    <a:pt x="357" y="76"/>
                  </a:lnTo>
                  <a:lnTo>
                    <a:pt x="354" y="79"/>
                  </a:lnTo>
                  <a:lnTo>
                    <a:pt x="351" y="81"/>
                  </a:lnTo>
                  <a:lnTo>
                    <a:pt x="348" y="82"/>
                  </a:lnTo>
                  <a:lnTo>
                    <a:pt x="327" y="64"/>
                  </a:lnTo>
                  <a:lnTo>
                    <a:pt x="303" y="49"/>
                  </a:lnTo>
                  <a:lnTo>
                    <a:pt x="281" y="37"/>
                  </a:lnTo>
                  <a:lnTo>
                    <a:pt x="257" y="27"/>
                  </a:lnTo>
                  <a:lnTo>
                    <a:pt x="233" y="21"/>
                  </a:lnTo>
                  <a:lnTo>
                    <a:pt x="208" y="17"/>
                  </a:lnTo>
                  <a:lnTo>
                    <a:pt x="185" y="15"/>
                  </a:lnTo>
                  <a:lnTo>
                    <a:pt x="161" y="14"/>
                  </a:lnTo>
                  <a:lnTo>
                    <a:pt x="139" y="15"/>
                  </a:lnTo>
                  <a:lnTo>
                    <a:pt x="115" y="17"/>
                  </a:lnTo>
                  <a:lnTo>
                    <a:pt x="92" y="20"/>
                  </a:lnTo>
                  <a:lnTo>
                    <a:pt x="71" y="24"/>
                  </a:lnTo>
                  <a:lnTo>
                    <a:pt x="52" y="29"/>
                  </a:lnTo>
                  <a:lnTo>
                    <a:pt x="33" y="32"/>
                  </a:lnTo>
                  <a:lnTo>
                    <a:pt x="16" y="37"/>
                  </a:lnTo>
                  <a:lnTo>
                    <a:pt x="0" y="41"/>
                  </a:lnTo>
                  <a:lnTo>
                    <a:pt x="8" y="31"/>
                  </a:lnTo>
                  <a:lnTo>
                    <a:pt x="21" y="24"/>
                  </a:lnTo>
                  <a:lnTo>
                    <a:pt x="40" y="16"/>
                  </a:lnTo>
                  <a:lnTo>
                    <a:pt x="60" y="10"/>
                  </a:lnTo>
                  <a:lnTo>
                    <a:pt x="83" y="5"/>
                  </a:lnTo>
                  <a:lnTo>
                    <a:pt x="110" y="1"/>
                  </a:lnTo>
                  <a:lnTo>
                    <a:pt x="137" y="0"/>
                  </a:lnTo>
                  <a:lnTo>
                    <a:pt x="166" y="0"/>
                  </a:lnTo>
                  <a:lnTo>
                    <a:pt x="195" y="1"/>
                  </a:lnTo>
                  <a:lnTo>
                    <a:pt x="223" y="5"/>
                  </a:lnTo>
                  <a:lnTo>
                    <a:pt x="250" y="11"/>
                  </a:lnTo>
                  <a:lnTo>
                    <a:pt x="278" y="19"/>
                  </a:lnTo>
                  <a:lnTo>
                    <a:pt x="302" y="29"/>
                  </a:lnTo>
                  <a:lnTo>
                    <a:pt x="323" y="41"/>
                  </a:lnTo>
                  <a:lnTo>
                    <a:pt x="341" y="56"/>
                  </a:lnTo>
                  <a:lnTo>
                    <a:pt x="356" y="7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6" name="Freeform 564">
              <a:extLst>
                <a:ext uri="{FF2B5EF4-FFF2-40B4-BE49-F238E27FC236}">
                  <a16:creationId xmlns:a16="http://schemas.microsoft.com/office/drawing/2014/main" xmlns="" id="{D42EA5AC-86CE-0385-87C6-A87CC8440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5" y="4060"/>
              <a:ext cx="21" cy="37"/>
            </a:xfrm>
            <a:custGeom>
              <a:avLst/>
              <a:gdLst>
                <a:gd name="T0" fmla="*/ 43 w 43"/>
                <a:gd name="T1" fmla="*/ 0 h 73"/>
                <a:gd name="T2" fmla="*/ 34 w 43"/>
                <a:gd name="T3" fmla="*/ 7 h 73"/>
                <a:gd name="T4" fmla="*/ 26 w 43"/>
                <a:gd name="T5" fmla="*/ 17 h 73"/>
                <a:gd name="T6" fmla="*/ 18 w 43"/>
                <a:gd name="T7" fmla="*/ 28 h 73"/>
                <a:gd name="T8" fmla="*/ 10 w 43"/>
                <a:gd name="T9" fmla="*/ 41 h 73"/>
                <a:gd name="T10" fmla="*/ 5 w 43"/>
                <a:gd name="T11" fmla="*/ 52 h 73"/>
                <a:gd name="T12" fmla="*/ 1 w 43"/>
                <a:gd name="T13" fmla="*/ 62 h 73"/>
                <a:gd name="T14" fmla="*/ 0 w 43"/>
                <a:gd name="T15" fmla="*/ 70 h 73"/>
                <a:gd name="T16" fmla="*/ 1 w 43"/>
                <a:gd name="T17" fmla="*/ 73 h 73"/>
                <a:gd name="T18" fmla="*/ 5 w 43"/>
                <a:gd name="T19" fmla="*/ 72 h 73"/>
                <a:gd name="T20" fmla="*/ 9 w 43"/>
                <a:gd name="T21" fmla="*/ 67 h 73"/>
                <a:gd name="T22" fmla="*/ 13 w 43"/>
                <a:gd name="T23" fmla="*/ 58 h 73"/>
                <a:gd name="T24" fmla="*/ 18 w 43"/>
                <a:gd name="T25" fmla="*/ 47 h 73"/>
                <a:gd name="T26" fmla="*/ 23 w 43"/>
                <a:gd name="T27" fmla="*/ 35 h 73"/>
                <a:gd name="T28" fmla="*/ 30 w 43"/>
                <a:gd name="T29" fmla="*/ 22 h 73"/>
                <a:gd name="T30" fmla="*/ 36 w 43"/>
                <a:gd name="T31" fmla="*/ 10 h 73"/>
                <a:gd name="T32" fmla="*/ 43 w 43"/>
                <a:gd name="T33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73">
                  <a:moveTo>
                    <a:pt x="43" y="0"/>
                  </a:moveTo>
                  <a:lnTo>
                    <a:pt x="34" y="7"/>
                  </a:lnTo>
                  <a:lnTo>
                    <a:pt x="26" y="17"/>
                  </a:lnTo>
                  <a:lnTo>
                    <a:pt x="18" y="28"/>
                  </a:lnTo>
                  <a:lnTo>
                    <a:pt x="10" y="41"/>
                  </a:lnTo>
                  <a:lnTo>
                    <a:pt x="5" y="52"/>
                  </a:lnTo>
                  <a:lnTo>
                    <a:pt x="1" y="62"/>
                  </a:lnTo>
                  <a:lnTo>
                    <a:pt x="0" y="70"/>
                  </a:lnTo>
                  <a:lnTo>
                    <a:pt x="1" y="73"/>
                  </a:lnTo>
                  <a:lnTo>
                    <a:pt x="5" y="72"/>
                  </a:lnTo>
                  <a:lnTo>
                    <a:pt x="9" y="67"/>
                  </a:lnTo>
                  <a:lnTo>
                    <a:pt x="13" y="58"/>
                  </a:lnTo>
                  <a:lnTo>
                    <a:pt x="18" y="47"/>
                  </a:lnTo>
                  <a:lnTo>
                    <a:pt x="23" y="35"/>
                  </a:lnTo>
                  <a:lnTo>
                    <a:pt x="30" y="22"/>
                  </a:lnTo>
                  <a:lnTo>
                    <a:pt x="36" y="10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7" name="Freeform 565">
              <a:extLst>
                <a:ext uri="{FF2B5EF4-FFF2-40B4-BE49-F238E27FC236}">
                  <a16:creationId xmlns:a16="http://schemas.microsoft.com/office/drawing/2014/main" xmlns="" id="{13F965A3-A25F-0055-46F2-9B4571D29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4057"/>
              <a:ext cx="25" cy="40"/>
            </a:xfrm>
            <a:custGeom>
              <a:avLst/>
              <a:gdLst>
                <a:gd name="T0" fmla="*/ 2 w 52"/>
                <a:gd name="T1" fmla="*/ 81 h 81"/>
                <a:gd name="T2" fmla="*/ 0 w 52"/>
                <a:gd name="T3" fmla="*/ 78 h 81"/>
                <a:gd name="T4" fmla="*/ 2 w 52"/>
                <a:gd name="T5" fmla="*/ 70 h 81"/>
                <a:gd name="T6" fmla="*/ 5 w 52"/>
                <a:gd name="T7" fmla="*/ 60 h 81"/>
                <a:gd name="T8" fmla="*/ 11 w 52"/>
                <a:gd name="T9" fmla="*/ 48 h 81"/>
                <a:gd name="T10" fmla="*/ 19 w 52"/>
                <a:gd name="T11" fmla="*/ 34 h 81"/>
                <a:gd name="T12" fmla="*/ 28 w 52"/>
                <a:gd name="T13" fmla="*/ 21 h 81"/>
                <a:gd name="T14" fmla="*/ 40 w 52"/>
                <a:gd name="T15" fmla="*/ 9 h 81"/>
                <a:gd name="T16" fmla="*/ 52 w 52"/>
                <a:gd name="T17" fmla="*/ 0 h 81"/>
                <a:gd name="T18" fmla="*/ 45 w 52"/>
                <a:gd name="T19" fmla="*/ 10 h 81"/>
                <a:gd name="T20" fmla="*/ 38 w 52"/>
                <a:gd name="T21" fmla="*/ 23 h 81"/>
                <a:gd name="T22" fmla="*/ 31 w 52"/>
                <a:gd name="T23" fmla="*/ 36 h 81"/>
                <a:gd name="T24" fmla="*/ 24 w 52"/>
                <a:gd name="T25" fmla="*/ 50 h 81"/>
                <a:gd name="T26" fmla="*/ 16 w 52"/>
                <a:gd name="T27" fmla="*/ 63 h 81"/>
                <a:gd name="T28" fmla="*/ 11 w 52"/>
                <a:gd name="T29" fmla="*/ 73 h 81"/>
                <a:gd name="T30" fmla="*/ 5 w 52"/>
                <a:gd name="T31" fmla="*/ 80 h 81"/>
                <a:gd name="T32" fmla="*/ 2 w 52"/>
                <a:gd name="T3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81">
                  <a:moveTo>
                    <a:pt x="2" y="81"/>
                  </a:moveTo>
                  <a:lnTo>
                    <a:pt x="0" y="78"/>
                  </a:lnTo>
                  <a:lnTo>
                    <a:pt x="2" y="70"/>
                  </a:lnTo>
                  <a:lnTo>
                    <a:pt x="5" y="60"/>
                  </a:lnTo>
                  <a:lnTo>
                    <a:pt x="11" y="48"/>
                  </a:lnTo>
                  <a:lnTo>
                    <a:pt x="19" y="34"/>
                  </a:lnTo>
                  <a:lnTo>
                    <a:pt x="28" y="21"/>
                  </a:lnTo>
                  <a:lnTo>
                    <a:pt x="40" y="9"/>
                  </a:lnTo>
                  <a:lnTo>
                    <a:pt x="52" y="0"/>
                  </a:lnTo>
                  <a:lnTo>
                    <a:pt x="45" y="10"/>
                  </a:lnTo>
                  <a:lnTo>
                    <a:pt x="38" y="23"/>
                  </a:lnTo>
                  <a:lnTo>
                    <a:pt x="31" y="36"/>
                  </a:lnTo>
                  <a:lnTo>
                    <a:pt x="24" y="50"/>
                  </a:lnTo>
                  <a:lnTo>
                    <a:pt x="16" y="63"/>
                  </a:lnTo>
                  <a:lnTo>
                    <a:pt x="11" y="73"/>
                  </a:lnTo>
                  <a:lnTo>
                    <a:pt x="5" y="80"/>
                  </a:lnTo>
                  <a:lnTo>
                    <a:pt x="2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8" name="Freeform 566">
              <a:extLst>
                <a:ext uri="{FF2B5EF4-FFF2-40B4-BE49-F238E27FC236}">
                  <a16:creationId xmlns:a16="http://schemas.microsoft.com/office/drawing/2014/main" xmlns="" id="{1E5F998F-2F2E-FBB1-B550-073994D347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3" y="4053"/>
              <a:ext cx="34" cy="53"/>
            </a:xfrm>
            <a:custGeom>
              <a:avLst/>
              <a:gdLst>
                <a:gd name="T0" fmla="*/ 1 w 68"/>
                <a:gd name="T1" fmla="*/ 106 h 106"/>
                <a:gd name="T2" fmla="*/ 0 w 68"/>
                <a:gd name="T3" fmla="*/ 100 h 106"/>
                <a:gd name="T4" fmla="*/ 3 w 68"/>
                <a:gd name="T5" fmla="*/ 88 h 106"/>
                <a:gd name="T6" fmla="*/ 9 w 68"/>
                <a:gd name="T7" fmla="*/ 73 h 106"/>
                <a:gd name="T8" fmla="*/ 17 w 68"/>
                <a:gd name="T9" fmla="*/ 56 h 106"/>
                <a:gd name="T10" fmla="*/ 29 w 68"/>
                <a:gd name="T11" fmla="*/ 38 h 106"/>
                <a:gd name="T12" fmla="*/ 42 w 68"/>
                <a:gd name="T13" fmla="*/ 22 h 106"/>
                <a:gd name="T14" fmla="*/ 55 w 68"/>
                <a:gd name="T15" fmla="*/ 8 h 106"/>
                <a:gd name="T16" fmla="*/ 68 w 68"/>
                <a:gd name="T17" fmla="*/ 0 h 106"/>
                <a:gd name="T18" fmla="*/ 63 w 68"/>
                <a:gd name="T19" fmla="*/ 8 h 106"/>
                <a:gd name="T20" fmla="*/ 55 w 68"/>
                <a:gd name="T21" fmla="*/ 22 h 106"/>
                <a:gd name="T22" fmla="*/ 46 w 68"/>
                <a:gd name="T23" fmla="*/ 40 h 106"/>
                <a:gd name="T24" fmla="*/ 35 w 68"/>
                <a:gd name="T25" fmla="*/ 60 h 106"/>
                <a:gd name="T26" fmla="*/ 25 w 68"/>
                <a:gd name="T27" fmla="*/ 77 h 106"/>
                <a:gd name="T28" fmla="*/ 16 w 68"/>
                <a:gd name="T29" fmla="*/ 93 h 106"/>
                <a:gd name="T30" fmla="*/ 6 w 68"/>
                <a:gd name="T31" fmla="*/ 103 h 106"/>
                <a:gd name="T32" fmla="*/ 1 w 68"/>
                <a:gd name="T3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106">
                  <a:moveTo>
                    <a:pt x="1" y="106"/>
                  </a:moveTo>
                  <a:lnTo>
                    <a:pt x="0" y="100"/>
                  </a:lnTo>
                  <a:lnTo>
                    <a:pt x="3" y="88"/>
                  </a:lnTo>
                  <a:lnTo>
                    <a:pt x="9" y="73"/>
                  </a:lnTo>
                  <a:lnTo>
                    <a:pt x="17" y="56"/>
                  </a:lnTo>
                  <a:lnTo>
                    <a:pt x="29" y="38"/>
                  </a:lnTo>
                  <a:lnTo>
                    <a:pt x="42" y="22"/>
                  </a:lnTo>
                  <a:lnTo>
                    <a:pt x="55" y="8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5" y="22"/>
                  </a:lnTo>
                  <a:lnTo>
                    <a:pt x="46" y="40"/>
                  </a:lnTo>
                  <a:lnTo>
                    <a:pt x="35" y="60"/>
                  </a:lnTo>
                  <a:lnTo>
                    <a:pt x="25" y="77"/>
                  </a:lnTo>
                  <a:lnTo>
                    <a:pt x="16" y="93"/>
                  </a:lnTo>
                  <a:lnTo>
                    <a:pt x="6" y="103"/>
                  </a:lnTo>
                  <a:lnTo>
                    <a:pt x="1" y="10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79" name="Freeform 567">
              <a:extLst>
                <a:ext uri="{FF2B5EF4-FFF2-40B4-BE49-F238E27FC236}">
                  <a16:creationId xmlns:a16="http://schemas.microsoft.com/office/drawing/2014/main" xmlns="" id="{C8B6469B-7326-D589-842F-92B0F464F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3" y="4056"/>
              <a:ext cx="37" cy="57"/>
            </a:xfrm>
            <a:custGeom>
              <a:avLst/>
              <a:gdLst>
                <a:gd name="T0" fmla="*/ 1 w 75"/>
                <a:gd name="T1" fmla="*/ 113 h 113"/>
                <a:gd name="T2" fmla="*/ 0 w 75"/>
                <a:gd name="T3" fmla="*/ 107 h 113"/>
                <a:gd name="T4" fmla="*/ 4 w 75"/>
                <a:gd name="T5" fmla="*/ 95 h 113"/>
                <a:gd name="T6" fmla="*/ 11 w 75"/>
                <a:gd name="T7" fmla="*/ 77 h 113"/>
                <a:gd name="T8" fmla="*/ 23 w 75"/>
                <a:gd name="T9" fmla="*/ 59 h 113"/>
                <a:gd name="T10" fmla="*/ 34 w 75"/>
                <a:gd name="T11" fmla="*/ 39 h 113"/>
                <a:gd name="T12" fmla="*/ 49 w 75"/>
                <a:gd name="T13" fmla="*/ 21 h 113"/>
                <a:gd name="T14" fmla="*/ 62 w 75"/>
                <a:gd name="T15" fmla="*/ 7 h 113"/>
                <a:gd name="T16" fmla="*/ 75 w 75"/>
                <a:gd name="T17" fmla="*/ 0 h 113"/>
                <a:gd name="T18" fmla="*/ 70 w 75"/>
                <a:gd name="T19" fmla="*/ 9 h 113"/>
                <a:gd name="T20" fmla="*/ 62 w 75"/>
                <a:gd name="T21" fmla="*/ 24 h 113"/>
                <a:gd name="T22" fmla="*/ 52 w 75"/>
                <a:gd name="T23" fmla="*/ 42 h 113"/>
                <a:gd name="T24" fmla="*/ 38 w 75"/>
                <a:gd name="T25" fmla="*/ 62 h 113"/>
                <a:gd name="T26" fmla="*/ 26 w 75"/>
                <a:gd name="T27" fmla="*/ 82 h 113"/>
                <a:gd name="T28" fmla="*/ 16 w 75"/>
                <a:gd name="T29" fmla="*/ 99 h 113"/>
                <a:gd name="T30" fmla="*/ 7 w 75"/>
                <a:gd name="T31" fmla="*/ 110 h 113"/>
                <a:gd name="T32" fmla="*/ 1 w 75"/>
                <a:gd name="T33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13">
                  <a:moveTo>
                    <a:pt x="1" y="113"/>
                  </a:moveTo>
                  <a:lnTo>
                    <a:pt x="0" y="107"/>
                  </a:lnTo>
                  <a:lnTo>
                    <a:pt x="4" y="95"/>
                  </a:lnTo>
                  <a:lnTo>
                    <a:pt x="11" y="77"/>
                  </a:lnTo>
                  <a:lnTo>
                    <a:pt x="23" y="59"/>
                  </a:lnTo>
                  <a:lnTo>
                    <a:pt x="34" y="39"/>
                  </a:lnTo>
                  <a:lnTo>
                    <a:pt x="49" y="21"/>
                  </a:lnTo>
                  <a:lnTo>
                    <a:pt x="62" y="7"/>
                  </a:lnTo>
                  <a:lnTo>
                    <a:pt x="75" y="0"/>
                  </a:lnTo>
                  <a:lnTo>
                    <a:pt x="70" y="9"/>
                  </a:lnTo>
                  <a:lnTo>
                    <a:pt x="62" y="24"/>
                  </a:lnTo>
                  <a:lnTo>
                    <a:pt x="52" y="42"/>
                  </a:lnTo>
                  <a:lnTo>
                    <a:pt x="38" y="62"/>
                  </a:lnTo>
                  <a:lnTo>
                    <a:pt x="26" y="82"/>
                  </a:lnTo>
                  <a:lnTo>
                    <a:pt x="16" y="99"/>
                  </a:lnTo>
                  <a:lnTo>
                    <a:pt x="7" y="110"/>
                  </a:lnTo>
                  <a:lnTo>
                    <a:pt x="1" y="11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0" name="Freeform 568">
              <a:extLst>
                <a:ext uri="{FF2B5EF4-FFF2-40B4-BE49-F238E27FC236}">
                  <a16:creationId xmlns:a16="http://schemas.microsoft.com/office/drawing/2014/main" xmlns="" id="{DF207A0C-B876-3ADE-9F57-CEA5F2565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2" y="4061"/>
              <a:ext cx="40" cy="47"/>
            </a:xfrm>
            <a:custGeom>
              <a:avLst/>
              <a:gdLst>
                <a:gd name="T0" fmla="*/ 0 w 82"/>
                <a:gd name="T1" fmla="*/ 94 h 94"/>
                <a:gd name="T2" fmla="*/ 0 w 82"/>
                <a:gd name="T3" fmla="*/ 89 h 94"/>
                <a:gd name="T4" fmla="*/ 6 w 82"/>
                <a:gd name="T5" fmla="*/ 77 h 94"/>
                <a:gd name="T6" fmla="*/ 16 w 82"/>
                <a:gd name="T7" fmla="*/ 62 h 94"/>
                <a:gd name="T8" fmla="*/ 29 w 82"/>
                <a:gd name="T9" fmla="*/ 46 h 94"/>
                <a:gd name="T10" fmla="*/ 42 w 82"/>
                <a:gd name="T11" fmla="*/ 30 h 94"/>
                <a:gd name="T12" fmla="*/ 57 w 82"/>
                <a:gd name="T13" fmla="*/ 15 h 94"/>
                <a:gd name="T14" fmla="*/ 71 w 82"/>
                <a:gd name="T15" fmla="*/ 5 h 94"/>
                <a:gd name="T16" fmla="*/ 82 w 82"/>
                <a:gd name="T17" fmla="*/ 0 h 94"/>
                <a:gd name="T18" fmla="*/ 75 w 82"/>
                <a:gd name="T19" fmla="*/ 9 h 94"/>
                <a:gd name="T20" fmla="*/ 65 w 82"/>
                <a:gd name="T21" fmla="*/ 22 h 94"/>
                <a:gd name="T22" fmla="*/ 53 w 82"/>
                <a:gd name="T23" fmla="*/ 39 h 94"/>
                <a:gd name="T24" fmla="*/ 40 w 82"/>
                <a:gd name="T25" fmla="*/ 56 h 94"/>
                <a:gd name="T26" fmla="*/ 28 w 82"/>
                <a:gd name="T27" fmla="*/ 72 h 94"/>
                <a:gd name="T28" fmla="*/ 16 w 82"/>
                <a:gd name="T29" fmla="*/ 85 h 94"/>
                <a:gd name="T30" fmla="*/ 7 w 82"/>
                <a:gd name="T31" fmla="*/ 92 h 94"/>
                <a:gd name="T32" fmla="*/ 0 w 82"/>
                <a:gd name="T33" fmla="*/ 94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94">
                  <a:moveTo>
                    <a:pt x="0" y="94"/>
                  </a:moveTo>
                  <a:lnTo>
                    <a:pt x="0" y="89"/>
                  </a:lnTo>
                  <a:lnTo>
                    <a:pt x="6" y="77"/>
                  </a:lnTo>
                  <a:lnTo>
                    <a:pt x="16" y="62"/>
                  </a:lnTo>
                  <a:lnTo>
                    <a:pt x="29" y="46"/>
                  </a:lnTo>
                  <a:lnTo>
                    <a:pt x="42" y="30"/>
                  </a:lnTo>
                  <a:lnTo>
                    <a:pt x="57" y="15"/>
                  </a:lnTo>
                  <a:lnTo>
                    <a:pt x="71" y="5"/>
                  </a:lnTo>
                  <a:lnTo>
                    <a:pt x="82" y="0"/>
                  </a:lnTo>
                  <a:lnTo>
                    <a:pt x="75" y="9"/>
                  </a:lnTo>
                  <a:lnTo>
                    <a:pt x="65" y="22"/>
                  </a:lnTo>
                  <a:lnTo>
                    <a:pt x="53" y="39"/>
                  </a:lnTo>
                  <a:lnTo>
                    <a:pt x="40" y="56"/>
                  </a:lnTo>
                  <a:lnTo>
                    <a:pt x="28" y="72"/>
                  </a:lnTo>
                  <a:lnTo>
                    <a:pt x="16" y="85"/>
                  </a:lnTo>
                  <a:lnTo>
                    <a:pt x="7" y="92"/>
                  </a:lnTo>
                  <a:lnTo>
                    <a:pt x="0" y="9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1" name="Freeform 569">
              <a:extLst>
                <a:ext uri="{FF2B5EF4-FFF2-40B4-BE49-F238E27FC236}">
                  <a16:creationId xmlns:a16="http://schemas.microsoft.com/office/drawing/2014/main" xmlns="" id="{85ABAEE9-1106-9122-7524-A4407BA28FC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" y="4067"/>
              <a:ext cx="35" cy="39"/>
            </a:xfrm>
            <a:custGeom>
              <a:avLst/>
              <a:gdLst>
                <a:gd name="T0" fmla="*/ 1 w 70"/>
                <a:gd name="T1" fmla="*/ 78 h 78"/>
                <a:gd name="T2" fmla="*/ 0 w 70"/>
                <a:gd name="T3" fmla="*/ 73 h 78"/>
                <a:gd name="T4" fmla="*/ 4 w 70"/>
                <a:gd name="T5" fmla="*/ 64 h 78"/>
                <a:gd name="T6" fmla="*/ 9 w 70"/>
                <a:gd name="T7" fmla="*/ 52 h 78"/>
                <a:gd name="T8" fmla="*/ 18 w 70"/>
                <a:gd name="T9" fmla="*/ 39 h 78"/>
                <a:gd name="T10" fmla="*/ 30 w 70"/>
                <a:gd name="T11" fmla="*/ 27 h 78"/>
                <a:gd name="T12" fmla="*/ 42 w 70"/>
                <a:gd name="T13" fmla="*/ 14 h 78"/>
                <a:gd name="T14" fmla="*/ 55 w 70"/>
                <a:gd name="T15" fmla="*/ 5 h 78"/>
                <a:gd name="T16" fmla="*/ 70 w 70"/>
                <a:gd name="T17" fmla="*/ 0 h 78"/>
                <a:gd name="T18" fmla="*/ 63 w 70"/>
                <a:gd name="T19" fmla="*/ 8 h 78"/>
                <a:gd name="T20" fmla="*/ 54 w 70"/>
                <a:gd name="T21" fmla="*/ 19 h 78"/>
                <a:gd name="T22" fmla="*/ 43 w 70"/>
                <a:gd name="T23" fmla="*/ 33 h 78"/>
                <a:gd name="T24" fmla="*/ 33 w 70"/>
                <a:gd name="T25" fmla="*/ 47 h 78"/>
                <a:gd name="T26" fmla="*/ 22 w 70"/>
                <a:gd name="T27" fmla="*/ 60 h 78"/>
                <a:gd name="T28" fmla="*/ 13 w 70"/>
                <a:gd name="T29" fmla="*/ 70 h 78"/>
                <a:gd name="T30" fmla="*/ 5 w 70"/>
                <a:gd name="T31" fmla="*/ 77 h 78"/>
                <a:gd name="T32" fmla="*/ 1 w 70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0" h="78">
                  <a:moveTo>
                    <a:pt x="1" y="78"/>
                  </a:moveTo>
                  <a:lnTo>
                    <a:pt x="0" y="73"/>
                  </a:lnTo>
                  <a:lnTo>
                    <a:pt x="4" y="64"/>
                  </a:lnTo>
                  <a:lnTo>
                    <a:pt x="9" y="52"/>
                  </a:lnTo>
                  <a:lnTo>
                    <a:pt x="18" y="39"/>
                  </a:lnTo>
                  <a:lnTo>
                    <a:pt x="30" y="27"/>
                  </a:lnTo>
                  <a:lnTo>
                    <a:pt x="42" y="14"/>
                  </a:lnTo>
                  <a:lnTo>
                    <a:pt x="55" y="5"/>
                  </a:lnTo>
                  <a:lnTo>
                    <a:pt x="70" y="0"/>
                  </a:lnTo>
                  <a:lnTo>
                    <a:pt x="63" y="8"/>
                  </a:lnTo>
                  <a:lnTo>
                    <a:pt x="54" y="19"/>
                  </a:lnTo>
                  <a:lnTo>
                    <a:pt x="43" y="33"/>
                  </a:lnTo>
                  <a:lnTo>
                    <a:pt x="33" y="47"/>
                  </a:lnTo>
                  <a:lnTo>
                    <a:pt x="22" y="60"/>
                  </a:lnTo>
                  <a:lnTo>
                    <a:pt x="13" y="70"/>
                  </a:lnTo>
                  <a:lnTo>
                    <a:pt x="5" y="77"/>
                  </a:lnTo>
                  <a:lnTo>
                    <a:pt x="1" y="7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2" name="Freeform 570">
              <a:extLst>
                <a:ext uri="{FF2B5EF4-FFF2-40B4-BE49-F238E27FC236}">
                  <a16:creationId xmlns:a16="http://schemas.microsoft.com/office/drawing/2014/main" xmlns="" id="{76B7BBFB-CC47-E914-B56F-8D687C4ED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5" y="4078"/>
              <a:ext cx="30" cy="27"/>
            </a:xfrm>
            <a:custGeom>
              <a:avLst/>
              <a:gdLst>
                <a:gd name="T0" fmla="*/ 0 w 61"/>
                <a:gd name="T1" fmla="*/ 55 h 55"/>
                <a:gd name="T2" fmla="*/ 0 w 61"/>
                <a:gd name="T3" fmla="*/ 51 h 55"/>
                <a:gd name="T4" fmla="*/ 4 w 61"/>
                <a:gd name="T5" fmla="*/ 43 h 55"/>
                <a:gd name="T6" fmla="*/ 12 w 61"/>
                <a:gd name="T7" fmla="*/ 33 h 55"/>
                <a:gd name="T8" fmla="*/ 23 w 61"/>
                <a:gd name="T9" fmla="*/ 23 h 55"/>
                <a:gd name="T10" fmla="*/ 33 w 61"/>
                <a:gd name="T11" fmla="*/ 15 h 55"/>
                <a:gd name="T12" fmla="*/ 44 w 61"/>
                <a:gd name="T13" fmla="*/ 6 h 55"/>
                <a:gd name="T14" fmla="*/ 54 w 61"/>
                <a:gd name="T15" fmla="*/ 1 h 55"/>
                <a:gd name="T16" fmla="*/ 61 w 61"/>
                <a:gd name="T17" fmla="*/ 0 h 55"/>
                <a:gd name="T18" fmla="*/ 54 w 61"/>
                <a:gd name="T19" fmla="*/ 6 h 55"/>
                <a:gd name="T20" fmla="*/ 46 w 61"/>
                <a:gd name="T21" fmla="*/ 13 h 55"/>
                <a:gd name="T22" fmla="*/ 38 w 61"/>
                <a:gd name="T23" fmla="*/ 22 h 55"/>
                <a:gd name="T24" fmla="*/ 29 w 61"/>
                <a:gd name="T25" fmla="*/ 32 h 55"/>
                <a:gd name="T26" fmla="*/ 21 w 61"/>
                <a:gd name="T27" fmla="*/ 41 h 55"/>
                <a:gd name="T28" fmla="*/ 12 w 61"/>
                <a:gd name="T29" fmla="*/ 48 h 55"/>
                <a:gd name="T30" fmla="*/ 6 w 61"/>
                <a:gd name="T31" fmla="*/ 53 h 55"/>
                <a:gd name="T32" fmla="*/ 0 w 61"/>
                <a:gd name="T3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55">
                  <a:moveTo>
                    <a:pt x="0" y="55"/>
                  </a:moveTo>
                  <a:lnTo>
                    <a:pt x="0" y="51"/>
                  </a:lnTo>
                  <a:lnTo>
                    <a:pt x="4" y="43"/>
                  </a:lnTo>
                  <a:lnTo>
                    <a:pt x="12" y="33"/>
                  </a:lnTo>
                  <a:lnTo>
                    <a:pt x="23" y="23"/>
                  </a:lnTo>
                  <a:lnTo>
                    <a:pt x="33" y="15"/>
                  </a:lnTo>
                  <a:lnTo>
                    <a:pt x="44" y="6"/>
                  </a:lnTo>
                  <a:lnTo>
                    <a:pt x="54" y="1"/>
                  </a:lnTo>
                  <a:lnTo>
                    <a:pt x="61" y="0"/>
                  </a:lnTo>
                  <a:lnTo>
                    <a:pt x="54" y="6"/>
                  </a:lnTo>
                  <a:lnTo>
                    <a:pt x="46" y="13"/>
                  </a:lnTo>
                  <a:lnTo>
                    <a:pt x="38" y="22"/>
                  </a:lnTo>
                  <a:lnTo>
                    <a:pt x="29" y="32"/>
                  </a:lnTo>
                  <a:lnTo>
                    <a:pt x="21" y="41"/>
                  </a:lnTo>
                  <a:lnTo>
                    <a:pt x="12" y="48"/>
                  </a:lnTo>
                  <a:lnTo>
                    <a:pt x="6" y="5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3" name="Freeform 571">
              <a:extLst>
                <a:ext uri="{FF2B5EF4-FFF2-40B4-BE49-F238E27FC236}">
                  <a16:creationId xmlns:a16="http://schemas.microsoft.com/office/drawing/2014/main" xmlns="" id="{453FABB4-58C3-28FC-9D54-683F1E611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4084"/>
              <a:ext cx="19" cy="19"/>
            </a:xfrm>
            <a:custGeom>
              <a:avLst/>
              <a:gdLst>
                <a:gd name="T0" fmla="*/ 0 w 40"/>
                <a:gd name="T1" fmla="*/ 35 h 38"/>
                <a:gd name="T2" fmla="*/ 0 w 40"/>
                <a:gd name="T3" fmla="*/ 31 h 38"/>
                <a:gd name="T4" fmla="*/ 1 w 40"/>
                <a:gd name="T5" fmla="*/ 26 h 38"/>
                <a:gd name="T6" fmla="*/ 7 w 40"/>
                <a:gd name="T7" fmla="*/ 20 h 38"/>
                <a:gd name="T8" fmla="*/ 12 w 40"/>
                <a:gd name="T9" fmla="*/ 13 h 38"/>
                <a:gd name="T10" fmla="*/ 19 w 40"/>
                <a:gd name="T11" fmla="*/ 6 h 38"/>
                <a:gd name="T12" fmla="*/ 26 w 40"/>
                <a:gd name="T13" fmla="*/ 3 h 38"/>
                <a:gd name="T14" fmla="*/ 33 w 40"/>
                <a:gd name="T15" fmla="*/ 0 h 38"/>
                <a:gd name="T16" fmla="*/ 40 w 40"/>
                <a:gd name="T17" fmla="*/ 1 h 38"/>
                <a:gd name="T18" fmla="*/ 32 w 40"/>
                <a:gd name="T19" fmla="*/ 4 h 38"/>
                <a:gd name="T20" fmla="*/ 25 w 40"/>
                <a:gd name="T21" fmla="*/ 9 h 38"/>
                <a:gd name="T22" fmla="*/ 20 w 40"/>
                <a:gd name="T23" fmla="*/ 16 h 38"/>
                <a:gd name="T24" fmla="*/ 15 w 40"/>
                <a:gd name="T25" fmla="*/ 24 h 38"/>
                <a:gd name="T26" fmla="*/ 9 w 40"/>
                <a:gd name="T27" fmla="*/ 31 h 38"/>
                <a:gd name="T28" fmla="*/ 7 w 40"/>
                <a:gd name="T29" fmla="*/ 36 h 38"/>
                <a:gd name="T30" fmla="*/ 3 w 40"/>
                <a:gd name="T31" fmla="*/ 38 h 38"/>
                <a:gd name="T32" fmla="*/ 0 w 40"/>
                <a:gd name="T3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38">
                  <a:moveTo>
                    <a:pt x="0" y="35"/>
                  </a:moveTo>
                  <a:lnTo>
                    <a:pt x="0" y="31"/>
                  </a:lnTo>
                  <a:lnTo>
                    <a:pt x="1" y="26"/>
                  </a:lnTo>
                  <a:lnTo>
                    <a:pt x="7" y="20"/>
                  </a:lnTo>
                  <a:lnTo>
                    <a:pt x="12" y="13"/>
                  </a:lnTo>
                  <a:lnTo>
                    <a:pt x="19" y="6"/>
                  </a:lnTo>
                  <a:lnTo>
                    <a:pt x="26" y="3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32" y="4"/>
                  </a:lnTo>
                  <a:lnTo>
                    <a:pt x="25" y="9"/>
                  </a:lnTo>
                  <a:lnTo>
                    <a:pt x="20" y="16"/>
                  </a:lnTo>
                  <a:lnTo>
                    <a:pt x="15" y="24"/>
                  </a:lnTo>
                  <a:lnTo>
                    <a:pt x="9" y="31"/>
                  </a:lnTo>
                  <a:lnTo>
                    <a:pt x="7" y="36"/>
                  </a:lnTo>
                  <a:lnTo>
                    <a:pt x="3" y="3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4" name="Freeform 572">
              <a:extLst>
                <a:ext uri="{FF2B5EF4-FFF2-40B4-BE49-F238E27FC236}">
                  <a16:creationId xmlns:a16="http://schemas.microsoft.com/office/drawing/2014/main" xmlns="" id="{A6EB5663-9514-15B1-376C-8115D432E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" y="4067"/>
              <a:ext cx="23" cy="24"/>
            </a:xfrm>
            <a:custGeom>
              <a:avLst/>
              <a:gdLst>
                <a:gd name="T0" fmla="*/ 46 w 46"/>
                <a:gd name="T1" fmla="*/ 0 h 48"/>
                <a:gd name="T2" fmla="*/ 44 w 46"/>
                <a:gd name="T3" fmla="*/ 4 h 48"/>
                <a:gd name="T4" fmla="*/ 38 w 46"/>
                <a:gd name="T5" fmla="*/ 12 h 48"/>
                <a:gd name="T6" fmla="*/ 33 w 46"/>
                <a:gd name="T7" fmla="*/ 20 h 48"/>
                <a:gd name="T8" fmla="*/ 27 w 46"/>
                <a:gd name="T9" fmla="*/ 29 h 48"/>
                <a:gd name="T10" fmla="*/ 20 w 46"/>
                <a:gd name="T11" fmla="*/ 38 h 48"/>
                <a:gd name="T12" fmla="*/ 13 w 46"/>
                <a:gd name="T13" fmla="*/ 44 h 48"/>
                <a:gd name="T14" fmla="*/ 7 w 46"/>
                <a:gd name="T15" fmla="*/ 48 h 48"/>
                <a:gd name="T16" fmla="*/ 2 w 46"/>
                <a:gd name="T17" fmla="*/ 47 h 48"/>
                <a:gd name="T18" fmla="*/ 0 w 46"/>
                <a:gd name="T19" fmla="*/ 42 h 48"/>
                <a:gd name="T20" fmla="*/ 3 w 46"/>
                <a:gd name="T21" fmla="*/ 35 h 48"/>
                <a:gd name="T22" fmla="*/ 8 w 46"/>
                <a:gd name="T23" fmla="*/ 29 h 48"/>
                <a:gd name="T24" fmla="*/ 16 w 46"/>
                <a:gd name="T25" fmla="*/ 22 h 48"/>
                <a:gd name="T26" fmla="*/ 25 w 46"/>
                <a:gd name="T27" fmla="*/ 15 h 48"/>
                <a:gd name="T28" fmla="*/ 34 w 46"/>
                <a:gd name="T29" fmla="*/ 9 h 48"/>
                <a:gd name="T30" fmla="*/ 41 w 46"/>
                <a:gd name="T31" fmla="*/ 4 h 48"/>
                <a:gd name="T32" fmla="*/ 46 w 46"/>
                <a:gd name="T33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8">
                  <a:moveTo>
                    <a:pt x="46" y="0"/>
                  </a:moveTo>
                  <a:lnTo>
                    <a:pt x="44" y="4"/>
                  </a:lnTo>
                  <a:lnTo>
                    <a:pt x="38" y="12"/>
                  </a:lnTo>
                  <a:lnTo>
                    <a:pt x="33" y="20"/>
                  </a:lnTo>
                  <a:lnTo>
                    <a:pt x="27" y="29"/>
                  </a:lnTo>
                  <a:lnTo>
                    <a:pt x="20" y="38"/>
                  </a:lnTo>
                  <a:lnTo>
                    <a:pt x="13" y="44"/>
                  </a:lnTo>
                  <a:lnTo>
                    <a:pt x="7" y="48"/>
                  </a:lnTo>
                  <a:lnTo>
                    <a:pt x="2" y="47"/>
                  </a:lnTo>
                  <a:lnTo>
                    <a:pt x="0" y="42"/>
                  </a:lnTo>
                  <a:lnTo>
                    <a:pt x="3" y="35"/>
                  </a:lnTo>
                  <a:lnTo>
                    <a:pt x="8" y="29"/>
                  </a:lnTo>
                  <a:lnTo>
                    <a:pt x="16" y="22"/>
                  </a:lnTo>
                  <a:lnTo>
                    <a:pt x="25" y="15"/>
                  </a:lnTo>
                  <a:lnTo>
                    <a:pt x="34" y="9"/>
                  </a:lnTo>
                  <a:lnTo>
                    <a:pt x="41" y="4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5" name="Freeform 573">
              <a:extLst>
                <a:ext uri="{FF2B5EF4-FFF2-40B4-BE49-F238E27FC236}">
                  <a16:creationId xmlns:a16="http://schemas.microsoft.com/office/drawing/2014/main" xmlns="" id="{79647E76-6625-C44E-BE2A-D73816B92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4054"/>
              <a:ext cx="27" cy="12"/>
            </a:xfrm>
            <a:custGeom>
              <a:avLst/>
              <a:gdLst>
                <a:gd name="T0" fmla="*/ 54 w 54"/>
                <a:gd name="T1" fmla="*/ 24 h 24"/>
                <a:gd name="T2" fmla="*/ 50 w 54"/>
                <a:gd name="T3" fmla="*/ 23 h 24"/>
                <a:gd name="T4" fmla="*/ 44 w 54"/>
                <a:gd name="T5" fmla="*/ 19 h 24"/>
                <a:gd name="T6" fmla="*/ 37 w 54"/>
                <a:gd name="T7" fmla="*/ 14 h 24"/>
                <a:gd name="T8" fmla="*/ 27 w 54"/>
                <a:gd name="T9" fmla="*/ 9 h 24"/>
                <a:gd name="T10" fmla="*/ 19 w 54"/>
                <a:gd name="T11" fmla="*/ 5 h 24"/>
                <a:gd name="T12" fmla="*/ 10 w 54"/>
                <a:gd name="T13" fmla="*/ 2 h 24"/>
                <a:gd name="T14" fmla="*/ 4 w 54"/>
                <a:gd name="T15" fmla="*/ 0 h 24"/>
                <a:gd name="T16" fmla="*/ 0 w 54"/>
                <a:gd name="T17" fmla="*/ 3 h 24"/>
                <a:gd name="T18" fmla="*/ 0 w 54"/>
                <a:gd name="T19" fmla="*/ 6 h 24"/>
                <a:gd name="T20" fmla="*/ 4 w 54"/>
                <a:gd name="T21" fmla="*/ 10 h 24"/>
                <a:gd name="T22" fmla="*/ 10 w 54"/>
                <a:gd name="T23" fmla="*/ 14 h 24"/>
                <a:gd name="T24" fmla="*/ 19 w 54"/>
                <a:gd name="T25" fmla="*/ 16 h 24"/>
                <a:gd name="T26" fmla="*/ 30 w 54"/>
                <a:gd name="T27" fmla="*/ 19 h 24"/>
                <a:gd name="T28" fmla="*/ 39 w 54"/>
                <a:gd name="T29" fmla="*/ 21 h 24"/>
                <a:gd name="T30" fmla="*/ 47 w 54"/>
                <a:gd name="T31" fmla="*/ 23 h 24"/>
                <a:gd name="T32" fmla="*/ 54 w 54"/>
                <a:gd name="T3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4" h="24">
                  <a:moveTo>
                    <a:pt x="54" y="24"/>
                  </a:moveTo>
                  <a:lnTo>
                    <a:pt x="50" y="23"/>
                  </a:lnTo>
                  <a:lnTo>
                    <a:pt x="44" y="19"/>
                  </a:lnTo>
                  <a:lnTo>
                    <a:pt x="37" y="14"/>
                  </a:lnTo>
                  <a:lnTo>
                    <a:pt x="27" y="9"/>
                  </a:lnTo>
                  <a:lnTo>
                    <a:pt x="19" y="5"/>
                  </a:lnTo>
                  <a:lnTo>
                    <a:pt x="10" y="2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4" y="10"/>
                  </a:lnTo>
                  <a:lnTo>
                    <a:pt x="10" y="14"/>
                  </a:lnTo>
                  <a:lnTo>
                    <a:pt x="19" y="16"/>
                  </a:lnTo>
                  <a:lnTo>
                    <a:pt x="30" y="19"/>
                  </a:lnTo>
                  <a:lnTo>
                    <a:pt x="39" y="21"/>
                  </a:lnTo>
                  <a:lnTo>
                    <a:pt x="47" y="23"/>
                  </a:lnTo>
                  <a:lnTo>
                    <a:pt x="54" y="2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6" name="Freeform 574">
              <a:extLst>
                <a:ext uri="{FF2B5EF4-FFF2-40B4-BE49-F238E27FC236}">
                  <a16:creationId xmlns:a16="http://schemas.microsoft.com/office/drawing/2014/main" xmlns="" id="{6CE1D4AB-B548-E341-07D6-67BB1FBB2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8" y="4068"/>
              <a:ext cx="30" cy="7"/>
            </a:xfrm>
            <a:custGeom>
              <a:avLst/>
              <a:gdLst>
                <a:gd name="T0" fmla="*/ 60 w 60"/>
                <a:gd name="T1" fmla="*/ 0 h 14"/>
                <a:gd name="T2" fmla="*/ 56 w 60"/>
                <a:gd name="T3" fmla="*/ 0 h 14"/>
                <a:gd name="T4" fmla="*/ 48 w 60"/>
                <a:gd name="T5" fmla="*/ 0 h 14"/>
                <a:gd name="T6" fmla="*/ 38 w 60"/>
                <a:gd name="T7" fmla="*/ 0 h 14"/>
                <a:gd name="T8" fmla="*/ 27 w 60"/>
                <a:gd name="T9" fmla="*/ 0 h 14"/>
                <a:gd name="T10" fmla="*/ 17 w 60"/>
                <a:gd name="T11" fmla="*/ 1 h 14"/>
                <a:gd name="T12" fmla="*/ 7 w 60"/>
                <a:gd name="T13" fmla="*/ 2 h 14"/>
                <a:gd name="T14" fmla="*/ 2 w 60"/>
                <a:gd name="T15" fmla="*/ 5 h 14"/>
                <a:gd name="T16" fmla="*/ 0 w 60"/>
                <a:gd name="T17" fmla="*/ 9 h 14"/>
                <a:gd name="T18" fmla="*/ 2 w 60"/>
                <a:gd name="T19" fmla="*/ 12 h 14"/>
                <a:gd name="T20" fmla="*/ 7 w 60"/>
                <a:gd name="T21" fmla="*/ 14 h 14"/>
                <a:gd name="T22" fmla="*/ 15 w 60"/>
                <a:gd name="T23" fmla="*/ 12 h 14"/>
                <a:gd name="T24" fmla="*/ 26 w 60"/>
                <a:gd name="T25" fmla="*/ 11 h 14"/>
                <a:gd name="T26" fmla="*/ 35 w 60"/>
                <a:gd name="T27" fmla="*/ 7 h 14"/>
                <a:gd name="T28" fmla="*/ 46 w 60"/>
                <a:gd name="T29" fmla="*/ 5 h 14"/>
                <a:gd name="T30" fmla="*/ 54 w 60"/>
                <a:gd name="T31" fmla="*/ 2 h 14"/>
                <a:gd name="T32" fmla="*/ 60 w 60"/>
                <a:gd name="T3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14">
                  <a:moveTo>
                    <a:pt x="60" y="0"/>
                  </a:moveTo>
                  <a:lnTo>
                    <a:pt x="56" y="0"/>
                  </a:lnTo>
                  <a:lnTo>
                    <a:pt x="48" y="0"/>
                  </a:lnTo>
                  <a:lnTo>
                    <a:pt x="38" y="0"/>
                  </a:lnTo>
                  <a:lnTo>
                    <a:pt x="27" y="0"/>
                  </a:lnTo>
                  <a:lnTo>
                    <a:pt x="17" y="1"/>
                  </a:lnTo>
                  <a:lnTo>
                    <a:pt x="7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15" y="12"/>
                  </a:lnTo>
                  <a:lnTo>
                    <a:pt x="26" y="11"/>
                  </a:lnTo>
                  <a:lnTo>
                    <a:pt x="35" y="7"/>
                  </a:lnTo>
                  <a:lnTo>
                    <a:pt x="46" y="5"/>
                  </a:lnTo>
                  <a:lnTo>
                    <a:pt x="54" y="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7" name="Freeform 575">
              <a:extLst>
                <a:ext uri="{FF2B5EF4-FFF2-40B4-BE49-F238E27FC236}">
                  <a16:creationId xmlns:a16="http://schemas.microsoft.com/office/drawing/2014/main" xmlns="" id="{9A5C70C9-D41A-369E-8C83-45EE52172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5" y="4040"/>
              <a:ext cx="28" cy="22"/>
            </a:xfrm>
            <a:custGeom>
              <a:avLst/>
              <a:gdLst>
                <a:gd name="T0" fmla="*/ 55 w 55"/>
                <a:gd name="T1" fmla="*/ 43 h 43"/>
                <a:gd name="T2" fmla="*/ 48 w 55"/>
                <a:gd name="T3" fmla="*/ 40 h 43"/>
                <a:gd name="T4" fmla="*/ 39 w 55"/>
                <a:gd name="T5" fmla="*/ 33 h 43"/>
                <a:gd name="T6" fmla="*/ 29 w 55"/>
                <a:gd name="T7" fmla="*/ 27 h 43"/>
                <a:gd name="T8" fmla="*/ 18 w 55"/>
                <a:gd name="T9" fmla="*/ 21 h 43"/>
                <a:gd name="T10" fmla="*/ 10 w 55"/>
                <a:gd name="T11" fmla="*/ 15 h 43"/>
                <a:gd name="T12" fmla="*/ 4 w 55"/>
                <a:gd name="T13" fmla="*/ 9 h 43"/>
                <a:gd name="T14" fmla="*/ 0 w 55"/>
                <a:gd name="T15" fmla="*/ 5 h 43"/>
                <a:gd name="T16" fmla="*/ 1 w 55"/>
                <a:gd name="T17" fmla="*/ 1 h 43"/>
                <a:gd name="T18" fmla="*/ 6 w 55"/>
                <a:gd name="T19" fmla="*/ 0 h 43"/>
                <a:gd name="T20" fmla="*/ 13 w 55"/>
                <a:gd name="T21" fmla="*/ 4 h 43"/>
                <a:gd name="T22" fmla="*/ 20 w 55"/>
                <a:gd name="T23" fmla="*/ 10 h 43"/>
                <a:gd name="T24" fmla="*/ 29 w 55"/>
                <a:gd name="T25" fmla="*/ 16 h 43"/>
                <a:gd name="T26" fmla="*/ 37 w 55"/>
                <a:gd name="T27" fmla="*/ 25 h 43"/>
                <a:gd name="T28" fmla="*/ 45 w 55"/>
                <a:gd name="T29" fmla="*/ 32 h 43"/>
                <a:gd name="T30" fmla="*/ 51 w 55"/>
                <a:gd name="T31" fmla="*/ 40 h 43"/>
                <a:gd name="T32" fmla="*/ 55 w 55"/>
                <a:gd name="T33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43">
                  <a:moveTo>
                    <a:pt x="55" y="43"/>
                  </a:moveTo>
                  <a:lnTo>
                    <a:pt x="48" y="40"/>
                  </a:lnTo>
                  <a:lnTo>
                    <a:pt x="39" y="33"/>
                  </a:lnTo>
                  <a:lnTo>
                    <a:pt x="29" y="27"/>
                  </a:lnTo>
                  <a:lnTo>
                    <a:pt x="18" y="21"/>
                  </a:lnTo>
                  <a:lnTo>
                    <a:pt x="10" y="15"/>
                  </a:lnTo>
                  <a:lnTo>
                    <a:pt x="4" y="9"/>
                  </a:lnTo>
                  <a:lnTo>
                    <a:pt x="0" y="5"/>
                  </a:lnTo>
                  <a:lnTo>
                    <a:pt x="1" y="1"/>
                  </a:lnTo>
                  <a:lnTo>
                    <a:pt x="6" y="0"/>
                  </a:lnTo>
                  <a:lnTo>
                    <a:pt x="13" y="4"/>
                  </a:lnTo>
                  <a:lnTo>
                    <a:pt x="20" y="10"/>
                  </a:lnTo>
                  <a:lnTo>
                    <a:pt x="29" y="16"/>
                  </a:lnTo>
                  <a:lnTo>
                    <a:pt x="37" y="25"/>
                  </a:lnTo>
                  <a:lnTo>
                    <a:pt x="45" y="32"/>
                  </a:lnTo>
                  <a:lnTo>
                    <a:pt x="51" y="40"/>
                  </a:lnTo>
                  <a:lnTo>
                    <a:pt x="55" y="4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8" name="Freeform 576">
              <a:extLst>
                <a:ext uri="{FF2B5EF4-FFF2-40B4-BE49-F238E27FC236}">
                  <a16:creationId xmlns:a16="http://schemas.microsoft.com/office/drawing/2014/main" xmlns="" id="{6D13CED0-24A1-FB31-7584-FF834783B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2" y="4043"/>
              <a:ext cx="8" cy="37"/>
            </a:xfrm>
            <a:custGeom>
              <a:avLst/>
              <a:gdLst>
                <a:gd name="T0" fmla="*/ 3 w 16"/>
                <a:gd name="T1" fmla="*/ 73 h 73"/>
                <a:gd name="T2" fmla="*/ 0 w 16"/>
                <a:gd name="T3" fmla="*/ 55 h 73"/>
                <a:gd name="T4" fmla="*/ 0 w 16"/>
                <a:gd name="T5" fmla="*/ 31 h 73"/>
                <a:gd name="T6" fmla="*/ 3 w 16"/>
                <a:gd name="T7" fmla="*/ 10 h 73"/>
                <a:gd name="T8" fmla="*/ 11 w 16"/>
                <a:gd name="T9" fmla="*/ 0 h 73"/>
                <a:gd name="T10" fmla="*/ 16 w 16"/>
                <a:gd name="T11" fmla="*/ 9 h 73"/>
                <a:gd name="T12" fmla="*/ 13 w 16"/>
                <a:gd name="T13" fmla="*/ 28 h 73"/>
                <a:gd name="T14" fmla="*/ 7 w 16"/>
                <a:gd name="T15" fmla="*/ 53 h 73"/>
                <a:gd name="T16" fmla="*/ 3 w 16"/>
                <a:gd name="T1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3">
                  <a:moveTo>
                    <a:pt x="3" y="73"/>
                  </a:moveTo>
                  <a:lnTo>
                    <a:pt x="0" y="55"/>
                  </a:lnTo>
                  <a:lnTo>
                    <a:pt x="0" y="31"/>
                  </a:lnTo>
                  <a:lnTo>
                    <a:pt x="3" y="10"/>
                  </a:lnTo>
                  <a:lnTo>
                    <a:pt x="11" y="0"/>
                  </a:lnTo>
                  <a:lnTo>
                    <a:pt x="16" y="9"/>
                  </a:lnTo>
                  <a:lnTo>
                    <a:pt x="13" y="28"/>
                  </a:lnTo>
                  <a:lnTo>
                    <a:pt x="7" y="53"/>
                  </a:lnTo>
                  <a:lnTo>
                    <a:pt x="3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89" name="Freeform 577">
              <a:extLst>
                <a:ext uri="{FF2B5EF4-FFF2-40B4-BE49-F238E27FC236}">
                  <a16:creationId xmlns:a16="http://schemas.microsoft.com/office/drawing/2014/main" xmlns="" id="{1993F385-6D65-81F6-2724-C3C8D1C97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2" y="4049"/>
              <a:ext cx="13" cy="36"/>
            </a:xfrm>
            <a:custGeom>
              <a:avLst/>
              <a:gdLst>
                <a:gd name="T0" fmla="*/ 0 w 26"/>
                <a:gd name="T1" fmla="*/ 71 h 71"/>
                <a:gd name="T2" fmla="*/ 1 w 26"/>
                <a:gd name="T3" fmla="*/ 55 h 71"/>
                <a:gd name="T4" fmla="*/ 5 w 26"/>
                <a:gd name="T5" fmla="*/ 31 h 71"/>
                <a:gd name="T6" fmla="*/ 13 w 26"/>
                <a:gd name="T7" fmla="*/ 10 h 71"/>
                <a:gd name="T8" fmla="*/ 22 w 26"/>
                <a:gd name="T9" fmla="*/ 0 h 71"/>
                <a:gd name="T10" fmla="*/ 26 w 26"/>
                <a:gd name="T11" fmla="*/ 9 h 71"/>
                <a:gd name="T12" fmla="*/ 20 w 26"/>
                <a:gd name="T13" fmla="*/ 31 h 71"/>
                <a:gd name="T14" fmla="*/ 8 w 26"/>
                <a:gd name="T15" fmla="*/ 56 h 71"/>
                <a:gd name="T16" fmla="*/ 0 w 26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" h="71">
                  <a:moveTo>
                    <a:pt x="0" y="71"/>
                  </a:moveTo>
                  <a:lnTo>
                    <a:pt x="1" y="55"/>
                  </a:lnTo>
                  <a:lnTo>
                    <a:pt x="5" y="31"/>
                  </a:lnTo>
                  <a:lnTo>
                    <a:pt x="13" y="10"/>
                  </a:lnTo>
                  <a:lnTo>
                    <a:pt x="22" y="0"/>
                  </a:lnTo>
                  <a:lnTo>
                    <a:pt x="26" y="9"/>
                  </a:lnTo>
                  <a:lnTo>
                    <a:pt x="20" y="31"/>
                  </a:lnTo>
                  <a:lnTo>
                    <a:pt x="8" y="56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0" name="Freeform 578">
              <a:extLst>
                <a:ext uri="{FF2B5EF4-FFF2-40B4-BE49-F238E27FC236}">
                  <a16:creationId xmlns:a16="http://schemas.microsoft.com/office/drawing/2014/main" xmlns="" id="{F88D16DB-4987-22D7-340F-1C59A7E9D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4034"/>
              <a:ext cx="8" cy="34"/>
            </a:xfrm>
            <a:custGeom>
              <a:avLst/>
              <a:gdLst>
                <a:gd name="T0" fmla="*/ 9 w 16"/>
                <a:gd name="T1" fmla="*/ 69 h 69"/>
                <a:gd name="T2" fmla="*/ 2 w 16"/>
                <a:gd name="T3" fmla="*/ 59 h 69"/>
                <a:gd name="T4" fmla="*/ 0 w 16"/>
                <a:gd name="T5" fmla="*/ 36 h 69"/>
                <a:gd name="T6" fmla="*/ 1 w 16"/>
                <a:gd name="T7" fmla="*/ 14 h 69"/>
                <a:gd name="T8" fmla="*/ 9 w 16"/>
                <a:gd name="T9" fmla="*/ 0 h 69"/>
                <a:gd name="T10" fmla="*/ 16 w 16"/>
                <a:gd name="T11" fmla="*/ 5 h 69"/>
                <a:gd name="T12" fmla="*/ 14 w 16"/>
                <a:gd name="T13" fmla="*/ 25 h 69"/>
                <a:gd name="T14" fmla="*/ 10 w 16"/>
                <a:gd name="T15" fmla="*/ 49 h 69"/>
                <a:gd name="T16" fmla="*/ 9 w 16"/>
                <a:gd name="T1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69">
                  <a:moveTo>
                    <a:pt x="9" y="69"/>
                  </a:moveTo>
                  <a:lnTo>
                    <a:pt x="2" y="59"/>
                  </a:lnTo>
                  <a:lnTo>
                    <a:pt x="0" y="36"/>
                  </a:lnTo>
                  <a:lnTo>
                    <a:pt x="1" y="14"/>
                  </a:lnTo>
                  <a:lnTo>
                    <a:pt x="9" y="0"/>
                  </a:lnTo>
                  <a:lnTo>
                    <a:pt x="16" y="5"/>
                  </a:lnTo>
                  <a:lnTo>
                    <a:pt x="14" y="25"/>
                  </a:lnTo>
                  <a:lnTo>
                    <a:pt x="10" y="49"/>
                  </a:lnTo>
                  <a:lnTo>
                    <a:pt x="9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1" name="Freeform 579">
              <a:extLst>
                <a:ext uri="{FF2B5EF4-FFF2-40B4-BE49-F238E27FC236}">
                  <a16:creationId xmlns:a16="http://schemas.microsoft.com/office/drawing/2014/main" xmlns="" id="{DD3FF1FF-728B-0A22-783C-C149D02CC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0" y="4024"/>
              <a:ext cx="12" cy="40"/>
            </a:xfrm>
            <a:custGeom>
              <a:avLst/>
              <a:gdLst>
                <a:gd name="T0" fmla="*/ 25 w 25"/>
                <a:gd name="T1" fmla="*/ 81 h 81"/>
                <a:gd name="T2" fmla="*/ 14 w 25"/>
                <a:gd name="T3" fmla="*/ 61 h 81"/>
                <a:gd name="T4" fmla="*/ 4 w 25"/>
                <a:gd name="T5" fmla="*/ 35 h 81"/>
                <a:gd name="T6" fmla="*/ 0 w 25"/>
                <a:gd name="T7" fmla="*/ 11 h 81"/>
                <a:gd name="T8" fmla="*/ 5 w 25"/>
                <a:gd name="T9" fmla="*/ 0 h 81"/>
                <a:gd name="T10" fmla="*/ 16 w 25"/>
                <a:gd name="T11" fmla="*/ 9 h 81"/>
                <a:gd name="T12" fmla="*/ 20 w 25"/>
                <a:gd name="T13" fmla="*/ 33 h 81"/>
                <a:gd name="T14" fmla="*/ 22 w 25"/>
                <a:gd name="T15" fmla="*/ 61 h 81"/>
                <a:gd name="T16" fmla="*/ 25 w 25"/>
                <a:gd name="T17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81">
                  <a:moveTo>
                    <a:pt x="25" y="81"/>
                  </a:moveTo>
                  <a:lnTo>
                    <a:pt x="14" y="61"/>
                  </a:lnTo>
                  <a:lnTo>
                    <a:pt x="4" y="35"/>
                  </a:lnTo>
                  <a:lnTo>
                    <a:pt x="0" y="11"/>
                  </a:lnTo>
                  <a:lnTo>
                    <a:pt x="5" y="0"/>
                  </a:lnTo>
                  <a:lnTo>
                    <a:pt x="16" y="9"/>
                  </a:lnTo>
                  <a:lnTo>
                    <a:pt x="20" y="33"/>
                  </a:lnTo>
                  <a:lnTo>
                    <a:pt x="22" y="61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2" name="Freeform 580">
              <a:extLst>
                <a:ext uri="{FF2B5EF4-FFF2-40B4-BE49-F238E27FC236}">
                  <a16:creationId xmlns:a16="http://schemas.microsoft.com/office/drawing/2014/main" xmlns="" id="{56DA9367-454B-FC07-DC84-525DA221F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4014"/>
              <a:ext cx="14" cy="43"/>
            </a:xfrm>
            <a:custGeom>
              <a:avLst/>
              <a:gdLst>
                <a:gd name="T0" fmla="*/ 29 w 29"/>
                <a:gd name="T1" fmla="*/ 87 h 87"/>
                <a:gd name="T2" fmla="*/ 25 w 29"/>
                <a:gd name="T3" fmla="*/ 79 h 87"/>
                <a:gd name="T4" fmla="*/ 18 w 29"/>
                <a:gd name="T5" fmla="*/ 68 h 87"/>
                <a:gd name="T6" fmla="*/ 13 w 29"/>
                <a:gd name="T7" fmla="*/ 53 h 87"/>
                <a:gd name="T8" fmla="*/ 6 w 29"/>
                <a:gd name="T9" fmla="*/ 38 h 87"/>
                <a:gd name="T10" fmla="*/ 2 w 29"/>
                <a:gd name="T11" fmla="*/ 23 h 87"/>
                <a:gd name="T12" fmla="*/ 0 w 29"/>
                <a:gd name="T13" fmla="*/ 10 h 87"/>
                <a:gd name="T14" fmla="*/ 0 w 29"/>
                <a:gd name="T15" fmla="*/ 3 h 87"/>
                <a:gd name="T16" fmla="*/ 5 w 29"/>
                <a:gd name="T17" fmla="*/ 0 h 87"/>
                <a:gd name="T18" fmla="*/ 16 w 29"/>
                <a:gd name="T19" fmla="*/ 14 h 87"/>
                <a:gd name="T20" fmla="*/ 21 w 29"/>
                <a:gd name="T21" fmla="*/ 41 h 87"/>
                <a:gd name="T22" fmla="*/ 25 w 29"/>
                <a:gd name="T23" fmla="*/ 70 h 87"/>
                <a:gd name="T24" fmla="*/ 29 w 29"/>
                <a:gd name="T2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" h="87">
                  <a:moveTo>
                    <a:pt x="29" y="87"/>
                  </a:moveTo>
                  <a:lnTo>
                    <a:pt x="25" y="79"/>
                  </a:lnTo>
                  <a:lnTo>
                    <a:pt x="18" y="68"/>
                  </a:lnTo>
                  <a:lnTo>
                    <a:pt x="13" y="53"/>
                  </a:lnTo>
                  <a:lnTo>
                    <a:pt x="6" y="38"/>
                  </a:lnTo>
                  <a:lnTo>
                    <a:pt x="2" y="23"/>
                  </a:lnTo>
                  <a:lnTo>
                    <a:pt x="0" y="10"/>
                  </a:lnTo>
                  <a:lnTo>
                    <a:pt x="0" y="3"/>
                  </a:lnTo>
                  <a:lnTo>
                    <a:pt x="5" y="0"/>
                  </a:lnTo>
                  <a:lnTo>
                    <a:pt x="16" y="14"/>
                  </a:lnTo>
                  <a:lnTo>
                    <a:pt x="21" y="41"/>
                  </a:lnTo>
                  <a:lnTo>
                    <a:pt x="25" y="70"/>
                  </a:lnTo>
                  <a:lnTo>
                    <a:pt x="29" y="8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3" name="Freeform 581">
              <a:extLst>
                <a:ext uri="{FF2B5EF4-FFF2-40B4-BE49-F238E27FC236}">
                  <a16:creationId xmlns:a16="http://schemas.microsoft.com/office/drawing/2014/main" xmlns="" id="{324CD6DA-B6C1-257A-5853-2D8A739C3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3" y="4010"/>
              <a:ext cx="25" cy="47"/>
            </a:xfrm>
            <a:custGeom>
              <a:avLst/>
              <a:gdLst>
                <a:gd name="T0" fmla="*/ 50 w 50"/>
                <a:gd name="T1" fmla="*/ 93 h 93"/>
                <a:gd name="T2" fmla="*/ 42 w 50"/>
                <a:gd name="T3" fmla="*/ 85 h 93"/>
                <a:gd name="T4" fmla="*/ 33 w 50"/>
                <a:gd name="T5" fmla="*/ 72 h 93"/>
                <a:gd name="T6" fmla="*/ 22 w 50"/>
                <a:gd name="T7" fmla="*/ 57 h 93"/>
                <a:gd name="T8" fmla="*/ 14 w 50"/>
                <a:gd name="T9" fmla="*/ 42 h 93"/>
                <a:gd name="T10" fmla="*/ 6 w 50"/>
                <a:gd name="T11" fmla="*/ 27 h 93"/>
                <a:gd name="T12" fmla="*/ 1 w 50"/>
                <a:gd name="T13" fmla="*/ 15 h 93"/>
                <a:gd name="T14" fmla="*/ 0 w 50"/>
                <a:gd name="T15" fmla="*/ 5 h 93"/>
                <a:gd name="T16" fmla="*/ 2 w 50"/>
                <a:gd name="T17" fmla="*/ 0 h 93"/>
                <a:gd name="T18" fmla="*/ 8 w 50"/>
                <a:gd name="T19" fmla="*/ 1 h 93"/>
                <a:gd name="T20" fmla="*/ 14 w 50"/>
                <a:gd name="T21" fmla="*/ 11 h 93"/>
                <a:gd name="T22" fmla="*/ 21 w 50"/>
                <a:gd name="T23" fmla="*/ 25 h 93"/>
                <a:gd name="T24" fmla="*/ 26 w 50"/>
                <a:gd name="T25" fmla="*/ 41 h 93"/>
                <a:gd name="T26" fmla="*/ 33 w 50"/>
                <a:gd name="T27" fmla="*/ 59 h 93"/>
                <a:gd name="T28" fmla="*/ 39 w 50"/>
                <a:gd name="T29" fmla="*/ 75 h 93"/>
                <a:gd name="T30" fmla="*/ 44 w 50"/>
                <a:gd name="T31" fmla="*/ 87 h 93"/>
                <a:gd name="T32" fmla="*/ 50 w 50"/>
                <a:gd name="T3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93">
                  <a:moveTo>
                    <a:pt x="50" y="93"/>
                  </a:moveTo>
                  <a:lnTo>
                    <a:pt x="42" y="85"/>
                  </a:lnTo>
                  <a:lnTo>
                    <a:pt x="33" y="72"/>
                  </a:lnTo>
                  <a:lnTo>
                    <a:pt x="22" y="57"/>
                  </a:lnTo>
                  <a:lnTo>
                    <a:pt x="14" y="42"/>
                  </a:lnTo>
                  <a:lnTo>
                    <a:pt x="6" y="27"/>
                  </a:lnTo>
                  <a:lnTo>
                    <a:pt x="1" y="15"/>
                  </a:lnTo>
                  <a:lnTo>
                    <a:pt x="0" y="5"/>
                  </a:lnTo>
                  <a:lnTo>
                    <a:pt x="2" y="0"/>
                  </a:lnTo>
                  <a:lnTo>
                    <a:pt x="8" y="1"/>
                  </a:lnTo>
                  <a:lnTo>
                    <a:pt x="14" y="11"/>
                  </a:lnTo>
                  <a:lnTo>
                    <a:pt x="21" y="25"/>
                  </a:lnTo>
                  <a:lnTo>
                    <a:pt x="26" y="41"/>
                  </a:lnTo>
                  <a:lnTo>
                    <a:pt x="33" y="59"/>
                  </a:lnTo>
                  <a:lnTo>
                    <a:pt x="39" y="75"/>
                  </a:lnTo>
                  <a:lnTo>
                    <a:pt x="44" y="87"/>
                  </a:lnTo>
                  <a:lnTo>
                    <a:pt x="50" y="9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4" name="Freeform 582">
              <a:extLst>
                <a:ext uri="{FF2B5EF4-FFF2-40B4-BE49-F238E27FC236}">
                  <a16:creationId xmlns:a16="http://schemas.microsoft.com/office/drawing/2014/main" xmlns="" id="{C3D55969-1F92-B532-01E6-0615AF7283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" y="4018"/>
              <a:ext cx="30" cy="43"/>
            </a:xfrm>
            <a:custGeom>
              <a:avLst/>
              <a:gdLst>
                <a:gd name="T0" fmla="*/ 59 w 59"/>
                <a:gd name="T1" fmla="*/ 86 h 86"/>
                <a:gd name="T2" fmla="*/ 51 w 59"/>
                <a:gd name="T3" fmla="*/ 78 h 86"/>
                <a:gd name="T4" fmla="*/ 42 w 59"/>
                <a:gd name="T5" fmla="*/ 69 h 86"/>
                <a:gd name="T6" fmla="*/ 30 w 59"/>
                <a:gd name="T7" fmla="*/ 55 h 86"/>
                <a:gd name="T8" fmla="*/ 19 w 59"/>
                <a:gd name="T9" fmla="*/ 41 h 86"/>
                <a:gd name="T10" fmla="*/ 9 w 59"/>
                <a:gd name="T11" fmla="*/ 27 h 86"/>
                <a:gd name="T12" fmla="*/ 2 w 59"/>
                <a:gd name="T13" fmla="*/ 15 h 86"/>
                <a:gd name="T14" fmla="*/ 0 w 59"/>
                <a:gd name="T15" fmla="*/ 5 h 86"/>
                <a:gd name="T16" fmla="*/ 2 w 59"/>
                <a:gd name="T17" fmla="*/ 0 h 86"/>
                <a:gd name="T18" fmla="*/ 9 w 59"/>
                <a:gd name="T19" fmla="*/ 1 h 86"/>
                <a:gd name="T20" fmla="*/ 17 w 59"/>
                <a:gd name="T21" fmla="*/ 10 h 86"/>
                <a:gd name="T22" fmla="*/ 25 w 59"/>
                <a:gd name="T23" fmla="*/ 22 h 86"/>
                <a:gd name="T24" fmla="*/ 33 w 59"/>
                <a:gd name="T25" fmla="*/ 39 h 86"/>
                <a:gd name="T26" fmla="*/ 41 w 59"/>
                <a:gd name="T27" fmla="*/ 55 h 86"/>
                <a:gd name="T28" fmla="*/ 48 w 59"/>
                <a:gd name="T29" fmla="*/ 69 h 86"/>
                <a:gd name="T30" fmla="*/ 54 w 59"/>
                <a:gd name="T31" fmla="*/ 80 h 86"/>
                <a:gd name="T32" fmla="*/ 59 w 59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86">
                  <a:moveTo>
                    <a:pt x="59" y="86"/>
                  </a:moveTo>
                  <a:lnTo>
                    <a:pt x="51" y="78"/>
                  </a:lnTo>
                  <a:lnTo>
                    <a:pt x="42" y="69"/>
                  </a:lnTo>
                  <a:lnTo>
                    <a:pt x="30" y="55"/>
                  </a:lnTo>
                  <a:lnTo>
                    <a:pt x="19" y="41"/>
                  </a:lnTo>
                  <a:lnTo>
                    <a:pt x="9" y="27"/>
                  </a:lnTo>
                  <a:lnTo>
                    <a:pt x="2" y="15"/>
                  </a:lnTo>
                  <a:lnTo>
                    <a:pt x="0" y="5"/>
                  </a:lnTo>
                  <a:lnTo>
                    <a:pt x="2" y="0"/>
                  </a:lnTo>
                  <a:lnTo>
                    <a:pt x="9" y="1"/>
                  </a:lnTo>
                  <a:lnTo>
                    <a:pt x="17" y="10"/>
                  </a:lnTo>
                  <a:lnTo>
                    <a:pt x="25" y="22"/>
                  </a:lnTo>
                  <a:lnTo>
                    <a:pt x="33" y="39"/>
                  </a:lnTo>
                  <a:lnTo>
                    <a:pt x="41" y="55"/>
                  </a:lnTo>
                  <a:lnTo>
                    <a:pt x="48" y="69"/>
                  </a:lnTo>
                  <a:lnTo>
                    <a:pt x="54" y="80"/>
                  </a:lnTo>
                  <a:lnTo>
                    <a:pt x="59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5" name="Freeform 583">
              <a:extLst>
                <a:ext uri="{FF2B5EF4-FFF2-40B4-BE49-F238E27FC236}">
                  <a16:creationId xmlns:a16="http://schemas.microsoft.com/office/drawing/2014/main" xmlns="" id="{3B7A2887-B51F-148B-7CB6-9EB686576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1" y="4016"/>
              <a:ext cx="25" cy="39"/>
            </a:xfrm>
            <a:custGeom>
              <a:avLst/>
              <a:gdLst>
                <a:gd name="T0" fmla="*/ 52 w 52"/>
                <a:gd name="T1" fmla="*/ 79 h 79"/>
                <a:gd name="T2" fmla="*/ 45 w 52"/>
                <a:gd name="T3" fmla="*/ 71 h 79"/>
                <a:gd name="T4" fmla="*/ 36 w 52"/>
                <a:gd name="T5" fmla="*/ 61 h 79"/>
                <a:gd name="T6" fmla="*/ 27 w 52"/>
                <a:gd name="T7" fmla="*/ 49 h 79"/>
                <a:gd name="T8" fmla="*/ 16 w 52"/>
                <a:gd name="T9" fmla="*/ 35 h 79"/>
                <a:gd name="T10" fmla="*/ 8 w 52"/>
                <a:gd name="T11" fmla="*/ 23 h 79"/>
                <a:gd name="T12" fmla="*/ 3 w 52"/>
                <a:gd name="T13" fmla="*/ 11 h 79"/>
                <a:gd name="T14" fmla="*/ 0 w 52"/>
                <a:gd name="T15" fmla="*/ 4 h 79"/>
                <a:gd name="T16" fmla="*/ 4 w 52"/>
                <a:gd name="T17" fmla="*/ 0 h 79"/>
                <a:gd name="T18" fmla="*/ 11 w 52"/>
                <a:gd name="T19" fmla="*/ 3 h 79"/>
                <a:gd name="T20" fmla="*/ 17 w 52"/>
                <a:gd name="T21" fmla="*/ 10 h 79"/>
                <a:gd name="T22" fmla="*/ 25 w 52"/>
                <a:gd name="T23" fmla="*/ 21 h 79"/>
                <a:gd name="T24" fmla="*/ 32 w 52"/>
                <a:gd name="T25" fmla="*/ 35 h 79"/>
                <a:gd name="T26" fmla="*/ 37 w 52"/>
                <a:gd name="T27" fmla="*/ 49 h 79"/>
                <a:gd name="T28" fmla="*/ 44 w 52"/>
                <a:gd name="T29" fmla="*/ 63 h 79"/>
                <a:gd name="T30" fmla="*/ 48 w 52"/>
                <a:gd name="T31" fmla="*/ 73 h 79"/>
                <a:gd name="T32" fmla="*/ 52 w 52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79">
                  <a:moveTo>
                    <a:pt x="52" y="79"/>
                  </a:moveTo>
                  <a:lnTo>
                    <a:pt x="45" y="71"/>
                  </a:lnTo>
                  <a:lnTo>
                    <a:pt x="36" y="61"/>
                  </a:lnTo>
                  <a:lnTo>
                    <a:pt x="27" y="49"/>
                  </a:lnTo>
                  <a:lnTo>
                    <a:pt x="16" y="35"/>
                  </a:lnTo>
                  <a:lnTo>
                    <a:pt x="8" y="23"/>
                  </a:lnTo>
                  <a:lnTo>
                    <a:pt x="3" y="11"/>
                  </a:lnTo>
                  <a:lnTo>
                    <a:pt x="0" y="4"/>
                  </a:lnTo>
                  <a:lnTo>
                    <a:pt x="4" y="0"/>
                  </a:lnTo>
                  <a:lnTo>
                    <a:pt x="11" y="3"/>
                  </a:lnTo>
                  <a:lnTo>
                    <a:pt x="17" y="10"/>
                  </a:lnTo>
                  <a:lnTo>
                    <a:pt x="25" y="21"/>
                  </a:lnTo>
                  <a:lnTo>
                    <a:pt x="32" y="35"/>
                  </a:lnTo>
                  <a:lnTo>
                    <a:pt x="37" y="49"/>
                  </a:lnTo>
                  <a:lnTo>
                    <a:pt x="44" y="63"/>
                  </a:lnTo>
                  <a:lnTo>
                    <a:pt x="48" y="73"/>
                  </a:lnTo>
                  <a:lnTo>
                    <a:pt x="5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6" name="Freeform 584">
              <a:extLst>
                <a:ext uri="{FF2B5EF4-FFF2-40B4-BE49-F238E27FC236}">
                  <a16:creationId xmlns:a16="http://schemas.microsoft.com/office/drawing/2014/main" xmlns="" id="{E6D06195-0800-96C8-57D1-EAB094A15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4052"/>
              <a:ext cx="39" cy="58"/>
            </a:xfrm>
            <a:custGeom>
              <a:avLst/>
              <a:gdLst>
                <a:gd name="T0" fmla="*/ 1 w 76"/>
                <a:gd name="T1" fmla="*/ 114 h 114"/>
                <a:gd name="T2" fmla="*/ 0 w 76"/>
                <a:gd name="T3" fmla="*/ 108 h 114"/>
                <a:gd name="T4" fmla="*/ 4 w 76"/>
                <a:gd name="T5" fmla="*/ 94 h 114"/>
                <a:gd name="T6" fmla="*/ 12 w 76"/>
                <a:gd name="T7" fmla="*/ 78 h 114"/>
                <a:gd name="T8" fmla="*/ 24 w 76"/>
                <a:gd name="T9" fmla="*/ 58 h 114"/>
                <a:gd name="T10" fmla="*/ 35 w 76"/>
                <a:gd name="T11" fmla="*/ 39 h 114"/>
                <a:gd name="T12" fmla="*/ 50 w 76"/>
                <a:gd name="T13" fmla="*/ 22 h 114"/>
                <a:gd name="T14" fmla="*/ 63 w 76"/>
                <a:gd name="T15" fmla="*/ 8 h 114"/>
                <a:gd name="T16" fmla="*/ 76 w 76"/>
                <a:gd name="T17" fmla="*/ 0 h 114"/>
                <a:gd name="T18" fmla="*/ 71 w 76"/>
                <a:gd name="T19" fmla="*/ 8 h 114"/>
                <a:gd name="T20" fmla="*/ 63 w 76"/>
                <a:gd name="T21" fmla="*/ 23 h 114"/>
                <a:gd name="T22" fmla="*/ 53 w 76"/>
                <a:gd name="T23" fmla="*/ 43 h 114"/>
                <a:gd name="T24" fmla="*/ 39 w 76"/>
                <a:gd name="T25" fmla="*/ 63 h 114"/>
                <a:gd name="T26" fmla="*/ 28 w 76"/>
                <a:gd name="T27" fmla="*/ 83 h 114"/>
                <a:gd name="T28" fmla="*/ 16 w 76"/>
                <a:gd name="T29" fmla="*/ 99 h 114"/>
                <a:gd name="T30" fmla="*/ 6 w 76"/>
                <a:gd name="T31" fmla="*/ 111 h 114"/>
                <a:gd name="T32" fmla="*/ 1 w 76"/>
                <a:gd name="T33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14">
                  <a:moveTo>
                    <a:pt x="1" y="114"/>
                  </a:moveTo>
                  <a:lnTo>
                    <a:pt x="0" y="108"/>
                  </a:lnTo>
                  <a:lnTo>
                    <a:pt x="4" y="94"/>
                  </a:lnTo>
                  <a:lnTo>
                    <a:pt x="12" y="78"/>
                  </a:lnTo>
                  <a:lnTo>
                    <a:pt x="24" y="58"/>
                  </a:lnTo>
                  <a:lnTo>
                    <a:pt x="35" y="39"/>
                  </a:lnTo>
                  <a:lnTo>
                    <a:pt x="50" y="22"/>
                  </a:lnTo>
                  <a:lnTo>
                    <a:pt x="63" y="8"/>
                  </a:lnTo>
                  <a:lnTo>
                    <a:pt x="76" y="0"/>
                  </a:lnTo>
                  <a:lnTo>
                    <a:pt x="71" y="8"/>
                  </a:lnTo>
                  <a:lnTo>
                    <a:pt x="63" y="23"/>
                  </a:lnTo>
                  <a:lnTo>
                    <a:pt x="53" y="43"/>
                  </a:lnTo>
                  <a:lnTo>
                    <a:pt x="39" y="63"/>
                  </a:lnTo>
                  <a:lnTo>
                    <a:pt x="28" y="83"/>
                  </a:lnTo>
                  <a:lnTo>
                    <a:pt x="16" y="99"/>
                  </a:lnTo>
                  <a:lnTo>
                    <a:pt x="6" y="111"/>
                  </a:lnTo>
                  <a:lnTo>
                    <a:pt x="1" y="114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7" name="Freeform 585">
              <a:extLst>
                <a:ext uri="{FF2B5EF4-FFF2-40B4-BE49-F238E27FC236}">
                  <a16:creationId xmlns:a16="http://schemas.microsoft.com/office/drawing/2014/main" xmlns="" id="{77061D52-3CF5-A2CC-0365-A55E1101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" y="4055"/>
              <a:ext cx="33" cy="45"/>
            </a:xfrm>
            <a:custGeom>
              <a:avLst/>
              <a:gdLst>
                <a:gd name="T0" fmla="*/ 0 w 65"/>
                <a:gd name="T1" fmla="*/ 89 h 89"/>
                <a:gd name="T2" fmla="*/ 0 w 65"/>
                <a:gd name="T3" fmla="*/ 86 h 89"/>
                <a:gd name="T4" fmla="*/ 2 w 65"/>
                <a:gd name="T5" fmla="*/ 77 h 89"/>
                <a:gd name="T6" fmla="*/ 7 w 65"/>
                <a:gd name="T7" fmla="*/ 64 h 89"/>
                <a:gd name="T8" fmla="*/ 17 w 65"/>
                <a:gd name="T9" fmla="*/ 49 h 89"/>
                <a:gd name="T10" fmla="*/ 27 w 65"/>
                <a:gd name="T11" fmla="*/ 34 h 89"/>
                <a:gd name="T12" fmla="*/ 39 w 65"/>
                <a:gd name="T13" fmla="*/ 19 h 89"/>
                <a:gd name="T14" fmla="*/ 52 w 65"/>
                <a:gd name="T15" fmla="*/ 7 h 89"/>
                <a:gd name="T16" fmla="*/ 65 w 65"/>
                <a:gd name="T17" fmla="*/ 0 h 89"/>
                <a:gd name="T18" fmla="*/ 57 w 65"/>
                <a:gd name="T19" fmla="*/ 9 h 89"/>
                <a:gd name="T20" fmla="*/ 48 w 65"/>
                <a:gd name="T21" fmla="*/ 22 h 89"/>
                <a:gd name="T22" fmla="*/ 39 w 65"/>
                <a:gd name="T23" fmla="*/ 38 h 89"/>
                <a:gd name="T24" fmla="*/ 29 w 65"/>
                <a:gd name="T25" fmla="*/ 53 h 89"/>
                <a:gd name="T26" fmla="*/ 19 w 65"/>
                <a:gd name="T27" fmla="*/ 68 h 89"/>
                <a:gd name="T28" fmla="*/ 10 w 65"/>
                <a:gd name="T29" fmla="*/ 79 h 89"/>
                <a:gd name="T30" fmla="*/ 4 w 65"/>
                <a:gd name="T31" fmla="*/ 87 h 89"/>
                <a:gd name="T32" fmla="*/ 0 w 65"/>
                <a:gd name="T33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89">
                  <a:moveTo>
                    <a:pt x="0" y="89"/>
                  </a:moveTo>
                  <a:lnTo>
                    <a:pt x="0" y="86"/>
                  </a:lnTo>
                  <a:lnTo>
                    <a:pt x="2" y="77"/>
                  </a:lnTo>
                  <a:lnTo>
                    <a:pt x="7" y="64"/>
                  </a:lnTo>
                  <a:lnTo>
                    <a:pt x="17" y="49"/>
                  </a:lnTo>
                  <a:lnTo>
                    <a:pt x="27" y="34"/>
                  </a:lnTo>
                  <a:lnTo>
                    <a:pt x="39" y="19"/>
                  </a:lnTo>
                  <a:lnTo>
                    <a:pt x="52" y="7"/>
                  </a:lnTo>
                  <a:lnTo>
                    <a:pt x="65" y="0"/>
                  </a:lnTo>
                  <a:lnTo>
                    <a:pt x="57" y="9"/>
                  </a:lnTo>
                  <a:lnTo>
                    <a:pt x="48" y="22"/>
                  </a:lnTo>
                  <a:lnTo>
                    <a:pt x="39" y="38"/>
                  </a:lnTo>
                  <a:lnTo>
                    <a:pt x="29" y="53"/>
                  </a:lnTo>
                  <a:lnTo>
                    <a:pt x="19" y="68"/>
                  </a:lnTo>
                  <a:lnTo>
                    <a:pt x="10" y="79"/>
                  </a:lnTo>
                  <a:lnTo>
                    <a:pt x="4" y="87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8" name="Freeform 586">
              <a:extLst>
                <a:ext uri="{FF2B5EF4-FFF2-40B4-BE49-F238E27FC236}">
                  <a16:creationId xmlns:a16="http://schemas.microsoft.com/office/drawing/2014/main" xmlns="" id="{1BDFD825-A193-ECD9-AC10-725F29EEE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9" y="4015"/>
              <a:ext cx="30" cy="43"/>
            </a:xfrm>
            <a:custGeom>
              <a:avLst/>
              <a:gdLst>
                <a:gd name="T0" fmla="*/ 59 w 59"/>
                <a:gd name="T1" fmla="*/ 86 h 86"/>
                <a:gd name="T2" fmla="*/ 52 w 59"/>
                <a:gd name="T3" fmla="*/ 78 h 86"/>
                <a:gd name="T4" fmla="*/ 42 w 59"/>
                <a:gd name="T5" fmla="*/ 68 h 86"/>
                <a:gd name="T6" fmla="*/ 31 w 59"/>
                <a:gd name="T7" fmla="*/ 55 h 86"/>
                <a:gd name="T8" fmla="*/ 20 w 59"/>
                <a:gd name="T9" fmla="*/ 41 h 86"/>
                <a:gd name="T10" fmla="*/ 9 w 59"/>
                <a:gd name="T11" fmla="*/ 27 h 86"/>
                <a:gd name="T12" fmla="*/ 3 w 59"/>
                <a:gd name="T13" fmla="*/ 15 h 86"/>
                <a:gd name="T14" fmla="*/ 0 w 59"/>
                <a:gd name="T15" fmla="*/ 5 h 86"/>
                <a:gd name="T16" fmla="*/ 3 w 59"/>
                <a:gd name="T17" fmla="*/ 0 h 86"/>
                <a:gd name="T18" fmla="*/ 9 w 59"/>
                <a:gd name="T19" fmla="*/ 1 h 86"/>
                <a:gd name="T20" fmla="*/ 17 w 59"/>
                <a:gd name="T21" fmla="*/ 10 h 86"/>
                <a:gd name="T22" fmla="*/ 25 w 59"/>
                <a:gd name="T23" fmla="*/ 22 h 86"/>
                <a:gd name="T24" fmla="*/ 33 w 59"/>
                <a:gd name="T25" fmla="*/ 38 h 86"/>
                <a:gd name="T26" fmla="*/ 41 w 59"/>
                <a:gd name="T27" fmla="*/ 55 h 86"/>
                <a:gd name="T28" fmla="*/ 49 w 59"/>
                <a:gd name="T29" fmla="*/ 68 h 86"/>
                <a:gd name="T30" fmla="*/ 54 w 59"/>
                <a:gd name="T31" fmla="*/ 80 h 86"/>
                <a:gd name="T32" fmla="*/ 59 w 59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86">
                  <a:moveTo>
                    <a:pt x="59" y="86"/>
                  </a:moveTo>
                  <a:lnTo>
                    <a:pt x="52" y="78"/>
                  </a:lnTo>
                  <a:lnTo>
                    <a:pt x="42" y="68"/>
                  </a:lnTo>
                  <a:lnTo>
                    <a:pt x="31" y="55"/>
                  </a:lnTo>
                  <a:lnTo>
                    <a:pt x="20" y="41"/>
                  </a:lnTo>
                  <a:lnTo>
                    <a:pt x="9" y="27"/>
                  </a:lnTo>
                  <a:lnTo>
                    <a:pt x="3" y="15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1"/>
                  </a:lnTo>
                  <a:lnTo>
                    <a:pt x="17" y="10"/>
                  </a:lnTo>
                  <a:lnTo>
                    <a:pt x="25" y="22"/>
                  </a:lnTo>
                  <a:lnTo>
                    <a:pt x="33" y="38"/>
                  </a:lnTo>
                  <a:lnTo>
                    <a:pt x="41" y="55"/>
                  </a:lnTo>
                  <a:lnTo>
                    <a:pt x="49" y="68"/>
                  </a:lnTo>
                  <a:lnTo>
                    <a:pt x="54" y="80"/>
                  </a:lnTo>
                  <a:lnTo>
                    <a:pt x="59" y="8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899" name="Freeform 587">
              <a:extLst>
                <a:ext uri="{FF2B5EF4-FFF2-40B4-BE49-F238E27FC236}">
                  <a16:creationId xmlns:a16="http://schemas.microsoft.com/office/drawing/2014/main" xmlns="" id="{77494CA9-A70A-8435-DFB8-03A714064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2" y="4114"/>
              <a:ext cx="152" cy="35"/>
            </a:xfrm>
            <a:custGeom>
              <a:avLst/>
              <a:gdLst>
                <a:gd name="T0" fmla="*/ 303 w 303"/>
                <a:gd name="T1" fmla="*/ 62 h 70"/>
                <a:gd name="T2" fmla="*/ 303 w 303"/>
                <a:gd name="T3" fmla="*/ 65 h 70"/>
                <a:gd name="T4" fmla="*/ 301 w 303"/>
                <a:gd name="T5" fmla="*/ 67 h 70"/>
                <a:gd name="T6" fmla="*/ 297 w 303"/>
                <a:gd name="T7" fmla="*/ 69 h 70"/>
                <a:gd name="T8" fmla="*/ 295 w 303"/>
                <a:gd name="T9" fmla="*/ 70 h 70"/>
                <a:gd name="T10" fmla="*/ 276 w 303"/>
                <a:gd name="T11" fmla="*/ 55 h 70"/>
                <a:gd name="T12" fmla="*/ 258 w 303"/>
                <a:gd name="T13" fmla="*/ 41 h 70"/>
                <a:gd name="T14" fmla="*/ 238 w 303"/>
                <a:gd name="T15" fmla="*/ 31 h 70"/>
                <a:gd name="T16" fmla="*/ 218 w 303"/>
                <a:gd name="T17" fmla="*/ 24 h 70"/>
                <a:gd name="T18" fmla="*/ 197 w 303"/>
                <a:gd name="T19" fmla="*/ 19 h 70"/>
                <a:gd name="T20" fmla="*/ 178 w 303"/>
                <a:gd name="T21" fmla="*/ 15 h 70"/>
                <a:gd name="T22" fmla="*/ 157 w 303"/>
                <a:gd name="T23" fmla="*/ 12 h 70"/>
                <a:gd name="T24" fmla="*/ 137 w 303"/>
                <a:gd name="T25" fmla="*/ 12 h 70"/>
                <a:gd name="T26" fmla="*/ 117 w 303"/>
                <a:gd name="T27" fmla="*/ 12 h 70"/>
                <a:gd name="T28" fmla="*/ 97 w 303"/>
                <a:gd name="T29" fmla="*/ 15 h 70"/>
                <a:gd name="T30" fmla="*/ 79 w 303"/>
                <a:gd name="T31" fmla="*/ 17 h 70"/>
                <a:gd name="T32" fmla="*/ 60 w 303"/>
                <a:gd name="T33" fmla="*/ 21 h 70"/>
                <a:gd name="T34" fmla="*/ 43 w 303"/>
                <a:gd name="T35" fmla="*/ 25 h 70"/>
                <a:gd name="T36" fmla="*/ 27 w 303"/>
                <a:gd name="T37" fmla="*/ 27 h 70"/>
                <a:gd name="T38" fmla="*/ 13 w 303"/>
                <a:gd name="T39" fmla="*/ 31 h 70"/>
                <a:gd name="T40" fmla="*/ 0 w 303"/>
                <a:gd name="T41" fmla="*/ 35 h 70"/>
                <a:gd name="T42" fmla="*/ 8 w 303"/>
                <a:gd name="T43" fmla="*/ 27 h 70"/>
                <a:gd name="T44" fmla="*/ 18 w 303"/>
                <a:gd name="T45" fmla="*/ 20 h 70"/>
                <a:gd name="T46" fmla="*/ 33 w 303"/>
                <a:gd name="T47" fmla="*/ 14 h 70"/>
                <a:gd name="T48" fmla="*/ 51 w 303"/>
                <a:gd name="T49" fmla="*/ 9 h 70"/>
                <a:gd name="T50" fmla="*/ 71 w 303"/>
                <a:gd name="T51" fmla="*/ 4 h 70"/>
                <a:gd name="T52" fmla="*/ 93 w 303"/>
                <a:gd name="T53" fmla="*/ 1 h 70"/>
                <a:gd name="T54" fmla="*/ 117 w 303"/>
                <a:gd name="T55" fmla="*/ 0 h 70"/>
                <a:gd name="T56" fmla="*/ 141 w 303"/>
                <a:gd name="T57" fmla="*/ 0 h 70"/>
                <a:gd name="T58" fmla="*/ 166 w 303"/>
                <a:gd name="T59" fmla="*/ 1 h 70"/>
                <a:gd name="T60" fmla="*/ 189 w 303"/>
                <a:gd name="T61" fmla="*/ 5 h 70"/>
                <a:gd name="T62" fmla="*/ 213 w 303"/>
                <a:gd name="T63" fmla="*/ 10 h 70"/>
                <a:gd name="T64" fmla="*/ 236 w 303"/>
                <a:gd name="T65" fmla="*/ 16 h 70"/>
                <a:gd name="T66" fmla="*/ 257 w 303"/>
                <a:gd name="T67" fmla="*/ 25 h 70"/>
                <a:gd name="T68" fmla="*/ 275 w 303"/>
                <a:gd name="T69" fmla="*/ 35 h 70"/>
                <a:gd name="T70" fmla="*/ 291 w 303"/>
                <a:gd name="T71" fmla="*/ 47 h 70"/>
                <a:gd name="T72" fmla="*/ 303 w 303"/>
                <a:gd name="T73" fmla="*/ 6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03" h="70">
                  <a:moveTo>
                    <a:pt x="303" y="62"/>
                  </a:moveTo>
                  <a:lnTo>
                    <a:pt x="303" y="65"/>
                  </a:lnTo>
                  <a:lnTo>
                    <a:pt x="301" y="67"/>
                  </a:lnTo>
                  <a:lnTo>
                    <a:pt x="297" y="69"/>
                  </a:lnTo>
                  <a:lnTo>
                    <a:pt x="295" y="70"/>
                  </a:lnTo>
                  <a:lnTo>
                    <a:pt x="276" y="55"/>
                  </a:lnTo>
                  <a:lnTo>
                    <a:pt x="258" y="41"/>
                  </a:lnTo>
                  <a:lnTo>
                    <a:pt x="238" y="31"/>
                  </a:lnTo>
                  <a:lnTo>
                    <a:pt x="218" y="24"/>
                  </a:lnTo>
                  <a:lnTo>
                    <a:pt x="197" y="19"/>
                  </a:lnTo>
                  <a:lnTo>
                    <a:pt x="178" y="15"/>
                  </a:lnTo>
                  <a:lnTo>
                    <a:pt x="157" y="12"/>
                  </a:lnTo>
                  <a:lnTo>
                    <a:pt x="137" y="12"/>
                  </a:lnTo>
                  <a:lnTo>
                    <a:pt x="117" y="12"/>
                  </a:lnTo>
                  <a:lnTo>
                    <a:pt x="97" y="15"/>
                  </a:lnTo>
                  <a:lnTo>
                    <a:pt x="79" y="17"/>
                  </a:lnTo>
                  <a:lnTo>
                    <a:pt x="60" y="21"/>
                  </a:lnTo>
                  <a:lnTo>
                    <a:pt x="43" y="25"/>
                  </a:lnTo>
                  <a:lnTo>
                    <a:pt x="27" y="27"/>
                  </a:lnTo>
                  <a:lnTo>
                    <a:pt x="13" y="31"/>
                  </a:lnTo>
                  <a:lnTo>
                    <a:pt x="0" y="35"/>
                  </a:lnTo>
                  <a:lnTo>
                    <a:pt x="8" y="27"/>
                  </a:lnTo>
                  <a:lnTo>
                    <a:pt x="18" y="20"/>
                  </a:lnTo>
                  <a:lnTo>
                    <a:pt x="33" y="14"/>
                  </a:lnTo>
                  <a:lnTo>
                    <a:pt x="51" y="9"/>
                  </a:lnTo>
                  <a:lnTo>
                    <a:pt x="71" y="4"/>
                  </a:lnTo>
                  <a:lnTo>
                    <a:pt x="93" y="1"/>
                  </a:lnTo>
                  <a:lnTo>
                    <a:pt x="117" y="0"/>
                  </a:lnTo>
                  <a:lnTo>
                    <a:pt x="141" y="0"/>
                  </a:lnTo>
                  <a:lnTo>
                    <a:pt x="166" y="1"/>
                  </a:lnTo>
                  <a:lnTo>
                    <a:pt x="189" y="5"/>
                  </a:lnTo>
                  <a:lnTo>
                    <a:pt x="213" y="10"/>
                  </a:lnTo>
                  <a:lnTo>
                    <a:pt x="236" y="16"/>
                  </a:lnTo>
                  <a:lnTo>
                    <a:pt x="257" y="25"/>
                  </a:lnTo>
                  <a:lnTo>
                    <a:pt x="275" y="35"/>
                  </a:lnTo>
                  <a:lnTo>
                    <a:pt x="291" y="47"/>
                  </a:lnTo>
                  <a:lnTo>
                    <a:pt x="303" y="62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0" name="Freeform 588">
              <a:extLst>
                <a:ext uri="{FF2B5EF4-FFF2-40B4-BE49-F238E27FC236}">
                  <a16:creationId xmlns:a16="http://schemas.microsoft.com/office/drawing/2014/main" xmlns="" id="{92E863BA-1898-DA13-9466-306916425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5" y="4122"/>
              <a:ext cx="18" cy="31"/>
            </a:xfrm>
            <a:custGeom>
              <a:avLst/>
              <a:gdLst>
                <a:gd name="T0" fmla="*/ 37 w 37"/>
                <a:gd name="T1" fmla="*/ 0 h 63"/>
                <a:gd name="T2" fmla="*/ 29 w 37"/>
                <a:gd name="T3" fmla="*/ 6 h 63"/>
                <a:gd name="T4" fmla="*/ 22 w 37"/>
                <a:gd name="T5" fmla="*/ 15 h 63"/>
                <a:gd name="T6" fmla="*/ 15 w 37"/>
                <a:gd name="T7" fmla="*/ 25 h 63"/>
                <a:gd name="T8" fmla="*/ 9 w 37"/>
                <a:gd name="T9" fmla="*/ 35 h 63"/>
                <a:gd name="T10" fmla="*/ 4 w 37"/>
                <a:gd name="T11" fmla="*/ 45 h 63"/>
                <a:gd name="T12" fmla="*/ 1 w 37"/>
                <a:gd name="T13" fmla="*/ 53 h 63"/>
                <a:gd name="T14" fmla="*/ 0 w 37"/>
                <a:gd name="T15" fmla="*/ 59 h 63"/>
                <a:gd name="T16" fmla="*/ 1 w 37"/>
                <a:gd name="T17" fmla="*/ 63 h 63"/>
                <a:gd name="T18" fmla="*/ 8 w 37"/>
                <a:gd name="T19" fmla="*/ 58 h 63"/>
                <a:gd name="T20" fmla="*/ 16 w 37"/>
                <a:gd name="T21" fmla="*/ 40 h 63"/>
                <a:gd name="T22" fmla="*/ 25 w 37"/>
                <a:gd name="T23" fmla="*/ 19 h 63"/>
                <a:gd name="T24" fmla="*/ 37 w 37"/>
                <a:gd name="T2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63">
                  <a:moveTo>
                    <a:pt x="37" y="0"/>
                  </a:moveTo>
                  <a:lnTo>
                    <a:pt x="29" y="6"/>
                  </a:lnTo>
                  <a:lnTo>
                    <a:pt x="22" y="15"/>
                  </a:lnTo>
                  <a:lnTo>
                    <a:pt x="15" y="25"/>
                  </a:lnTo>
                  <a:lnTo>
                    <a:pt x="9" y="35"/>
                  </a:lnTo>
                  <a:lnTo>
                    <a:pt x="4" y="45"/>
                  </a:lnTo>
                  <a:lnTo>
                    <a:pt x="1" y="53"/>
                  </a:lnTo>
                  <a:lnTo>
                    <a:pt x="0" y="59"/>
                  </a:lnTo>
                  <a:lnTo>
                    <a:pt x="1" y="63"/>
                  </a:lnTo>
                  <a:lnTo>
                    <a:pt x="8" y="58"/>
                  </a:lnTo>
                  <a:lnTo>
                    <a:pt x="16" y="40"/>
                  </a:lnTo>
                  <a:lnTo>
                    <a:pt x="25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1" name="Freeform 589">
              <a:extLst>
                <a:ext uri="{FF2B5EF4-FFF2-40B4-BE49-F238E27FC236}">
                  <a16:creationId xmlns:a16="http://schemas.microsoft.com/office/drawing/2014/main" xmlns="" id="{81AF2659-209B-67E3-9605-4E0B7A4A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5" y="4119"/>
              <a:ext cx="22" cy="34"/>
            </a:xfrm>
            <a:custGeom>
              <a:avLst/>
              <a:gdLst>
                <a:gd name="T0" fmla="*/ 1 w 43"/>
                <a:gd name="T1" fmla="*/ 69 h 69"/>
                <a:gd name="T2" fmla="*/ 0 w 43"/>
                <a:gd name="T3" fmla="*/ 66 h 69"/>
                <a:gd name="T4" fmla="*/ 1 w 43"/>
                <a:gd name="T5" fmla="*/ 59 h 69"/>
                <a:gd name="T6" fmla="*/ 4 w 43"/>
                <a:gd name="T7" fmla="*/ 50 h 69"/>
                <a:gd name="T8" fmla="*/ 9 w 43"/>
                <a:gd name="T9" fmla="*/ 40 h 69"/>
                <a:gd name="T10" fmla="*/ 16 w 43"/>
                <a:gd name="T11" fmla="*/ 29 h 69"/>
                <a:gd name="T12" fmla="*/ 24 w 43"/>
                <a:gd name="T13" fmla="*/ 17 h 69"/>
                <a:gd name="T14" fmla="*/ 33 w 43"/>
                <a:gd name="T15" fmla="*/ 7 h 69"/>
                <a:gd name="T16" fmla="*/ 43 w 43"/>
                <a:gd name="T17" fmla="*/ 0 h 69"/>
                <a:gd name="T18" fmla="*/ 38 w 43"/>
                <a:gd name="T19" fmla="*/ 9 h 69"/>
                <a:gd name="T20" fmla="*/ 33 w 43"/>
                <a:gd name="T21" fmla="*/ 19 h 69"/>
                <a:gd name="T22" fmla="*/ 26 w 43"/>
                <a:gd name="T23" fmla="*/ 30 h 69"/>
                <a:gd name="T24" fmla="*/ 20 w 43"/>
                <a:gd name="T25" fmla="*/ 41 h 69"/>
                <a:gd name="T26" fmla="*/ 14 w 43"/>
                <a:gd name="T27" fmla="*/ 52 h 69"/>
                <a:gd name="T28" fmla="*/ 8 w 43"/>
                <a:gd name="T29" fmla="*/ 61 h 69"/>
                <a:gd name="T30" fmla="*/ 4 w 43"/>
                <a:gd name="T31" fmla="*/ 67 h 69"/>
                <a:gd name="T32" fmla="*/ 1 w 43"/>
                <a:gd name="T33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69">
                  <a:moveTo>
                    <a:pt x="1" y="69"/>
                  </a:moveTo>
                  <a:lnTo>
                    <a:pt x="0" y="66"/>
                  </a:lnTo>
                  <a:lnTo>
                    <a:pt x="1" y="59"/>
                  </a:lnTo>
                  <a:lnTo>
                    <a:pt x="4" y="50"/>
                  </a:lnTo>
                  <a:lnTo>
                    <a:pt x="9" y="40"/>
                  </a:lnTo>
                  <a:lnTo>
                    <a:pt x="16" y="29"/>
                  </a:lnTo>
                  <a:lnTo>
                    <a:pt x="24" y="17"/>
                  </a:lnTo>
                  <a:lnTo>
                    <a:pt x="33" y="7"/>
                  </a:lnTo>
                  <a:lnTo>
                    <a:pt x="43" y="0"/>
                  </a:lnTo>
                  <a:lnTo>
                    <a:pt x="38" y="9"/>
                  </a:lnTo>
                  <a:lnTo>
                    <a:pt x="33" y="19"/>
                  </a:lnTo>
                  <a:lnTo>
                    <a:pt x="26" y="30"/>
                  </a:lnTo>
                  <a:lnTo>
                    <a:pt x="20" y="41"/>
                  </a:lnTo>
                  <a:lnTo>
                    <a:pt x="14" y="52"/>
                  </a:lnTo>
                  <a:lnTo>
                    <a:pt x="8" y="61"/>
                  </a:lnTo>
                  <a:lnTo>
                    <a:pt x="4" y="67"/>
                  </a:lnTo>
                  <a:lnTo>
                    <a:pt x="1" y="6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2" name="Freeform 590">
              <a:extLst>
                <a:ext uri="{FF2B5EF4-FFF2-40B4-BE49-F238E27FC236}">
                  <a16:creationId xmlns:a16="http://schemas.microsoft.com/office/drawing/2014/main" xmlns="" id="{63CA759F-3275-4330-6D2D-B2A487A00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" y="4116"/>
              <a:ext cx="30" cy="45"/>
            </a:xfrm>
            <a:custGeom>
              <a:avLst/>
              <a:gdLst>
                <a:gd name="T0" fmla="*/ 1 w 59"/>
                <a:gd name="T1" fmla="*/ 90 h 90"/>
                <a:gd name="T2" fmla="*/ 0 w 59"/>
                <a:gd name="T3" fmla="*/ 85 h 90"/>
                <a:gd name="T4" fmla="*/ 2 w 59"/>
                <a:gd name="T5" fmla="*/ 76 h 90"/>
                <a:gd name="T6" fmla="*/ 8 w 59"/>
                <a:gd name="T7" fmla="*/ 62 h 90"/>
                <a:gd name="T8" fmla="*/ 14 w 59"/>
                <a:gd name="T9" fmla="*/ 48 h 90"/>
                <a:gd name="T10" fmla="*/ 25 w 59"/>
                <a:gd name="T11" fmla="*/ 33 h 90"/>
                <a:gd name="T12" fmla="*/ 35 w 59"/>
                <a:gd name="T13" fmla="*/ 18 h 90"/>
                <a:gd name="T14" fmla="*/ 47 w 59"/>
                <a:gd name="T15" fmla="*/ 7 h 90"/>
                <a:gd name="T16" fmla="*/ 59 w 59"/>
                <a:gd name="T17" fmla="*/ 0 h 90"/>
                <a:gd name="T18" fmla="*/ 54 w 59"/>
                <a:gd name="T19" fmla="*/ 7 h 90"/>
                <a:gd name="T20" fmla="*/ 47 w 59"/>
                <a:gd name="T21" fmla="*/ 18 h 90"/>
                <a:gd name="T22" fmla="*/ 38 w 59"/>
                <a:gd name="T23" fmla="*/ 33 h 90"/>
                <a:gd name="T24" fmla="*/ 30 w 59"/>
                <a:gd name="T25" fmla="*/ 50 h 90"/>
                <a:gd name="T26" fmla="*/ 21 w 59"/>
                <a:gd name="T27" fmla="*/ 66 h 90"/>
                <a:gd name="T28" fmla="*/ 13 w 59"/>
                <a:gd name="T29" fmla="*/ 78 h 90"/>
                <a:gd name="T30" fmla="*/ 6 w 59"/>
                <a:gd name="T31" fmla="*/ 87 h 90"/>
                <a:gd name="T32" fmla="*/ 1 w 59"/>
                <a:gd name="T33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90">
                  <a:moveTo>
                    <a:pt x="1" y="90"/>
                  </a:moveTo>
                  <a:lnTo>
                    <a:pt x="0" y="85"/>
                  </a:lnTo>
                  <a:lnTo>
                    <a:pt x="2" y="76"/>
                  </a:lnTo>
                  <a:lnTo>
                    <a:pt x="8" y="62"/>
                  </a:lnTo>
                  <a:lnTo>
                    <a:pt x="14" y="48"/>
                  </a:lnTo>
                  <a:lnTo>
                    <a:pt x="25" y="33"/>
                  </a:lnTo>
                  <a:lnTo>
                    <a:pt x="35" y="18"/>
                  </a:lnTo>
                  <a:lnTo>
                    <a:pt x="47" y="7"/>
                  </a:lnTo>
                  <a:lnTo>
                    <a:pt x="59" y="0"/>
                  </a:lnTo>
                  <a:lnTo>
                    <a:pt x="54" y="7"/>
                  </a:lnTo>
                  <a:lnTo>
                    <a:pt x="47" y="18"/>
                  </a:lnTo>
                  <a:lnTo>
                    <a:pt x="38" y="33"/>
                  </a:lnTo>
                  <a:lnTo>
                    <a:pt x="30" y="50"/>
                  </a:lnTo>
                  <a:lnTo>
                    <a:pt x="21" y="66"/>
                  </a:lnTo>
                  <a:lnTo>
                    <a:pt x="13" y="78"/>
                  </a:lnTo>
                  <a:lnTo>
                    <a:pt x="6" y="87"/>
                  </a:lnTo>
                  <a:lnTo>
                    <a:pt x="1" y="9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3" name="Freeform 591">
              <a:extLst>
                <a:ext uri="{FF2B5EF4-FFF2-40B4-BE49-F238E27FC236}">
                  <a16:creationId xmlns:a16="http://schemas.microsoft.com/office/drawing/2014/main" xmlns="" id="{360A3A0F-1469-BE6F-C5A4-2010CEEBE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" y="4118"/>
              <a:ext cx="33" cy="48"/>
            </a:xfrm>
            <a:custGeom>
              <a:avLst/>
              <a:gdLst>
                <a:gd name="T0" fmla="*/ 1 w 64"/>
                <a:gd name="T1" fmla="*/ 98 h 98"/>
                <a:gd name="T2" fmla="*/ 0 w 64"/>
                <a:gd name="T3" fmla="*/ 93 h 98"/>
                <a:gd name="T4" fmla="*/ 2 w 64"/>
                <a:gd name="T5" fmla="*/ 82 h 98"/>
                <a:gd name="T6" fmla="*/ 9 w 64"/>
                <a:gd name="T7" fmla="*/ 67 h 98"/>
                <a:gd name="T8" fmla="*/ 18 w 64"/>
                <a:gd name="T9" fmla="*/ 50 h 98"/>
                <a:gd name="T10" fmla="*/ 29 w 64"/>
                <a:gd name="T11" fmla="*/ 34 h 98"/>
                <a:gd name="T12" fmla="*/ 42 w 64"/>
                <a:gd name="T13" fmla="*/ 19 h 98"/>
                <a:gd name="T14" fmla="*/ 54 w 64"/>
                <a:gd name="T15" fmla="*/ 7 h 98"/>
                <a:gd name="T16" fmla="*/ 64 w 64"/>
                <a:gd name="T17" fmla="*/ 0 h 98"/>
                <a:gd name="T18" fmla="*/ 60 w 64"/>
                <a:gd name="T19" fmla="*/ 8 h 98"/>
                <a:gd name="T20" fmla="*/ 52 w 64"/>
                <a:gd name="T21" fmla="*/ 20 h 98"/>
                <a:gd name="T22" fmla="*/ 43 w 64"/>
                <a:gd name="T23" fmla="*/ 37 h 98"/>
                <a:gd name="T24" fmla="*/ 33 w 64"/>
                <a:gd name="T25" fmla="*/ 54 h 98"/>
                <a:gd name="T26" fmla="*/ 22 w 64"/>
                <a:gd name="T27" fmla="*/ 72 h 98"/>
                <a:gd name="T28" fmla="*/ 13 w 64"/>
                <a:gd name="T29" fmla="*/ 85 h 98"/>
                <a:gd name="T30" fmla="*/ 5 w 64"/>
                <a:gd name="T31" fmla="*/ 95 h 98"/>
                <a:gd name="T32" fmla="*/ 1 w 64"/>
                <a:gd name="T3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98">
                  <a:moveTo>
                    <a:pt x="1" y="98"/>
                  </a:moveTo>
                  <a:lnTo>
                    <a:pt x="0" y="93"/>
                  </a:lnTo>
                  <a:lnTo>
                    <a:pt x="2" y="82"/>
                  </a:lnTo>
                  <a:lnTo>
                    <a:pt x="9" y="67"/>
                  </a:lnTo>
                  <a:lnTo>
                    <a:pt x="18" y="50"/>
                  </a:lnTo>
                  <a:lnTo>
                    <a:pt x="29" y="34"/>
                  </a:lnTo>
                  <a:lnTo>
                    <a:pt x="42" y="19"/>
                  </a:lnTo>
                  <a:lnTo>
                    <a:pt x="54" y="7"/>
                  </a:lnTo>
                  <a:lnTo>
                    <a:pt x="64" y="0"/>
                  </a:lnTo>
                  <a:lnTo>
                    <a:pt x="60" y="8"/>
                  </a:lnTo>
                  <a:lnTo>
                    <a:pt x="52" y="20"/>
                  </a:lnTo>
                  <a:lnTo>
                    <a:pt x="43" y="37"/>
                  </a:lnTo>
                  <a:lnTo>
                    <a:pt x="33" y="54"/>
                  </a:lnTo>
                  <a:lnTo>
                    <a:pt x="22" y="72"/>
                  </a:lnTo>
                  <a:lnTo>
                    <a:pt x="13" y="85"/>
                  </a:lnTo>
                  <a:lnTo>
                    <a:pt x="5" y="95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4" name="Freeform 592">
              <a:extLst>
                <a:ext uri="{FF2B5EF4-FFF2-40B4-BE49-F238E27FC236}">
                  <a16:creationId xmlns:a16="http://schemas.microsoft.com/office/drawing/2014/main" xmlns="" id="{97296BB2-0548-020D-9C52-AA5182EF0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9" y="4122"/>
              <a:ext cx="34" cy="40"/>
            </a:xfrm>
            <a:custGeom>
              <a:avLst/>
              <a:gdLst>
                <a:gd name="T0" fmla="*/ 0 w 68"/>
                <a:gd name="T1" fmla="*/ 80 h 80"/>
                <a:gd name="T2" fmla="*/ 0 w 68"/>
                <a:gd name="T3" fmla="*/ 76 h 80"/>
                <a:gd name="T4" fmla="*/ 5 w 68"/>
                <a:gd name="T5" fmla="*/ 66 h 80"/>
                <a:gd name="T6" fmla="*/ 13 w 68"/>
                <a:gd name="T7" fmla="*/ 54 h 80"/>
                <a:gd name="T8" fmla="*/ 23 w 68"/>
                <a:gd name="T9" fmla="*/ 40 h 80"/>
                <a:gd name="T10" fmla="*/ 35 w 68"/>
                <a:gd name="T11" fmla="*/ 26 h 80"/>
                <a:gd name="T12" fmla="*/ 47 w 68"/>
                <a:gd name="T13" fmla="*/ 14 h 80"/>
                <a:gd name="T14" fmla="*/ 59 w 68"/>
                <a:gd name="T15" fmla="*/ 4 h 80"/>
                <a:gd name="T16" fmla="*/ 68 w 68"/>
                <a:gd name="T17" fmla="*/ 0 h 80"/>
                <a:gd name="T18" fmla="*/ 63 w 68"/>
                <a:gd name="T19" fmla="*/ 8 h 80"/>
                <a:gd name="T20" fmla="*/ 54 w 68"/>
                <a:gd name="T21" fmla="*/ 19 h 80"/>
                <a:gd name="T22" fmla="*/ 44 w 68"/>
                <a:gd name="T23" fmla="*/ 34 h 80"/>
                <a:gd name="T24" fmla="*/ 34 w 68"/>
                <a:gd name="T25" fmla="*/ 48 h 80"/>
                <a:gd name="T26" fmla="*/ 23 w 68"/>
                <a:gd name="T27" fmla="*/ 61 h 80"/>
                <a:gd name="T28" fmla="*/ 13 w 68"/>
                <a:gd name="T29" fmla="*/ 73 h 80"/>
                <a:gd name="T30" fmla="*/ 5 w 68"/>
                <a:gd name="T31" fmla="*/ 79 h 80"/>
                <a:gd name="T32" fmla="*/ 0 w 68"/>
                <a:gd name="T3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" h="80">
                  <a:moveTo>
                    <a:pt x="0" y="80"/>
                  </a:moveTo>
                  <a:lnTo>
                    <a:pt x="0" y="76"/>
                  </a:lnTo>
                  <a:lnTo>
                    <a:pt x="5" y="66"/>
                  </a:lnTo>
                  <a:lnTo>
                    <a:pt x="13" y="54"/>
                  </a:lnTo>
                  <a:lnTo>
                    <a:pt x="23" y="40"/>
                  </a:lnTo>
                  <a:lnTo>
                    <a:pt x="35" y="26"/>
                  </a:lnTo>
                  <a:lnTo>
                    <a:pt x="47" y="14"/>
                  </a:lnTo>
                  <a:lnTo>
                    <a:pt x="59" y="4"/>
                  </a:lnTo>
                  <a:lnTo>
                    <a:pt x="68" y="0"/>
                  </a:lnTo>
                  <a:lnTo>
                    <a:pt x="63" y="8"/>
                  </a:lnTo>
                  <a:lnTo>
                    <a:pt x="54" y="19"/>
                  </a:lnTo>
                  <a:lnTo>
                    <a:pt x="44" y="34"/>
                  </a:lnTo>
                  <a:lnTo>
                    <a:pt x="34" y="48"/>
                  </a:lnTo>
                  <a:lnTo>
                    <a:pt x="23" y="61"/>
                  </a:lnTo>
                  <a:lnTo>
                    <a:pt x="13" y="73"/>
                  </a:lnTo>
                  <a:lnTo>
                    <a:pt x="5" y="7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5" name="Freeform 593">
              <a:extLst>
                <a:ext uri="{FF2B5EF4-FFF2-40B4-BE49-F238E27FC236}">
                  <a16:creationId xmlns:a16="http://schemas.microsoft.com/office/drawing/2014/main" xmlns="" id="{E7822F23-4191-337A-0D99-3025A70DA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" y="4128"/>
              <a:ext cx="30" cy="33"/>
            </a:xfrm>
            <a:custGeom>
              <a:avLst/>
              <a:gdLst>
                <a:gd name="T0" fmla="*/ 2 w 60"/>
                <a:gd name="T1" fmla="*/ 67 h 67"/>
                <a:gd name="T2" fmla="*/ 0 w 60"/>
                <a:gd name="T3" fmla="*/ 62 h 67"/>
                <a:gd name="T4" fmla="*/ 3 w 60"/>
                <a:gd name="T5" fmla="*/ 54 h 67"/>
                <a:gd name="T6" fmla="*/ 8 w 60"/>
                <a:gd name="T7" fmla="*/ 44 h 67"/>
                <a:gd name="T8" fmla="*/ 16 w 60"/>
                <a:gd name="T9" fmla="*/ 33 h 67"/>
                <a:gd name="T10" fmla="*/ 25 w 60"/>
                <a:gd name="T11" fmla="*/ 23 h 67"/>
                <a:gd name="T12" fmla="*/ 36 w 60"/>
                <a:gd name="T13" fmla="*/ 13 h 67"/>
                <a:gd name="T14" fmla="*/ 48 w 60"/>
                <a:gd name="T15" fmla="*/ 5 h 67"/>
                <a:gd name="T16" fmla="*/ 60 w 60"/>
                <a:gd name="T17" fmla="*/ 0 h 67"/>
                <a:gd name="T18" fmla="*/ 53 w 60"/>
                <a:gd name="T19" fmla="*/ 7 h 67"/>
                <a:gd name="T20" fmla="*/ 47 w 60"/>
                <a:gd name="T21" fmla="*/ 17 h 67"/>
                <a:gd name="T22" fmla="*/ 37 w 60"/>
                <a:gd name="T23" fmla="*/ 28 h 67"/>
                <a:gd name="T24" fmla="*/ 28 w 60"/>
                <a:gd name="T25" fmla="*/ 40 h 67"/>
                <a:gd name="T26" fmla="*/ 19 w 60"/>
                <a:gd name="T27" fmla="*/ 52 h 67"/>
                <a:gd name="T28" fmla="*/ 12 w 60"/>
                <a:gd name="T29" fmla="*/ 60 h 67"/>
                <a:gd name="T30" fmla="*/ 6 w 60"/>
                <a:gd name="T31" fmla="*/ 65 h 67"/>
                <a:gd name="T32" fmla="*/ 2 w 60"/>
                <a:gd name="T3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" h="67">
                  <a:moveTo>
                    <a:pt x="2" y="67"/>
                  </a:moveTo>
                  <a:lnTo>
                    <a:pt x="0" y="62"/>
                  </a:lnTo>
                  <a:lnTo>
                    <a:pt x="3" y="54"/>
                  </a:lnTo>
                  <a:lnTo>
                    <a:pt x="8" y="44"/>
                  </a:lnTo>
                  <a:lnTo>
                    <a:pt x="16" y="33"/>
                  </a:lnTo>
                  <a:lnTo>
                    <a:pt x="25" y="23"/>
                  </a:lnTo>
                  <a:lnTo>
                    <a:pt x="36" y="13"/>
                  </a:lnTo>
                  <a:lnTo>
                    <a:pt x="48" y="5"/>
                  </a:lnTo>
                  <a:lnTo>
                    <a:pt x="60" y="0"/>
                  </a:lnTo>
                  <a:lnTo>
                    <a:pt x="53" y="7"/>
                  </a:lnTo>
                  <a:lnTo>
                    <a:pt x="47" y="17"/>
                  </a:lnTo>
                  <a:lnTo>
                    <a:pt x="37" y="28"/>
                  </a:lnTo>
                  <a:lnTo>
                    <a:pt x="28" y="40"/>
                  </a:lnTo>
                  <a:lnTo>
                    <a:pt x="19" y="52"/>
                  </a:lnTo>
                  <a:lnTo>
                    <a:pt x="12" y="60"/>
                  </a:lnTo>
                  <a:lnTo>
                    <a:pt x="6" y="65"/>
                  </a:lnTo>
                  <a:lnTo>
                    <a:pt x="2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6" name="Freeform 594">
              <a:extLst>
                <a:ext uri="{FF2B5EF4-FFF2-40B4-BE49-F238E27FC236}">
                  <a16:creationId xmlns:a16="http://schemas.microsoft.com/office/drawing/2014/main" xmlns="" id="{8115F543-7382-9E41-E487-1A262BD3D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" y="4137"/>
              <a:ext cx="25" cy="23"/>
            </a:xfrm>
            <a:custGeom>
              <a:avLst/>
              <a:gdLst>
                <a:gd name="T0" fmla="*/ 0 w 52"/>
                <a:gd name="T1" fmla="*/ 46 h 46"/>
                <a:gd name="T2" fmla="*/ 0 w 52"/>
                <a:gd name="T3" fmla="*/ 43 h 46"/>
                <a:gd name="T4" fmla="*/ 4 w 52"/>
                <a:gd name="T5" fmla="*/ 36 h 46"/>
                <a:gd name="T6" fmla="*/ 11 w 52"/>
                <a:gd name="T7" fmla="*/ 29 h 46"/>
                <a:gd name="T8" fmla="*/ 19 w 52"/>
                <a:gd name="T9" fmla="*/ 20 h 46"/>
                <a:gd name="T10" fmla="*/ 28 w 52"/>
                <a:gd name="T11" fmla="*/ 11 h 46"/>
                <a:gd name="T12" fmla="*/ 37 w 52"/>
                <a:gd name="T13" fmla="*/ 5 h 46"/>
                <a:gd name="T14" fmla="*/ 46 w 52"/>
                <a:gd name="T15" fmla="*/ 1 h 46"/>
                <a:gd name="T16" fmla="*/ 52 w 52"/>
                <a:gd name="T17" fmla="*/ 0 h 46"/>
                <a:gd name="T18" fmla="*/ 46 w 52"/>
                <a:gd name="T19" fmla="*/ 5 h 46"/>
                <a:gd name="T20" fmla="*/ 40 w 52"/>
                <a:gd name="T21" fmla="*/ 11 h 46"/>
                <a:gd name="T22" fmla="*/ 33 w 52"/>
                <a:gd name="T23" fmla="*/ 19 h 46"/>
                <a:gd name="T24" fmla="*/ 25 w 52"/>
                <a:gd name="T25" fmla="*/ 26 h 46"/>
                <a:gd name="T26" fmla="*/ 17 w 52"/>
                <a:gd name="T27" fmla="*/ 34 h 46"/>
                <a:gd name="T28" fmla="*/ 11 w 52"/>
                <a:gd name="T29" fmla="*/ 40 h 46"/>
                <a:gd name="T30" fmla="*/ 4 w 52"/>
                <a:gd name="T31" fmla="*/ 45 h 46"/>
                <a:gd name="T32" fmla="*/ 0 w 52"/>
                <a:gd name="T3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6">
                  <a:moveTo>
                    <a:pt x="0" y="46"/>
                  </a:moveTo>
                  <a:lnTo>
                    <a:pt x="0" y="43"/>
                  </a:lnTo>
                  <a:lnTo>
                    <a:pt x="4" y="36"/>
                  </a:lnTo>
                  <a:lnTo>
                    <a:pt x="11" y="29"/>
                  </a:lnTo>
                  <a:lnTo>
                    <a:pt x="19" y="20"/>
                  </a:lnTo>
                  <a:lnTo>
                    <a:pt x="28" y="11"/>
                  </a:lnTo>
                  <a:lnTo>
                    <a:pt x="37" y="5"/>
                  </a:lnTo>
                  <a:lnTo>
                    <a:pt x="46" y="1"/>
                  </a:lnTo>
                  <a:lnTo>
                    <a:pt x="52" y="0"/>
                  </a:lnTo>
                  <a:lnTo>
                    <a:pt x="46" y="5"/>
                  </a:lnTo>
                  <a:lnTo>
                    <a:pt x="40" y="11"/>
                  </a:lnTo>
                  <a:lnTo>
                    <a:pt x="33" y="19"/>
                  </a:lnTo>
                  <a:lnTo>
                    <a:pt x="25" y="26"/>
                  </a:lnTo>
                  <a:lnTo>
                    <a:pt x="17" y="34"/>
                  </a:lnTo>
                  <a:lnTo>
                    <a:pt x="11" y="40"/>
                  </a:lnTo>
                  <a:lnTo>
                    <a:pt x="4" y="45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7" name="Freeform 595">
              <a:extLst>
                <a:ext uri="{FF2B5EF4-FFF2-40B4-BE49-F238E27FC236}">
                  <a16:creationId xmlns:a16="http://schemas.microsoft.com/office/drawing/2014/main" xmlns="" id="{BD9E85E6-5535-6481-D886-BCDAFF3B44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3" y="4143"/>
              <a:ext cx="17" cy="14"/>
            </a:xfrm>
            <a:custGeom>
              <a:avLst/>
              <a:gdLst>
                <a:gd name="T0" fmla="*/ 0 w 34"/>
                <a:gd name="T1" fmla="*/ 29 h 29"/>
                <a:gd name="T2" fmla="*/ 1 w 34"/>
                <a:gd name="T3" fmla="*/ 22 h 29"/>
                <a:gd name="T4" fmla="*/ 10 w 34"/>
                <a:gd name="T5" fmla="*/ 10 h 29"/>
                <a:gd name="T6" fmla="*/ 22 w 34"/>
                <a:gd name="T7" fmla="*/ 0 h 29"/>
                <a:gd name="T8" fmla="*/ 34 w 34"/>
                <a:gd name="T9" fmla="*/ 0 h 29"/>
                <a:gd name="T10" fmla="*/ 22 w 34"/>
                <a:gd name="T11" fmla="*/ 7 h 29"/>
                <a:gd name="T12" fmla="*/ 11 w 34"/>
                <a:gd name="T13" fmla="*/ 19 h 29"/>
                <a:gd name="T14" fmla="*/ 5 w 34"/>
                <a:gd name="T15" fmla="*/ 29 h 29"/>
                <a:gd name="T16" fmla="*/ 0 w 34"/>
                <a:gd name="T1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29">
                  <a:moveTo>
                    <a:pt x="0" y="29"/>
                  </a:moveTo>
                  <a:lnTo>
                    <a:pt x="1" y="22"/>
                  </a:lnTo>
                  <a:lnTo>
                    <a:pt x="10" y="10"/>
                  </a:lnTo>
                  <a:lnTo>
                    <a:pt x="22" y="0"/>
                  </a:lnTo>
                  <a:lnTo>
                    <a:pt x="34" y="0"/>
                  </a:lnTo>
                  <a:lnTo>
                    <a:pt x="22" y="7"/>
                  </a:lnTo>
                  <a:lnTo>
                    <a:pt x="11" y="19"/>
                  </a:lnTo>
                  <a:lnTo>
                    <a:pt x="5" y="29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8" name="Freeform 596">
              <a:extLst>
                <a:ext uri="{FF2B5EF4-FFF2-40B4-BE49-F238E27FC236}">
                  <a16:creationId xmlns:a16="http://schemas.microsoft.com/office/drawing/2014/main" xmlns="" id="{89A0AA04-7B9E-534F-9232-883E522E5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2" y="4128"/>
              <a:ext cx="20" cy="19"/>
            </a:xfrm>
            <a:custGeom>
              <a:avLst/>
              <a:gdLst>
                <a:gd name="T0" fmla="*/ 39 w 39"/>
                <a:gd name="T1" fmla="*/ 0 h 39"/>
                <a:gd name="T2" fmla="*/ 33 w 39"/>
                <a:gd name="T3" fmla="*/ 10 h 39"/>
                <a:gd name="T4" fmla="*/ 22 w 39"/>
                <a:gd name="T5" fmla="*/ 25 h 39"/>
                <a:gd name="T6" fmla="*/ 10 w 39"/>
                <a:gd name="T7" fmla="*/ 38 h 39"/>
                <a:gd name="T8" fmla="*/ 1 w 39"/>
                <a:gd name="T9" fmla="*/ 39 h 39"/>
                <a:gd name="T10" fmla="*/ 0 w 39"/>
                <a:gd name="T11" fmla="*/ 35 h 39"/>
                <a:gd name="T12" fmla="*/ 2 w 39"/>
                <a:gd name="T13" fmla="*/ 30 h 39"/>
                <a:gd name="T14" fmla="*/ 8 w 39"/>
                <a:gd name="T15" fmla="*/ 24 h 39"/>
                <a:gd name="T16" fmla="*/ 14 w 39"/>
                <a:gd name="T17" fmla="*/ 19 h 39"/>
                <a:gd name="T18" fmla="*/ 21 w 39"/>
                <a:gd name="T19" fmla="*/ 13 h 39"/>
                <a:gd name="T20" fmla="*/ 29 w 39"/>
                <a:gd name="T21" fmla="*/ 8 h 39"/>
                <a:gd name="T22" fmla="*/ 35 w 39"/>
                <a:gd name="T23" fmla="*/ 3 h 39"/>
                <a:gd name="T24" fmla="*/ 39 w 39"/>
                <a:gd name="T2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9">
                  <a:moveTo>
                    <a:pt x="39" y="0"/>
                  </a:moveTo>
                  <a:lnTo>
                    <a:pt x="33" y="10"/>
                  </a:lnTo>
                  <a:lnTo>
                    <a:pt x="22" y="25"/>
                  </a:lnTo>
                  <a:lnTo>
                    <a:pt x="10" y="38"/>
                  </a:lnTo>
                  <a:lnTo>
                    <a:pt x="1" y="39"/>
                  </a:lnTo>
                  <a:lnTo>
                    <a:pt x="0" y="35"/>
                  </a:lnTo>
                  <a:lnTo>
                    <a:pt x="2" y="30"/>
                  </a:lnTo>
                  <a:lnTo>
                    <a:pt x="8" y="24"/>
                  </a:lnTo>
                  <a:lnTo>
                    <a:pt x="14" y="19"/>
                  </a:lnTo>
                  <a:lnTo>
                    <a:pt x="21" y="13"/>
                  </a:lnTo>
                  <a:lnTo>
                    <a:pt x="29" y="8"/>
                  </a:lnTo>
                  <a:lnTo>
                    <a:pt x="35" y="3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09" name="Freeform 597">
              <a:extLst>
                <a:ext uri="{FF2B5EF4-FFF2-40B4-BE49-F238E27FC236}">
                  <a16:creationId xmlns:a16="http://schemas.microsoft.com/office/drawing/2014/main" xmlns="" id="{F4D0FF0E-8EAE-90E4-7199-A681EEFA3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9" y="4117"/>
              <a:ext cx="23" cy="9"/>
            </a:xfrm>
            <a:custGeom>
              <a:avLst/>
              <a:gdLst>
                <a:gd name="T0" fmla="*/ 47 w 47"/>
                <a:gd name="T1" fmla="*/ 19 h 19"/>
                <a:gd name="T2" fmla="*/ 44 w 47"/>
                <a:gd name="T3" fmla="*/ 18 h 19"/>
                <a:gd name="T4" fmla="*/ 39 w 47"/>
                <a:gd name="T5" fmla="*/ 14 h 19"/>
                <a:gd name="T6" fmla="*/ 31 w 47"/>
                <a:gd name="T7" fmla="*/ 10 h 19"/>
                <a:gd name="T8" fmla="*/ 24 w 47"/>
                <a:gd name="T9" fmla="*/ 6 h 19"/>
                <a:gd name="T10" fmla="*/ 16 w 47"/>
                <a:gd name="T11" fmla="*/ 3 h 19"/>
                <a:gd name="T12" fmla="*/ 10 w 47"/>
                <a:gd name="T13" fmla="*/ 0 h 19"/>
                <a:gd name="T14" fmla="*/ 4 w 47"/>
                <a:gd name="T15" fmla="*/ 0 h 19"/>
                <a:gd name="T16" fmla="*/ 0 w 47"/>
                <a:gd name="T17" fmla="*/ 1 h 19"/>
                <a:gd name="T18" fmla="*/ 0 w 47"/>
                <a:gd name="T19" fmla="*/ 5 h 19"/>
                <a:gd name="T20" fmla="*/ 3 w 47"/>
                <a:gd name="T21" fmla="*/ 8 h 19"/>
                <a:gd name="T22" fmla="*/ 10 w 47"/>
                <a:gd name="T23" fmla="*/ 10 h 19"/>
                <a:gd name="T24" fmla="*/ 18 w 47"/>
                <a:gd name="T25" fmla="*/ 13 h 19"/>
                <a:gd name="T26" fmla="*/ 26 w 47"/>
                <a:gd name="T27" fmla="*/ 15 h 19"/>
                <a:gd name="T28" fmla="*/ 33 w 47"/>
                <a:gd name="T29" fmla="*/ 16 h 19"/>
                <a:gd name="T30" fmla="*/ 41 w 47"/>
                <a:gd name="T31" fmla="*/ 18 h 19"/>
                <a:gd name="T32" fmla="*/ 47 w 47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19">
                  <a:moveTo>
                    <a:pt x="47" y="19"/>
                  </a:moveTo>
                  <a:lnTo>
                    <a:pt x="44" y="18"/>
                  </a:lnTo>
                  <a:lnTo>
                    <a:pt x="39" y="14"/>
                  </a:lnTo>
                  <a:lnTo>
                    <a:pt x="31" y="10"/>
                  </a:lnTo>
                  <a:lnTo>
                    <a:pt x="24" y="6"/>
                  </a:lnTo>
                  <a:lnTo>
                    <a:pt x="16" y="3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1"/>
                  </a:lnTo>
                  <a:lnTo>
                    <a:pt x="0" y="5"/>
                  </a:lnTo>
                  <a:lnTo>
                    <a:pt x="3" y="8"/>
                  </a:lnTo>
                  <a:lnTo>
                    <a:pt x="10" y="10"/>
                  </a:lnTo>
                  <a:lnTo>
                    <a:pt x="18" y="13"/>
                  </a:lnTo>
                  <a:lnTo>
                    <a:pt x="26" y="15"/>
                  </a:lnTo>
                  <a:lnTo>
                    <a:pt x="33" y="16"/>
                  </a:lnTo>
                  <a:lnTo>
                    <a:pt x="41" y="18"/>
                  </a:lnTo>
                  <a:lnTo>
                    <a:pt x="47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0" name="Freeform 598">
              <a:extLst>
                <a:ext uri="{FF2B5EF4-FFF2-40B4-BE49-F238E27FC236}">
                  <a16:creationId xmlns:a16="http://schemas.microsoft.com/office/drawing/2014/main" xmlns="" id="{FA80313D-93D6-9A11-A2AF-BEF3FE3F6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" y="4129"/>
              <a:ext cx="26" cy="6"/>
            </a:xfrm>
            <a:custGeom>
              <a:avLst/>
              <a:gdLst>
                <a:gd name="T0" fmla="*/ 51 w 51"/>
                <a:gd name="T1" fmla="*/ 0 h 11"/>
                <a:gd name="T2" fmla="*/ 47 w 51"/>
                <a:gd name="T3" fmla="*/ 0 h 11"/>
                <a:gd name="T4" fmla="*/ 41 w 51"/>
                <a:gd name="T5" fmla="*/ 0 h 11"/>
                <a:gd name="T6" fmla="*/ 33 w 51"/>
                <a:gd name="T7" fmla="*/ 0 h 11"/>
                <a:gd name="T8" fmla="*/ 24 w 51"/>
                <a:gd name="T9" fmla="*/ 0 h 11"/>
                <a:gd name="T10" fmla="*/ 14 w 51"/>
                <a:gd name="T11" fmla="*/ 0 h 11"/>
                <a:gd name="T12" fmla="*/ 8 w 51"/>
                <a:gd name="T13" fmla="*/ 1 h 11"/>
                <a:gd name="T14" fmla="*/ 3 w 51"/>
                <a:gd name="T15" fmla="*/ 4 h 11"/>
                <a:gd name="T16" fmla="*/ 0 w 51"/>
                <a:gd name="T17" fmla="*/ 7 h 11"/>
                <a:gd name="T18" fmla="*/ 1 w 51"/>
                <a:gd name="T19" fmla="*/ 10 h 11"/>
                <a:gd name="T20" fmla="*/ 7 w 51"/>
                <a:gd name="T21" fmla="*/ 11 h 11"/>
                <a:gd name="T22" fmla="*/ 13 w 51"/>
                <a:gd name="T23" fmla="*/ 11 h 11"/>
                <a:gd name="T24" fmla="*/ 22 w 51"/>
                <a:gd name="T25" fmla="*/ 9 h 11"/>
                <a:gd name="T26" fmla="*/ 30 w 51"/>
                <a:gd name="T27" fmla="*/ 6 h 11"/>
                <a:gd name="T28" fmla="*/ 40 w 51"/>
                <a:gd name="T29" fmla="*/ 4 h 11"/>
                <a:gd name="T30" fmla="*/ 46 w 51"/>
                <a:gd name="T31" fmla="*/ 1 h 11"/>
                <a:gd name="T32" fmla="*/ 51 w 51"/>
                <a:gd name="T3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11">
                  <a:moveTo>
                    <a:pt x="51" y="0"/>
                  </a:moveTo>
                  <a:lnTo>
                    <a:pt x="47" y="0"/>
                  </a:lnTo>
                  <a:lnTo>
                    <a:pt x="41" y="0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4" y="0"/>
                  </a:lnTo>
                  <a:lnTo>
                    <a:pt x="8" y="1"/>
                  </a:lnTo>
                  <a:lnTo>
                    <a:pt x="3" y="4"/>
                  </a:lnTo>
                  <a:lnTo>
                    <a:pt x="0" y="7"/>
                  </a:lnTo>
                  <a:lnTo>
                    <a:pt x="1" y="10"/>
                  </a:lnTo>
                  <a:lnTo>
                    <a:pt x="7" y="11"/>
                  </a:lnTo>
                  <a:lnTo>
                    <a:pt x="13" y="11"/>
                  </a:lnTo>
                  <a:lnTo>
                    <a:pt x="22" y="9"/>
                  </a:lnTo>
                  <a:lnTo>
                    <a:pt x="30" y="6"/>
                  </a:lnTo>
                  <a:lnTo>
                    <a:pt x="40" y="4"/>
                  </a:lnTo>
                  <a:lnTo>
                    <a:pt x="46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1" name="Freeform 599">
              <a:extLst>
                <a:ext uri="{FF2B5EF4-FFF2-40B4-BE49-F238E27FC236}">
                  <a16:creationId xmlns:a16="http://schemas.microsoft.com/office/drawing/2014/main" xmlns="" id="{CD6AB1B7-8026-2776-A02B-FAA00341CD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6" y="4105"/>
              <a:ext cx="24" cy="18"/>
            </a:xfrm>
            <a:custGeom>
              <a:avLst/>
              <a:gdLst>
                <a:gd name="T0" fmla="*/ 47 w 47"/>
                <a:gd name="T1" fmla="*/ 36 h 36"/>
                <a:gd name="T2" fmla="*/ 41 w 47"/>
                <a:gd name="T3" fmla="*/ 33 h 36"/>
                <a:gd name="T4" fmla="*/ 33 w 47"/>
                <a:gd name="T5" fmla="*/ 28 h 36"/>
                <a:gd name="T6" fmla="*/ 25 w 47"/>
                <a:gd name="T7" fmla="*/ 23 h 36"/>
                <a:gd name="T8" fmla="*/ 16 w 47"/>
                <a:gd name="T9" fmla="*/ 17 h 36"/>
                <a:gd name="T10" fmla="*/ 9 w 47"/>
                <a:gd name="T11" fmla="*/ 12 h 36"/>
                <a:gd name="T12" fmla="*/ 3 w 47"/>
                <a:gd name="T13" fmla="*/ 7 h 36"/>
                <a:gd name="T14" fmla="*/ 0 w 47"/>
                <a:gd name="T15" fmla="*/ 2 h 36"/>
                <a:gd name="T16" fmla="*/ 1 w 47"/>
                <a:gd name="T17" fmla="*/ 0 h 36"/>
                <a:gd name="T18" fmla="*/ 5 w 47"/>
                <a:gd name="T19" fmla="*/ 0 h 36"/>
                <a:gd name="T20" fmla="*/ 11 w 47"/>
                <a:gd name="T21" fmla="*/ 2 h 36"/>
                <a:gd name="T22" fmla="*/ 17 w 47"/>
                <a:gd name="T23" fmla="*/ 7 h 36"/>
                <a:gd name="T24" fmla="*/ 25 w 47"/>
                <a:gd name="T25" fmla="*/ 13 h 36"/>
                <a:gd name="T26" fmla="*/ 32 w 47"/>
                <a:gd name="T27" fmla="*/ 19 h 36"/>
                <a:gd name="T28" fmla="*/ 38 w 47"/>
                <a:gd name="T29" fmla="*/ 27 h 36"/>
                <a:gd name="T30" fmla="*/ 43 w 47"/>
                <a:gd name="T31" fmla="*/ 32 h 36"/>
                <a:gd name="T32" fmla="*/ 47 w 47"/>
                <a:gd name="T3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36">
                  <a:moveTo>
                    <a:pt x="47" y="36"/>
                  </a:moveTo>
                  <a:lnTo>
                    <a:pt x="41" y="33"/>
                  </a:lnTo>
                  <a:lnTo>
                    <a:pt x="33" y="28"/>
                  </a:lnTo>
                  <a:lnTo>
                    <a:pt x="25" y="23"/>
                  </a:lnTo>
                  <a:lnTo>
                    <a:pt x="16" y="17"/>
                  </a:lnTo>
                  <a:lnTo>
                    <a:pt x="9" y="12"/>
                  </a:lnTo>
                  <a:lnTo>
                    <a:pt x="3" y="7"/>
                  </a:lnTo>
                  <a:lnTo>
                    <a:pt x="0" y="2"/>
                  </a:lnTo>
                  <a:lnTo>
                    <a:pt x="1" y="0"/>
                  </a:lnTo>
                  <a:lnTo>
                    <a:pt x="5" y="0"/>
                  </a:lnTo>
                  <a:lnTo>
                    <a:pt x="11" y="2"/>
                  </a:lnTo>
                  <a:lnTo>
                    <a:pt x="17" y="7"/>
                  </a:lnTo>
                  <a:lnTo>
                    <a:pt x="25" y="13"/>
                  </a:lnTo>
                  <a:lnTo>
                    <a:pt x="32" y="19"/>
                  </a:lnTo>
                  <a:lnTo>
                    <a:pt x="38" y="27"/>
                  </a:lnTo>
                  <a:lnTo>
                    <a:pt x="43" y="32"/>
                  </a:lnTo>
                  <a:lnTo>
                    <a:pt x="47" y="3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2" name="Freeform 600">
              <a:extLst>
                <a:ext uri="{FF2B5EF4-FFF2-40B4-BE49-F238E27FC236}">
                  <a16:creationId xmlns:a16="http://schemas.microsoft.com/office/drawing/2014/main" xmlns="" id="{B7BE8A44-2B71-D259-EC4B-DE6BF05C7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4107"/>
              <a:ext cx="7" cy="31"/>
            </a:xfrm>
            <a:custGeom>
              <a:avLst/>
              <a:gdLst>
                <a:gd name="T0" fmla="*/ 3 w 15"/>
                <a:gd name="T1" fmla="*/ 63 h 63"/>
                <a:gd name="T2" fmla="*/ 1 w 15"/>
                <a:gd name="T3" fmla="*/ 46 h 63"/>
                <a:gd name="T4" fmla="*/ 0 w 15"/>
                <a:gd name="T5" fmla="*/ 26 h 63"/>
                <a:gd name="T6" fmla="*/ 3 w 15"/>
                <a:gd name="T7" fmla="*/ 9 h 63"/>
                <a:gd name="T8" fmla="*/ 9 w 15"/>
                <a:gd name="T9" fmla="*/ 0 h 63"/>
                <a:gd name="T10" fmla="*/ 15 w 15"/>
                <a:gd name="T11" fmla="*/ 8 h 63"/>
                <a:gd name="T12" fmla="*/ 12 w 15"/>
                <a:gd name="T13" fmla="*/ 25 h 63"/>
                <a:gd name="T14" fmla="*/ 7 w 15"/>
                <a:gd name="T15" fmla="*/ 46 h 63"/>
                <a:gd name="T16" fmla="*/ 3 w 15"/>
                <a:gd name="T1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63">
                  <a:moveTo>
                    <a:pt x="3" y="63"/>
                  </a:moveTo>
                  <a:lnTo>
                    <a:pt x="1" y="46"/>
                  </a:lnTo>
                  <a:lnTo>
                    <a:pt x="0" y="26"/>
                  </a:lnTo>
                  <a:lnTo>
                    <a:pt x="3" y="9"/>
                  </a:lnTo>
                  <a:lnTo>
                    <a:pt x="9" y="0"/>
                  </a:lnTo>
                  <a:lnTo>
                    <a:pt x="15" y="8"/>
                  </a:lnTo>
                  <a:lnTo>
                    <a:pt x="12" y="25"/>
                  </a:lnTo>
                  <a:lnTo>
                    <a:pt x="7" y="46"/>
                  </a:lnTo>
                  <a:lnTo>
                    <a:pt x="3" y="6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3" name="Freeform 601">
              <a:extLst>
                <a:ext uri="{FF2B5EF4-FFF2-40B4-BE49-F238E27FC236}">
                  <a16:creationId xmlns:a16="http://schemas.microsoft.com/office/drawing/2014/main" xmlns="" id="{C74824C7-DB7C-5DF6-DA10-2613B9F508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4113"/>
              <a:ext cx="11" cy="30"/>
            </a:xfrm>
            <a:custGeom>
              <a:avLst/>
              <a:gdLst>
                <a:gd name="T0" fmla="*/ 0 w 21"/>
                <a:gd name="T1" fmla="*/ 60 h 60"/>
                <a:gd name="T2" fmla="*/ 1 w 21"/>
                <a:gd name="T3" fmla="*/ 45 h 60"/>
                <a:gd name="T4" fmla="*/ 3 w 21"/>
                <a:gd name="T5" fmla="*/ 27 h 60"/>
                <a:gd name="T6" fmla="*/ 10 w 21"/>
                <a:gd name="T7" fmla="*/ 9 h 60"/>
                <a:gd name="T8" fmla="*/ 18 w 21"/>
                <a:gd name="T9" fmla="*/ 0 h 60"/>
                <a:gd name="T10" fmla="*/ 21 w 21"/>
                <a:gd name="T11" fmla="*/ 8 h 60"/>
                <a:gd name="T12" fmla="*/ 15 w 21"/>
                <a:gd name="T13" fmla="*/ 27 h 60"/>
                <a:gd name="T14" fmla="*/ 6 w 21"/>
                <a:gd name="T15" fmla="*/ 48 h 60"/>
                <a:gd name="T16" fmla="*/ 0 w 21"/>
                <a:gd name="T1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60">
                  <a:moveTo>
                    <a:pt x="0" y="60"/>
                  </a:moveTo>
                  <a:lnTo>
                    <a:pt x="1" y="45"/>
                  </a:lnTo>
                  <a:lnTo>
                    <a:pt x="3" y="27"/>
                  </a:lnTo>
                  <a:lnTo>
                    <a:pt x="10" y="9"/>
                  </a:lnTo>
                  <a:lnTo>
                    <a:pt x="18" y="0"/>
                  </a:lnTo>
                  <a:lnTo>
                    <a:pt x="21" y="8"/>
                  </a:lnTo>
                  <a:lnTo>
                    <a:pt x="15" y="27"/>
                  </a:lnTo>
                  <a:lnTo>
                    <a:pt x="6" y="48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4" name="Freeform 602">
              <a:extLst>
                <a:ext uri="{FF2B5EF4-FFF2-40B4-BE49-F238E27FC236}">
                  <a16:creationId xmlns:a16="http://schemas.microsoft.com/office/drawing/2014/main" xmlns="" id="{56E63878-4D87-0194-CEAF-0A7B16D71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2" y="4099"/>
              <a:ext cx="6" cy="29"/>
            </a:xfrm>
            <a:custGeom>
              <a:avLst/>
              <a:gdLst>
                <a:gd name="T0" fmla="*/ 8 w 13"/>
                <a:gd name="T1" fmla="*/ 59 h 59"/>
                <a:gd name="T2" fmla="*/ 3 w 13"/>
                <a:gd name="T3" fmla="*/ 50 h 59"/>
                <a:gd name="T4" fmla="*/ 0 w 13"/>
                <a:gd name="T5" fmla="*/ 31 h 59"/>
                <a:gd name="T6" fmla="*/ 1 w 13"/>
                <a:gd name="T7" fmla="*/ 11 h 59"/>
                <a:gd name="T8" fmla="*/ 8 w 13"/>
                <a:gd name="T9" fmla="*/ 0 h 59"/>
                <a:gd name="T10" fmla="*/ 13 w 13"/>
                <a:gd name="T11" fmla="*/ 4 h 59"/>
                <a:gd name="T12" fmla="*/ 12 w 13"/>
                <a:gd name="T13" fmla="*/ 21 h 59"/>
                <a:gd name="T14" fmla="*/ 9 w 13"/>
                <a:gd name="T15" fmla="*/ 41 h 59"/>
                <a:gd name="T16" fmla="*/ 8 w 13"/>
                <a:gd name="T1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59">
                  <a:moveTo>
                    <a:pt x="8" y="59"/>
                  </a:moveTo>
                  <a:lnTo>
                    <a:pt x="3" y="50"/>
                  </a:lnTo>
                  <a:lnTo>
                    <a:pt x="0" y="31"/>
                  </a:lnTo>
                  <a:lnTo>
                    <a:pt x="1" y="11"/>
                  </a:lnTo>
                  <a:lnTo>
                    <a:pt x="8" y="0"/>
                  </a:lnTo>
                  <a:lnTo>
                    <a:pt x="13" y="4"/>
                  </a:lnTo>
                  <a:lnTo>
                    <a:pt x="12" y="21"/>
                  </a:lnTo>
                  <a:lnTo>
                    <a:pt x="9" y="41"/>
                  </a:lnTo>
                  <a:lnTo>
                    <a:pt x="8" y="5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5" name="Freeform 603">
              <a:extLst>
                <a:ext uri="{FF2B5EF4-FFF2-40B4-BE49-F238E27FC236}">
                  <a16:creationId xmlns:a16="http://schemas.microsoft.com/office/drawing/2014/main" xmlns="" id="{2CD15917-9F82-EBB2-7625-DAD7DE480B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2" y="4091"/>
              <a:ext cx="12" cy="34"/>
            </a:xfrm>
            <a:custGeom>
              <a:avLst/>
              <a:gdLst>
                <a:gd name="T0" fmla="*/ 22 w 22"/>
                <a:gd name="T1" fmla="*/ 67 h 67"/>
                <a:gd name="T2" fmla="*/ 13 w 22"/>
                <a:gd name="T3" fmla="*/ 50 h 67"/>
                <a:gd name="T4" fmla="*/ 4 w 22"/>
                <a:gd name="T5" fmla="*/ 29 h 67"/>
                <a:gd name="T6" fmla="*/ 0 w 22"/>
                <a:gd name="T7" fmla="*/ 9 h 67"/>
                <a:gd name="T8" fmla="*/ 5 w 22"/>
                <a:gd name="T9" fmla="*/ 0 h 67"/>
                <a:gd name="T10" fmla="*/ 13 w 22"/>
                <a:gd name="T11" fmla="*/ 7 h 67"/>
                <a:gd name="T12" fmla="*/ 17 w 22"/>
                <a:gd name="T13" fmla="*/ 27 h 67"/>
                <a:gd name="T14" fmla="*/ 18 w 22"/>
                <a:gd name="T15" fmla="*/ 51 h 67"/>
                <a:gd name="T16" fmla="*/ 22 w 22"/>
                <a:gd name="T1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67">
                  <a:moveTo>
                    <a:pt x="22" y="67"/>
                  </a:moveTo>
                  <a:lnTo>
                    <a:pt x="13" y="50"/>
                  </a:lnTo>
                  <a:lnTo>
                    <a:pt x="4" y="29"/>
                  </a:lnTo>
                  <a:lnTo>
                    <a:pt x="0" y="9"/>
                  </a:lnTo>
                  <a:lnTo>
                    <a:pt x="5" y="0"/>
                  </a:lnTo>
                  <a:lnTo>
                    <a:pt x="13" y="7"/>
                  </a:lnTo>
                  <a:lnTo>
                    <a:pt x="17" y="27"/>
                  </a:lnTo>
                  <a:lnTo>
                    <a:pt x="18" y="51"/>
                  </a:lnTo>
                  <a:lnTo>
                    <a:pt x="22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6" name="Freeform 604">
              <a:extLst>
                <a:ext uri="{FF2B5EF4-FFF2-40B4-BE49-F238E27FC236}">
                  <a16:creationId xmlns:a16="http://schemas.microsoft.com/office/drawing/2014/main" xmlns="" id="{BFDA8307-12EC-11C0-4A02-35E6189D5B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5" y="4082"/>
              <a:ext cx="12" cy="38"/>
            </a:xfrm>
            <a:custGeom>
              <a:avLst/>
              <a:gdLst>
                <a:gd name="T0" fmla="*/ 25 w 25"/>
                <a:gd name="T1" fmla="*/ 75 h 75"/>
                <a:gd name="T2" fmla="*/ 16 w 25"/>
                <a:gd name="T3" fmla="*/ 58 h 75"/>
                <a:gd name="T4" fmla="*/ 7 w 25"/>
                <a:gd name="T5" fmla="*/ 32 h 75"/>
                <a:gd name="T6" fmla="*/ 0 w 25"/>
                <a:gd name="T7" fmla="*/ 9 h 75"/>
                <a:gd name="T8" fmla="*/ 4 w 25"/>
                <a:gd name="T9" fmla="*/ 0 h 75"/>
                <a:gd name="T10" fmla="*/ 14 w 25"/>
                <a:gd name="T11" fmla="*/ 12 h 75"/>
                <a:gd name="T12" fmla="*/ 19 w 25"/>
                <a:gd name="T13" fmla="*/ 34 h 75"/>
                <a:gd name="T14" fmla="*/ 23 w 25"/>
                <a:gd name="T15" fmla="*/ 59 h 75"/>
                <a:gd name="T16" fmla="*/ 25 w 25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75">
                  <a:moveTo>
                    <a:pt x="25" y="75"/>
                  </a:moveTo>
                  <a:lnTo>
                    <a:pt x="16" y="58"/>
                  </a:lnTo>
                  <a:lnTo>
                    <a:pt x="7" y="32"/>
                  </a:lnTo>
                  <a:lnTo>
                    <a:pt x="0" y="9"/>
                  </a:lnTo>
                  <a:lnTo>
                    <a:pt x="4" y="0"/>
                  </a:lnTo>
                  <a:lnTo>
                    <a:pt x="14" y="12"/>
                  </a:lnTo>
                  <a:lnTo>
                    <a:pt x="19" y="34"/>
                  </a:lnTo>
                  <a:lnTo>
                    <a:pt x="23" y="59"/>
                  </a:lnTo>
                  <a:lnTo>
                    <a:pt x="25" y="75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7" name="Freeform 605">
              <a:extLst>
                <a:ext uri="{FF2B5EF4-FFF2-40B4-BE49-F238E27FC236}">
                  <a16:creationId xmlns:a16="http://schemas.microsoft.com/office/drawing/2014/main" xmlns="" id="{EB326C63-D6CA-B99B-1910-D67701290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4080"/>
              <a:ext cx="21" cy="39"/>
            </a:xfrm>
            <a:custGeom>
              <a:avLst/>
              <a:gdLst>
                <a:gd name="T0" fmla="*/ 42 w 42"/>
                <a:gd name="T1" fmla="*/ 79 h 79"/>
                <a:gd name="T2" fmla="*/ 35 w 42"/>
                <a:gd name="T3" fmla="*/ 71 h 79"/>
                <a:gd name="T4" fmla="*/ 27 w 42"/>
                <a:gd name="T5" fmla="*/ 61 h 79"/>
                <a:gd name="T6" fmla="*/ 18 w 42"/>
                <a:gd name="T7" fmla="*/ 49 h 79"/>
                <a:gd name="T8" fmla="*/ 12 w 42"/>
                <a:gd name="T9" fmla="*/ 37 h 79"/>
                <a:gd name="T10" fmla="*/ 5 w 42"/>
                <a:gd name="T11" fmla="*/ 24 h 79"/>
                <a:gd name="T12" fmla="*/ 1 w 42"/>
                <a:gd name="T13" fmla="*/ 13 h 79"/>
                <a:gd name="T14" fmla="*/ 0 w 42"/>
                <a:gd name="T15" fmla="*/ 4 h 79"/>
                <a:gd name="T16" fmla="*/ 2 w 42"/>
                <a:gd name="T17" fmla="*/ 0 h 79"/>
                <a:gd name="T18" fmla="*/ 8 w 42"/>
                <a:gd name="T19" fmla="*/ 2 h 79"/>
                <a:gd name="T20" fmla="*/ 12 w 42"/>
                <a:gd name="T21" fmla="*/ 9 h 79"/>
                <a:gd name="T22" fmla="*/ 17 w 42"/>
                <a:gd name="T23" fmla="*/ 20 h 79"/>
                <a:gd name="T24" fmla="*/ 22 w 42"/>
                <a:gd name="T25" fmla="*/ 34 h 79"/>
                <a:gd name="T26" fmla="*/ 27 w 42"/>
                <a:gd name="T27" fmla="*/ 49 h 79"/>
                <a:gd name="T28" fmla="*/ 33 w 42"/>
                <a:gd name="T29" fmla="*/ 63 h 79"/>
                <a:gd name="T30" fmla="*/ 37 w 42"/>
                <a:gd name="T31" fmla="*/ 73 h 79"/>
                <a:gd name="T32" fmla="*/ 42 w 42"/>
                <a:gd name="T3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79">
                  <a:moveTo>
                    <a:pt x="42" y="79"/>
                  </a:moveTo>
                  <a:lnTo>
                    <a:pt x="35" y="71"/>
                  </a:lnTo>
                  <a:lnTo>
                    <a:pt x="27" y="61"/>
                  </a:lnTo>
                  <a:lnTo>
                    <a:pt x="18" y="49"/>
                  </a:lnTo>
                  <a:lnTo>
                    <a:pt x="12" y="37"/>
                  </a:lnTo>
                  <a:lnTo>
                    <a:pt x="5" y="24"/>
                  </a:lnTo>
                  <a:lnTo>
                    <a:pt x="1" y="13"/>
                  </a:lnTo>
                  <a:lnTo>
                    <a:pt x="0" y="4"/>
                  </a:lnTo>
                  <a:lnTo>
                    <a:pt x="2" y="0"/>
                  </a:lnTo>
                  <a:lnTo>
                    <a:pt x="8" y="2"/>
                  </a:lnTo>
                  <a:lnTo>
                    <a:pt x="12" y="9"/>
                  </a:lnTo>
                  <a:lnTo>
                    <a:pt x="17" y="20"/>
                  </a:lnTo>
                  <a:lnTo>
                    <a:pt x="22" y="34"/>
                  </a:lnTo>
                  <a:lnTo>
                    <a:pt x="27" y="49"/>
                  </a:lnTo>
                  <a:lnTo>
                    <a:pt x="33" y="63"/>
                  </a:lnTo>
                  <a:lnTo>
                    <a:pt x="37" y="73"/>
                  </a:lnTo>
                  <a:lnTo>
                    <a:pt x="42" y="7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8" name="Freeform 606">
              <a:extLst>
                <a:ext uri="{FF2B5EF4-FFF2-40B4-BE49-F238E27FC236}">
                  <a16:creationId xmlns:a16="http://schemas.microsoft.com/office/drawing/2014/main" xmlns="" id="{03F4B4D0-ACC6-504C-B0EE-5994C0BF1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9" y="4086"/>
              <a:ext cx="25" cy="37"/>
            </a:xfrm>
            <a:custGeom>
              <a:avLst/>
              <a:gdLst>
                <a:gd name="T0" fmla="*/ 50 w 50"/>
                <a:gd name="T1" fmla="*/ 73 h 73"/>
                <a:gd name="T2" fmla="*/ 43 w 50"/>
                <a:gd name="T3" fmla="*/ 67 h 73"/>
                <a:gd name="T4" fmla="*/ 36 w 50"/>
                <a:gd name="T5" fmla="*/ 58 h 73"/>
                <a:gd name="T6" fmla="*/ 25 w 50"/>
                <a:gd name="T7" fmla="*/ 47 h 73"/>
                <a:gd name="T8" fmla="*/ 16 w 50"/>
                <a:gd name="T9" fmla="*/ 35 h 73"/>
                <a:gd name="T10" fmla="*/ 8 w 50"/>
                <a:gd name="T11" fmla="*/ 22 h 73"/>
                <a:gd name="T12" fmla="*/ 3 w 50"/>
                <a:gd name="T13" fmla="*/ 12 h 73"/>
                <a:gd name="T14" fmla="*/ 0 w 50"/>
                <a:gd name="T15" fmla="*/ 5 h 73"/>
                <a:gd name="T16" fmla="*/ 3 w 50"/>
                <a:gd name="T17" fmla="*/ 0 h 73"/>
                <a:gd name="T18" fmla="*/ 8 w 50"/>
                <a:gd name="T19" fmla="*/ 1 h 73"/>
                <a:gd name="T20" fmla="*/ 14 w 50"/>
                <a:gd name="T21" fmla="*/ 7 h 73"/>
                <a:gd name="T22" fmla="*/ 21 w 50"/>
                <a:gd name="T23" fmla="*/ 19 h 73"/>
                <a:gd name="T24" fmla="*/ 28 w 50"/>
                <a:gd name="T25" fmla="*/ 32 h 73"/>
                <a:gd name="T26" fmla="*/ 34 w 50"/>
                <a:gd name="T27" fmla="*/ 46 h 73"/>
                <a:gd name="T28" fmla="*/ 41 w 50"/>
                <a:gd name="T29" fmla="*/ 58 h 73"/>
                <a:gd name="T30" fmla="*/ 46 w 50"/>
                <a:gd name="T31" fmla="*/ 68 h 73"/>
                <a:gd name="T32" fmla="*/ 50 w 50"/>
                <a:gd name="T3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3">
                  <a:moveTo>
                    <a:pt x="50" y="73"/>
                  </a:moveTo>
                  <a:lnTo>
                    <a:pt x="43" y="67"/>
                  </a:lnTo>
                  <a:lnTo>
                    <a:pt x="36" y="58"/>
                  </a:lnTo>
                  <a:lnTo>
                    <a:pt x="25" y="47"/>
                  </a:lnTo>
                  <a:lnTo>
                    <a:pt x="16" y="35"/>
                  </a:lnTo>
                  <a:lnTo>
                    <a:pt x="8" y="22"/>
                  </a:lnTo>
                  <a:lnTo>
                    <a:pt x="3" y="12"/>
                  </a:lnTo>
                  <a:lnTo>
                    <a:pt x="0" y="5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9"/>
                  </a:lnTo>
                  <a:lnTo>
                    <a:pt x="28" y="32"/>
                  </a:lnTo>
                  <a:lnTo>
                    <a:pt x="34" y="46"/>
                  </a:lnTo>
                  <a:lnTo>
                    <a:pt x="41" y="58"/>
                  </a:lnTo>
                  <a:lnTo>
                    <a:pt x="46" y="68"/>
                  </a:lnTo>
                  <a:lnTo>
                    <a:pt x="50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19" name="Freeform 607">
              <a:extLst>
                <a:ext uri="{FF2B5EF4-FFF2-40B4-BE49-F238E27FC236}">
                  <a16:creationId xmlns:a16="http://schemas.microsoft.com/office/drawing/2014/main" xmlns="" id="{A5553F09-D441-4697-B76D-9B1E83650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" y="4084"/>
              <a:ext cx="21" cy="34"/>
            </a:xfrm>
            <a:custGeom>
              <a:avLst/>
              <a:gdLst>
                <a:gd name="T0" fmla="*/ 42 w 42"/>
                <a:gd name="T1" fmla="*/ 67 h 67"/>
                <a:gd name="T2" fmla="*/ 37 w 42"/>
                <a:gd name="T3" fmla="*/ 61 h 67"/>
                <a:gd name="T4" fmla="*/ 29 w 42"/>
                <a:gd name="T5" fmla="*/ 52 h 67"/>
                <a:gd name="T6" fmla="*/ 21 w 42"/>
                <a:gd name="T7" fmla="*/ 41 h 67"/>
                <a:gd name="T8" fmla="*/ 13 w 42"/>
                <a:gd name="T9" fmla="*/ 30 h 67"/>
                <a:gd name="T10" fmla="*/ 7 w 42"/>
                <a:gd name="T11" fmla="*/ 20 h 67"/>
                <a:gd name="T12" fmla="*/ 1 w 42"/>
                <a:gd name="T13" fmla="*/ 10 h 67"/>
                <a:gd name="T14" fmla="*/ 0 w 42"/>
                <a:gd name="T15" fmla="*/ 4 h 67"/>
                <a:gd name="T16" fmla="*/ 3 w 42"/>
                <a:gd name="T17" fmla="*/ 0 h 67"/>
                <a:gd name="T18" fmla="*/ 9 w 42"/>
                <a:gd name="T19" fmla="*/ 3 h 67"/>
                <a:gd name="T20" fmla="*/ 15 w 42"/>
                <a:gd name="T21" fmla="*/ 9 h 67"/>
                <a:gd name="T22" fmla="*/ 21 w 42"/>
                <a:gd name="T23" fmla="*/ 19 h 67"/>
                <a:gd name="T24" fmla="*/ 26 w 42"/>
                <a:gd name="T25" fmla="*/ 30 h 67"/>
                <a:gd name="T26" fmla="*/ 32 w 42"/>
                <a:gd name="T27" fmla="*/ 43 h 67"/>
                <a:gd name="T28" fmla="*/ 36 w 42"/>
                <a:gd name="T29" fmla="*/ 54 h 67"/>
                <a:gd name="T30" fmla="*/ 40 w 42"/>
                <a:gd name="T31" fmla="*/ 62 h 67"/>
                <a:gd name="T32" fmla="*/ 42 w 42"/>
                <a:gd name="T33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67">
                  <a:moveTo>
                    <a:pt x="42" y="67"/>
                  </a:moveTo>
                  <a:lnTo>
                    <a:pt x="37" y="61"/>
                  </a:lnTo>
                  <a:lnTo>
                    <a:pt x="29" y="52"/>
                  </a:lnTo>
                  <a:lnTo>
                    <a:pt x="21" y="41"/>
                  </a:lnTo>
                  <a:lnTo>
                    <a:pt x="13" y="30"/>
                  </a:lnTo>
                  <a:lnTo>
                    <a:pt x="7" y="20"/>
                  </a:lnTo>
                  <a:lnTo>
                    <a:pt x="1" y="10"/>
                  </a:lnTo>
                  <a:lnTo>
                    <a:pt x="0" y="4"/>
                  </a:lnTo>
                  <a:lnTo>
                    <a:pt x="3" y="0"/>
                  </a:lnTo>
                  <a:lnTo>
                    <a:pt x="9" y="3"/>
                  </a:lnTo>
                  <a:lnTo>
                    <a:pt x="15" y="9"/>
                  </a:lnTo>
                  <a:lnTo>
                    <a:pt x="21" y="19"/>
                  </a:lnTo>
                  <a:lnTo>
                    <a:pt x="26" y="30"/>
                  </a:lnTo>
                  <a:lnTo>
                    <a:pt x="32" y="43"/>
                  </a:lnTo>
                  <a:lnTo>
                    <a:pt x="36" y="54"/>
                  </a:lnTo>
                  <a:lnTo>
                    <a:pt x="40" y="62"/>
                  </a:lnTo>
                  <a:lnTo>
                    <a:pt x="42" y="67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0" name="Freeform 608">
              <a:extLst>
                <a:ext uri="{FF2B5EF4-FFF2-40B4-BE49-F238E27FC236}">
                  <a16:creationId xmlns:a16="http://schemas.microsoft.com/office/drawing/2014/main" xmlns="" id="{9DACE4E8-E015-6D80-86C2-85268C3069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8" y="4115"/>
              <a:ext cx="33" cy="49"/>
            </a:xfrm>
            <a:custGeom>
              <a:avLst/>
              <a:gdLst>
                <a:gd name="T0" fmla="*/ 1 w 66"/>
                <a:gd name="T1" fmla="*/ 98 h 98"/>
                <a:gd name="T2" fmla="*/ 0 w 66"/>
                <a:gd name="T3" fmla="*/ 93 h 98"/>
                <a:gd name="T4" fmla="*/ 4 w 66"/>
                <a:gd name="T5" fmla="*/ 82 h 98"/>
                <a:gd name="T6" fmla="*/ 10 w 66"/>
                <a:gd name="T7" fmla="*/ 67 h 98"/>
                <a:gd name="T8" fmla="*/ 19 w 66"/>
                <a:gd name="T9" fmla="*/ 50 h 98"/>
                <a:gd name="T10" fmla="*/ 30 w 66"/>
                <a:gd name="T11" fmla="*/ 34 h 98"/>
                <a:gd name="T12" fmla="*/ 43 w 66"/>
                <a:gd name="T13" fmla="*/ 19 h 98"/>
                <a:gd name="T14" fmla="*/ 55 w 66"/>
                <a:gd name="T15" fmla="*/ 7 h 98"/>
                <a:gd name="T16" fmla="*/ 66 w 66"/>
                <a:gd name="T17" fmla="*/ 0 h 98"/>
                <a:gd name="T18" fmla="*/ 62 w 66"/>
                <a:gd name="T19" fmla="*/ 8 h 98"/>
                <a:gd name="T20" fmla="*/ 54 w 66"/>
                <a:gd name="T21" fmla="*/ 20 h 98"/>
                <a:gd name="T22" fmla="*/ 44 w 66"/>
                <a:gd name="T23" fmla="*/ 37 h 98"/>
                <a:gd name="T24" fmla="*/ 34 w 66"/>
                <a:gd name="T25" fmla="*/ 54 h 98"/>
                <a:gd name="T26" fmla="*/ 23 w 66"/>
                <a:gd name="T27" fmla="*/ 72 h 98"/>
                <a:gd name="T28" fmla="*/ 13 w 66"/>
                <a:gd name="T29" fmla="*/ 85 h 98"/>
                <a:gd name="T30" fmla="*/ 6 w 66"/>
                <a:gd name="T31" fmla="*/ 95 h 98"/>
                <a:gd name="T32" fmla="*/ 1 w 66"/>
                <a:gd name="T3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98">
                  <a:moveTo>
                    <a:pt x="1" y="98"/>
                  </a:moveTo>
                  <a:lnTo>
                    <a:pt x="0" y="93"/>
                  </a:lnTo>
                  <a:lnTo>
                    <a:pt x="4" y="82"/>
                  </a:lnTo>
                  <a:lnTo>
                    <a:pt x="10" y="67"/>
                  </a:lnTo>
                  <a:lnTo>
                    <a:pt x="19" y="50"/>
                  </a:lnTo>
                  <a:lnTo>
                    <a:pt x="30" y="34"/>
                  </a:lnTo>
                  <a:lnTo>
                    <a:pt x="43" y="19"/>
                  </a:lnTo>
                  <a:lnTo>
                    <a:pt x="55" y="7"/>
                  </a:lnTo>
                  <a:lnTo>
                    <a:pt x="66" y="0"/>
                  </a:lnTo>
                  <a:lnTo>
                    <a:pt x="62" y="8"/>
                  </a:lnTo>
                  <a:lnTo>
                    <a:pt x="54" y="20"/>
                  </a:lnTo>
                  <a:lnTo>
                    <a:pt x="44" y="37"/>
                  </a:lnTo>
                  <a:lnTo>
                    <a:pt x="34" y="54"/>
                  </a:lnTo>
                  <a:lnTo>
                    <a:pt x="23" y="72"/>
                  </a:lnTo>
                  <a:lnTo>
                    <a:pt x="13" y="85"/>
                  </a:lnTo>
                  <a:lnTo>
                    <a:pt x="6" y="95"/>
                  </a:lnTo>
                  <a:lnTo>
                    <a:pt x="1" y="9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1" name="Freeform 609">
              <a:extLst>
                <a:ext uri="{FF2B5EF4-FFF2-40B4-BE49-F238E27FC236}">
                  <a16:creationId xmlns:a16="http://schemas.microsoft.com/office/drawing/2014/main" xmlns="" id="{A8DD2267-C848-257B-63C1-0A4185294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6" y="4117"/>
              <a:ext cx="28" cy="38"/>
            </a:xfrm>
            <a:custGeom>
              <a:avLst/>
              <a:gdLst>
                <a:gd name="T0" fmla="*/ 0 w 56"/>
                <a:gd name="T1" fmla="*/ 76 h 76"/>
                <a:gd name="T2" fmla="*/ 0 w 56"/>
                <a:gd name="T3" fmla="*/ 73 h 76"/>
                <a:gd name="T4" fmla="*/ 3 w 56"/>
                <a:gd name="T5" fmla="*/ 65 h 76"/>
                <a:gd name="T6" fmla="*/ 7 w 56"/>
                <a:gd name="T7" fmla="*/ 54 h 76"/>
                <a:gd name="T8" fmla="*/ 15 w 56"/>
                <a:gd name="T9" fmla="*/ 41 h 76"/>
                <a:gd name="T10" fmla="*/ 23 w 56"/>
                <a:gd name="T11" fmla="*/ 29 h 76"/>
                <a:gd name="T12" fmla="*/ 33 w 56"/>
                <a:gd name="T13" fmla="*/ 16 h 76"/>
                <a:gd name="T14" fmla="*/ 44 w 56"/>
                <a:gd name="T15" fmla="*/ 6 h 76"/>
                <a:gd name="T16" fmla="*/ 56 w 56"/>
                <a:gd name="T17" fmla="*/ 0 h 76"/>
                <a:gd name="T18" fmla="*/ 49 w 56"/>
                <a:gd name="T19" fmla="*/ 9 h 76"/>
                <a:gd name="T20" fmla="*/ 42 w 56"/>
                <a:gd name="T21" fmla="*/ 20 h 76"/>
                <a:gd name="T22" fmla="*/ 33 w 56"/>
                <a:gd name="T23" fmla="*/ 33 h 76"/>
                <a:gd name="T24" fmla="*/ 25 w 56"/>
                <a:gd name="T25" fmla="*/ 46 h 76"/>
                <a:gd name="T26" fmla="*/ 17 w 56"/>
                <a:gd name="T27" fmla="*/ 59 h 76"/>
                <a:gd name="T28" fmla="*/ 9 w 56"/>
                <a:gd name="T29" fmla="*/ 69 h 76"/>
                <a:gd name="T30" fmla="*/ 4 w 56"/>
                <a:gd name="T31" fmla="*/ 75 h 76"/>
                <a:gd name="T32" fmla="*/ 0 w 56"/>
                <a:gd name="T33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76">
                  <a:moveTo>
                    <a:pt x="0" y="76"/>
                  </a:moveTo>
                  <a:lnTo>
                    <a:pt x="0" y="73"/>
                  </a:lnTo>
                  <a:lnTo>
                    <a:pt x="3" y="65"/>
                  </a:lnTo>
                  <a:lnTo>
                    <a:pt x="7" y="54"/>
                  </a:lnTo>
                  <a:lnTo>
                    <a:pt x="15" y="41"/>
                  </a:lnTo>
                  <a:lnTo>
                    <a:pt x="23" y="29"/>
                  </a:lnTo>
                  <a:lnTo>
                    <a:pt x="33" y="16"/>
                  </a:lnTo>
                  <a:lnTo>
                    <a:pt x="44" y="6"/>
                  </a:lnTo>
                  <a:lnTo>
                    <a:pt x="56" y="0"/>
                  </a:lnTo>
                  <a:lnTo>
                    <a:pt x="49" y="9"/>
                  </a:lnTo>
                  <a:lnTo>
                    <a:pt x="42" y="20"/>
                  </a:lnTo>
                  <a:lnTo>
                    <a:pt x="33" y="33"/>
                  </a:lnTo>
                  <a:lnTo>
                    <a:pt x="25" y="46"/>
                  </a:lnTo>
                  <a:lnTo>
                    <a:pt x="17" y="59"/>
                  </a:lnTo>
                  <a:lnTo>
                    <a:pt x="9" y="69"/>
                  </a:lnTo>
                  <a:lnTo>
                    <a:pt x="4" y="75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2" name="Freeform 610">
              <a:extLst>
                <a:ext uri="{FF2B5EF4-FFF2-40B4-BE49-F238E27FC236}">
                  <a16:creationId xmlns:a16="http://schemas.microsoft.com/office/drawing/2014/main" xmlns="" id="{68D259D7-5AF9-F256-6BE6-3E0F8F1ED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5" y="4083"/>
              <a:ext cx="25" cy="37"/>
            </a:xfrm>
            <a:custGeom>
              <a:avLst/>
              <a:gdLst>
                <a:gd name="T0" fmla="*/ 50 w 50"/>
                <a:gd name="T1" fmla="*/ 73 h 73"/>
                <a:gd name="T2" fmla="*/ 43 w 50"/>
                <a:gd name="T3" fmla="*/ 67 h 73"/>
                <a:gd name="T4" fmla="*/ 35 w 50"/>
                <a:gd name="T5" fmla="*/ 58 h 73"/>
                <a:gd name="T6" fmla="*/ 26 w 50"/>
                <a:gd name="T7" fmla="*/ 46 h 73"/>
                <a:gd name="T8" fmla="*/ 17 w 50"/>
                <a:gd name="T9" fmla="*/ 35 h 73"/>
                <a:gd name="T10" fmla="*/ 8 w 50"/>
                <a:gd name="T11" fmla="*/ 22 h 73"/>
                <a:gd name="T12" fmla="*/ 3 w 50"/>
                <a:gd name="T13" fmla="*/ 12 h 73"/>
                <a:gd name="T14" fmla="*/ 0 w 50"/>
                <a:gd name="T15" fmla="*/ 4 h 73"/>
                <a:gd name="T16" fmla="*/ 3 w 50"/>
                <a:gd name="T17" fmla="*/ 0 h 73"/>
                <a:gd name="T18" fmla="*/ 8 w 50"/>
                <a:gd name="T19" fmla="*/ 1 h 73"/>
                <a:gd name="T20" fmla="*/ 14 w 50"/>
                <a:gd name="T21" fmla="*/ 7 h 73"/>
                <a:gd name="T22" fmla="*/ 21 w 50"/>
                <a:gd name="T23" fmla="*/ 19 h 73"/>
                <a:gd name="T24" fmla="*/ 29 w 50"/>
                <a:gd name="T25" fmla="*/ 32 h 73"/>
                <a:gd name="T26" fmla="*/ 35 w 50"/>
                <a:gd name="T27" fmla="*/ 46 h 73"/>
                <a:gd name="T28" fmla="*/ 41 w 50"/>
                <a:gd name="T29" fmla="*/ 58 h 73"/>
                <a:gd name="T30" fmla="*/ 46 w 50"/>
                <a:gd name="T31" fmla="*/ 68 h 73"/>
                <a:gd name="T32" fmla="*/ 50 w 50"/>
                <a:gd name="T33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73">
                  <a:moveTo>
                    <a:pt x="50" y="73"/>
                  </a:moveTo>
                  <a:lnTo>
                    <a:pt x="43" y="67"/>
                  </a:lnTo>
                  <a:lnTo>
                    <a:pt x="35" y="58"/>
                  </a:lnTo>
                  <a:lnTo>
                    <a:pt x="26" y="46"/>
                  </a:lnTo>
                  <a:lnTo>
                    <a:pt x="17" y="35"/>
                  </a:lnTo>
                  <a:lnTo>
                    <a:pt x="8" y="22"/>
                  </a:lnTo>
                  <a:lnTo>
                    <a:pt x="3" y="12"/>
                  </a:lnTo>
                  <a:lnTo>
                    <a:pt x="0" y="4"/>
                  </a:lnTo>
                  <a:lnTo>
                    <a:pt x="3" y="0"/>
                  </a:lnTo>
                  <a:lnTo>
                    <a:pt x="8" y="1"/>
                  </a:lnTo>
                  <a:lnTo>
                    <a:pt x="14" y="7"/>
                  </a:lnTo>
                  <a:lnTo>
                    <a:pt x="21" y="19"/>
                  </a:lnTo>
                  <a:lnTo>
                    <a:pt x="29" y="32"/>
                  </a:lnTo>
                  <a:lnTo>
                    <a:pt x="35" y="46"/>
                  </a:lnTo>
                  <a:lnTo>
                    <a:pt x="41" y="58"/>
                  </a:lnTo>
                  <a:lnTo>
                    <a:pt x="46" y="68"/>
                  </a:lnTo>
                  <a:lnTo>
                    <a:pt x="50" y="73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3" name="Freeform 611">
              <a:extLst>
                <a:ext uri="{FF2B5EF4-FFF2-40B4-BE49-F238E27FC236}">
                  <a16:creationId xmlns:a16="http://schemas.microsoft.com/office/drawing/2014/main" xmlns="" id="{9BE619AB-502A-8BD6-19DA-77978F486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1" y="3549"/>
              <a:ext cx="99" cy="96"/>
            </a:xfrm>
            <a:custGeom>
              <a:avLst/>
              <a:gdLst>
                <a:gd name="T0" fmla="*/ 35 w 197"/>
                <a:gd name="T1" fmla="*/ 46 h 192"/>
                <a:gd name="T2" fmla="*/ 18 w 197"/>
                <a:gd name="T3" fmla="*/ 62 h 192"/>
                <a:gd name="T4" fmla="*/ 25 w 197"/>
                <a:gd name="T5" fmla="*/ 90 h 192"/>
                <a:gd name="T6" fmla="*/ 44 w 197"/>
                <a:gd name="T7" fmla="*/ 92 h 192"/>
                <a:gd name="T8" fmla="*/ 59 w 197"/>
                <a:gd name="T9" fmla="*/ 99 h 192"/>
                <a:gd name="T10" fmla="*/ 69 w 197"/>
                <a:gd name="T11" fmla="*/ 111 h 192"/>
                <a:gd name="T12" fmla="*/ 59 w 197"/>
                <a:gd name="T13" fmla="*/ 111 h 192"/>
                <a:gd name="T14" fmla="*/ 43 w 197"/>
                <a:gd name="T15" fmla="*/ 109 h 192"/>
                <a:gd name="T16" fmla="*/ 34 w 197"/>
                <a:gd name="T17" fmla="*/ 99 h 192"/>
                <a:gd name="T18" fmla="*/ 9 w 197"/>
                <a:gd name="T19" fmla="*/ 102 h 192"/>
                <a:gd name="T20" fmla="*/ 0 w 197"/>
                <a:gd name="T21" fmla="*/ 127 h 192"/>
                <a:gd name="T22" fmla="*/ 5 w 197"/>
                <a:gd name="T23" fmla="*/ 141 h 192"/>
                <a:gd name="T24" fmla="*/ 17 w 197"/>
                <a:gd name="T25" fmla="*/ 148 h 192"/>
                <a:gd name="T26" fmla="*/ 35 w 197"/>
                <a:gd name="T27" fmla="*/ 148 h 192"/>
                <a:gd name="T28" fmla="*/ 47 w 197"/>
                <a:gd name="T29" fmla="*/ 142 h 192"/>
                <a:gd name="T30" fmla="*/ 63 w 197"/>
                <a:gd name="T31" fmla="*/ 140 h 192"/>
                <a:gd name="T32" fmla="*/ 47 w 197"/>
                <a:gd name="T33" fmla="*/ 162 h 192"/>
                <a:gd name="T34" fmla="*/ 51 w 197"/>
                <a:gd name="T35" fmla="*/ 188 h 192"/>
                <a:gd name="T36" fmla="*/ 68 w 197"/>
                <a:gd name="T37" fmla="*/ 191 h 192"/>
                <a:gd name="T38" fmla="*/ 84 w 197"/>
                <a:gd name="T39" fmla="*/ 185 h 192"/>
                <a:gd name="T40" fmla="*/ 92 w 197"/>
                <a:gd name="T41" fmla="*/ 162 h 192"/>
                <a:gd name="T42" fmla="*/ 84 w 197"/>
                <a:gd name="T43" fmla="*/ 142 h 192"/>
                <a:gd name="T44" fmla="*/ 89 w 197"/>
                <a:gd name="T45" fmla="*/ 135 h 192"/>
                <a:gd name="T46" fmla="*/ 96 w 197"/>
                <a:gd name="T47" fmla="*/ 145 h 192"/>
                <a:gd name="T48" fmla="*/ 105 w 197"/>
                <a:gd name="T49" fmla="*/ 163 h 192"/>
                <a:gd name="T50" fmla="*/ 134 w 197"/>
                <a:gd name="T51" fmla="*/ 162 h 192"/>
                <a:gd name="T52" fmla="*/ 158 w 197"/>
                <a:gd name="T53" fmla="*/ 170 h 192"/>
                <a:gd name="T54" fmla="*/ 180 w 197"/>
                <a:gd name="T55" fmla="*/ 156 h 192"/>
                <a:gd name="T56" fmla="*/ 185 w 197"/>
                <a:gd name="T57" fmla="*/ 142 h 192"/>
                <a:gd name="T58" fmla="*/ 181 w 197"/>
                <a:gd name="T59" fmla="*/ 135 h 192"/>
                <a:gd name="T60" fmla="*/ 155 w 197"/>
                <a:gd name="T61" fmla="*/ 122 h 192"/>
                <a:gd name="T62" fmla="*/ 136 w 197"/>
                <a:gd name="T63" fmla="*/ 117 h 192"/>
                <a:gd name="T64" fmla="*/ 144 w 197"/>
                <a:gd name="T65" fmla="*/ 101 h 192"/>
                <a:gd name="T66" fmla="*/ 169 w 197"/>
                <a:gd name="T67" fmla="*/ 92 h 192"/>
                <a:gd name="T68" fmla="*/ 193 w 197"/>
                <a:gd name="T69" fmla="*/ 79 h 192"/>
                <a:gd name="T70" fmla="*/ 194 w 197"/>
                <a:gd name="T71" fmla="*/ 56 h 192"/>
                <a:gd name="T72" fmla="*/ 172 w 197"/>
                <a:gd name="T73" fmla="*/ 42 h 192"/>
                <a:gd name="T74" fmla="*/ 147 w 197"/>
                <a:gd name="T75" fmla="*/ 54 h 192"/>
                <a:gd name="T76" fmla="*/ 147 w 197"/>
                <a:gd name="T77" fmla="*/ 69 h 192"/>
                <a:gd name="T78" fmla="*/ 126 w 197"/>
                <a:gd name="T79" fmla="*/ 87 h 192"/>
                <a:gd name="T80" fmla="*/ 117 w 197"/>
                <a:gd name="T81" fmla="*/ 85 h 192"/>
                <a:gd name="T82" fmla="*/ 114 w 197"/>
                <a:gd name="T83" fmla="*/ 74 h 192"/>
                <a:gd name="T84" fmla="*/ 119 w 197"/>
                <a:gd name="T85" fmla="*/ 52 h 192"/>
                <a:gd name="T86" fmla="*/ 139 w 197"/>
                <a:gd name="T87" fmla="*/ 29 h 192"/>
                <a:gd name="T88" fmla="*/ 126 w 197"/>
                <a:gd name="T89" fmla="*/ 5 h 192"/>
                <a:gd name="T90" fmla="*/ 101 w 197"/>
                <a:gd name="T91" fmla="*/ 1 h 192"/>
                <a:gd name="T92" fmla="*/ 84 w 197"/>
                <a:gd name="T93" fmla="*/ 13 h 192"/>
                <a:gd name="T94" fmla="*/ 77 w 197"/>
                <a:gd name="T95" fmla="*/ 24 h 192"/>
                <a:gd name="T96" fmla="*/ 84 w 197"/>
                <a:gd name="T97" fmla="*/ 42 h 192"/>
                <a:gd name="T98" fmla="*/ 96 w 197"/>
                <a:gd name="T99" fmla="*/ 59 h 192"/>
                <a:gd name="T100" fmla="*/ 94 w 197"/>
                <a:gd name="T101" fmla="*/ 76 h 192"/>
                <a:gd name="T102" fmla="*/ 82 w 197"/>
                <a:gd name="T103" fmla="*/ 80 h 192"/>
                <a:gd name="T104" fmla="*/ 71 w 197"/>
                <a:gd name="T105" fmla="*/ 59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7" h="192">
                  <a:moveTo>
                    <a:pt x="48" y="42"/>
                  </a:moveTo>
                  <a:lnTo>
                    <a:pt x="42" y="44"/>
                  </a:lnTo>
                  <a:lnTo>
                    <a:pt x="35" y="46"/>
                  </a:lnTo>
                  <a:lnTo>
                    <a:pt x="27" y="50"/>
                  </a:lnTo>
                  <a:lnTo>
                    <a:pt x="22" y="56"/>
                  </a:lnTo>
                  <a:lnTo>
                    <a:pt x="18" y="62"/>
                  </a:lnTo>
                  <a:lnTo>
                    <a:pt x="17" y="70"/>
                  </a:lnTo>
                  <a:lnTo>
                    <a:pt x="18" y="80"/>
                  </a:lnTo>
                  <a:lnTo>
                    <a:pt x="25" y="90"/>
                  </a:lnTo>
                  <a:lnTo>
                    <a:pt x="31" y="94"/>
                  </a:lnTo>
                  <a:lnTo>
                    <a:pt x="38" y="94"/>
                  </a:lnTo>
                  <a:lnTo>
                    <a:pt x="44" y="92"/>
                  </a:lnTo>
                  <a:lnTo>
                    <a:pt x="48" y="90"/>
                  </a:lnTo>
                  <a:lnTo>
                    <a:pt x="54" y="95"/>
                  </a:lnTo>
                  <a:lnTo>
                    <a:pt x="59" y="99"/>
                  </a:lnTo>
                  <a:lnTo>
                    <a:pt x="63" y="102"/>
                  </a:lnTo>
                  <a:lnTo>
                    <a:pt x="67" y="107"/>
                  </a:lnTo>
                  <a:lnTo>
                    <a:pt x="69" y="111"/>
                  </a:lnTo>
                  <a:lnTo>
                    <a:pt x="69" y="112"/>
                  </a:lnTo>
                  <a:lnTo>
                    <a:pt x="65" y="112"/>
                  </a:lnTo>
                  <a:lnTo>
                    <a:pt x="59" y="111"/>
                  </a:lnTo>
                  <a:lnTo>
                    <a:pt x="52" y="110"/>
                  </a:lnTo>
                  <a:lnTo>
                    <a:pt x="47" y="110"/>
                  </a:lnTo>
                  <a:lnTo>
                    <a:pt x="43" y="109"/>
                  </a:lnTo>
                  <a:lnTo>
                    <a:pt x="42" y="106"/>
                  </a:lnTo>
                  <a:lnTo>
                    <a:pt x="39" y="102"/>
                  </a:lnTo>
                  <a:lnTo>
                    <a:pt x="34" y="99"/>
                  </a:lnTo>
                  <a:lnTo>
                    <a:pt x="27" y="97"/>
                  </a:lnTo>
                  <a:lnTo>
                    <a:pt x="18" y="99"/>
                  </a:lnTo>
                  <a:lnTo>
                    <a:pt x="9" y="102"/>
                  </a:lnTo>
                  <a:lnTo>
                    <a:pt x="3" y="109"/>
                  </a:lnTo>
                  <a:lnTo>
                    <a:pt x="0" y="117"/>
                  </a:lnTo>
                  <a:lnTo>
                    <a:pt x="0" y="127"/>
                  </a:lnTo>
                  <a:lnTo>
                    <a:pt x="1" y="134"/>
                  </a:lnTo>
                  <a:lnTo>
                    <a:pt x="2" y="137"/>
                  </a:lnTo>
                  <a:lnTo>
                    <a:pt x="5" y="141"/>
                  </a:lnTo>
                  <a:lnTo>
                    <a:pt x="6" y="144"/>
                  </a:lnTo>
                  <a:lnTo>
                    <a:pt x="10" y="146"/>
                  </a:lnTo>
                  <a:lnTo>
                    <a:pt x="17" y="148"/>
                  </a:lnTo>
                  <a:lnTo>
                    <a:pt x="22" y="150"/>
                  </a:lnTo>
                  <a:lnTo>
                    <a:pt x="29" y="150"/>
                  </a:lnTo>
                  <a:lnTo>
                    <a:pt x="35" y="148"/>
                  </a:lnTo>
                  <a:lnTo>
                    <a:pt x="40" y="147"/>
                  </a:lnTo>
                  <a:lnTo>
                    <a:pt x="44" y="145"/>
                  </a:lnTo>
                  <a:lnTo>
                    <a:pt x="47" y="142"/>
                  </a:lnTo>
                  <a:lnTo>
                    <a:pt x="51" y="139"/>
                  </a:lnTo>
                  <a:lnTo>
                    <a:pt x="57" y="137"/>
                  </a:lnTo>
                  <a:lnTo>
                    <a:pt x="63" y="140"/>
                  </a:lnTo>
                  <a:lnTo>
                    <a:pt x="67" y="141"/>
                  </a:lnTo>
                  <a:lnTo>
                    <a:pt x="56" y="150"/>
                  </a:lnTo>
                  <a:lnTo>
                    <a:pt x="47" y="162"/>
                  </a:lnTo>
                  <a:lnTo>
                    <a:pt x="43" y="176"/>
                  </a:lnTo>
                  <a:lnTo>
                    <a:pt x="47" y="186"/>
                  </a:lnTo>
                  <a:lnTo>
                    <a:pt x="51" y="188"/>
                  </a:lnTo>
                  <a:lnTo>
                    <a:pt x="56" y="191"/>
                  </a:lnTo>
                  <a:lnTo>
                    <a:pt x="63" y="192"/>
                  </a:lnTo>
                  <a:lnTo>
                    <a:pt x="68" y="191"/>
                  </a:lnTo>
                  <a:lnTo>
                    <a:pt x="75" y="190"/>
                  </a:lnTo>
                  <a:lnTo>
                    <a:pt x="80" y="188"/>
                  </a:lnTo>
                  <a:lnTo>
                    <a:pt x="84" y="185"/>
                  </a:lnTo>
                  <a:lnTo>
                    <a:pt x="88" y="181"/>
                  </a:lnTo>
                  <a:lnTo>
                    <a:pt x="92" y="172"/>
                  </a:lnTo>
                  <a:lnTo>
                    <a:pt x="92" y="162"/>
                  </a:lnTo>
                  <a:lnTo>
                    <a:pt x="90" y="153"/>
                  </a:lnTo>
                  <a:lnTo>
                    <a:pt x="86" y="146"/>
                  </a:lnTo>
                  <a:lnTo>
                    <a:pt x="84" y="142"/>
                  </a:lnTo>
                  <a:lnTo>
                    <a:pt x="84" y="139"/>
                  </a:lnTo>
                  <a:lnTo>
                    <a:pt x="86" y="136"/>
                  </a:lnTo>
                  <a:lnTo>
                    <a:pt x="89" y="135"/>
                  </a:lnTo>
                  <a:lnTo>
                    <a:pt x="92" y="136"/>
                  </a:lnTo>
                  <a:lnTo>
                    <a:pt x="94" y="139"/>
                  </a:lnTo>
                  <a:lnTo>
                    <a:pt x="96" y="145"/>
                  </a:lnTo>
                  <a:lnTo>
                    <a:pt x="97" y="151"/>
                  </a:lnTo>
                  <a:lnTo>
                    <a:pt x="100" y="157"/>
                  </a:lnTo>
                  <a:lnTo>
                    <a:pt x="105" y="163"/>
                  </a:lnTo>
                  <a:lnTo>
                    <a:pt x="115" y="165"/>
                  </a:lnTo>
                  <a:lnTo>
                    <a:pt x="129" y="157"/>
                  </a:lnTo>
                  <a:lnTo>
                    <a:pt x="134" y="162"/>
                  </a:lnTo>
                  <a:lnTo>
                    <a:pt x="140" y="166"/>
                  </a:lnTo>
                  <a:lnTo>
                    <a:pt x="148" y="168"/>
                  </a:lnTo>
                  <a:lnTo>
                    <a:pt x="158" y="170"/>
                  </a:lnTo>
                  <a:lnTo>
                    <a:pt x="165" y="167"/>
                  </a:lnTo>
                  <a:lnTo>
                    <a:pt x="173" y="163"/>
                  </a:lnTo>
                  <a:lnTo>
                    <a:pt x="180" y="156"/>
                  </a:lnTo>
                  <a:lnTo>
                    <a:pt x="185" y="145"/>
                  </a:lnTo>
                  <a:lnTo>
                    <a:pt x="185" y="144"/>
                  </a:lnTo>
                  <a:lnTo>
                    <a:pt x="185" y="142"/>
                  </a:lnTo>
                  <a:lnTo>
                    <a:pt x="184" y="141"/>
                  </a:lnTo>
                  <a:lnTo>
                    <a:pt x="184" y="140"/>
                  </a:lnTo>
                  <a:lnTo>
                    <a:pt x="181" y="135"/>
                  </a:lnTo>
                  <a:lnTo>
                    <a:pt x="176" y="127"/>
                  </a:lnTo>
                  <a:lnTo>
                    <a:pt x="168" y="122"/>
                  </a:lnTo>
                  <a:lnTo>
                    <a:pt x="155" y="122"/>
                  </a:lnTo>
                  <a:lnTo>
                    <a:pt x="147" y="124"/>
                  </a:lnTo>
                  <a:lnTo>
                    <a:pt x="142" y="121"/>
                  </a:lnTo>
                  <a:lnTo>
                    <a:pt x="136" y="117"/>
                  </a:lnTo>
                  <a:lnTo>
                    <a:pt x="133" y="114"/>
                  </a:lnTo>
                  <a:lnTo>
                    <a:pt x="139" y="107"/>
                  </a:lnTo>
                  <a:lnTo>
                    <a:pt x="144" y="101"/>
                  </a:lnTo>
                  <a:lnTo>
                    <a:pt x="151" y="96"/>
                  </a:lnTo>
                  <a:lnTo>
                    <a:pt x="156" y="91"/>
                  </a:lnTo>
                  <a:lnTo>
                    <a:pt x="169" y="92"/>
                  </a:lnTo>
                  <a:lnTo>
                    <a:pt x="179" y="90"/>
                  </a:lnTo>
                  <a:lnTo>
                    <a:pt x="187" y="86"/>
                  </a:lnTo>
                  <a:lnTo>
                    <a:pt x="193" y="79"/>
                  </a:lnTo>
                  <a:lnTo>
                    <a:pt x="196" y="71"/>
                  </a:lnTo>
                  <a:lnTo>
                    <a:pt x="197" y="64"/>
                  </a:lnTo>
                  <a:lnTo>
                    <a:pt x="194" y="56"/>
                  </a:lnTo>
                  <a:lnTo>
                    <a:pt x="189" y="49"/>
                  </a:lnTo>
                  <a:lnTo>
                    <a:pt x="183" y="44"/>
                  </a:lnTo>
                  <a:lnTo>
                    <a:pt x="172" y="42"/>
                  </a:lnTo>
                  <a:lnTo>
                    <a:pt x="162" y="44"/>
                  </a:lnTo>
                  <a:lnTo>
                    <a:pt x="152" y="47"/>
                  </a:lnTo>
                  <a:lnTo>
                    <a:pt x="147" y="54"/>
                  </a:lnTo>
                  <a:lnTo>
                    <a:pt x="146" y="59"/>
                  </a:lnTo>
                  <a:lnTo>
                    <a:pt x="146" y="64"/>
                  </a:lnTo>
                  <a:lnTo>
                    <a:pt x="147" y="69"/>
                  </a:lnTo>
                  <a:lnTo>
                    <a:pt x="140" y="76"/>
                  </a:lnTo>
                  <a:lnTo>
                    <a:pt x="133" y="82"/>
                  </a:lnTo>
                  <a:lnTo>
                    <a:pt x="126" y="87"/>
                  </a:lnTo>
                  <a:lnTo>
                    <a:pt x="122" y="90"/>
                  </a:lnTo>
                  <a:lnTo>
                    <a:pt x="119" y="87"/>
                  </a:lnTo>
                  <a:lnTo>
                    <a:pt x="117" y="85"/>
                  </a:lnTo>
                  <a:lnTo>
                    <a:pt x="114" y="82"/>
                  </a:lnTo>
                  <a:lnTo>
                    <a:pt x="110" y="81"/>
                  </a:lnTo>
                  <a:lnTo>
                    <a:pt x="114" y="74"/>
                  </a:lnTo>
                  <a:lnTo>
                    <a:pt x="117" y="65"/>
                  </a:lnTo>
                  <a:lnTo>
                    <a:pt x="118" y="57"/>
                  </a:lnTo>
                  <a:lnTo>
                    <a:pt x="119" y="52"/>
                  </a:lnTo>
                  <a:lnTo>
                    <a:pt x="129" y="46"/>
                  </a:lnTo>
                  <a:lnTo>
                    <a:pt x="135" y="37"/>
                  </a:lnTo>
                  <a:lnTo>
                    <a:pt x="139" y="29"/>
                  </a:lnTo>
                  <a:lnTo>
                    <a:pt x="138" y="20"/>
                  </a:lnTo>
                  <a:lnTo>
                    <a:pt x="133" y="11"/>
                  </a:lnTo>
                  <a:lnTo>
                    <a:pt x="126" y="5"/>
                  </a:lnTo>
                  <a:lnTo>
                    <a:pt x="117" y="1"/>
                  </a:lnTo>
                  <a:lnTo>
                    <a:pt x="106" y="0"/>
                  </a:lnTo>
                  <a:lnTo>
                    <a:pt x="101" y="1"/>
                  </a:lnTo>
                  <a:lnTo>
                    <a:pt x="94" y="5"/>
                  </a:lnTo>
                  <a:lnTo>
                    <a:pt x="89" y="9"/>
                  </a:lnTo>
                  <a:lnTo>
                    <a:pt x="84" y="13"/>
                  </a:lnTo>
                  <a:lnTo>
                    <a:pt x="80" y="16"/>
                  </a:lnTo>
                  <a:lnTo>
                    <a:pt x="79" y="20"/>
                  </a:lnTo>
                  <a:lnTo>
                    <a:pt x="77" y="24"/>
                  </a:lnTo>
                  <a:lnTo>
                    <a:pt x="77" y="29"/>
                  </a:lnTo>
                  <a:lnTo>
                    <a:pt x="80" y="36"/>
                  </a:lnTo>
                  <a:lnTo>
                    <a:pt x="84" y="42"/>
                  </a:lnTo>
                  <a:lnTo>
                    <a:pt x="89" y="47"/>
                  </a:lnTo>
                  <a:lnTo>
                    <a:pt x="94" y="50"/>
                  </a:lnTo>
                  <a:lnTo>
                    <a:pt x="96" y="59"/>
                  </a:lnTo>
                  <a:lnTo>
                    <a:pt x="94" y="66"/>
                  </a:lnTo>
                  <a:lnTo>
                    <a:pt x="94" y="72"/>
                  </a:lnTo>
                  <a:lnTo>
                    <a:pt x="94" y="76"/>
                  </a:lnTo>
                  <a:lnTo>
                    <a:pt x="89" y="76"/>
                  </a:lnTo>
                  <a:lnTo>
                    <a:pt x="85" y="77"/>
                  </a:lnTo>
                  <a:lnTo>
                    <a:pt x="82" y="80"/>
                  </a:lnTo>
                  <a:lnTo>
                    <a:pt x="81" y="80"/>
                  </a:lnTo>
                  <a:lnTo>
                    <a:pt x="75" y="72"/>
                  </a:lnTo>
                  <a:lnTo>
                    <a:pt x="71" y="59"/>
                  </a:lnTo>
                  <a:lnTo>
                    <a:pt x="63" y="47"/>
                  </a:lnTo>
                  <a:lnTo>
                    <a:pt x="48" y="42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4" name="Freeform 612">
              <a:extLst>
                <a:ext uri="{FF2B5EF4-FFF2-40B4-BE49-F238E27FC236}">
                  <a16:creationId xmlns:a16="http://schemas.microsoft.com/office/drawing/2014/main" xmlns="" id="{D0C1D172-B1BA-348B-D56F-741D5ABBC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" y="3676"/>
              <a:ext cx="102" cy="167"/>
            </a:xfrm>
            <a:custGeom>
              <a:avLst/>
              <a:gdLst>
                <a:gd name="T0" fmla="*/ 202 w 204"/>
                <a:gd name="T1" fmla="*/ 0 h 334"/>
                <a:gd name="T2" fmla="*/ 185 w 204"/>
                <a:gd name="T3" fmla="*/ 21 h 334"/>
                <a:gd name="T4" fmla="*/ 166 w 204"/>
                <a:gd name="T5" fmla="*/ 40 h 334"/>
                <a:gd name="T6" fmla="*/ 145 w 204"/>
                <a:gd name="T7" fmla="*/ 55 h 334"/>
                <a:gd name="T8" fmla="*/ 124 w 204"/>
                <a:gd name="T9" fmla="*/ 66 h 334"/>
                <a:gd name="T10" fmla="*/ 102 w 204"/>
                <a:gd name="T11" fmla="*/ 75 h 334"/>
                <a:gd name="T12" fmla="*/ 79 w 204"/>
                <a:gd name="T13" fmla="*/ 81 h 334"/>
                <a:gd name="T14" fmla="*/ 58 w 204"/>
                <a:gd name="T15" fmla="*/ 84 h 334"/>
                <a:gd name="T16" fmla="*/ 37 w 204"/>
                <a:gd name="T17" fmla="*/ 84 h 334"/>
                <a:gd name="T18" fmla="*/ 38 w 204"/>
                <a:gd name="T19" fmla="*/ 91 h 334"/>
                <a:gd name="T20" fmla="*/ 38 w 204"/>
                <a:gd name="T21" fmla="*/ 100 h 334"/>
                <a:gd name="T22" fmla="*/ 37 w 204"/>
                <a:gd name="T23" fmla="*/ 109 h 334"/>
                <a:gd name="T24" fmla="*/ 34 w 204"/>
                <a:gd name="T25" fmla="*/ 119 h 334"/>
                <a:gd name="T26" fmla="*/ 29 w 204"/>
                <a:gd name="T27" fmla="*/ 129 h 334"/>
                <a:gd name="T28" fmla="*/ 21 w 204"/>
                <a:gd name="T29" fmla="*/ 139 h 334"/>
                <a:gd name="T30" fmla="*/ 12 w 204"/>
                <a:gd name="T31" fmla="*/ 146 h 334"/>
                <a:gd name="T32" fmla="*/ 0 w 204"/>
                <a:gd name="T33" fmla="*/ 154 h 334"/>
                <a:gd name="T34" fmla="*/ 13 w 204"/>
                <a:gd name="T35" fmla="*/ 175 h 334"/>
                <a:gd name="T36" fmla="*/ 23 w 204"/>
                <a:gd name="T37" fmla="*/ 202 h 334"/>
                <a:gd name="T38" fmla="*/ 24 w 204"/>
                <a:gd name="T39" fmla="*/ 228 h 334"/>
                <a:gd name="T40" fmla="*/ 13 w 204"/>
                <a:gd name="T41" fmla="*/ 251 h 334"/>
                <a:gd name="T42" fmla="*/ 23 w 204"/>
                <a:gd name="T43" fmla="*/ 255 h 334"/>
                <a:gd name="T44" fmla="*/ 33 w 204"/>
                <a:gd name="T45" fmla="*/ 260 h 334"/>
                <a:gd name="T46" fmla="*/ 45 w 204"/>
                <a:gd name="T47" fmla="*/ 266 h 334"/>
                <a:gd name="T48" fmla="*/ 58 w 204"/>
                <a:gd name="T49" fmla="*/ 273 h 334"/>
                <a:gd name="T50" fmla="*/ 70 w 204"/>
                <a:gd name="T51" fmla="*/ 285 h 334"/>
                <a:gd name="T52" fmla="*/ 82 w 204"/>
                <a:gd name="T53" fmla="*/ 298 h 334"/>
                <a:gd name="T54" fmla="*/ 91 w 204"/>
                <a:gd name="T55" fmla="*/ 315 h 334"/>
                <a:gd name="T56" fmla="*/ 98 w 204"/>
                <a:gd name="T57" fmla="*/ 334 h 334"/>
                <a:gd name="T58" fmla="*/ 103 w 204"/>
                <a:gd name="T59" fmla="*/ 323 h 334"/>
                <a:gd name="T60" fmla="*/ 110 w 204"/>
                <a:gd name="T61" fmla="*/ 310 h 334"/>
                <a:gd name="T62" fmla="*/ 119 w 204"/>
                <a:gd name="T63" fmla="*/ 297 h 334"/>
                <a:gd name="T64" fmla="*/ 129 w 204"/>
                <a:gd name="T65" fmla="*/ 286 h 334"/>
                <a:gd name="T66" fmla="*/ 140 w 204"/>
                <a:gd name="T67" fmla="*/ 275 h 334"/>
                <a:gd name="T68" fmla="*/ 153 w 204"/>
                <a:gd name="T69" fmla="*/ 267 h 334"/>
                <a:gd name="T70" fmla="*/ 168 w 204"/>
                <a:gd name="T71" fmla="*/ 261 h 334"/>
                <a:gd name="T72" fmla="*/ 183 w 204"/>
                <a:gd name="T73" fmla="*/ 258 h 334"/>
                <a:gd name="T74" fmla="*/ 175 w 204"/>
                <a:gd name="T75" fmla="*/ 243 h 334"/>
                <a:gd name="T76" fmla="*/ 171 w 204"/>
                <a:gd name="T77" fmla="*/ 225 h 334"/>
                <a:gd name="T78" fmla="*/ 174 w 204"/>
                <a:gd name="T79" fmla="*/ 204 h 334"/>
                <a:gd name="T80" fmla="*/ 189 w 204"/>
                <a:gd name="T81" fmla="*/ 182 h 334"/>
                <a:gd name="T82" fmla="*/ 175 w 204"/>
                <a:gd name="T83" fmla="*/ 146 h 334"/>
                <a:gd name="T84" fmla="*/ 171 w 204"/>
                <a:gd name="T85" fmla="*/ 111 h 334"/>
                <a:gd name="T86" fmla="*/ 173 w 204"/>
                <a:gd name="T87" fmla="*/ 80 h 334"/>
                <a:gd name="T88" fmla="*/ 178 w 204"/>
                <a:gd name="T89" fmla="*/ 56 h 334"/>
                <a:gd name="T90" fmla="*/ 183 w 204"/>
                <a:gd name="T91" fmla="*/ 43 h 334"/>
                <a:gd name="T92" fmla="*/ 190 w 204"/>
                <a:gd name="T93" fmla="*/ 29 h 334"/>
                <a:gd name="T94" fmla="*/ 196 w 204"/>
                <a:gd name="T95" fmla="*/ 16 h 334"/>
                <a:gd name="T96" fmla="*/ 202 w 204"/>
                <a:gd name="T97" fmla="*/ 10 h 334"/>
                <a:gd name="T98" fmla="*/ 204 w 204"/>
                <a:gd name="T99" fmla="*/ 8 h 334"/>
                <a:gd name="T100" fmla="*/ 204 w 204"/>
                <a:gd name="T101" fmla="*/ 5 h 334"/>
                <a:gd name="T102" fmla="*/ 203 w 204"/>
                <a:gd name="T103" fmla="*/ 4 h 334"/>
                <a:gd name="T104" fmla="*/ 202 w 204"/>
                <a:gd name="T105" fmla="*/ 3 h 334"/>
                <a:gd name="T106" fmla="*/ 202 w 204"/>
                <a:gd name="T10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4" h="334">
                  <a:moveTo>
                    <a:pt x="202" y="0"/>
                  </a:moveTo>
                  <a:lnTo>
                    <a:pt x="185" y="21"/>
                  </a:lnTo>
                  <a:lnTo>
                    <a:pt x="166" y="40"/>
                  </a:lnTo>
                  <a:lnTo>
                    <a:pt x="145" y="55"/>
                  </a:lnTo>
                  <a:lnTo>
                    <a:pt x="124" y="66"/>
                  </a:lnTo>
                  <a:lnTo>
                    <a:pt x="102" y="75"/>
                  </a:lnTo>
                  <a:lnTo>
                    <a:pt x="79" y="81"/>
                  </a:lnTo>
                  <a:lnTo>
                    <a:pt x="58" y="84"/>
                  </a:lnTo>
                  <a:lnTo>
                    <a:pt x="37" y="84"/>
                  </a:lnTo>
                  <a:lnTo>
                    <a:pt x="38" y="91"/>
                  </a:lnTo>
                  <a:lnTo>
                    <a:pt x="38" y="100"/>
                  </a:lnTo>
                  <a:lnTo>
                    <a:pt x="37" y="109"/>
                  </a:lnTo>
                  <a:lnTo>
                    <a:pt x="34" y="119"/>
                  </a:lnTo>
                  <a:lnTo>
                    <a:pt x="29" y="129"/>
                  </a:lnTo>
                  <a:lnTo>
                    <a:pt x="21" y="139"/>
                  </a:lnTo>
                  <a:lnTo>
                    <a:pt x="12" y="146"/>
                  </a:lnTo>
                  <a:lnTo>
                    <a:pt x="0" y="154"/>
                  </a:lnTo>
                  <a:lnTo>
                    <a:pt x="13" y="175"/>
                  </a:lnTo>
                  <a:lnTo>
                    <a:pt x="23" y="202"/>
                  </a:lnTo>
                  <a:lnTo>
                    <a:pt x="24" y="228"/>
                  </a:lnTo>
                  <a:lnTo>
                    <a:pt x="13" y="251"/>
                  </a:lnTo>
                  <a:lnTo>
                    <a:pt x="23" y="255"/>
                  </a:lnTo>
                  <a:lnTo>
                    <a:pt x="33" y="260"/>
                  </a:lnTo>
                  <a:lnTo>
                    <a:pt x="45" y="266"/>
                  </a:lnTo>
                  <a:lnTo>
                    <a:pt x="58" y="273"/>
                  </a:lnTo>
                  <a:lnTo>
                    <a:pt x="70" y="285"/>
                  </a:lnTo>
                  <a:lnTo>
                    <a:pt x="82" y="298"/>
                  </a:lnTo>
                  <a:lnTo>
                    <a:pt x="91" y="315"/>
                  </a:lnTo>
                  <a:lnTo>
                    <a:pt x="98" y="334"/>
                  </a:lnTo>
                  <a:lnTo>
                    <a:pt x="103" y="323"/>
                  </a:lnTo>
                  <a:lnTo>
                    <a:pt x="110" y="310"/>
                  </a:lnTo>
                  <a:lnTo>
                    <a:pt x="119" y="297"/>
                  </a:lnTo>
                  <a:lnTo>
                    <a:pt x="129" y="286"/>
                  </a:lnTo>
                  <a:lnTo>
                    <a:pt x="140" y="275"/>
                  </a:lnTo>
                  <a:lnTo>
                    <a:pt x="153" y="267"/>
                  </a:lnTo>
                  <a:lnTo>
                    <a:pt x="168" y="261"/>
                  </a:lnTo>
                  <a:lnTo>
                    <a:pt x="183" y="258"/>
                  </a:lnTo>
                  <a:lnTo>
                    <a:pt x="175" y="243"/>
                  </a:lnTo>
                  <a:lnTo>
                    <a:pt x="171" y="225"/>
                  </a:lnTo>
                  <a:lnTo>
                    <a:pt x="174" y="204"/>
                  </a:lnTo>
                  <a:lnTo>
                    <a:pt x="189" y="182"/>
                  </a:lnTo>
                  <a:lnTo>
                    <a:pt x="175" y="146"/>
                  </a:lnTo>
                  <a:lnTo>
                    <a:pt x="171" y="111"/>
                  </a:lnTo>
                  <a:lnTo>
                    <a:pt x="173" y="80"/>
                  </a:lnTo>
                  <a:lnTo>
                    <a:pt x="178" y="56"/>
                  </a:lnTo>
                  <a:lnTo>
                    <a:pt x="183" y="43"/>
                  </a:lnTo>
                  <a:lnTo>
                    <a:pt x="190" y="29"/>
                  </a:lnTo>
                  <a:lnTo>
                    <a:pt x="196" y="16"/>
                  </a:lnTo>
                  <a:lnTo>
                    <a:pt x="202" y="10"/>
                  </a:lnTo>
                  <a:lnTo>
                    <a:pt x="204" y="8"/>
                  </a:lnTo>
                  <a:lnTo>
                    <a:pt x="204" y="5"/>
                  </a:lnTo>
                  <a:lnTo>
                    <a:pt x="203" y="4"/>
                  </a:lnTo>
                  <a:lnTo>
                    <a:pt x="202" y="3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5" name="Freeform 613">
              <a:extLst>
                <a:ext uri="{FF2B5EF4-FFF2-40B4-BE49-F238E27FC236}">
                  <a16:creationId xmlns:a16="http://schemas.microsoft.com/office/drawing/2014/main" xmlns="" id="{44828826-32D5-63C3-6F32-AFEB2FA27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" y="3633"/>
              <a:ext cx="191" cy="139"/>
            </a:xfrm>
            <a:custGeom>
              <a:avLst/>
              <a:gdLst>
                <a:gd name="T0" fmla="*/ 174 w 382"/>
                <a:gd name="T1" fmla="*/ 0 h 277"/>
                <a:gd name="T2" fmla="*/ 161 w 382"/>
                <a:gd name="T3" fmla="*/ 4 h 277"/>
                <a:gd name="T4" fmla="*/ 144 w 382"/>
                <a:gd name="T5" fmla="*/ 10 h 277"/>
                <a:gd name="T6" fmla="*/ 124 w 382"/>
                <a:gd name="T7" fmla="*/ 17 h 277"/>
                <a:gd name="T8" fmla="*/ 104 w 382"/>
                <a:gd name="T9" fmla="*/ 23 h 277"/>
                <a:gd name="T10" fmla="*/ 82 w 382"/>
                <a:gd name="T11" fmla="*/ 29 h 277"/>
                <a:gd name="T12" fmla="*/ 62 w 382"/>
                <a:gd name="T13" fmla="*/ 34 h 277"/>
                <a:gd name="T14" fmla="*/ 42 w 382"/>
                <a:gd name="T15" fmla="*/ 38 h 277"/>
                <a:gd name="T16" fmla="*/ 25 w 382"/>
                <a:gd name="T17" fmla="*/ 39 h 277"/>
                <a:gd name="T18" fmla="*/ 17 w 382"/>
                <a:gd name="T19" fmla="*/ 38 h 277"/>
                <a:gd name="T20" fmla="*/ 11 w 382"/>
                <a:gd name="T21" fmla="*/ 37 h 277"/>
                <a:gd name="T22" fmla="*/ 4 w 382"/>
                <a:gd name="T23" fmla="*/ 35 h 277"/>
                <a:gd name="T24" fmla="*/ 0 w 382"/>
                <a:gd name="T25" fmla="*/ 35 h 277"/>
                <a:gd name="T26" fmla="*/ 20 w 382"/>
                <a:gd name="T27" fmla="*/ 48 h 277"/>
                <a:gd name="T28" fmla="*/ 40 w 382"/>
                <a:gd name="T29" fmla="*/ 64 h 277"/>
                <a:gd name="T30" fmla="*/ 55 w 382"/>
                <a:gd name="T31" fmla="*/ 83 h 277"/>
                <a:gd name="T32" fmla="*/ 71 w 382"/>
                <a:gd name="T33" fmla="*/ 105 h 277"/>
                <a:gd name="T34" fmla="*/ 83 w 382"/>
                <a:gd name="T35" fmla="*/ 129 h 277"/>
                <a:gd name="T36" fmla="*/ 94 w 382"/>
                <a:gd name="T37" fmla="*/ 154 h 277"/>
                <a:gd name="T38" fmla="*/ 102 w 382"/>
                <a:gd name="T39" fmla="*/ 181 h 277"/>
                <a:gd name="T40" fmla="*/ 107 w 382"/>
                <a:gd name="T41" fmla="*/ 207 h 277"/>
                <a:gd name="T42" fmla="*/ 116 w 382"/>
                <a:gd name="T43" fmla="*/ 207 h 277"/>
                <a:gd name="T44" fmla="*/ 129 w 382"/>
                <a:gd name="T45" fmla="*/ 211 h 277"/>
                <a:gd name="T46" fmla="*/ 142 w 382"/>
                <a:gd name="T47" fmla="*/ 216 h 277"/>
                <a:gd name="T48" fmla="*/ 158 w 382"/>
                <a:gd name="T49" fmla="*/ 225 h 277"/>
                <a:gd name="T50" fmla="*/ 173 w 382"/>
                <a:gd name="T51" fmla="*/ 235 h 277"/>
                <a:gd name="T52" fmla="*/ 186 w 382"/>
                <a:gd name="T53" fmla="*/ 247 h 277"/>
                <a:gd name="T54" fmla="*/ 198 w 382"/>
                <a:gd name="T55" fmla="*/ 261 h 277"/>
                <a:gd name="T56" fmla="*/ 207 w 382"/>
                <a:gd name="T57" fmla="*/ 277 h 277"/>
                <a:gd name="T58" fmla="*/ 219 w 382"/>
                <a:gd name="T59" fmla="*/ 269 h 277"/>
                <a:gd name="T60" fmla="*/ 233 w 382"/>
                <a:gd name="T61" fmla="*/ 261 h 277"/>
                <a:gd name="T62" fmla="*/ 252 w 382"/>
                <a:gd name="T63" fmla="*/ 254 h 277"/>
                <a:gd name="T64" fmla="*/ 273 w 382"/>
                <a:gd name="T65" fmla="*/ 249 h 277"/>
                <a:gd name="T66" fmla="*/ 296 w 382"/>
                <a:gd name="T67" fmla="*/ 247 h 277"/>
                <a:gd name="T68" fmla="*/ 323 w 382"/>
                <a:gd name="T69" fmla="*/ 249 h 277"/>
                <a:gd name="T70" fmla="*/ 352 w 382"/>
                <a:gd name="T71" fmla="*/ 255 h 277"/>
                <a:gd name="T72" fmla="*/ 382 w 382"/>
                <a:gd name="T73" fmla="*/ 267 h 277"/>
                <a:gd name="T74" fmla="*/ 373 w 382"/>
                <a:gd name="T75" fmla="*/ 257 h 277"/>
                <a:gd name="T76" fmla="*/ 364 w 382"/>
                <a:gd name="T77" fmla="*/ 245 h 277"/>
                <a:gd name="T78" fmla="*/ 356 w 382"/>
                <a:gd name="T79" fmla="*/ 230 h 277"/>
                <a:gd name="T80" fmla="*/ 350 w 382"/>
                <a:gd name="T81" fmla="*/ 212 h 277"/>
                <a:gd name="T82" fmla="*/ 346 w 382"/>
                <a:gd name="T83" fmla="*/ 193 h 277"/>
                <a:gd name="T84" fmla="*/ 348 w 382"/>
                <a:gd name="T85" fmla="*/ 171 h 277"/>
                <a:gd name="T86" fmla="*/ 354 w 382"/>
                <a:gd name="T87" fmla="*/ 146 h 277"/>
                <a:gd name="T88" fmla="*/ 366 w 382"/>
                <a:gd name="T89" fmla="*/ 119 h 277"/>
                <a:gd name="T90" fmla="*/ 349 w 382"/>
                <a:gd name="T91" fmla="*/ 115 h 277"/>
                <a:gd name="T92" fmla="*/ 331 w 382"/>
                <a:gd name="T93" fmla="*/ 110 h 277"/>
                <a:gd name="T94" fmla="*/ 314 w 382"/>
                <a:gd name="T95" fmla="*/ 104 h 277"/>
                <a:gd name="T96" fmla="*/ 296 w 382"/>
                <a:gd name="T97" fmla="*/ 94 h 277"/>
                <a:gd name="T98" fmla="*/ 283 w 382"/>
                <a:gd name="T99" fmla="*/ 80 h 277"/>
                <a:gd name="T100" fmla="*/ 273 w 382"/>
                <a:gd name="T101" fmla="*/ 64 h 277"/>
                <a:gd name="T102" fmla="*/ 267 w 382"/>
                <a:gd name="T103" fmla="*/ 43 h 277"/>
                <a:gd name="T104" fmla="*/ 266 w 382"/>
                <a:gd name="T105" fmla="*/ 18 h 277"/>
                <a:gd name="T106" fmla="*/ 256 w 382"/>
                <a:gd name="T107" fmla="*/ 20 h 277"/>
                <a:gd name="T108" fmla="*/ 246 w 382"/>
                <a:gd name="T109" fmla="*/ 22 h 277"/>
                <a:gd name="T110" fmla="*/ 235 w 382"/>
                <a:gd name="T111" fmla="*/ 23 h 277"/>
                <a:gd name="T112" fmla="*/ 224 w 382"/>
                <a:gd name="T113" fmla="*/ 22 h 277"/>
                <a:gd name="T114" fmla="*/ 212 w 382"/>
                <a:gd name="T115" fmla="*/ 19 h 277"/>
                <a:gd name="T116" fmla="*/ 200 w 382"/>
                <a:gd name="T117" fmla="*/ 15 h 277"/>
                <a:gd name="T118" fmla="*/ 187 w 382"/>
                <a:gd name="T119" fmla="*/ 9 h 277"/>
                <a:gd name="T120" fmla="*/ 174 w 382"/>
                <a:gd name="T121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2" h="277">
                  <a:moveTo>
                    <a:pt x="174" y="0"/>
                  </a:moveTo>
                  <a:lnTo>
                    <a:pt x="161" y="4"/>
                  </a:lnTo>
                  <a:lnTo>
                    <a:pt x="144" y="10"/>
                  </a:lnTo>
                  <a:lnTo>
                    <a:pt x="124" y="17"/>
                  </a:lnTo>
                  <a:lnTo>
                    <a:pt x="104" y="23"/>
                  </a:lnTo>
                  <a:lnTo>
                    <a:pt x="82" y="29"/>
                  </a:lnTo>
                  <a:lnTo>
                    <a:pt x="62" y="34"/>
                  </a:lnTo>
                  <a:lnTo>
                    <a:pt x="42" y="38"/>
                  </a:lnTo>
                  <a:lnTo>
                    <a:pt x="25" y="39"/>
                  </a:lnTo>
                  <a:lnTo>
                    <a:pt x="17" y="38"/>
                  </a:lnTo>
                  <a:lnTo>
                    <a:pt x="11" y="37"/>
                  </a:lnTo>
                  <a:lnTo>
                    <a:pt x="4" y="35"/>
                  </a:lnTo>
                  <a:lnTo>
                    <a:pt x="0" y="35"/>
                  </a:lnTo>
                  <a:lnTo>
                    <a:pt x="20" y="48"/>
                  </a:lnTo>
                  <a:lnTo>
                    <a:pt x="40" y="64"/>
                  </a:lnTo>
                  <a:lnTo>
                    <a:pt x="55" y="83"/>
                  </a:lnTo>
                  <a:lnTo>
                    <a:pt x="71" y="105"/>
                  </a:lnTo>
                  <a:lnTo>
                    <a:pt x="83" y="129"/>
                  </a:lnTo>
                  <a:lnTo>
                    <a:pt x="94" y="154"/>
                  </a:lnTo>
                  <a:lnTo>
                    <a:pt x="102" y="181"/>
                  </a:lnTo>
                  <a:lnTo>
                    <a:pt x="107" y="207"/>
                  </a:lnTo>
                  <a:lnTo>
                    <a:pt x="116" y="207"/>
                  </a:lnTo>
                  <a:lnTo>
                    <a:pt x="129" y="211"/>
                  </a:lnTo>
                  <a:lnTo>
                    <a:pt x="142" y="216"/>
                  </a:lnTo>
                  <a:lnTo>
                    <a:pt x="158" y="225"/>
                  </a:lnTo>
                  <a:lnTo>
                    <a:pt x="173" y="235"/>
                  </a:lnTo>
                  <a:lnTo>
                    <a:pt x="186" y="247"/>
                  </a:lnTo>
                  <a:lnTo>
                    <a:pt x="198" y="261"/>
                  </a:lnTo>
                  <a:lnTo>
                    <a:pt x="207" y="277"/>
                  </a:lnTo>
                  <a:lnTo>
                    <a:pt x="219" y="269"/>
                  </a:lnTo>
                  <a:lnTo>
                    <a:pt x="233" y="261"/>
                  </a:lnTo>
                  <a:lnTo>
                    <a:pt x="252" y="254"/>
                  </a:lnTo>
                  <a:lnTo>
                    <a:pt x="273" y="249"/>
                  </a:lnTo>
                  <a:lnTo>
                    <a:pt x="296" y="247"/>
                  </a:lnTo>
                  <a:lnTo>
                    <a:pt x="323" y="249"/>
                  </a:lnTo>
                  <a:lnTo>
                    <a:pt x="352" y="255"/>
                  </a:lnTo>
                  <a:lnTo>
                    <a:pt x="382" y="267"/>
                  </a:lnTo>
                  <a:lnTo>
                    <a:pt x="373" y="257"/>
                  </a:lnTo>
                  <a:lnTo>
                    <a:pt x="364" y="245"/>
                  </a:lnTo>
                  <a:lnTo>
                    <a:pt x="356" y="230"/>
                  </a:lnTo>
                  <a:lnTo>
                    <a:pt x="350" y="212"/>
                  </a:lnTo>
                  <a:lnTo>
                    <a:pt x="346" y="193"/>
                  </a:lnTo>
                  <a:lnTo>
                    <a:pt x="348" y="171"/>
                  </a:lnTo>
                  <a:lnTo>
                    <a:pt x="354" y="146"/>
                  </a:lnTo>
                  <a:lnTo>
                    <a:pt x="366" y="119"/>
                  </a:lnTo>
                  <a:lnTo>
                    <a:pt x="349" y="115"/>
                  </a:lnTo>
                  <a:lnTo>
                    <a:pt x="331" y="110"/>
                  </a:lnTo>
                  <a:lnTo>
                    <a:pt x="314" y="104"/>
                  </a:lnTo>
                  <a:lnTo>
                    <a:pt x="296" y="94"/>
                  </a:lnTo>
                  <a:lnTo>
                    <a:pt x="283" y="80"/>
                  </a:lnTo>
                  <a:lnTo>
                    <a:pt x="273" y="64"/>
                  </a:lnTo>
                  <a:lnTo>
                    <a:pt x="267" y="43"/>
                  </a:lnTo>
                  <a:lnTo>
                    <a:pt x="266" y="18"/>
                  </a:lnTo>
                  <a:lnTo>
                    <a:pt x="256" y="20"/>
                  </a:lnTo>
                  <a:lnTo>
                    <a:pt x="246" y="22"/>
                  </a:lnTo>
                  <a:lnTo>
                    <a:pt x="235" y="23"/>
                  </a:lnTo>
                  <a:lnTo>
                    <a:pt x="224" y="22"/>
                  </a:lnTo>
                  <a:lnTo>
                    <a:pt x="212" y="19"/>
                  </a:lnTo>
                  <a:lnTo>
                    <a:pt x="200" y="15"/>
                  </a:lnTo>
                  <a:lnTo>
                    <a:pt x="187" y="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6" name="Freeform 614">
              <a:extLst>
                <a:ext uri="{FF2B5EF4-FFF2-40B4-BE49-F238E27FC236}">
                  <a16:creationId xmlns:a16="http://schemas.microsoft.com/office/drawing/2014/main" xmlns="" id="{87B88283-3B42-AC18-565F-13FC58557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3" y="3426"/>
              <a:ext cx="168" cy="195"/>
            </a:xfrm>
            <a:custGeom>
              <a:avLst/>
              <a:gdLst>
                <a:gd name="T0" fmla="*/ 283 w 336"/>
                <a:gd name="T1" fmla="*/ 190 h 391"/>
                <a:gd name="T2" fmla="*/ 240 w 336"/>
                <a:gd name="T3" fmla="*/ 192 h 391"/>
                <a:gd name="T4" fmla="*/ 183 w 336"/>
                <a:gd name="T5" fmla="*/ 210 h 391"/>
                <a:gd name="T6" fmla="*/ 129 w 336"/>
                <a:gd name="T7" fmla="*/ 255 h 391"/>
                <a:gd name="T8" fmla="*/ 103 w 336"/>
                <a:gd name="T9" fmla="*/ 310 h 391"/>
                <a:gd name="T10" fmla="*/ 92 w 336"/>
                <a:gd name="T11" fmla="*/ 340 h 391"/>
                <a:gd name="T12" fmla="*/ 82 w 336"/>
                <a:gd name="T13" fmla="*/ 361 h 391"/>
                <a:gd name="T14" fmla="*/ 70 w 336"/>
                <a:gd name="T15" fmla="*/ 375 h 391"/>
                <a:gd name="T16" fmla="*/ 54 w 336"/>
                <a:gd name="T17" fmla="*/ 378 h 391"/>
                <a:gd name="T18" fmla="*/ 35 w 336"/>
                <a:gd name="T19" fmla="*/ 381 h 391"/>
                <a:gd name="T20" fmla="*/ 20 w 336"/>
                <a:gd name="T21" fmla="*/ 385 h 391"/>
                <a:gd name="T22" fmla="*/ 6 w 336"/>
                <a:gd name="T23" fmla="*/ 388 h 391"/>
                <a:gd name="T24" fmla="*/ 1 w 336"/>
                <a:gd name="T25" fmla="*/ 390 h 391"/>
                <a:gd name="T26" fmla="*/ 0 w 336"/>
                <a:gd name="T27" fmla="*/ 387 h 391"/>
                <a:gd name="T28" fmla="*/ 28 w 336"/>
                <a:gd name="T29" fmla="*/ 373 h 391"/>
                <a:gd name="T30" fmla="*/ 63 w 336"/>
                <a:gd name="T31" fmla="*/ 335 h 391"/>
                <a:gd name="T32" fmla="*/ 79 w 336"/>
                <a:gd name="T33" fmla="*/ 287 h 391"/>
                <a:gd name="T34" fmla="*/ 83 w 336"/>
                <a:gd name="T35" fmla="*/ 245 h 391"/>
                <a:gd name="T36" fmla="*/ 83 w 336"/>
                <a:gd name="T37" fmla="*/ 219 h 391"/>
                <a:gd name="T38" fmla="*/ 75 w 336"/>
                <a:gd name="T39" fmla="*/ 186 h 391"/>
                <a:gd name="T40" fmla="*/ 80 w 336"/>
                <a:gd name="T41" fmla="*/ 165 h 391"/>
                <a:gd name="T42" fmla="*/ 107 w 336"/>
                <a:gd name="T43" fmla="*/ 149 h 391"/>
                <a:gd name="T44" fmla="*/ 130 w 336"/>
                <a:gd name="T45" fmla="*/ 121 h 391"/>
                <a:gd name="T46" fmla="*/ 138 w 336"/>
                <a:gd name="T47" fmla="*/ 86 h 391"/>
                <a:gd name="T48" fmla="*/ 149 w 336"/>
                <a:gd name="T49" fmla="*/ 68 h 391"/>
                <a:gd name="T50" fmla="*/ 187 w 336"/>
                <a:gd name="T51" fmla="*/ 57 h 391"/>
                <a:gd name="T52" fmla="*/ 229 w 336"/>
                <a:gd name="T53" fmla="*/ 37 h 391"/>
                <a:gd name="T54" fmla="*/ 262 w 336"/>
                <a:gd name="T55" fmla="*/ 13 h 391"/>
                <a:gd name="T56" fmla="*/ 271 w 336"/>
                <a:gd name="T57" fmla="*/ 15 h 391"/>
                <a:gd name="T58" fmla="*/ 278 w 336"/>
                <a:gd name="T59" fmla="*/ 52 h 391"/>
                <a:gd name="T60" fmla="*/ 294 w 336"/>
                <a:gd name="T61" fmla="*/ 89 h 391"/>
                <a:gd name="T62" fmla="*/ 320 w 336"/>
                <a:gd name="T63" fmla="*/ 119 h 391"/>
                <a:gd name="T64" fmla="*/ 325 w 336"/>
                <a:gd name="T65" fmla="*/ 130 h 391"/>
                <a:gd name="T66" fmla="*/ 304 w 336"/>
                <a:gd name="T67" fmla="*/ 139 h 391"/>
                <a:gd name="T68" fmla="*/ 288 w 336"/>
                <a:gd name="T69" fmla="*/ 154 h 391"/>
                <a:gd name="T70" fmla="*/ 287 w 336"/>
                <a:gd name="T71" fmla="*/ 176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6" h="391">
                  <a:moveTo>
                    <a:pt x="294" y="190"/>
                  </a:moveTo>
                  <a:lnTo>
                    <a:pt x="283" y="190"/>
                  </a:lnTo>
                  <a:lnTo>
                    <a:pt x="263" y="190"/>
                  </a:lnTo>
                  <a:lnTo>
                    <a:pt x="240" y="192"/>
                  </a:lnTo>
                  <a:lnTo>
                    <a:pt x="212" y="199"/>
                  </a:lnTo>
                  <a:lnTo>
                    <a:pt x="183" y="210"/>
                  </a:lnTo>
                  <a:lnTo>
                    <a:pt x="154" y="229"/>
                  </a:lnTo>
                  <a:lnTo>
                    <a:pt x="129" y="255"/>
                  </a:lnTo>
                  <a:lnTo>
                    <a:pt x="109" y="292"/>
                  </a:lnTo>
                  <a:lnTo>
                    <a:pt x="103" y="310"/>
                  </a:lnTo>
                  <a:lnTo>
                    <a:pt x="97" y="326"/>
                  </a:lnTo>
                  <a:lnTo>
                    <a:pt x="92" y="340"/>
                  </a:lnTo>
                  <a:lnTo>
                    <a:pt x="87" y="351"/>
                  </a:lnTo>
                  <a:lnTo>
                    <a:pt x="82" y="361"/>
                  </a:lnTo>
                  <a:lnTo>
                    <a:pt x="75" y="370"/>
                  </a:lnTo>
                  <a:lnTo>
                    <a:pt x="70" y="375"/>
                  </a:lnTo>
                  <a:lnTo>
                    <a:pt x="62" y="377"/>
                  </a:lnTo>
                  <a:lnTo>
                    <a:pt x="54" y="378"/>
                  </a:lnTo>
                  <a:lnTo>
                    <a:pt x="45" y="380"/>
                  </a:lnTo>
                  <a:lnTo>
                    <a:pt x="35" y="381"/>
                  </a:lnTo>
                  <a:lnTo>
                    <a:pt x="28" y="383"/>
                  </a:lnTo>
                  <a:lnTo>
                    <a:pt x="20" y="385"/>
                  </a:lnTo>
                  <a:lnTo>
                    <a:pt x="13" y="387"/>
                  </a:lnTo>
                  <a:lnTo>
                    <a:pt x="6" y="388"/>
                  </a:lnTo>
                  <a:lnTo>
                    <a:pt x="1" y="391"/>
                  </a:lnTo>
                  <a:lnTo>
                    <a:pt x="1" y="390"/>
                  </a:lnTo>
                  <a:lnTo>
                    <a:pt x="1" y="388"/>
                  </a:lnTo>
                  <a:lnTo>
                    <a:pt x="0" y="387"/>
                  </a:lnTo>
                  <a:lnTo>
                    <a:pt x="0" y="386"/>
                  </a:lnTo>
                  <a:lnTo>
                    <a:pt x="28" y="373"/>
                  </a:lnTo>
                  <a:lnTo>
                    <a:pt x="49" y="356"/>
                  </a:lnTo>
                  <a:lnTo>
                    <a:pt x="63" y="335"/>
                  </a:lnTo>
                  <a:lnTo>
                    <a:pt x="74" y="311"/>
                  </a:lnTo>
                  <a:lnTo>
                    <a:pt x="79" y="287"/>
                  </a:lnTo>
                  <a:lnTo>
                    <a:pt x="82" y="265"/>
                  </a:lnTo>
                  <a:lnTo>
                    <a:pt x="83" y="245"/>
                  </a:lnTo>
                  <a:lnTo>
                    <a:pt x="83" y="231"/>
                  </a:lnTo>
                  <a:lnTo>
                    <a:pt x="83" y="219"/>
                  </a:lnTo>
                  <a:lnTo>
                    <a:pt x="79" y="202"/>
                  </a:lnTo>
                  <a:lnTo>
                    <a:pt x="75" y="186"/>
                  </a:lnTo>
                  <a:lnTo>
                    <a:pt x="70" y="168"/>
                  </a:lnTo>
                  <a:lnTo>
                    <a:pt x="80" y="165"/>
                  </a:lnTo>
                  <a:lnTo>
                    <a:pt x="93" y="159"/>
                  </a:lnTo>
                  <a:lnTo>
                    <a:pt x="107" y="149"/>
                  </a:lnTo>
                  <a:lnTo>
                    <a:pt x="120" y="136"/>
                  </a:lnTo>
                  <a:lnTo>
                    <a:pt x="130" y="121"/>
                  </a:lnTo>
                  <a:lnTo>
                    <a:pt x="137" y="104"/>
                  </a:lnTo>
                  <a:lnTo>
                    <a:pt x="138" y="86"/>
                  </a:lnTo>
                  <a:lnTo>
                    <a:pt x="134" y="69"/>
                  </a:lnTo>
                  <a:lnTo>
                    <a:pt x="149" y="68"/>
                  </a:lnTo>
                  <a:lnTo>
                    <a:pt x="166" y="63"/>
                  </a:lnTo>
                  <a:lnTo>
                    <a:pt x="187" y="57"/>
                  </a:lnTo>
                  <a:lnTo>
                    <a:pt x="208" y="47"/>
                  </a:lnTo>
                  <a:lnTo>
                    <a:pt x="229" y="37"/>
                  </a:lnTo>
                  <a:lnTo>
                    <a:pt x="247" y="24"/>
                  </a:lnTo>
                  <a:lnTo>
                    <a:pt x="262" y="13"/>
                  </a:lnTo>
                  <a:lnTo>
                    <a:pt x="272" y="0"/>
                  </a:lnTo>
                  <a:lnTo>
                    <a:pt x="271" y="15"/>
                  </a:lnTo>
                  <a:lnTo>
                    <a:pt x="274" y="33"/>
                  </a:lnTo>
                  <a:lnTo>
                    <a:pt x="278" y="52"/>
                  </a:lnTo>
                  <a:lnTo>
                    <a:pt x="284" y="70"/>
                  </a:lnTo>
                  <a:lnTo>
                    <a:pt x="294" y="89"/>
                  </a:lnTo>
                  <a:lnTo>
                    <a:pt x="305" y="105"/>
                  </a:lnTo>
                  <a:lnTo>
                    <a:pt x="320" y="119"/>
                  </a:lnTo>
                  <a:lnTo>
                    <a:pt x="336" y="129"/>
                  </a:lnTo>
                  <a:lnTo>
                    <a:pt x="325" y="130"/>
                  </a:lnTo>
                  <a:lnTo>
                    <a:pt x="313" y="134"/>
                  </a:lnTo>
                  <a:lnTo>
                    <a:pt x="304" y="139"/>
                  </a:lnTo>
                  <a:lnTo>
                    <a:pt x="295" y="146"/>
                  </a:lnTo>
                  <a:lnTo>
                    <a:pt x="288" y="154"/>
                  </a:lnTo>
                  <a:lnTo>
                    <a:pt x="286" y="165"/>
                  </a:lnTo>
                  <a:lnTo>
                    <a:pt x="287" y="176"/>
                  </a:lnTo>
                  <a:lnTo>
                    <a:pt x="294" y="190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7" name="Freeform 615">
              <a:extLst>
                <a:ext uri="{FF2B5EF4-FFF2-40B4-BE49-F238E27FC236}">
                  <a16:creationId xmlns:a16="http://schemas.microsoft.com/office/drawing/2014/main" xmlns="" id="{C4CB5405-BB87-E788-5C8E-3353FFE3C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3429"/>
              <a:ext cx="98" cy="190"/>
            </a:xfrm>
            <a:custGeom>
              <a:avLst/>
              <a:gdLst>
                <a:gd name="T0" fmla="*/ 108 w 198"/>
                <a:gd name="T1" fmla="*/ 376 h 381"/>
                <a:gd name="T2" fmla="*/ 95 w 198"/>
                <a:gd name="T3" fmla="*/ 363 h 381"/>
                <a:gd name="T4" fmla="*/ 74 w 198"/>
                <a:gd name="T5" fmla="*/ 365 h 381"/>
                <a:gd name="T6" fmla="*/ 63 w 198"/>
                <a:gd name="T7" fmla="*/ 358 h 381"/>
                <a:gd name="T8" fmla="*/ 66 w 198"/>
                <a:gd name="T9" fmla="*/ 348 h 381"/>
                <a:gd name="T10" fmla="*/ 78 w 198"/>
                <a:gd name="T11" fmla="*/ 337 h 381"/>
                <a:gd name="T12" fmla="*/ 96 w 198"/>
                <a:gd name="T13" fmla="*/ 333 h 381"/>
                <a:gd name="T14" fmla="*/ 114 w 198"/>
                <a:gd name="T15" fmla="*/ 327 h 381"/>
                <a:gd name="T16" fmla="*/ 123 w 198"/>
                <a:gd name="T17" fmla="*/ 316 h 381"/>
                <a:gd name="T18" fmla="*/ 124 w 198"/>
                <a:gd name="T19" fmla="*/ 308 h 381"/>
                <a:gd name="T20" fmla="*/ 123 w 198"/>
                <a:gd name="T21" fmla="*/ 301 h 381"/>
                <a:gd name="T22" fmla="*/ 119 w 198"/>
                <a:gd name="T23" fmla="*/ 293 h 381"/>
                <a:gd name="T24" fmla="*/ 110 w 198"/>
                <a:gd name="T25" fmla="*/ 285 h 381"/>
                <a:gd name="T26" fmla="*/ 89 w 198"/>
                <a:gd name="T27" fmla="*/ 285 h 381"/>
                <a:gd name="T28" fmla="*/ 74 w 198"/>
                <a:gd name="T29" fmla="*/ 295 h 381"/>
                <a:gd name="T30" fmla="*/ 73 w 198"/>
                <a:gd name="T31" fmla="*/ 305 h 381"/>
                <a:gd name="T32" fmla="*/ 67 w 198"/>
                <a:gd name="T33" fmla="*/ 317 h 381"/>
                <a:gd name="T34" fmla="*/ 53 w 198"/>
                <a:gd name="T35" fmla="*/ 328 h 381"/>
                <a:gd name="T36" fmla="*/ 46 w 198"/>
                <a:gd name="T37" fmla="*/ 328 h 381"/>
                <a:gd name="T38" fmla="*/ 41 w 198"/>
                <a:gd name="T39" fmla="*/ 323 h 381"/>
                <a:gd name="T40" fmla="*/ 41 w 198"/>
                <a:gd name="T41" fmla="*/ 315 h 381"/>
                <a:gd name="T42" fmla="*/ 45 w 198"/>
                <a:gd name="T43" fmla="*/ 298 h 381"/>
                <a:gd name="T44" fmla="*/ 54 w 198"/>
                <a:gd name="T45" fmla="*/ 288 h 381"/>
                <a:gd name="T46" fmla="*/ 63 w 198"/>
                <a:gd name="T47" fmla="*/ 276 h 381"/>
                <a:gd name="T48" fmla="*/ 66 w 198"/>
                <a:gd name="T49" fmla="*/ 267 h 381"/>
                <a:gd name="T50" fmla="*/ 66 w 198"/>
                <a:gd name="T51" fmla="*/ 264 h 381"/>
                <a:gd name="T52" fmla="*/ 62 w 198"/>
                <a:gd name="T53" fmla="*/ 255 h 381"/>
                <a:gd name="T54" fmla="*/ 52 w 198"/>
                <a:gd name="T55" fmla="*/ 246 h 381"/>
                <a:gd name="T56" fmla="*/ 37 w 198"/>
                <a:gd name="T57" fmla="*/ 241 h 381"/>
                <a:gd name="T58" fmla="*/ 28 w 198"/>
                <a:gd name="T59" fmla="*/ 244 h 381"/>
                <a:gd name="T60" fmla="*/ 20 w 198"/>
                <a:gd name="T61" fmla="*/ 247 h 381"/>
                <a:gd name="T62" fmla="*/ 13 w 198"/>
                <a:gd name="T63" fmla="*/ 251 h 381"/>
                <a:gd name="T64" fmla="*/ 0 w 198"/>
                <a:gd name="T65" fmla="*/ 219 h 381"/>
                <a:gd name="T66" fmla="*/ 19 w 198"/>
                <a:gd name="T67" fmla="*/ 145 h 381"/>
                <a:gd name="T68" fmla="*/ 73 w 198"/>
                <a:gd name="T69" fmla="*/ 76 h 381"/>
                <a:gd name="T70" fmla="*/ 139 w 198"/>
                <a:gd name="T71" fmla="*/ 28 h 381"/>
                <a:gd name="T72" fmla="*/ 173 w 198"/>
                <a:gd name="T73" fmla="*/ 12 h 381"/>
                <a:gd name="T74" fmla="*/ 185 w 198"/>
                <a:gd name="T75" fmla="*/ 5 h 381"/>
                <a:gd name="T76" fmla="*/ 195 w 198"/>
                <a:gd name="T77" fmla="*/ 0 h 381"/>
                <a:gd name="T78" fmla="*/ 198 w 198"/>
                <a:gd name="T79" fmla="*/ 3 h 381"/>
                <a:gd name="T80" fmla="*/ 182 w 198"/>
                <a:gd name="T81" fmla="*/ 25 h 381"/>
                <a:gd name="T82" fmla="*/ 164 w 198"/>
                <a:gd name="T83" fmla="*/ 69 h 381"/>
                <a:gd name="T84" fmla="*/ 164 w 198"/>
                <a:gd name="T85" fmla="*/ 105 h 381"/>
                <a:gd name="T86" fmla="*/ 174 w 198"/>
                <a:gd name="T87" fmla="*/ 141 h 381"/>
                <a:gd name="T88" fmla="*/ 186 w 198"/>
                <a:gd name="T89" fmla="*/ 181 h 381"/>
                <a:gd name="T90" fmla="*/ 194 w 198"/>
                <a:gd name="T91" fmla="*/ 214 h 381"/>
                <a:gd name="T92" fmla="*/ 194 w 198"/>
                <a:gd name="T93" fmla="*/ 240 h 381"/>
                <a:gd name="T94" fmla="*/ 190 w 198"/>
                <a:gd name="T95" fmla="*/ 282 h 381"/>
                <a:gd name="T96" fmla="*/ 174 w 198"/>
                <a:gd name="T97" fmla="*/ 330 h 381"/>
                <a:gd name="T98" fmla="*/ 139 w 198"/>
                <a:gd name="T99" fmla="*/ 36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8" h="381">
                  <a:moveTo>
                    <a:pt x="111" y="381"/>
                  </a:moveTo>
                  <a:lnTo>
                    <a:pt x="108" y="376"/>
                  </a:lnTo>
                  <a:lnTo>
                    <a:pt x="103" y="368"/>
                  </a:lnTo>
                  <a:lnTo>
                    <a:pt x="95" y="363"/>
                  </a:lnTo>
                  <a:lnTo>
                    <a:pt x="82" y="363"/>
                  </a:lnTo>
                  <a:lnTo>
                    <a:pt x="74" y="365"/>
                  </a:lnTo>
                  <a:lnTo>
                    <a:pt x="69" y="362"/>
                  </a:lnTo>
                  <a:lnTo>
                    <a:pt x="63" y="358"/>
                  </a:lnTo>
                  <a:lnTo>
                    <a:pt x="60" y="355"/>
                  </a:lnTo>
                  <a:lnTo>
                    <a:pt x="66" y="348"/>
                  </a:lnTo>
                  <a:lnTo>
                    <a:pt x="71" y="342"/>
                  </a:lnTo>
                  <a:lnTo>
                    <a:pt x="78" y="337"/>
                  </a:lnTo>
                  <a:lnTo>
                    <a:pt x="83" y="332"/>
                  </a:lnTo>
                  <a:lnTo>
                    <a:pt x="96" y="333"/>
                  </a:lnTo>
                  <a:lnTo>
                    <a:pt x="106" y="331"/>
                  </a:lnTo>
                  <a:lnTo>
                    <a:pt x="114" y="327"/>
                  </a:lnTo>
                  <a:lnTo>
                    <a:pt x="120" y="320"/>
                  </a:lnTo>
                  <a:lnTo>
                    <a:pt x="123" y="316"/>
                  </a:lnTo>
                  <a:lnTo>
                    <a:pt x="124" y="312"/>
                  </a:lnTo>
                  <a:lnTo>
                    <a:pt x="124" y="308"/>
                  </a:lnTo>
                  <a:lnTo>
                    <a:pt x="124" y="305"/>
                  </a:lnTo>
                  <a:lnTo>
                    <a:pt x="123" y="301"/>
                  </a:lnTo>
                  <a:lnTo>
                    <a:pt x="121" y="297"/>
                  </a:lnTo>
                  <a:lnTo>
                    <a:pt x="119" y="293"/>
                  </a:lnTo>
                  <a:lnTo>
                    <a:pt x="116" y="290"/>
                  </a:lnTo>
                  <a:lnTo>
                    <a:pt x="110" y="285"/>
                  </a:lnTo>
                  <a:lnTo>
                    <a:pt x="99" y="283"/>
                  </a:lnTo>
                  <a:lnTo>
                    <a:pt x="89" y="285"/>
                  </a:lnTo>
                  <a:lnTo>
                    <a:pt x="79" y="288"/>
                  </a:lnTo>
                  <a:lnTo>
                    <a:pt x="74" y="295"/>
                  </a:lnTo>
                  <a:lnTo>
                    <a:pt x="73" y="300"/>
                  </a:lnTo>
                  <a:lnTo>
                    <a:pt x="73" y="305"/>
                  </a:lnTo>
                  <a:lnTo>
                    <a:pt x="74" y="310"/>
                  </a:lnTo>
                  <a:lnTo>
                    <a:pt x="67" y="317"/>
                  </a:lnTo>
                  <a:lnTo>
                    <a:pt x="60" y="323"/>
                  </a:lnTo>
                  <a:lnTo>
                    <a:pt x="53" y="328"/>
                  </a:lnTo>
                  <a:lnTo>
                    <a:pt x="49" y="331"/>
                  </a:lnTo>
                  <a:lnTo>
                    <a:pt x="46" y="328"/>
                  </a:lnTo>
                  <a:lnTo>
                    <a:pt x="44" y="326"/>
                  </a:lnTo>
                  <a:lnTo>
                    <a:pt x="41" y="323"/>
                  </a:lnTo>
                  <a:lnTo>
                    <a:pt x="37" y="322"/>
                  </a:lnTo>
                  <a:lnTo>
                    <a:pt x="41" y="315"/>
                  </a:lnTo>
                  <a:lnTo>
                    <a:pt x="44" y="306"/>
                  </a:lnTo>
                  <a:lnTo>
                    <a:pt x="45" y="298"/>
                  </a:lnTo>
                  <a:lnTo>
                    <a:pt x="46" y="293"/>
                  </a:lnTo>
                  <a:lnTo>
                    <a:pt x="54" y="288"/>
                  </a:lnTo>
                  <a:lnTo>
                    <a:pt x="60" y="283"/>
                  </a:lnTo>
                  <a:lnTo>
                    <a:pt x="63" y="276"/>
                  </a:lnTo>
                  <a:lnTo>
                    <a:pt x="66" y="270"/>
                  </a:lnTo>
                  <a:lnTo>
                    <a:pt x="66" y="267"/>
                  </a:lnTo>
                  <a:lnTo>
                    <a:pt x="66" y="265"/>
                  </a:lnTo>
                  <a:lnTo>
                    <a:pt x="66" y="264"/>
                  </a:lnTo>
                  <a:lnTo>
                    <a:pt x="65" y="261"/>
                  </a:lnTo>
                  <a:lnTo>
                    <a:pt x="62" y="255"/>
                  </a:lnTo>
                  <a:lnTo>
                    <a:pt x="58" y="250"/>
                  </a:lnTo>
                  <a:lnTo>
                    <a:pt x="52" y="246"/>
                  </a:lnTo>
                  <a:lnTo>
                    <a:pt x="42" y="242"/>
                  </a:lnTo>
                  <a:lnTo>
                    <a:pt x="37" y="241"/>
                  </a:lnTo>
                  <a:lnTo>
                    <a:pt x="32" y="241"/>
                  </a:lnTo>
                  <a:lnTo>
                    <a:pt x="28" y="244"/>
                  </a:lnTo>
                  <a:lnTo>
                    <a:pt x="24" y="245"/>
                  </a:lnTo>
                  <a:lnTo>
                    <a:pt x="20" y="247"/>
                  </a:lnTo>
                  <a:lnTo>
                    <a:pt x="17" y="249"/>
                  </a:lnTo>
                  <a:lnTo>
                    <a:pt x="13" y="251"/>
                  </a:lnTo>
                  <a:lnTo>
                    <a:pt x="11" y="254"/>
                  </a:lnTo>
                  <a:lnTo>
                    <a:pt x="0" y="219"/>
                  </a:lnTo>
                  <a:lnTo>
                    <a:pt x="3" y="181"/>
                  </a:lnTo>
                  <a:lnTo>
                    <a:pt x="19" y="145"/>
                  </a:lnTo>
                  <a:lnTo>
                    <a:pt x="42" y="109"/>
                  </a:lnTo>
                  <a:lnTo>
                    <a:pt x="73" y="76"/>
                  </a:lnTo>
                  <a:lnTo>
                    <a:pt x="106" y="49"/>
                  </a:lnTo>
                  <a:lnTo>
                    <a:pt x="139" y="28"/>
                  </a:lnTo>
                  <a:lnTo>
                    <a:pt x="169" y="13"/>
                  </a:lnTo>
                  <a:lnTo>
                    <a:pt x="173" y="12"/>
                  </a:lnTo>
                  <a:lnTo>
                    <a:pt x="178" y="8"/>
                  </a:lnTo>
                  <a:lnTo>
                    <a:pt x="185" y="5"/>
                  </a:lnTo>
                  <a:lnTo>
                    <a:pt x="191" y="3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198" y="3"/>
                  </a:lnTo>
                  <a:lnTo>
                    <a:pt x="194" y="9"/>
                  </a:lnTo>
                  <a:lnTo>
                    <a:pt x="182" y="25"/>
                  </a:lnTo>
                  <a:lnTo>
                    <a:pt x="171" y="47"/>
                  </a:lnTo>
                  <a:lnTo>
                    <a:pt x="164" y="69"/>
                  </a:lnTo>
                  <a:lnTo>
                    <a:pt x="161" y="91"/>
                  </a:lnTo>
                  <a:lnTo>
                    <a:pt x="164" y="105"/>
                  </a:lnTo>
                  <a:lnTo>
                    <a:pt x="168" y="123"/>
                  </a:lnTo>
                  <a:lnTo>
                    <a:pt x="174" y="141"/>
                  </a:lnTo>
                  <a:lnTo>
                    <a:pt x="181" y="163"/>
                  </a:lnTo>
                  <a:lnTo>
                    <a:pt x="186" y="181"/>
                  </a:lnTo>
                  <a:lnTo>
                    <a:pt x="190" y="197"/>
                  </a:lnTo>
                  <a:lnTo>
                    <a:pt x="194" y="214"/>
                  </a:lnTo>
                  <a:lnTo>
                    <a:pt x="194" y="226"/>
                  </a:lnTo>
                  <a:lnTo>
                    <a:pt x="194" y="240"/>
                  </a:lnTo>
                  <a:lnTo>
                    <a:pt x="193" y="260"/>
                  </a:lnTo>
                  <a:lnTo>
                    <a:pt x="190" y="282"/>
                  </a:lnTo>
                  <a:lnTo>
                    <a:pt x="185" y="306"/>
                  </a:lnTo>
                  <a:lnTo>
                    <a:pt x="174" y="330"/>
                  </a:lnTo>
                  <a:lnTo>
                    <a:pt x="160" y="351"/>
                  </a:lnTo>
                  <a:lnTo>
                    <a:pt x="139" y="368"/>
                  </a:lnTo>
                  <a:lnTo>
                    <a:pt x="111" y="381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8" name="Freeform 616">
              <a:extLst>
                <a:ext uri="{FF2B5EF4-FFF2-40B4-BE49-F238E27FC236}">
                  <a16:creationId xmlns:a16="http://schemas.microsoft.com/office/drawing/2014/main" xmlns="" id="{A96953D7-EF8F-7032-C819-97C331636E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3" y="3521"/>
              <a:ext cx="483" cy="320"/>
            </a:xfrm>
            <a:custGeom>
              <a:avLst/>
              <a:gdLst>
                <a:gd name="T0" fmla="*/ 446 w 965"/>
                <a:gd name="T1" fmla="*/ 546 h 641"/>
                <a:gd name="T2" fmla="*/ 408 w 965"/>
                <a:gd name="T3" fmla="*/ 604 h 641"/>
                <a:gd name="T4" fmla="*/ 388 w 965"/>
                <a:gd name="T5" fmla="*/ 620 h 641"/>
                <a:gd name="T6" fmla="*/ 337 w 965"/>
                <a:gd name="T7" fmla="*/ 545 h 641"/>
                <a:gd name="T8" fmla="*/ 301 w 965"/>
                <a:gd name="T9" fmla="*/ 514 h 641"/>
                <a:gd name="T10" fmla="*/ 272 w 965"/>
                <a:gd name="T11" fmla="*/ 455 h 641"/>
                <a:gd name="T12" fmla="*/ 286 w 965"/>
                <a:gd name="T13" fmla="*/ 342 h 641"/>
                <a:gd name="T14" fmla="*/ 333 w 965"/>
                <a:gd name="T15" fmla="*/ 274 h 641"/>
                <a:gd name="T16" fmla="*/ 341 w 965"/>
                <a:gd name="T17" fmla="*/ 228 h 641"/>
                <a:gd name="T18" fmla="*/ 317 w 965"/>
                <a:gd name="T19" fmla="*/ 273 h 641"/>
                <a:gd name="T20" fmla="*/ 263 w 965"/>
                <a:gd name="T21" fmla="*/ 349 h 641"/>
                <a:gd name="T22" fmla="*/ 155 w 965"/>
                <a:gd name="T23" fmla="*/ 393 h 641"/>
                <a:gd name="T24" fmla="*/ 108 w 965"/>
                <a:gd name="T25" fmla="*/ 388 h 641"/>
                <a:gd name="T26" fmla="*/ 47 w 965"/>
                <a:gd name="T27" fmla="*/ 362 h 641"/>
                <a:gd name="T28" fmla="*/ 21 w 965"/>
                <a:gd name="T29" fmla="*/ 337 h 641"/>
                <a:gd name="T30" fmla="*/ 81 w 965"/>
                <a:gd name="T31" fmla="*/ 306 h 641"/>
                <a:gd name="T32" fmla="*/ 149 w 965"/>
                <a:gd name="T33" fmla="*/ 224 h 641"/>
                <a:gd name="T34" fmla="*/ 246 w 965"/>
                <a:gd name="T35" fmla="*/ 202 h 641"/>
                <a:gd name="T36" fmla="*/ 276 w 965"/>
                <a:gd name="T37" fmla="*/ 203 h 641"/>
                <a:gd name="T38" fmla="*/ 299 w 965"/>
                <a:gd name="T39" fmla="*/ 196 h 641"/>
                <a:gd name="T40" fmla="*/ 279 w 965"/>
                <a:gd name="T41" fmla="*/ 233 h 641"/>
                <a:gd name="T42" fmla="*/ 286 w 965"/>
                <a:gd name="T43" fmla="*/ 243 h 641"/>
                <a:gd name="T44" fmla="*/ 309 w 965"/>
                <a:gd name="T45" fmla="*/ 246 h 641"/>
                <a:gd name="T46" fmla="*/ 326 w 965"/>
                <a:gd name="T47" fmla="*/ 209 h 641"/>
                <a:gd name="T48" fmla="*/ 325 w 965"/>
                <a:gd name="T49" fmla="*/ 191 h 641"/>
                <a:gd name="T50" fmla="*/ 336 w 965"/>
                <a:gd name="T51" fmla="*/ 213 h 641"/>
                <a:gd name="T52" fmla="*/ 376 w 965"/>
                <a:gd name="T53" fmla="*/ 222 h 641"/>
                <a:gd name="T54" fmla="*/ 416 w 965"/>
                <a:gd name="T55" fmla="*/ 212 h 641"/>
                <a:gd name="T56" fmla="*/ 448 w 965"/>
                <a:gd name="T57" fmla="*/ 193 h 641"/>
                <a:gd name="T58" fmla="*/ 490 w 965"/>
                <a:gd name="T59" fmla="*/ 185 h 641"/>
                <a:gd name="T60" fmla="*/ 517 w 965"/>
                <a:gd name="T61" fmla="*/ 136 h 641"/>
                <a:gd name="T62" fmla="*/ 603 w 965"/>
                <a:gd name="T63" fmla="*/ 20 h 641"/>
                <a:gd name="T64" fmla="*/ 714 w 965"/>
                <a:gd name="T65" fmla="*/ 0 h 641"/>
                <a:gd name="T66" fmla="*/ 779 w 965"/>
                <a:gd name="T67" fmla="*/ 9 h 641"/>
                <a:gd name="T68" fmla="*/ 857 w 965"/>
                <a:gd name="T69" fmla="*/ 37 h 641"/>
                <a:gd name="T70" fmla="*/ 936 w 965"/>
                <a:gd name="T71" fmla="*/ 45 h 641"/>
                <a:gd name="T72" fmla="*/ 952 w 965"/>
                <a:gd name="T73" fmla="*/ 62 h 641"/>
                <a:gd name="T74" fmla="*/ 856 w 965"/>
                <a:gd name="T75" fmla="*/ 178 h 641"/>
                <a:gd name="T76" fmla="*/ 760 w 965"/>
                <a:gd name="T77" fmla="*/ 234 h 641"/>
                <a:gd name="T78" fmla="*/ 658 w 965"/>
                <a:gd name="T79" fmla="*/ 262 h 641"/>
                <a:gd name="T80" fmla="*/ 566 w 965"/>
                <a:gd name="T81" fmla="*/ 247 h 641"/>
                <a:gd name="T82" fmla="*/ 505 w 965"/>
                <a:gd name="T83" fmla="*/ 221 h 641"/>
                <a:gd name="T84" fmla="*/ 473 w 965"/>
                <a:gd name="T85" fmla="*/ 206 h 641"/>
                <a:gd name="T86" fmla="*/ 432 w 965"/>
                <a:gd name="T87" fmla="*/ 213 h 641"/>
                <a:gd name="T88" fmla="*/ 425 w 965"/>
                <a:gd name="T89" fmla="*/ 232 h 641"/>
                <a:gd name="T90" fmla="*/ 463 w 965"/>
                <a:gd name="T91" fmla="*/ 232 h 641"/>
                <a:gd name="T92" fmla="*/ 512 w 965"/>
                <a:gd name="T93" fmla="*/ 227 h 641"/>
                <a:gd name="T94" fmla="*/ 590 w 965"/>
                <a:gd name="T95" fmla="*/ 248 h 641"/>
                <a:gd name="T96" fmla="*/ 687 w 965"/>
                <a:gd name="T97" fmla="*/ 329 h 641"/>
                <a:gd name="T98" fmla="*/ 725 w 965"/>
                <a:gd name="T99" fmla="*/ 449 h 641"/>
                <a:gd name="T100" fmla="*/ 695 w 965"/>
                <a:gd name="T101" fmla="*/ 476 h 641"/>
                <a:gd name="T102" fmla="*/ 581 w 965"/>
                <a:gd name="T103" fmla="*/ 439 h 641"/>
                <a:gd name="T104" fmla="*/ 504 w 965"/>
                <a:gd name="T105" fmla="*/ 421 h 641"/>
                <a:gd name="T106" fmla="*/ 448 w 965"/>
                <a:gd name="T107" fmla="*/ 353 h 641"/>
                <a:gd name="T108" fmla="*/ 424 w 965"/>
                <a:gd name="T109" fmla="*/ 266 h 641"/>
                <a:gd name="T110" fmla="*/ 386 w 965"/>
                <a:gd name="T111" fmla="*/ 234 h 641"/>
                <a:gd name="T112" fmla="*/ 355 w 965"/>
                <a:gd name="T113" fmla="*/ 231 h 641"/>
                <a:gd name="T114" fmla="*/ 369 w 965"/>
                <a:gd name="T115" fmla="*/ 264 h 641"/>
                <a:gd name="T116" fmla="*/ 437 w 965"/>
                <a:gd name="T117" fmla="*/ 333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65" h="641">
                  <a:moveTo>
                    <a:pt x="459" y="378"/>
                  </a:moveTo>
                  <a:lnTo>
                    <a:pt x="469" y="423"/>
                  </a:lnTo>
                  <a:lnTo>
                    <a:pt x="469" y="470"/>
                  </a:lnTo>
                  <a:lnTo>
                    <a:pt x="462" y="513"/>
                  </a:lnTo>
                  <a:lnTo>
                    <a:pt x="446" y="546"/>
                  </a:lnTo>
                  <a:lnTo>
                    <a:pt x="437" y="559"/>
                  </a:lnTo>
                  <a:lnTo>
                    <a:pt x="429" y="571"/>
                  </a:lnTo>
                  <a:lnTo>
                    <a:pt x="421" y="582"/>
                  </a:lnTo>
                  <a:lnTo>
                    <a:pt x="415" y="594"/>
                  </a:lnTo>
                  <a:lnTo>
                    <a:pt x="408" y="604"/>
                  </a:lnTo>
                  <a:lnTo>
                    <a:pt x="403" y="616"/>
                  </a:lnTo>
                  <a:lnTo>
                    <a:pt x="399" y="627"/>
                  </a:lnTo>
                  <a:lnTo>
                    <a:pt x="395" y="641"/>
                  </a:lnTo>
                  <a:lnTo>
                    <a:pt x="392" y="632"/>
                  </a:lnTo>
                  <a:lnTo>
                    <a:pt x="388" y="620"/>
                  </a:lnTo>
                  <a:lnTo>
                    <a:pt x="380" y="606"/>
                  </a:lnTo>
                  <a:lnTo>
                    <a:pt x="372" y="590"/>
                  </a:lnTo>
                  <a:lnTo>
                    <a:pt x="361" y="574"/>
                  </a:lnTo>
                  <a:lnTo>
                    <a:pt x="350" y="557"/>
                  </a:lnTo>
                  <a:lnTo>
                    <a:pt x="337" y="545"/>
                  </a:lnTo>
                  <a:lnTo>
                    <a:pt x="325" y="534"/>
                  </a:lnTo>
                  <a:lnTo>
                    <a:pt x="318" y="529"/>
                  </a:lnTo>
                  <a:lnTo>
                    <a:pt x="312" y="524"/>
                  </a:lnTo>
                  <a:lnTo>
                    <a:pt x="307" y="519"/>
                  </a:lnTo>
                  <a:lnTo>
                    <a:pt x="301" y="514"/>
                  </a:lnTo>
                  <a:lnTo>
                    <a:pt x="297" y="508"/>
                  </a:lnTo>
                  <a:lnTo>
                    <a:pt x="293" y="503"/>
                  </a:lnTo>
                  <a:lnTo>
                    <a:pt x="290" y="496"/>
                  </a:lnTo>
                  <a:lnTo>
                    <a:pt x="286" y="491"/>
                  </a:lnTo>
                  <a:lnTo>
                    <a:pt x="272" y="455"/>
                  </a:lnTo>
                  <a:lnTo>
                    <a:pt x="268" y="420"/>
                  </a:lnTo>
                  <a:lnTo>
                    <a:pt x="270" y="389"/>
                  </a:lnTo>
                  <a:lnTo>
                    <a:pt x="275" y="365"/>
                  </a:lnTo>
                  <a:lnTo>
                    <a:pt x="279" y="353"/>
                  </a:lnTo>
                  <a:lnTo>
                    <a:pt x="286" y="342"/>
                  </a:lnTo>
                  <a:lnTo>
                    <a:pt x="293" y="329"/>
                  </a:lnTo>
                  <a:lnTo>
                    <a:pt x="303" y="315"/>
                  </a:lnTo>
                  <a:lnTo>
                    <a:pt x="313" y="303"/>
                  </a:lnTo>
                  <a:lnTo>
                    <a:pt x="324" y="289"/>
                  </a:lnTo>
                  <a:lnTo>
                    <a:pt x="333" y="274"/>
                  </a:lnTo>
                  <a:lnTo>
                    <a:pt x="342" y="259"/>
                  </a:lnTo>
                  <a:lnTo>
                    <a:pt x="345" y="249"/>
                  </a:lnTo>
                  <a:lnTo>
                    <a:pt x="346" y="238"/>
                  </a:lnTo>
                  <a:lnTo>
                    <a:pt x="344" y="231"/>
                  </a:lnTo>
                  <a:lnTo>
                    <a:pt x="341" y="228"/>
                  </a:lnTo>
                  <a:lnTo>
                    <a:pt x="333" y="233"/>
                  </a:lnTo>
                  <a:lnTo>
                    <a:pt x="328" y="242"/>
                  </a:lnTo>
                  <a:lnTo>
                    <a:pt x="324" y="251"/>
                  </a:lnTo>
                  <a:lnTo>
                    <a:pt x="321" y="259"/>
                  </a:lnTo>
                  <a:lnTo>
                    <a:pt x="317" y="273"/>
                  </a:lnTo>
                  <a:lnTo>
                    <a:pt x="312" y="286"/>
                  </a:lnTo>
                  <a:lnTo>
                    <a:pt x="305" y="298"/>
                  </a:lnTo>
                  <a:lnTo>
                    <a:pt x="299" y="309"/>
                  </a:lnTo>
                  <a:lnTo>
                    <a:pt x="282" y="330"/>
                  </a:lnTo>
                  <a:lnTo>
                    <a:pt x="263" y="349"/>
                  </a:lnTo>
                  <a:lnTo>
                    <a:pt x="242" y="364"/>
                  </a:lnTo>
                  <a:lnTo>
                    <a:pt x="221" y="375"/>
                  </a:lnTo>
                  <a:lnTo>
                    <a:pt x="199" y="384"/>
                  </a:lnTo>
                  <a:lnTo>
                    <a:pt x="176" y="390"/>
                  </a:lnTo>
                  <a:lnTo>
                    <a:pt x="155" y="393"/>
                  </a:lnTo>
                  <a:lnTo>
                    <a:pt x="134" y="393"/>
                  </a:lnTo>
                  <a:lnTo>
                    <a:pt x="128" y="392"/>
                  </a:lnTo>
                  <a:lnTo>
                    <a:pt x="121" y="390"/>
                  </a:lnTo>
                  <a:lnTo>
                    <a:pt x="114" y="389"/>
                  </a:lnTo>
                  <a:lnTo>
                    <a:pt x="108" y="388"/>
                  </a:lnTo>
                  <a:lnTo>
                    <a:pt x="96" y="383"/>
                  </a:lnTo>
                  <a:lnTo>
                    <a:pt x="84" y="379"/>
                  </a:lnTo>
                  <a:lnTo>
                    <a:pt x="72" y="373"/>
                  </a:lnTo>
                  <a:lnTo>
                    <a:pt x="60" y="368"/>
                  </a:lnTo>
                  <a:lnTo>
                    <a:pt x="47" y="362"/>
                  </a:lnTo>
                  <a:lnTo>
                    <a:pt x="33" y="355"/>
                  </a:lnTo>
                  <a:lnTo>
                    <a:pt x="17" y="349"/>
                  </a:lnTo>
                  <a:lnTo>
                    <a:pt x="0" y="342"/>
                  </a:lnTo>
                  <a:lnTo>
                    <a:pt x="9" y="339"/>
                  </a:lnTo>
                  <a:lnTo>
                    <a:pt x="21" y="337"/>
                  </a:lnTo>
                  <a:lnTo>
                    <a:pt x="34" y="333"/>
                  </a:lnTo>
                  <a:lnTo>
                    <a:pt x="47" y="328"/>
                  </a:lnTo>
                  <a:lnTo>
                    <a:pt x="60" y="322"/>
                  </a:lnTo>
                  <a:lnTo>
                    <a:pt x="72" y="314"/>
                  </a:lnTo>
                  <a:lnTo>
                    <a:pt x="81" y="306"/>
                  </a:lnTo>
                  <a:lnTo>
                    <a:pt x="89" y="294"/>
                  </a:lnTo>
                  <a:lnTo>
                    <a:pt x="99" y="278"/>
                  </a:lnTo>
                  <a:lnTo>
                    <a:pt x="113" y="259"/>
                  </a:lnTo>
                  <a:lnTo>
                    <a:pt x="129" y="241"/>
                  </a:lnTo>
                  <a:lnTo>
                    <a:pt x="149" y="224"/>
                  </a:lnTo>
                  <a:lnTo>
                    <a:pt x="170" y="211"/>
                  </a:lnTo>
                  <a:lnTo>
                    <a:pt x="193" y="201"/>
                  </a:lnTo>
                  <a:lnTo>
                    <a:pt x="217" y="197"/>
                  </a:lnTo>
                  <a:lnTo>
                    <a:pt x="242" y="200"/>
                  </a:lnTo>
                  <a:lnTo>
                    <a:pt x="246" y="202"/>
                  </a:lnTo>
                  <a:lnTo>
                    <a:pt x="253" y="204"/>
                  </a:lnTo>
                  <a:lnTo>
                    <a:pt x="258" y="206"/>
                  </a:lnTo>
                  <a:lnTo>
                    <a:pt x="265" y="206"/>
                  </a:lnTo>
                  <a:lnTo>
                    <a:pt x="271" y="204"/>
                  </a:lnTo>
                  <a:lnTo>
                    <a:pt x="276" y="203"/>
                  </a:lnTo>
                  <a:lnTo>
                    <a:pt x="280" y="201"/>
                  </a:lnTo>
                  <a:lnTo>
                    <a:pt x="283" y="198"/>
                  </a:lnTo>
                  <a:lnTo>
                    <a:pt x="287" y="195"/>
                  </a:lnTo>
                  <a:lnTo>
                    <a:pt x="293" y="193"/>
                  </a:lnTo>
                  <a:lnTo>
                    <a:pt x="299" y="196"/>
                  </a:lnTo>
                  <a:lnTo>
                    <a:pt x="303" y="197"/>
                  </a:lnTo>
                  <a:lnTo>
                    <a:pt x="295" y="204"/>
                  </a:lnTo>
                  <a:lnTo>
                    <a:pt x="287" y="213"/>
                  </a:lnTo>
                  <a:lnTo>
                    <a:pt x="282" y="224"/>
                  </a:lnTo>
                  <a:lnTo>
                    <a:pt x="279" y="233"/>
                  </a:lnTo>
                  <a:lnTo>
                    <a:pt x="279" y="236"/>
                  </a:lnTo>
                  <a:lnTo>
                    <a:pt x="280" y="238"/>
                  </a:lnTo>
                  <a:lnTo>
                    <a:pt x="282" y="239"/>
                  </a:lnTo>
                  <a:lnTo>
                    <a:pt x="283" y="242"/>
                  </a:lnTo>
                  <a:lnTo>
                    <a:pt x="286" y="243"/>
                  </a:lnTo>
                  <a:lnTo>
                    <a:pt x="287" y="244"/>
                  </a:lnTo>
                  <a:lnTo>
                    <a:pt x="290" y="246"/>
                  </a:lnTo>
                  <a:lnTo>
                    <a:pt x="291" y="246"/>
                  </a:lnTo>
                  <a:lnTo>
                    <a:pt x="300" y="247"/>
                  </a:lnTo>
                  <a:lnTo>
                    <a:pt x="309" y="246"/>
                  </a:lnTo>
                  <a:lnTo>
                    <a:pt x="317" y="242"/>
                  </a:lnTo>
                  <a:lnTo>
                    <a:pt x="324" y="237"/>
                  </a:lnTo>
                  <a:lnTo>
                    <a:pt x="328" y="228"/>
                  </a:lnTo>
                  <a:lnTo>
                    <a:pt x="328" y="218"/>
                  </a:lnTo>
                  <a:lnTo>
                    <a:pt x="326" y="209"/>
                  </a:lnTo>
                  <a:lnTo>
                    <a:pt x="322" y="202"/>
                  </a:lnTo>
                  <a:lnTo>
                    <a:pt x="320" y="198"/>
                  </a:lnTo>
                  <a:lnTo>
                    <a:pt x="320" y="195"/>
                  </a:lnTo>
                  <a:lnTo>
                    <a:pt x="322" y="192"/>
                  </a:lnTo>
                  <a:lnTo>
                    <a:pt x="325" y="191"/>
                  </a:lnTo>
                  <a:lnTo>
                    <a:pt x="328" y="192"/>
                  </a:lnTo>
                  <a:lnTo>
                    <a:pt x="330" y="195"/>
                  </a:lnTo>
                  <a:lnTo>
                    <a:pt x="332" y="201"/>
                  </a:lnTo>
                  <a:lnTo>
                    <a:pt x="333" y="207"/>
                  </a:lnTo>
                  <a:lnTo>
                    <a:pt x="336" y="213"/>
                  </a:lnTo>
                  <a:lnTo>
                    <a:pt x="341" y="219"/>
                  </a:lnTo>
                  <a:lnTo>
                    <a:pt x="351" y="221"/>
                  </a:lnTo>
                  <a:lnTo>
                    <a:pt x="365" y="213"/>
                  </a:lnTo>
                  <a:lnTo>
                    <a:pt x="370" y="218"/>
                  </a:lnTo>
                  <a:lnTo>
                    <a:pt x="376" y="222"/>
                  </a:lnTo>
                  <a:lnTo>
                    <a:pt x="384" y="224"/>
                  </a:lnTo>
                  <a:lnTo>
                    <a:pt x="394" y="226"/>
                  </a:lnTo>
                  <a:lnTo>
                    <a:pt x="401" y="223"/>
                  </a:lnTo>
                  <a:lnTo>
                    <a:pt x="409" y="219"/>
                  </a:lnTo>
                  <a:lnTo>
                    <a:pt x="416" y="212"/>
                  </a:lnTo>
                  <a:lnTo>
                    <a:pt x="421" y="201"/>
                  </a:lnTo>
                  <a:lnTo>
                    <a:pt x="426" y="198"/>
                  </a:lnTo>
                  <a:lnTo>
                    <a:pt x="433" y="197"/>
                  </a:lnTo>
                  <a:lnTo>
                    <a:pt x="440" y="195"/>
                  </a:lnTo>
                  <a:lnTo>
                    <a:pt x="448" y="193"/>
                  </a:lnTo>
                  <a:lnTo>
                    <a:pt x="455" y="191"/>
                  </a:lnTo>
                  <a:lnTo>
                    <a:pt x="465" y="190"/>
                  </a:lnTo>
                  <a:lnTo>
                    <a:pt x="474" y="188"/>
                  </a:lnTo>
                  <a:lnTo>
                    <a:pt x="482" y="187"/>
                  </a:lnTo>
                  <a:lnTo>
                    <a:pt x="490" y="185"/>
                  </a:lnTo>
                  <a:lnTo>
                    <a:pt x="495" y="180"/>
                  </a:lnTo>
                  <a:lnTo>
                    <a:pt x="502" y="171"/>
                  </a:lnTo>
                  <a:lnTo>
                    <a:pt x="507" y="161"/>
                  </a:lnTo>
                  <a:lnTo>
                    <a:pt x="512" y="150"/>
                  </a:lnTo>
                  <a:lnTo>
                    <a:pt x="517" y="136"/>
                  </a:lnTo>
                  <a:lnTo>
                    <a:pt x="523" y="120"/>
                  </a:lnTo>
                  <a:lnTo>
                    <a:pt x="529" y="102"/>
                  </a:lnTo>
                  <a:lnTo>
                    <a:pt x="549" y="65"/>
                  </a:lnTo>
                  <a:lnTo>
                    <a:pt x="574" y="39"/>
                  </a:lnTo>
                  <a:lnTo>
                    <a:pt x="603" y="20"/>
                  </a:lnTo>
                  <a:lnTo>
                    <a:pt x="632" y="9"/>
                  </a:lnTo>
                  <a:lnTo>
                    <a:pt x="660" y="2"/>
                  </a:lnTo>
                  <a:lnTo>
                    <a:pt x="683" y="0"/>
                  </a:lnTo>
                  <a:lnTo>
                    <a:pt x="703" y="0"/>
                  </a:lnTo>
                  <a:lnTo>
                    <a:pt x="714" y="0"/>
                  </a:lnTo>
                  <a:lnTo>
                    <a:pt x="721" y="0"/>
                  </a:lnTo>
                  <a:lnTo>
                    <a:pt x="733" y="1"/>
                  </a:lnTo>
                  <a:lnTo>
                    <a:pt x="748" y="2"/>
                  </a:lnTo>
                  <a:lnTo>
                    <a:pt x="762" y="5"/>
                  </a:lnTo>
                  <a:lnTo>
                    <a:pt x="779" y="9"/>
                  </a:lnTo>
                  <a:lnTo>
                    <a:pt x="797" y="14"/>
                  </a:lnTo>
                  <a:lnTo>
                    <a:pt x="812" y="20"/>
                  </a:lnTo>
                  <a:lnTo>
                    <a:pt x="827" y="26"/>
                  </a:lnTo>
                  <a:lnTo>
                    <a:pt x="841" y="32"/>
                  </a:lnTo>
                  <a:lnTo>
                    <a:pt x="857" y="37"/>
                  </a:lnTo>
                  <a:lnTo>
                    <a:pt x="873" y="41"/>
                  </a:lnTo>
                  <a:lnTo>
                    <a:pt x="890" y="42"/>
                  </a:lnTo>
                  <a:lnTo>
                    <a:pt x="906" y="44"/>
                  </a:lnTo>
                  <a:lnTo>
                    <a:pt x="922" y="45"/>
                  </a:lnTo>
                  <a:lnTo>
                    <a:pt x="936" y="45"/>
                  </a:lnTo>
                  <a:lnTo>
                    <a:pt x="949" y="44"/>
                  </a:lnTo>
                  <a:lnTo>
                    <a:pt x="965" y="44"/>
                  </a:lnTo>
                  <a:lnTo>
                    <a:pt x="965" y="49"/>
                  </a:lnTo>
                  <a:lnTo>
                    <a:pt x="958" y="56"/>
                  </a:lnTo>
                  <a:lnTo>
                    <a:pt x="952" y="62"/>
                  </a:lnTo>
                  <a:lnTo>
                    <a:pt x="937" y="81"/>
                  </a:lnTo>
                  <a:lnTo>
                    <a:pt x="920" y="103"/>
                  </a:lnTo>
                  <a:lnTo>
                    <a:pt x="901" y="128"/>
                  </a:lnTo>
                  <a:lnTo>
                    <a:pt x="878" y="155"/>
                  </a:lnTo>
                  <a:lnTo>
                    <a:pt x="856" y="178"/>
                  </a:lnTo>
                  <a:lnTo>
                    <a:pt x="833" y="200"/>
                  </a:lnTo>
                  <a:lnTo>
                    <a:pt x="811" y="216"/>
                  </a:lnTo>
                  <a:lnTo>
                    <a:pt x="790" y="224"/>
                  </a:lnTo>
                  <a:lnTo>
                    <a:pt x="777" y="228"/>
                  </a:lnTo>
                  <a:lnTo>
                    <a:pt x="760" y="234"/>
                  </a:lnTo>
                  <a:lnTo>
                    <a:pt x="740" y="241"/>
                  </a:lnTo>
                  <a:lnTo>
                    <a:pt x="720" y="247"/>
                  </a:lnTo>
                  <a:lnTo>
                    <a:pt x="698" y="253"/>
                  </a:lnTo>
                  <a:lnTo>
                    <a:pt x="678" y="258"/>
                  </a:lnTo>
                  <a:lnTo>
                    <a:pt x="658" y="262"/>
                  </a:lnTo>
                  <a:lnTo>
                    <a:pt x="641" y="263"/>
                  </a:lnTo>
                  <a:lnTo>
                    <a:pt x="624" y="262"/>
                  </a:lnTo>
                  <a:lnTo>
                    <a:pt x="606" y="258"/>
                  </a:lnTo>
                  <a:lnTo>
                    <a:pt x="586" y="253"/>
                  </a:lnTo>
                  <a:lnTo>
                    <a:pt x="566" y="247"/>
                  </a:lnTo>
                  <a:lnTo>
                    <a:pt x="548" y="241"/>
                  </a:lnTo>
                  <a:lnTo>
                    <a:pt x="532" y="234"/>
                  </a:lnTo>
                  <a:lnTo>
                    <a:pt x="520" y="229"/>
                  </a:lnTo>
                  <a:lnTo>
                    <a:pt x="513" y="226"/>
                  </a:lnTo>
                  <a:lnTo>
                    <a:pt x="505" y="221"/>
                  </a:lnTo>
                  <a:lnTo>
                    <a:pt x="499" y="216"/>
                  </a:lnTo>
                  <a:lnTo>
                    <a:pt x="492" y="212"/>
                  </a:lnTo>
                  <a:lnTo>
                    <a:pt x="484" y="207"/>
                  </a:lnTo>
                  <a:lnTo>
                    <a:pt x="479" y="206"/>
                  </a:lnTo>
                  <a:lnTo>
                    <a:pt x="473" y="206"/>
                  </a:lnTo>
                  <a:lnTo>
                    <a:pt x="463" y="206"/>
                  </a:lnTo>
                  <a:lnTo>
                    <a:pt x="455" y="207"/>
                  </a:lnTo>
                  <a:lnTo>
                    <a:pt x="448" y="209"/>
                  </a:lnTo>
                  <a:lnTo>
                    <a:pt x="438" y="211"/>
                  </a:lnTo>
                  <a:lnTo>
                    <a:pt x="432" y="213"/>
                  </a:lnTo>
                  <a:lnTo>
                    <a:pt x="426" y="216"/>
                  </a:lnTo>
                  <a:lnTo>
                    <a:pt x="420" y="221"/>
                  </a:lnTo>
                  <a:lnTo>
                    <a:pt x="419" y="226"/>
                  </a:lnTo>
                  <a:lnTo>
                    <a:pt x="420" y="229"/>
                  </a:lnTo>
                  <a:lnTo>
                    <a:pt x="425" y="232"/>
                  </a:lnTo>
                  <a:lnTo>
                    <a:pt x="430" y="233"/>
                  </a:lnTo>
                  <a:lnTo>
                    <a:pt x="437" y="233"/>
                  </a:lnTo>
                  <a:lnTo>
                    <a:pt x="445" y="233"/>
                  </a:lnTo>
                  <a:lnTo>
                    <a:pt x="453" y="233"/>
                  </a:lnTo>
                  <a:lnTo>
                    <a:pt x="463" y="232"/>
                  </a:lnTo>
                  <a:lnTo>
                    <a:pt x="473" y="231"/>
                  </a:lnTo>
                  <a:lnTo>
                    <a:pt x="483" y="229"/>
                  </a:lnTo>
                  <a:lnTo>
                    <a:pt x="492" y="228"/>
                  </a:lnTo>
                  <a:lnTo>
                    <a:pt x="502" y="227"/>
                  </a:lnTo>
                  <a:lnTo>
                    <a:pt x="512" y="227"/>
                  </a:lnTo>
                  <a:lnTo>
                    <a:pt x="523" y="227"/>
                  </a:lnTo>
                  <a:lnTo>
                    <a:pt x="534" y="229"/>
                  </a:lnTo>
                  <a:lnTo>
                    <a:pt x="550" y="233"/>
                  </a:lnTo>
                  <a:lnTo>
                    <a:pt x="569" y="239"/>
                  </a:lnTo>
                  <a:lnTo>
                    <a:pt x="590" y="248"/>
                  </a:lnTo>
                  <a:lnTo>
                    <a:pt x="616" y="259"/>
                  </a:lnTo>
                  <a:lnTo>
                    <a:pt x="636" y="272"/>
                  </a:lnTo>
                  <a:lnTo>
                    <a:pt x="656" y="288"/>
                  </a:lnTo>
                  <a:lnTo>
                    <a:pt x="671" y="307"/>
                  </a:lnTo>
                  <a:lnTo>
                    <a:pt x="687" y="329"/>
                  </a:lnTo>
                  <a:lnTo>
                    <a:pt x="699" y="353"/>
                  </a:lnTo>
                  <a:lnTo>
                    <a:pt x="710" y="378"/>
                  </a:lnTo>
                  <a:lnTo>
                    <a:pt x="718" y="405"/>
                  </a:lnTo>
                  <a:lnTo>
                    <a:pt x="723" y="431"/>
                  </a:lnTo>
                  <a:lnTo>
                    <a:pt x="725" y="449"/>
                  </a:lnTo>
                  <a:lnTo>
                    <a:pt x="725" y="466"/>
                  </a:lnTo>
                  <a:lnTo>
                    <a:pt x="725" y="484"/>
                  </a:lnTo>
                  <a:lnTo>
                    <a:pt x="723" y="500"/>
                  </a:lnTo>
                  <a:lnTo>
                    <a:pt x="711" y="488"/>
                  </a:lnTo>
                  <a:lnTo>
                    <a:pt x="695" y="476"/>
                  </a:lnTo>
                  <a:lnTo>
                    <a:pt x="674" y="466"/>
                  </a:lnTo>
                  <a:lnTo>
                    <a:pt x="652" y="458"/>
                  </a:lnTo>
                  <a:lnTo>
                    <a:pt x="628" y="450"/>
                  </a:lnTo>
                  <a:lnTo>
                    <a:pt x="603" y="443"/>
                  </a:lnTo>
                  <a:lnTo>
                    <a:pt x="581" y="439"/>
                  </a:lnTo>
                  <a:lnTo>
                    <a:pt x="561" y="435"/>
                  </a:lnTo>
                  <a:lnTo>
                    <a:pt x="549" y="433"/>
                  </a:lnTo>
                  <a:lnTo>
                    <a:pt x="534" y="430"/>
                  </a:lnTo>
                  <a:lnTo>
                    <a:pt x="520" y="428"/>
                  </a:lnTo>
                  <a:lnTo>
                    <a:pt x="504" y="421"/>
                  </a:lnTo>
                  <a:lnTo>
                    <a:pt x="490" y="415"/>
                  </a:lnTo>
                  <a:lnTo>
                    <a:pt x="477" y="405"/>
                  </a:lnTo>
                  <a:lnTo>
                    <a:pt x="466" y="392"/>
                  </a:lnTo>
                  <a:lnTo>
                    <a:pt x="458" y="375"/>
                  </a:lnTo>
                  <a:lnTo>
                    <a:pt x="448" y="353"/>
                  </a:lnTo>
                  <a:lnTo>
                    <a:pt x="436" y="333"/>
                  </a:lnTo>
                  <a:lnTo>
                    <a:pt x="429" y="313"/>
                  </a:lnTo>
                  <a:lnTo>
                    <a:pt x="429" y="283"/>
                  </a:lnTo>
                  <a:lnTo>
                    <a:pt x="428" y="274"/>
                  </a:lnTo>
                  <a:lnTo>
                    <a:pt x="424" y="266"/>
                  </a:lnTo>
                  <a:lnTo>
                    <a:pt x="417" y="258"/>
                  </a:lnTo>
                  <a:lnTo>
                    <a:pt x="411" y="251"/>
                  </a:lnTo>
                  <a:lnTo>
                    <a:pt x="401" y="244"/>
                  </a:lnTo>
                  <a:lnTo>
                    <a:pt x="392" y="239"/>
                  </a:lnTo>
                  <a:lnTo>
                    <a:pt x="386" y="234"/>
                  </a:lnTo>
                  <a:lnTo>
                    <a:pt x="379" y="232"/>
                  </a:lnTo>
                  <a:lnTo>
                    <a:pt x="370" y="228"/>
                  </a:lnTo>
                  <a:lnTo>
                    <a:pt x="362" y="226"/>
                  </a:lnTo>
                  <a:lnTo>
                    <a:pt x="357" y="227"/>
                  </a:lnTo>
                  <a:lnTo>
                    <a:pt x="355" y="231"/>
                  </a:lnTo>
                  <a:lnTo>
                    <a:pt x="357" y="238"/>
                  </a:lnTo>
                  <a:lnTo>
                    <a:pt x="358" y="244"/>
                  </a:lnTo>
                  <a:lnTo>
                    <a:pt x="359" y="252"/>
                  </a:lnTo>
                  <a:lnTo>
                    <a:pt x="363" y="259"/>
                  </a:lnTo>
                  <a:lnTo>
                    <a:pt x="369" y="264"/>
                  </a:lnTo>
                  <a:lnTo>
                    <a:pt x="378" y="273"/>
                  </a:lnTo>
                  <a:lnTo>
                    <a:pt x="391" y="284"/>
                  </a:lnTo>
                  <a:lnTo>
                    <a:pt x="405" y="298"/>
                  </a:lnTo>
                  <a:lnTo>
                    <a:pt x="421" y="314"/>
                  </a:lnTo>
                  <a:lnTo>
                    <a:pt x="437" y="333"/>
                  </a:lnTo>
                  <a:lnTo>
                    <a:pt x="449" y="354"/>
                  </a:lnTo>
                  <a:lnTo>
                    <a:pt x="459" y="378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29" name="Freeform 617">
              <a:extLst>
                <a:ext uri="{FF2B5EF4-FFF2-40B4-BE49-F238E27FC236}">
                  <a16:creationId xmlns:a16="http://schemas.microsoft.com/office/drawing/2014/main" xmlns="" id="{14FC13EB-2EA6-37DF-2D93-3CA4717A8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" y="3473"/>
              <a:ext cx="145" cy="140"/>
            </a:xfrm>
            <a:custGeom>
              <a:avLst/>
              <a:gdLst>
                <a:gd name="T0" fmla="*/ 220 w 289"/>
                <a:gd name="T1" fmla="*/ 269 h 279"/>
                <a:gd name="T2" fmla="*/ 229 w 289"/>
                <a:gd name="T3" fmla="*/ 254 h 279"/>
                <a:gd name="T4" fmla="*/ 247 w 289"/>
                <a:gd name="T5" fmla="*/ 249 h 279"/>
                <a:gd name="T6" fmla="*/ 259 w 289"/>
                <a:gd name="T7" fmla="*/ 254 h 279"/>
                <a:gd name="T8" fmla="*/ 263 w 289"/>
                <a:gd name="T9" fmla="*/ 261 h 279"/>
                <a:gd name="T10" fmla="*/ 272 w 289"/>
                <a:gd name="T11" fmla="*/ 262 h 279"/>
                <a:gd name="T12" fmla="*/ 285 w 289"/>
                <a:gd name="T13" fmla="*/ 264 h 279"/>
                <a:gd name="T14" fmla="*/ 289 w 289"/>
                <a:gd name="T15" fmla="*/ 263 h 279"/>
                <a:gd name="T16" fmla="*/ 283 w 289"/>
                <a:gd name="T17" fmla="*/ 254 h 279"/>
                <a:gd name="T18" fmla="*/ 274 w 289"/>
                <a:gd name="T19" fmla="*/ 247 h 279"/>
                <a:gd name="T20" fmla="*/ 264 w 289"/>
                <a:gd name="T21" fmla="*/ 244 h 279"/>
                <a:gd name="T22" fmla="*/ 251 w 289"/>
                <a:gd name="T23" fmla="*/ 246 h 279"/>
                <a:gd name="T24" fmla="*/ 239 w 289"/>
                <a:gd name="T25" fmla="*/ 234 h 279"/>
                <a:gd name="T26" fmla="*/ 235 w 289"/>
                <a:gd name="T27" fmla="*/ 222 h 279"/>
                <a:gd name="T28" fmla="*/ 238 w 289"/>
                <a:gd name="T29" fmla="*/ 213 h 279"/>
                <a:gd name="T30" fmla="*/ 242 w 289"/>
                <a:gd name="T31" fmla="*/ 208 h 279"/>
                <a:gd name="T32" fmla="*/ 249 w 289"/>
                <a:gd name="T33" fmla="*/ 202 h 279"/>
                <a:gd name="T34" fmla="*/ 262 w 289"/>
                <a:gd name="T35" fmla="*/ 196 h 279"/>
                <a:gd name="T36" fmla="*/ 274 w 289"/>
                <a:gd name="T37" fmla="*/ 167 h 279"/>
                <a:gd name="T38" fmla="*/ 266 w 289"/>
                <a:gd name="T39" fmla="*/ 115 h 279"/>
                <a:gd name="T40" fmla="*/ 227 w 289"/>
                <a:gd name="T41" fmla="*/ 70 h 279"/>
                <a:gd name="T42" fmla="*/ 162 w 289"/>
                <a:gd name="T43" fmla="*/ 39 h 279"/>
                <a:gd name="T44" fmla="*/ 100 w 289"/>
                <a:gd name="T45" fmla="*/ 27 h 279"/>
                <a:gd name="T46" fmla="*/ 64 w 289"/>
                <a:gd name="T47" fmla="*/ 20 h 279"/>
                <a:gd name="T48" fmla="*/ 33 w 289"/>
                <a:gd name="T49" fmla="*/ 10 h 279"/>
                <a:gd name="T50" fmla="*/ 8 w 289"/>
                <a:gd name="T51" fmla="*/ 2 h 279"/>
                <a:gd name="T52" fmla="*/ 10 w 289"/>
                <a:gd name="T53" fmla="*/ 14 h 279"/>
                <a:gd name="T54" fmla="*/ 27 w 289"/>
                <a:gd name="T55" fmla="*/ 47 h 279"/>
                <a:gd name="T56" fmla="*/ 40 w 289"/>
                <a:gd name="T57" fmla="*/ 85 h 279"/>
                <a:gd name="T58" fmla="*/ 51 w 289"/>
                <a:gd name="T59" fmla="*/ 121 h 279"/>
                <a:gd name="T60" fmla="*/ 60 w 289"/>
                <a:gd name="T61" fmla="*/ 155 h 279"/>
                <a:gd name="T62" fmla="*/ 79 w 289"/>
                <a:gd name="T63" fmla="*/ 199 h 279"/>
                <a:gd name="T64" fmla="*/ 117 w 289"/>
                <a:gd name="T65" fmla="*/ 244 h 279"/>
                <a:gd name="T66" fmla="*/ 179 w 289"/>
                <a:gd name="T67" fmla="*/ 27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9" h="279">
                  <a:moveTo>
                    <a:pt x="220" y="279"/>
                  </a:moveTo>
                  <a:lnTo>
                    <a:pt x="220" y="269"/>
                  </a:lnTo>
                  <a:lnTo>
                    <a:pt x="223" y="261"/>
                  </a:lnTo>
                  <a:lnTo>
                    <a:pt x="229" y="254"/>
                  </a:lnTo>
                  <a:lnTo>
                    <a:pt x="238" y="251"/>
                  </a:lnTo>
                  <a:lnTo>
                    <a:pt x="247" y="249"/>
                  </a:lnTo>
                  <a:lnTo>
                    <a:pt x="254" y="251"/>
                  </a:lnTo>
                  <a:lnTo>
                    <a:pt x="259" y="254"/>
                  </a:lnTo>
                  <a:lnTo>
                    <a:pt x="262" y="258"/>
                  </a:lnTo>
                  <a:lnTo>
                    <a:pt x="263" y="261"/>
                  </a:lnTo>
                  <a:lnTo>
                    <a:pt x="267" y="262"/>
                  </a:lnTo>
                  <a:lnTo>
                    <a:pt x="272" y="262"/>
                  </a:lnTo>
                  <a:lnTo>
                    <a:pt x="279" y="263"/>
                  </a:lnTo>
                  <a:lnTo>
                    <a:pt x="285" y="264"/>
                  </a:lnTo>
                  <a:lnTo>
                    <a:pt x="289" y="264"/>
                  </a:lnTo>
                  <a:lnTo>
                    <a:pt x="289" y="263"/>
                  </a:lnTo>
                  <a:lnTo>
                    <a:pt x="287" y="259"/>
                  </a:lnTo>
                  <a:lnTo>
                    <a:pt x="283" y="254"/>
                  </a:lnTo>
                  <a:lnTo>
                    <a:pt x="279" y="251"/>
                  </a:lnTo>
                  <a:lnTo>
                    <a:pt x="274" y="247"/>
                  </a:lnTo>
                  <a:lnTo>
                    <a:pt x="268" y="242"/>
                  </a:lnTo>
                  <a:lnTo>
                    <a:pt x="264" y="244"/>
                  </a:lnTo>
                  <a:lnTo>
                    <a:pt x="258" y="246"/>
                  </a:lnTo>
                  <a:lnTo>
                    <a:pt x="251" y="246"/>
                  </a:lnTo>
                  <a:lnTo>
                    <a:pt x="245" y="242"/>
                  </a:lnTo>
                  <a:lnTo>
                    <a:pt x="239" y="234"/>
                  </a:lnTo>
                  <a:lnTo>
                    <a:pt x="237" y="228"/>
                  </a:lnTo>
                  <a:lnTo>
                    <a:pt x="235" y="222"/>
                  </a:lnTo>
                  <a:lnTo>
                    <a:pt x="237" y="217"/>
                  </a:lnTo>
                  <a:lnTo>
                    <a:pt x="238" y="213"/>
                  </a:lnTo>
                  <a:lnTo>
                    <a:pt x="239" y="211"/>
                  </a:lnTo>
                  <a:lnTo>
                    <a:pt x="242" y="208"/>
                  </a:lnTo>
                  <a:lnTo>
                    <a:pt x="243" y="206"/>
                  </a:lnTo>
                  <a:lnTo>
                    <a:pt x="249" y="202"/>
                  </a:lnTo>
                  <a:lnTo>
                    <a:pt x="255" y="198"/>
                  </a:lnTo>
                  <a:lnTo>
                    <a:pt x="262" y="196"/>
                  </a:lnTo>
                  <a:lnTo>
                    <a:pt x="268" y="194"/>
                  </a:lnTo>
                  <a:lnTo>
                    <a:pt x="274" y="167"/>
                  </a:lnTo>
                  <a:lnTo>
                    <a:pt x="274" y="140"/>
                  </a:lnTo>
                  <a:lnTo>
                    <a:pt x="266" y="115"/>
                  </a:lnTo>
                  <a:lnTo>
                    <a:pt x="250" y="91"/>
                  </a:lnTo>
                  <a:lnTo>
                    <a:pt x="227" y="70"/>
                  </a:lnTo>
                  <a:lnTo>
                    <a:pt x="198" y="52"/>
                  </a:lnTo>
                  <a:lnTo>
                    <a:pt x="162" y="39"/>
                  </a:lnTo>
                  <a:lnTo>
                    <a:pt x="117" y="30"/>
                  </a:lnTo>
                  <a:lnTo>
                    <a:pt x="100" y="27"/>
                  </a:lnTo>
                  <a:lnTo>
                    <a:pt x="83" y="24"/>
                  </a:lnTo>
                  <a:lnTo>
                    <a:pt x="64" y="20"/>
                  </a:lnTo>
                  <a:lnTo>
                    <a:pt x="48" y="15"/>
                  </a:lnTo>
                  <a:lnTo>
                    <a:pt x="33" y="10"/>
                  </a:lnTo>
                  <a:lnTo>
                    <a:pt x="19" y="6"/>
                  </a:lnTo>
                  <a:lnTo>
                    <a:pt x="8" y="2"/>
                  </a:lnTo>
                  <a:lnTo>
                    <a:pt x="0" y="0"/>
                  </a:lnTo>
                  <a:lnTo>
                    <a:pt x="10" y="14"/>
                  </a:lnTo>
                  <a:lnTo>
                    <a:pt x="18" y="30"/>
                  </a:lnTo>
                  <a:lnTo>
                    <a:pt x="27" y="47"/>
                  </a:lnTo>
                  <a:lnTo>
                    <a:pt x="34" y="66"/>
                  </a:lnTo>
                  <a:lnTo>
                    <a:pt x="40" y="85"/>
                  </a:lnTo>
                  <a:lnTo>
                    <a:pt x="46" y="103"/>
                  </a:lnTo>
                  <a:lnTo>
                    <a:pt x="51" y="121"/>
                  </a:lnTo>
                  <a:lnTo>
                    <a:pt x="55" y="137"/>
                  </a:lnTo>
                  <a:lnTo>
                    <a:pt x="60" y="155"/>
                  </a:lnTo>
                  <a:lnTo>
                    <a:pt x="68" y="176"/>
                  </a:lnTo>
                  <a:lnTo>
                    <a:pt x="79" y="199"/>
                  </a:lnTo>
                  <a:lnTo>
                    <a:pt x="96" y="223"/>
                  </a:lnTo>
                  <a:lnTo>
                    <a:pt x="117" y="244"/>
                  </a:lnTo>
                  <a:lnTo>
                    <a:pt x="144" y="262"/>
                  </a:lnTo>
                  <a:lnTo>
                    <a:pt x="179" y="274"/>
                  </a:lnTo>
                  <a:lnTo>
                    <a:pt x="220" y="279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0" name="Freeform 618">
              <a:extLst>
                <a:ext uri="{FF2B5EF4-FFF2-40B4-BE49-F238E27FC236}">
                  <a16:creationId xmlns:a16="http://schemas.microsoft.com/office/drawing/2014/main" xmlns="" id="{5766F454-640B-4A92-2CCC-E39B36CAB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7" y="3556"/>
              <a:ext cx="15" cy="15"/>
            </a:xfrm>
            <a:custGeom>
              <a:avLst/>
              <a:gdLst>
                <a:gd name="T0" fmla="*/ 0 w 30"/>
                <a:gd name="T1" fmla="*/ 12 h 30"/>
                <a:gd name="T2" fmla="*/ 1 w 30"/>
                <a:gd name="T3" fmla="*/ 6 h 30"/>
                <a:gd name="T4" fmla="*/ 5 w 30"/>
                <a:gd name="T5" fmla="*/ 2 h 30"/>
                <a:gd name="T6" fmla="*/ 10 w 30"/>
                <a:gd name="T7" fmla="*/ 0 h 30"/>
                <a:gd name="T8" fmla="*/ 16 w 30"/>
                <a:gd name="T9" fmla="*/ 0 h 30"/>
                <a:gd name="T10" fmla="*/ 21 w 30"/>
                <a:gd name="T11" fmla="*/ 2 h 30"/>
                <a:gd name="T12" fmla="*/ 26 w 30"/>
                <a:gd name="T13" fmla="*/ 5 h 30"/>
                <a:gd name="T14" fmla="*/ 29 w 30"/>
                <a:gd name="T15" fmla="*/ 9 h 30"/>
                <a:gd name="T16" fmla="*/ 30 w 30"/>
                <a:gd name="T17" fmla="*/ 15 h 30"/>
                <a:gd name="T18" fmla="*/ 29 w 30"/>
                <a:gd name="T19" fmla="*/ 21 h 30"/>
                <a:gd name="T20" fmla="*/ 26 w 30"/>
                <a:gd name="T21" fmla="*/ 26 h 30"/>
                <a:gd name="T22" fmla="*/ 21 w 30"/>
                <a:gd name="T23" fmla="*/ 28 h 30"/>
                <a:gd name="T24" fmla="*/ 17 w 30"/>
                <a:gd name="T25" fmla="*/ 30 h 30"/>
                <a:gd name="T26" fmla="*/ 12 w 30"/>
                <a:gd name="T27" fmla="*/ 28 h 30"/>
                <a:gd name="T28" fmla="*/ 6 w 30"/>
                <a:gd name="T29" fmla="*/ 23 h 30"/>
                <a:gd name="T30" fmla="*/ 1 w 30"/>
                <a:gd name="T31" fmla="*/ 19 h 30"/>
                <a:gd name="T32" fmla="*/ 0 w 30"/>
                <a:gd name="T3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30">
                  <a:moveTo>
                    <a:pt x="0" y="12"/>
                  </a:moveTo>
                  <a:lnTo>
                    <a:pt x="1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1" y="2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8"/>
                  </a:lnTo>
                  <a:lnTo>
                    <a:pt x="17" y="30"/>
                  </a:lnTo>
                  <a:lnTo>
                    <a:pt x="12" y="28"/>
                  </a:lnTo>
                  <a:lnTo>
                    <a:pt x="6" y="23"/>
                  </a:lnTo>
                  <a:lnTo>
                    <a:pt x="1" y="1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1" name="Freeform 619">
              <a:extLst>
                <a:ext uri="{FF2B5EF4-FFF2-40B4-BE49-F238E27FC236}">
                  <a16:creationId xmlns:a16="http://schemas.microsoft.com/office/drawing/2014/main" xmlns="" id="{C4BD623F-D2A7-E5A6-5116-EF054F655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" y="3576"/>
              <a:ext cx="16" cy="15"/>
            </a:xfrm>
            <a:custGeom>
              <a:avLst/>
              <a:gdLst>
                <a:gd name="T0" fmla="*/ 2 w 33"/>
                <a:gd name="T1" fmla="*/ 3 h 31"/>
                <a:gd name="T2" fmla="*/ 9 w 33"/>
                <a:gd name="T3" fmla="*/ 1 h 31"/>
                <a:gd name="T4" fmla="*/ 15 w 33"/>
                <a:gd name="T5" fmla="*/ 0 h 31"/>
                <a:gd name="T6" fmla="*/ 23 w 33"/>
                <a:gd name="T7" fmla="*/ 2 h 31"/>
                <a:gd name="T8" fmla="*/ 29 w 33"/>
                <a:gd name="T9" fmla="*/ 5 h 31"/>
                <a:gd name="T10" fmla="*/ 31 w 33"/>
                <a:gd name="T11" fmla="*/ 10 h 31"/>
                <a:gd name="T12" fmla="*/ 33 w 33"/>
                <a:gd name="T13" fmla="*/ 16 h 31"/>
                <a:gd name="T14" fmla="*/ 33 w 33"/>
                <a:gd name="T15" fmla="*/ 23 h 31"/>
                <a:gd name="T16" fmla="*/ 30 w 33"/>
                <a:gd name="T17" fmla="*/ 28 h 31"/>
                <a:gd name="T18" fmla="*/ 25 w 33"/>
                <a:gd name="T19" fmla="*/ 31 h 31"/>
                <a:gd name="T20" fmla="*/ 17 w 33"/>
                <a:gd name="T21" fmla="*/ 31 h 31"/>
                <a:gd name="T22" fmla="*/ 9 w 33"/>
                <a:gd name="T23" fmla="*/ 30 h 31"/>
                <a:gd name="T24" fmla="*/ 5 w 33"/>
                <a:gd name="T25" fmla="*/ 25 h 31"/>
                <a:gd name="T26" fmla="*/ 2 w 33"/>
                <a:gd name="T27" fmla="*/ 20 h 31"/>
                <a:gd name="T28" fmla="*/ 0 w 33"/>
                <a:gd name="T29" fmla="*/ 13 h 31"/>
                <a:gd name="T30" fmla="*/ 0 w 33"/>
                <a:gd name="T31" fmla="*/ 8 h 31"/>
                <a:gd name="T32" fmla="*/ 2 w 33"/>
                <a:gd name="T33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1">
                  <a:moveTo>
                    <a:pt x="2" y="3"/>
                  </a:moveTo>
                  <a:lnTo>
                    <a:pt x="9" y="1"/>
                  </a:lnTo>
                  <a:lnTo>
                    <a:pt x="15" y="0"/>
                  </a:lnTo>
                  <a:lnTo>
                    <a:pt x="23" y="2"/>
                  </a:lnTo>
                  <a:lnTo>
                    <a:pt x="29" y="5"/>
                  </a:lnTo>
                  <a:lnTo>
                    <a:pt x="31" y="10"/>
                  </a:lnTo>
                  <a:lnTo>
                    <a:pt x="33" y="16"/>
                  </a:lnTo>
                  <a:lnTo>
                    <a:pt x="33" y="23"/>
                  </a:lnTo>
                  <a:lnTo>
                    <a:pt x="30" y="28"/>
                  </a:lnTo>
                  <a:lnTo>
                    <a:pt x="25" y="31"/>
                  </a:lnTo>
                  <a:lnTo>
                    <a:pt x="17" y="31"/>
                  </a:lnTo>
                  <a:lnTo>
                    <a:pt x="9" y="30"/>
                  </a:lnTo>
                  <a:lnTo>
                    <a:pt x="5" y="25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0" y="8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2" name="Freeform 620">
              <a:extLst>
                <a:ext uri="{FF2B5EF4-FFF2-40B4-BE49-F238E27FC236}">
                  <a16:creationId xmlns:a16="http://schemas.microsoft.com/office/drawing/2014/main" xmlns="" id="{B29F2443-361E-7D71-E049-D73B6C489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1" y="3595"/>
              <a:ext cx="16" cy="15"/>
            </a:xfrm>
            <a:custGeom>
              <a:avLst/>
              <a:gdLst>
                <a:gd name="T0" fmla="*/ 2 w 31"/>
                <a:gd name="T1" fmla="*/ 6 h 31"/>
                <a:gd name="T2" fmla="*/ 6 w 31"/>
                <a:gd name="T3" fmla="*/ 3 h 31"/>
                <a:gd name="T4" fmla="*/ 13 w 31"/>
                <a:gd name="T5" fmla="*/ 0 h 31"/>
                <a:gd name="T6" fmla="*/ 21 w 31"/>
                <a:gd name="T7" fmla="*/ 0 h 31"/>
                <a:gd name="T8" fmla="*/ 28 w 31"/>
                <a:gd name="T9" fmla="*/ 4 h 31"/>
                <a:gd name="T10" fmla="*/ 31 w 31"/>
                <a:gd name="T11" fmla="*/ 10 h 31"/>
                <a:gd name="T12" fmla="*/ 31 w 31"/>
                <a:gd name="T13" fmla="*/ 16 h 31"/>
                <a:gd name="T14" fmla="*/ 29 w 31"/>
                <a:gd name="T15" fmla="*/ 23 h 31"/>
                <a:gd name="T16" fmla="*/ 26 w 31"/>
                <a:gd name="T17" fmla="*/ 28 h 31"/>
                <a:gd name="T18" fmla="*/ 21 w 31"/>
                <a:gd name="T19" fmla="*/ 30 h 31"/>
                <a:gd name="T20" fmla="*/ 16 w 31"/>
                <a:gd name="T21" fmla="*/ 31 h 31"/>
                <a:gd name="T22" fmla="*/ 9 w 31"/>
                <a:gd name="T23" fmla="*/ 31 h 31"/>
                <a:gd name="T24" fmla="*/ 4 w 31"/>
                <a:gd name="T25" fmla="*/ 28 h 31"/>
                <a:gd name="T26" fmla="*/ 1 w 31"/>
                <a:gd name="T27" fmla="*/ 23 h 31"/>
                <a:gd name="T28" fmla="*/ 0 w 31"/>
                <a:gd name="T29" fmla="*/ 16 h 31"/>
                <a:gd name="T30" fmla="*/ 0 w 31"/>
                <a:gd name="T31" fmla="*/ 10 h 31"/>
                <a:gd name="T32" fmla="*/ 2 w 31"/>
                <a:gd name="T33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31">
                  <a:moveTo>
                    <a:pt x="2" y="6"/>
                  </a:moveTo>
                  <a:lnTo>
                    <a:pt x="6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1" y="10"/>
                  </a:lnTo>
                  <a:lnTo>
                    <a:pt x="31" y="16"/>
                  </a:lnTo>
                  <a:lnTo>
                    <a:pt x="29" y="23"/>
                  </a:lnTo>
                  <a:lnTo>
                    <a:pt x="26" y="28"/>
                  </a:lnTo>
                  <a:lnTo>
                    <a:pt x="21" y="30"/>
                  </a:lnTo>
                  <a:lnTo>
                    <a:pt x="16" y="31"/>
                  </a:ln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3" name="Freeform 621">
              <a:extLst>
                <a:ext uri="{FF2B5EF4-FFF2-40B4-BE49-F238E27FC236}">
                  <a16:creationId xmlns:a16="http://schemas.microsoft.com/office/drawing/2014/main" xmlns="" id="{6E4E0E96-8D08-18E4-43C8-805F196B1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5" y="3576"/>
              <a:ext cx="16" cy="15"/>
            </a:xfrm>
            <a:custGeom>
              <a:avLst/>
              <a:gdLst>
                <a:gd name="T0" fmla="*/ 5 w 33"/>
                <a:gd name="T1" fmla="*/ 1 h 30"/>
                <a:gd name="T2" fmla="*/ 2 w 33"/>
                <a:gd name="T3" fmla="*/ 6 h 30"/>
                <a:gd name="T4" fmla="*/ 0 w 33"/>
                <a:gd name="T5" fmla="*/ 12 h 30"/>
                <a:gd name="T6" fmla="*/ 0 w 33"/>
                <a:gd name="T7" fmla="*/ 18 h 30"/>
                <a:gd name="T8" fmla="*/ 3 w 33"/>
                <a:gd name="T9" fmla="*/ 25 h 30"/>
                <a:gd name="T10" fmla="*/ 8 w 33"/>
                <a:gd name="T11" fmla="*/ 27 h 30"/>
                <a:gd name="T12" fmla="*/ 16 w 33"/>
                <a:gd name="T13" fmla="*/ 30 h 30"/>
                <a:gd name="T14" fmla="*/ 24 w 33"/>
                <a:gd name="T15" fmla="*/ 30 h 30"/>
                <a:gd name="T16" fmla="*/ 29 w 33"/>
                <a:gd name="T17" fmla="*/ 27 h 30"/>
                <a:gd name="T18" fmla="*/ 32 w 33"/>
                <a:gd name="T19" fmla="*/ 23 h 30"/>
                <a:gd name="T20" fmla="*/ 33 w 33"/>
                <a:gd name="T21" fmla="*/ 17 h 30"/>
                <a:gd name="T22" fmla="*/ 33 w 33"/>
                <a:gd name="T23" fmla="*/ 12 h 30"/>
                <a:gd name="T24" fmla="*/ 32 w 33"/>
                <a:gd name="T25" fmla="*/ 7 h 30"/>
                <a:gd name="T26" fmla="*/ 28 w 33"/>
                <a:gd name="T27" fmla="*/ 3 h 30"/>
                <a:gd name="T28" fmla="*/ 20 w 33"/>
                <a:gd name="T29" fmla="*/ 0 h 30"/>
                <a:gd name="T30" fmla="*/ 12 w 33"/>
                <a:gd name="T31" fmla="*/ 0 h 30"/>
                <a:gd name="T32" fmla="*/ 5 w 33"/>
                <a:gd name="T33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0">
                  <a:moveTo>
                    <a:pt x="5" y="1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3" y="25"/>
                  </a:lnTo>
                  <a:lnTo>
                    <a:pt x="8" y="27"/>
                  </a:lnTo>
                  <a:lnTo>
                    <a:pt x="16" y="30"/>
                  </a:lnTo>
                  <a:lnTo>
                    <a:pt x="24" y="30"/>
                  </a:lnTo>
                  <a:lnTo>
                    <a:pt x="29" y="27"/>
                  </a:lnTo>
                  <a:lnTo>
                    <a:pt x="32" y="23"/>
                  </a:lnTo>
                  <a:lnTo>
                    <a:pt x="33" y="17"/>
                  </a:lnTo>
                  <a:lnTo>
                    <a:pt x="33" y="12"/>
                  </a:lnTo>
                  <a:lnTo>
                    <a:pt x="32" y="7"/>
                  </a:lnTo>
                  <a:lnTo>
                    <a:pt x="28" y="3"/>
                  </a:lnTo>
                  <a:lnTo>
                    <a:pt x="20" y="0"/>
                  </a:lnTo>
                  <a:lnTo>
                    <a:pt x="12" y="0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4" name="Freeform 622">
              <a:extLst>
                <a:ext uri="{FF2B5EF4-FFF2-40B4-BE49-F238E27FC236}">
                  <a16:creationId xmlns:a16="http://schemas.microsoft.com/office/drawing/2014/main" xmlns="" id="{313441ED-B7C2-0311-2E3B-080239A51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5" y="3605"/>
              <a:ext cx="14" cy="13"/>
            </a:xfrm>
            <a:custGeom>
              <a:avLst/>
              <a:gdLst>
                <a:gd name="T0" fmla="*/ 0 w 28"/>
                <a:gd name="T1" fmla="*/ 18 h 28"/>
                <a:gd name="T2" fmla="*/ 0 w 28"/>
                <a:gd name="T3" fmla="*/ 13 h 28"/>
                <a:gd name="T4" fmla="*/ 0 w 28"/>
                <a:gd name="T5" fmla="*/ 8 h 28"/>
                <a:gd name="T6" fmla="*/ 4 w 28"/>
                <a:gd name="T7" fmla="*/ 4 h 28"/>
                <a:gd name="T8" fmla="*/ 11 w 28"/>
                <a:gd name="T9" fmla="*/ 1 h 28"/>
                <a:gd name="T10" fmla="*/ 19 w 28"/>
                <a:gd name="T11" fmla="*/ 0 h 28"/>
                <a:gd name="T12" fmla="*/ 24 w 28"/>
                <a:gd name="T13" fmla="*/ 1 h 28"/>
                <a:gd name="T14" fmla="*/ 27 w 28"/>
                <a:gd name="T15" fmla="*/ 5 h 28"/>
                <a:gd name="T16" fmla="*/ 28 w 28"/>
                <a:gd name="T17" fmla="*/ 9 h 28"/>
                <a:gd name="T18" fmla="*/ 28 w 28"/>
                <a:gd name="T19" fmla="*/ 14 h 28"/>
                <a:gd name="T20" fmla="*/ 27 w 28"/>
                <a:gd name="T21" fmla="*/ 20 h 28"/>
                <a:gd name="T22" fmla="*/ 23 w 28"/>
                <a:gd name="T23" fmla="*/ 25 h 28"/>
                <a:gd name="T24" fmla="*/ 19 w 28"/>
                <a:gd name="T25" fmla="*/ 28 h 28"/>
                <a:gd name="T26" fmla="*/ 14 w 28"/>
                <a:gd name="T27" fmla="*/ 28 h 28"/>
                <a:gd name="T28" fmla="*/ 8 w 28"/>
                <a:gd name="T29" fmla="*/ 25 h 28"/>
                <a:gd name="T30" fmla="*/ 3 w 28"/>
                <a:gd name="T31" fmla="*/ 21 h 28"/>
                <a:gd name="T32" fmla="*/ 0 w 28"/>
                <a:gd name="T33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8">
                  <a:moveTo>
                    <a:pt x="0" y="18"/>
                  </a:moveTo>
                  <a:lnTo>
                    <a:pt x="0" y="13"/>
                  </a:lnTo>
                  <a:lnTo>
                    <a:pt x="0" y="8"/>
                  </a:lnTo>
                  <a:lnTo>
                    <a:pt x="4" y="4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4" y="1"/>
                  </a:lnTo>
                  <a:lnTo>
                    <a:pt x="27" y="5"/>
                  </a:lnTo>
                  <a:lnTo>
                    <a:pt x="28" y="9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3" y="25"/>
                  </a:lnTo>
                  <a:lnTo>
                    <a:pt x="19" y="28"/>
                  </a:lnTo>
                  <a:lnTo>
                    <a:pt x="14" y="28"/>
                  </a:lnTo>
                  <a:lnTo>
                    <a:pt x="8" y="25"/>
                  </a:lnTo>
                  <a:lnTo>
                    <a:pt x="3" y="21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5" name="Freeform 623">
              <a:extLst>
                <a:ext uri="{FF2B5EF4-FFF2-40B4-BE49-F238E27FC236}">
                  <a16:creationId xmlns:a16="http://schemas.microsoft.com/office/drawing/2014/main" xmlns="" id="{02EA0ADB-69C9-0692-C5C1-41298D71B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3626"/>
              <a:ext cx="13" cy="15"/>
            </a:xfrm>
            <a:custGeom>
              <a:avLst/>
              <a:gdLst>
                <a:gd name="T0" fmla="*/ 8 w 25"/>
                <a:gd name="T1" fmla="*/ 32 h 32"/>
                <a:gd name="T2" fmla="*/ 2 w 25"/>
                <a:gd name="T3" fmla="*/ 30 h 32"/>
                <a:gd name="T4" fmla="*/ 0 w 25"/>
                <a:gd name="T5" fmla="*/ 27 h 32"/>
                <a:gd name="T6" fmla="*/ 0 w 25"/>
                <a:gd name="T7" fmla="*/ 22 h 32"/>
                <a:gd name="T8" fmla="*/ 0 w 25"/>
                <a:gd name="T9" fmla="*/ 15 h 32"/>
                <a:gd name="T10" fmla="*/ 2 w 25"/>
                <a:gd name="T11" fmla="*/ 9 h 32"/>
                <a:gd name="T12" fmla="*/ 6 w 25"/>
                <a:gd name="T13" fmla="*/ 4 h 32"/>
                <a:gd name="T14" fmla="*/ 12 w 25"/>
                <a:gd name="T15" fmla="*/ 2 h 32"/>
                <a:gd name="T16" fmla="*/ 16 w 25"/>
                <a:gd name="T17" fmla="*/ 0 h 32"/>
                <a:gd name="T18" fmla="*/ 18 w 25"/>
                <a:gd name="T19" fmla="*/ 2 h 32"/>
                <a:gd name="T20" fmla="*/ 22 w 25"/>
                <a:gd name="T21" fmla="*/ 5 h 32"/>
                <a:gd name="T22" fmla="*/ 23 w 25"/>
                <a:gd name="T23" fmla="*/ 12 h 32"/>
                <a:gd name="T24" fmla="*/ 25 w 25"/>
                <a:gd name="T25" fmla="*/ 17 h 32"/>
                <a:gd name="T26" fmla="*/ 23 w 25"/>
                <a:gd name="T27" fmla="*/ 22 h 32"/>
                <a:gd name="T28" fmla="*/ 20 w 25"/>
                <a:gd name="T29" fmla="*/ 27 h 32"/>
                <a:gd name="T30" fmla="*/ 14 w 25"/>
                <a:gd name="T31" fmla="*/ 30 h 32"/>
                <a:gd name="T32" fmla="*/ 8 w 25"/>
                <a:gd name="T33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2">
                  <a:moveTo>
                    <a:pt x="8" y="32"/>
                  </a:moveTo>
                  <a:lnTo>
                    <a:pt x="2" y="30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5"/>
                  </a:lnTo>
                  <a:lnTo>
                    <a:pt x="2" y="9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2" y="5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2"/>
                  </a:lnTo>
                  <a:lnTo>
                    <a:pt x="20" y="27"/>
                  </a:lnTo>
                  <a:lnTo>
                    <a:pt x="14" y="30"/>
                  </a:lnTo>
                  <a:lnTo>
                    <a:pt x="8" y="3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6" name="Freeform 624">
              <a:extLst>
                <a:ext uri="{FF2B5EF4-FFF2-40B4-BE49-F238E27FC236}">
                  <a16:creationId xmlns:a16="http://schemas.microsoft.com/office/drawing/2014/main" xmlns="" id="{1818C331-6672-8A04-EE3D-0082CA71D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3" y="3611"/>
              <a:ext cx="14" cy="18"/>
            </a:xfrm>
            <a:custGeom>
              <a:avLst/>
              <a:gdLst>
                <a:gd name="T0" fmla="*/ 1 w 29"/>
                <a:gd name="T1" fmla="*/ 17 h 35"/>
                <a:gd name="T2" fmla="*/ 4 w 29"/>
                <a:gd name="T3" fmla="*/ 12 h 35"/>
                <a:gd name="T4" fmla="*/ 6 w 29"/>
                <a:gd name="T5" fmla="*/ 6 h 35"/>
                <a:gd name="T6" fmla="*/ 11 w 29"/>
                <a:gd name="T7" fmla="*/ 1 h 35"/>
                <a:gd name="T8" fmla="*/ 18 w 29"/>
                <a:gd name="T9" fmla="*/ 0 h 35"/>
                <a:gd name="T10" fmla="*/ 25 w 29"/>
                <a:gd name="T11" fmla="*/ 1 h 35"/>
                <a:gd name="T12" fmla="*/ 27 w 29"/>
                <a:gd name="T13" fmla="*/ 5 h 35"/>
                <a:gd name="T14" fmla="*/ 29 w 29"/>
                <a:gd name="T15" fmla="*/ 11 h 35"/>
                <a:gd name="T16" fmla="*/ 29 w 29"/>
                <a:gd name="T17" fmla="*/ 17 h 35"/>
                <a:gd name="T18" fmla="*/ 26 w 29"/>
                <a:gd name="T19" fmla="*/ 23 h 35"/>
                <a:gd name="T20" fmla="*/ 21 w 29"/>
                <a:gd name="T21" fmla="*/ 30 h 35"/>
                <a:gd name="T22" fmla="*/ 14 w 29"/>
                <a:gd name="T23" fmla="*/ 33 h 35"/>
                <a:gd name="T24" fmla="*/ 9 w 29"/>
                <a:gd name="T25" fmla="*/ 35 h 35"/>
                <a:gd name="T26" fmla="*/ 5 w 29"/>
                <a:gd name="T27" fmla="*/ 33 h 35"/>
                <a:gd name="T28" fmla="*/ 1 w 29"/>
                <a:gd name="T29" fmla="*/ 28 h 35"/>
                <a:gd name="T30" fmla="*/ 0 w 29"/>
                <a:gd name="T31" fmla="*/ 23 h 35"/>
                <a:gd name="T32" fmla="*/ 1 w 29"/>
                <a:gd name="T33" fmla="*/ 1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5">
                  <a:moveTo>
                    <a:pt x="1" y="17"/>
                  </a:moveTo>
                  <a:lnTo>
                    <a:pt x="4" y="12"/>
                  </a:lnTo>
                  <a:lnTo>
                    <a:pt x="6" y="6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27" y="5"/>
                  </a:lnTo>
                  <a:lnTo>
                    <a:pt x="29" y="11"/>
                  </a:lnTo>
                  <a:lnTo>
                    <a:pt x="29" y="17"/>
                  </a:lnTo>
                  <a:lnTo>
                    <a:pt x="26" y="23"/>
                  </a:lnTo>
                  <a:lnTo>
                    <a:pt x="21" y="30"/>
                  </a:lnTo>
                  <a:lnTo>
                    <a:pt x="14" y="33"/>
                  </a:lnTo>
                  <a:lnTo>
                    <a:pt x="9" y="35"/>
                  </a:lnTo>
                  <a:lnTo>
                    <a:pt x="5" y="33"/>
                  </a:lnTo>
                  <a:lnTo>
                    <a:pt x="1" y="28"/>
                  </a:lnTo>
                  <a:lnTo>
                    <a:pt x="0" y="23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7" name="Freeform 625">
              <a:extLst>
                <a:ext uri="{FF2B5EF4-FFF2-40B4-BE49-F238E27FC236}">
                  <a16:creationId xmlns:a16="http://schemas.microsoft.com/office/drawing/2014/main" xmlns="" id="{854A0DD6-6433-DE98-259F-E1BF184373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1" y="3615"/>
              <a:ext cx="15" cy="14"/>
            </a:xfrm>
            <a:custGeom>
              <a:avLst/>
              <a:gdLst>
                <a:gd name="T0" fmla="*/ 25 w 31"/>
                <a:gd name="T1" fmla="*/ 3 h 29"/>
                <a:gd name="T2" fmla="*/ 28 w 31"/>
                <a:gd name="T3" fmla="*/ 6 h 29"/>
                <a:gd name="T4" fmla="*/ 31 w 31"/>
                <a:gd name="T5" fmla="*/ 10 h 29"/>
                <a:gd name="T6" fmla="*/ 31 w 31"/>
                <a:gd name="T7" fmla="*/ 15 h 29"/>
                <a:gd name="T8" fmla="*/ 29 w 31"/>
                <a:gd name="T9" fmla="*/ 20 h 29"/>
                <a:gd name="T10" fmla="*/ 25 w 31"/>
                <a:gd name="T11" fmla="*/ 24 h 29"/>
                <a:gd name="T12" fmla="*/ 20 w 31"/>
                <a:gd name="T13" fmla="*/ 27 h 29"/>
                <a:gd name="T14" fmla="*/ 15 w 31"/>
                <a:gd name="T15" fmla="*/ 29 h 29"/>
                <a:gd name="T16" fmla="*/ 11 w 31"/>
                <a:gd name="T17" fmla="*/ 29 h 29"/>
                <a:gd name="T18" fmla="*/ 7 w 31"/>
                <a:gd name="T19" fmla="*/ 26 h 29"/>
                <a:gd name="T20" fmla="*/ 3 w 31"/>
                <a:gd name="T21" fmla="*/ 21 h 29"/>
                <a:gd name="T22" fmla="*/ 0 w 31"/>
                <a:gd name="T23" fmla="*/ 16 h 29"/>
                <a:gd name="T24" fmla="*/ 2 w 31"/>
                <a:gd name="T25" fmla="*/ 11 h 29"/>
                <a:gd name="T26" fmla="*/ 6 w 31"/>
                <a:gd name="T27" fmla="*/ 6 h 29"/>
                <a:gd name="T28" fmla="*/ 10 w 31"/>
                <a:gd name="T29" fmla="*/ 3 h 29"/>
                <a:gd name="T30" fmla="*/ 16 w 31"/>
                <a:gd name="T31" fmla="*/ 0 h 29"/>
                <a:gd name="T32" fmla="*/ 25 w 31"/>
                <a:gd name="T33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25" y="3"/>
                  </a:moveTo>
                  <a:lnTo>
                    <a:pt x="28" y="6"/>
                  </a:lnTo>
                  <a:lnTo>
                    <a:pt x="31" y="10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7"/>
                  </a:lnTo>
                  <a:lnTo>
                    <a:pt x="15" y="29"/>
                  </a:lnTo>
                  <a:lnTo>
                    <a:pt x="11" y="29"/>
                  </a:lnTo>
                  <a:lnTo>
                    <a:pt x="7" y="26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6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8" name="Freeform 626">
              <a:extLst>
                <a:ext uri="{FF2B5EF4-FFF2-40B4-BE49-F238E27FC236}">
                  <a16:creationId xmlns:a16="http://schemas.microsoft.com/office/drawing/2014/main" xmlns="" id="{06BAA1BB-6862-DD06-EB5E-233787F46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5" y="3635"/>
              <a:ext cx="123" cy="80"/>
            </a:xfrm>
            <a:custGeom>
              <a:avLst/>
              <a:gdLst>
                <a:gd name="T0" fmla="*/ 242 w 246"/>
                <a:gd name="T1" fmla="*/ 16 h 160"/>
                <a:gd name="T2" fmla="*/ 237 w 246"/>
                <a:gd name="T3" fmla="*/ 11 h 160"/>
                <a:gd name="T4" fmla="*/ 234 w 246"/>
                <a:gd name="T5" fmla="*/ 5 h 160"/>
                <a:gd name="T6" fmla="*/ 223 w 246"/>
                <a:gd name="T7" fmla="*/ 18 h 160"/>
                <a:gd name="T8" fmla="*/ 197 w 246"/>
                <a:gd name="T9" fmla="*/ 13 h 160"/>
                <a:gd name="T10" fmla="*/ 146 w 246"/>
                <a:gd name="T11" fmla="*/ 1 h 160"/>
                <a:gd name="T12" fmla="*/ 106 w 246"/>
                <a:gd name="T13" fmla="*/ 1 h 160"/>
                <a:gd name="T14" fmla="*/ 98 w 246"/>
                <a:gd name="T15" fmla="*/ 6 h 160"/>
                <a:gd name="T16" fmla="*/ 133 w 246"/>
                <a:gd name="T17" fmla="*/ 5 h 160"/>
                <a:gd name="T18" fmla="*/ 177 w 246"/>
                <a:gd name="T19" fmla="*/ 15 h 160"/>
                <a:gd name="T20" fmla="*/ 208 w 246"/>
                <a:gd name="T21" fmla="*/ 29 h 160"/>
                <a:gd name="T22" fmla="*/ 204 w 246"/>
                <a:gd name="T23" fmla="*/ 35 h 160"/>
                <a:gd name="T24" fmla="*/ 184 w 246"/>
                <a:gd name="T25" fmla="*/ 45 h 160"/>
                <a:gd name="T26" fmla="*/ 164 w 246"/>
                <a:gd name="T27" fmla="*/ 49 h 160"/>
                <a:gd name="T28" fmla="*/ 125 w 246"/>
                <a:gd name="T29" fmla="*/ 39 h 160"/>
                <a:gd name="T30" fmla="*/ 83 w 246"/>
                <a:gd name="T31" fmla="*/ 35 h 160"/>
                <a:gd name="T32" fmla="*/ 61 w 246"/>
                <a:gd name="T33" fmla="*/ 44 h 160"/>
                <a:gd name="T34" fmla="*/ 76 w 246"/>
                <a:gd name="T35" fmla="*/ 43 h 160"/>
                <a:gd name="T36" fmla="*/ 97 w 246"/>
                <a:gd name="T37" fmla="*/ 44 h 160"/>
                <a:gd name="T38" fmla="*/ 121 w 246"/>
                <a:gd name="T39" fmla="*/ 48 h 160"/>
                <a:gd name="T40" fmla="*/ 151 w 246"/>
                <a:gd name="T41" fmla="*/ 55 h 160"/>
                <a:gd name="T42" fmla="*/ 159 w 246"/>
                <a:gd name="T43" fmla="*/ 63 h 160"/>
                <a:gd name="T44" fmla="*/ 140 w 246"/>
                <a:gd name="T45" fmla="*/ 70 h 160"/>
                <a:gd name="T46" fmla="*/ 122 w 246"/>
                <a:gd name="T47" fmla="*/ 76 h 160"/>
                <a:gd name="T48" fmla="*/ 109 w 246"/>
                <a:gd name="T49" fmla="*/ 79 h 160"/>
                <a:gd name="T50" fmla="*/ 90 w 246"/>
                <a:gd name="T51" fmla="*/ 74 h 160"/>
                <a:gd name="T52" fmla="*/ 72 w 246"/>
                <a:gd name="T53" fmla="*/ 68 h 160"/>
                <a:gd name="T54" fmla="*/ 50 w 246"/>
                <a:gd name="T55" fmla="*/ 68 h 160"/>
                <a:gd name="T56" fmla="*/ 76 w 246"/>
                <a:gd name="T57" fmla="*/ 78 h 160"/>
                <a:gd name="T58" fmla="*/ 84 w 246"/>
                <a:gd name="T59" fmla="*/ 87 h 160"/>
                <a:gd name="T60" fmla="*/ 47 w 246"/>
                <a:gd name="T61" fmla="*/ 99 h 160"/>
                <a:gd name="T62" fmla="*/ 10 w 246"/>
                <a:gd name="T63" fmla="*/ 109 h 160"/>
                <a:gd name="T64" fmla="*/ 0 w 246"/>
                <a:gd name="T65" fmla="*/ 114 h 160"/>
                <a:gd name="T66" fmla="*/ 21 w 246"/>
                <a:gd name="T67" fmla="*/ 114 h 160"/>
                <a:gd name="T68" fmla="*/ 60 w 246"/>
                <a:gd name="T69" fmla="*/ 107 h 160"/>
                <a:gd name="T70" fmla="*/ 97 w 246"/>
                <a:gd name="T71" fmla="*/ 97 h 160"/>
                <a:gd name="T72" fmla="*/ 97 w 246"/>
                <a:gd name="T73" fmla="*/ 125 h 160"/>
                <a:gd name="T74" fmla="*/ 81 w 246"/>
                <a:gd name="T75" fmla="*/ 159 h 160"/>
                <a:gd name="T76" fmla="*/ 90 w 246"/>
                <a:gd name="T77" fmla="*/ 155 h 160"/>
                <a:gd name="T78" fmla="*/ 117 w 246"/>
                <a:gd name="T79" fmla="*/ 107 h 160"/>
                <a:gd name="T80" fmla="*/ 134 w 246"/>
                <a:gd name="T81" fmla="*/ 89 h 160"/>
                <a:gd name="T82" fmla="*/ 158 w 246"/>
                <a:gd name="T83" fmla="*/ 80 h 160"/>
                <a:gd name="T84" fmla="*/ 176 w 246"/>
                <a:gd name="T85" fmla="*/ 73 h 160"/>
                <a:gd name="T86" fmla="*/ 169 w 246"/>
                <a:gd name="T87" fmla="*/ 125 h 160"/>
                <a:gd name="T88" fmla="*/ 164 w 246"/>
                <a:gd name="T89" fmla="*/ 147 h 160"/>
                <a:gd name="T90" fmla="*/ 177 w 246"/>
                <a:gd name="T91" fmla="*/ 125 h 160"/>
                <a:gd name="T92" fmla="*/ 191 w 246"/>
                <a:gd name="T93" fmla="*/ 66 h 160"/>
                <a:gd name="T94" fmla="*/ 216 w 246"/>
                <a:gd name="T95" fmla="*/ 44 h 160"/>
                <a:gd name="T96" fmla="*/ 227 w 246"/>
                <a:gd name="T97" fmla="*/ 35 h 160"/>
                <a:gd name="T98" fmla="*/ 227 w 246"/>
                <a:gd name="T99" fmla="*/ 58 h 160"/>
                <a:gd name="T100" fmla="*/ 222 w 246"/>
                <a:gd name="T101" fmla="*/ 112 h 160"/>
                <a:gd name="T102" fmla="*/ 243 w 246"/>
                <a:gd name="T103" fmla="*/ 4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46" h="160">
                  <a:moveTo>
                    <a:pt x="246" y="18"/>
                  </a:moveTo>
                  <a:lnTo>
                    <a:pt x="245" y="18"/>
                  </a:lnTo>
                  <a:lnTo>
                    <a:pt x="242" y="16"/>
                  </a:lnTo>
                  <a:lnTo>
                    <a:pt x="241" y="15"/>
                  </a:lnTo>
                  <a:lnTo>
                    <a:pt x="238" y="14"/>
                  </a:lnTo>
                  <a:lnTo>
                    <a:pt x="237" y="11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4" y="5"/>
                  </a:lnTo>
                  <a:lnTo>
                    <a:pt x="230" y="10"/>
                  </a:lnTo>
                  <a:lnTo>
                    <a:pt x="226" y="14"/>
                  </a:lnTo>
                  <a:lnTo>
                    <a:pt x="223" y="18"/>
                  </a:lnTo>
                  <a:lnTo>
                    <a:pt x="221" y="20"/>
                  </a:lnTo>
                  <a:lnTo>
                    <a:pt x="212" y="16"/>
                  </a:lnTo>
                  <a:lnTo>
                    <a:pt x="197" y="13"/>
                  </a:lnTo>
                  <a:lnTo>
                    <a:pt x="181" y="8"/>
                  </a:lnTo>
                  <a:lnTo>
                    <a:pt x="164" y="5"/>
                  </a:lnTo>
                  <a:lnTo>
                    <a:pt x="146" y="1"/>
                  </a:lnTo>
                  <a:lnTo>
                    <a:pt x="130" y="0"/>
                  </a:lnTo>
                  <a:lnTo>
                    <a:pt x="115" y="0"/>
                  </a:lnTo>
                  <a:lnTo>
                    <a:pt x="106" y="1"/>
                  </a:lnTo>
                  <a:lnTo>
                    <a:pt x="96" y="5"/>
                  </a:lnTo>
                  <a:lnTo>
                    <a:pt x="94" y="6"/>
                  </a:lnTo>
                  <a:lnTo>
                    <a:pt x="98" y="6"/>
                  </a:lnTo>
                  <a:lnTo>
                    <a:pt x="106" y="5"/>
                  </a:lnTo>
                  <a:lnTo>
                    <a:pt x="119" y="5"/>
                  </a:lnTo>
                  <a:lnTo>
                    <a:pt x="133" y="5"/>
                  </a:lnTo>
                  <a:lnTo>
                    <a:pt x="148" y="8"/>
                  </a:lnTo>
                  <a:lnTo>
                    <a:pt x="163" y="11"/>
                  </a:lnTo>
                  <a:lnTo>
                    <a:pt x="177" y="15"/>
                  </a:lnTo>
                  <a:lnTo>
                    <a:pt x="189" y="19"/>
                  </a:lnTo>
                  <a:lnTo>
                    <a:pt x="200" y="24"/>
                  </a:lnTo>
                  <a:lnTo>
                    <a:pt x="208" y="29"/>
                  </a:lnTo>
                  <a:lnTo>
                    <a:pt x="210" y="33"/>
                  </a:lnTo>
                  <a:lnTo>
                    <a:pt x="209" y="34"/>
                  </a:lnTo>
                  <a:lnTo>
                    <a:pt x="204" y="35"/>
                  </a:lnTo>
                  <a:lnTo>
                    <a:pt x="198" y="38"/>
                  </a:lnTo>
                  <a:lnTo>
                    <a:pt x="192" y="41"/>
                  </a:lnTo>
                  <a:lnTo>
                    <a:pt x="184" y="45"/>
                  </a:lnTo>
                  <a:lnTo>
                    <a:pt x="177" y="49"/>
                  </a:lnTo>
                  <a:lnTo>
                    <a:pt x="172" y="53"/>
                  </a:lnTo>
                  <a:lnTo>
                    <a:pt x="164" y="49"/>
                  </a:lnTo>
                  <a:lnTo>
                    <a:pt x="152" y="46"/>
                  </a:lnTo>
                  <a:lnTo>
                    <a:pt x="139" y="43"/>
                  </a:lnTo>
                  <a:lnTo>
                    <a:pt x="125" y="39"/>
                  </a:lnTo>
                  <a:lnTo>
                    <a:pt x="109" y="36"/>
                  </a:lnTo>
                  <a:lnTo>
                    <a:pt x="94" y="35"/>
                  </a:lnTo>
                  <a:lnTo>
                    <a:pt x="83" y="35"/>
                  </a:lnTo>
                  <a:lnTo>
                    <a:pt x="72" y="38"/>
                  </a:lnTo>
                  <a:lnTo>
                    <a:pt x="65" y="41"/>
                  </a:lnTo>
                  <a:lnTo>
                    <a:pt x="61" y="44"/>
                  </a:lnTo>
                  <a:lnTo>
                    <a:pt x="63" y="45"/>
                  </a:lnTo>
                  <a:lnTo>
                    <a:pt x="71" y="44"/>
                  </a:lnTo>
                  <a:lnTo>
                    <a:pt x="76" y="43"/>
                  </a:lnTo>
                  <a:lnTo>
                    <a:pt x="83" y="43"/>
                  </a:lnTo>
                  <a:lnTo>
                    <a:pt x="90" y="43"/>
                  </a:lnTo>
                  <a:lnTo>
                    <a:pt x="97" y="44"/>
                  </a:lnTo>
                  <a:lnTo>
                    <a:pt x="105" y="44"/>
                  </a:lnTo>
                  <a:lnTo>
                    <a:pt x="113" y="45"/>
                  </a:lnTo>
                  <a:lnTo>
                    <a:pt x="121" y="48"/>
                  </a:lnTo>
                  <a:lnTo>
                    <a:pt x="127" y="49"/>
                  </a:lnTo>
                  <a:lnTo>
                    <a:pt x="140" y="53"/>
                  </a:lnTo>
                  <a:lnTo>
                    <a:pt x="151" y="55"/>
                  </a:lnTo>
                  <a:lnTo>
                    <a:pt x="158" y="58"/>
                  </a:lnTo>
                  <a:lnTo>
                    <a:pt x="163" y="60"/>
                  </a:lnTo>
                  <a:lnTo>
                    <a:pt x="159" y="63"/>
                  </a:lnTo>
                  <a:lnTo>
                    <a:pt x="154" y="65"/>
                  </a:lnTo>
                  <a:lnTo>
                    <a:pt x="147" y="68"/>
                  </a:lnTo>
                  <a:lnTo>
                    <a:pt x="140" y="70"/>
                  </a:lnTo>
                  <a:lnTo>
                    <a:pt x="134" y="73"/>
                  </a:lnTo>
                  <a:lnTo>
                    <a:pt x="127" y="74"/>
                  </a:lnTo>
                  <a:lnTo>
                    <a:pt x="122" y="76"/>
                  </a:lnTo>
                  <a:lnTo>
                    <a:pt x="118" y="78"/>
                  </a:lnTo>
                  <a:lnTo>
                    <a:pt x="114" y="79"/>
                  </a:lnTo>
                  <a:lnTo>
                    <a:pt x="109" y="79"/>
                  </a:lnTo>
                  <a:lnTo>
                    <a:pt x="102" y="78"/>
                  </a:lnTo>
                  <a:lnTo>
                    <a:pt x="97" y="76"/>
                  </a:lnTo>
                  <a:lnTo>
                    <a:pt x="90" y="74"/>
                  </a:lnTo>
                  <a:lnTo>
                    <a:pt x="84" y="71"/>
                  </a:lnTo>
                  <a:lnTo>
                    <a:pt x="77" y="70"/>
                  </a:lnTo>
                  <a:lnTo>
                    <a:pt x="72" y="68"/>
                  </a:lnTo>
                  <a:lnTo>
                    <a:pt x="63" y="65"/>
                  </a:lnTo>
                  <a:lnTo>
                    <a:pt x="54" y="65"/>
                  </a:lnTo>
                  <a:lnTo>
                    <a:pt x="50" y="68"/>
                  </a:lnTo>
                  <a:lnTo>
                    <a:pt x="54" y="70"/>
                  </a:lnTo>
                  <a:lnTo>
                    <a:pt x="64" y="74"/>
                  </a:lnTo>
                  <a:lnTo>
                    <a:pt x="76" y="78"/>
                  </a:lnTo>
                  <a:lnTo>
                    <a:pt x="85" y="81"/>
                  </a:lnTo>
                  <a:lnTo>
                    <a:pt x="92" y="85"/>
                  </a:lnTo>
                  <a:lnTo>
                    <a:pt x="84" y="87"/>
                  </a:lnTo>
                  <a:lnTo>
                    <a:pt x="73" y="91"/>
                  </a:lnTo>
                  <a:lnTo>
                    <a:pt x="60" y="95"/>
                  </a:lnTo>
                  <a:lnTo>
                    <a:pt x="47" y="99"/>
                  </a:lnTo>
                  <a:lnTo>
                    <a:pt x="33" y="102"/>
                  </a:lnTo>
                  <a:lnTo>
                    <a:pt x="21" y="106"/>
                  </a:lnTo>
                  <a:lnTo>
                    <a:pt x="10" y="109"/>
                  </a:lnTo>
                  <a:lnTo>
                    <a:pt x="5" y="110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4" y="114"/>
                  </a:lnTo>
                  <a:lnTo>
                    <a:pt x="11" y="114"/>
                  </a:lnTo>
                  <a:lnTo>
                    <a:pt x="21" y="114"/>
                  </a:lnTo>
                  <a:lnTo>
                    <a:pt x="33" y="111"/>
                  </a:lnTo>
                  <a:lnTo>
                    <a:pt x="46" y="110"/>
                  </a:lnTo>
                  <a:lnTo>
                    <a:pt x="60" y="107"/>
                  </a:lnTo>
                  <a:lnTo>
                    <a:pt x="73" y="104"/>
                  </a:lnTo>
                  <a:lnTo>
                    <a:pt x="86" y="100"/>
                  </a:lnTo>
                  <a:lnTo>
                    <a:pt x="97" y="97"/>
                  </a:lnTo>
                  <a:lnTo>
                    <a:pt x="104" y="94"/>
                  </a:lnTo>
                  <a:lnTo>
                    <a:pt x="102" y="107"/>
                  </a:lnTo>
                  <a:lnTo>
                    <a:pt x="97" y="125"/>
                  </a:lnTo>
                  <a:lnTo>
                    <a:pt x="92" y="142"/>
                  </a:lnTo>
                  <a:lnTo>
                    <a:pt x="85" y="154"/>
                  </a:lnTo>
                  <a:lnTo>
                    <a:pt x="81" y="159"/>
                  </a:lnTo>
                  <a:lnTo>
                    <a:pt x="83" y="160"/>
                  </a:lnTo>
                  <a:lnTo>
                    <a:pt x="86" y="159"/>
                  </a:lnTo>
                  <a:lnTo>
                    <a:pt x="90" y="155"/>
                  </a:lnTo>
                  <a:lnTo>
                    <a:pt x="98" y="144"/>
                  </a:lnTo>
                  <a:lnTo>
                    <a:pt x="108" y="126"/>
                  </a:lnTo>
                  <a:lnTo>
                    <a:pt x="117" y="107"/>
                  </a:lnTo>
                  <a:lnTo>
                    <a:pt x="121" y="94"/>
                  </a:lnTo>
                  <a:lnTo>
                    <a:pt x="126" y="92"/>
                  </a:lnTo>
                  <a:lnTo>
                    <a:pt x="134" y="89"/>
                  </a:lnTo>
                  <a:lnTo>
                    <a:pt x="142" y="86"/>
                  </a:lnTo>
                  <a:lnTo>
                    <a:pt x="150" y="82"/>
                  </a:lnTo>
                  <a:lnTo>
                    <a:pt x="158" y="80"/>
                  </a:lnTo>
                  <a:lnTo>
                    <a:pt x="166" y="76"/>
                  </a:lnTo>
                  <a:lnTo>
                    <a:pt x="172" y="74"/>
                  </a:lnTo>
                  <a:lnTo>
                    <a:pt x="176" y="73"/>
                  </a:lnTo>
                  <a:lnTo>
                    <a:pt x="176" y="86"/>
                  </a:lnTo>
                  <a:lnTo>
                    <a:pt x="173" y="105"/>
                  </a:lnTo>
                  <a:lnTo>
                    <a:pt x="169" y="125"/>
                  </a:lnTo>
                  <a:lnTo>
                    <a:pt x="166" y="139"/>
                  </a:lnTo>
                  <a:lnTo>
                    <a:pt x="163" y="145"/>
                  </a:lnTo>
                  <a:lnTo>
                    <a:pt x="164" y="147"/>
                  </a:lnTo>
                  <a:lnTo>
                    <a:pt x="167" y="146"/>
                  </a:lnTo>
                  <a:lnTo>
                    <a:pt x="171" y="139"/>
                  </a:lnTo>
                  <a:lnTo>
                    <a:pt x="177" y="125"/>
                  </a:lnTo>
                  <a:lnTo>
                    <a:pt x="185" y="106"/>
                  </a:lnTo>
                  <a:lnTo>
                    <a:pt x="191" y="85"/>
                  </a:lnTo>
                  <a:lnTo>
                    <a:pt x="191" y="66"/>
                  </a:lnTo>
                  <a:lnTo>
                    <a:pt x="201" y="59"/>
                  </a:lnTo>
                  <a:lnTo>
                    <a:pt x="209" y="50"/>
                  </a:lnTo>
                  <a:lnTo>
                    <a:pt x="216" y="44"/>
                  </a:lnTo>
                  <a:lnTo>
                    <a:pt x="221" y="39"/>
                  </a:lnTo>
                  <a:lnTo>
                    <a:pt x="223" y="36"/>
                  </a:lnTo>
                  <a:lnTo>
                    <a:pt x="227" y="35"/>
                  </a:lnTo>
                  <a:lnTo>
                    <a:pt x="229" y="38"/>
                  </a:lnTo>
                  <a:lnTo>
                    <a:pt x="229" y="44"/>
                  </a:lnTo>
                  <a:lnTo>
                    <a:pt x="227" y="58"/>
                  </a:lnTo>
                  <a:lnTo>
                    <a:pt x="226" y="78"/>
                  </a:lnTo>
                  <a:lnTo>
                    <a:pt x="225" y="99"/>
                  </a:lnTo>
                  <a:lnTo>
                    <a:pt x="222" y="112"/>
                  </a:lnTo>
                  <a:lnTo>
                    <a:pt x="231" y="95"/>
                  </a:lnTo>
                  <a:lnTo>
                    <a:pt x="238" y="69"/>
                  </a:lnTo>
                  <a:lnTo>
                    <a:pt x="243" y="40"/>
                  </a:lnTo>
                  <a:lnTo>
                    <a:pt x="246" y="1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39" name="Freeform 627">
              <a:extLst>
                <a:ext uri="{FF2B5EF4-FFF2-40B4-BE49-F238E27FC236}">
                  <a16:creationId xmlns:a16="http://schemas.microsoft.com/office/drawing/2014/main" xmlns="" id="{D1A51A66-5266-A1B3-4E35-477B011F5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4" y="3492"/>
              <a:ext cx="99" cy="89"/>
            </a:xfrm>
            <a:custGeom>
              <a:avLst/>
              <a:gdLst>
                <a:gd name="T0" fmla="*/ 192 w 197"/>
                <a:gd name="T1" fmla="*/ 174 h 178"/>
                <a:gd name="T2" fmla="*/ 196 w 197"/>
                <a:gd name="T3" fmla="*/ 169 h 178"/>
                <a:gd name="T4" fmla="*/ 189 w 197"/>
                <a:gd name="T5" fmla="*/ 159 h 178"/>
                <a:gd name="T6" fmla="*/ 177 w 197"/>
                <a:gd name="T7" fmla="*/ 146 h 178"/>
                <a:gd name="T8" fmla="*/ 175 w 197"/>
                <a:gd name="T9" fmla="*/ 124 h 178"/>
                <a:gd name="T10" fmla="*/ 168 w 197"/>
                <a:gd name="T11" fmla="*/ 82 h 178"/>
                <a:gd name="T12" fmla="*/ 160 w 197"/>
                <a:gd name="T13" fmla="*/ 62 h 178"/>
                <a:gd name="T14" fmla="*/ 155 w 197"/>
                <a:gd name="T15" fmla="*/ 61 h 178"/>
                <a:gd name="T16" fmla="*/ 159 w 197"/>
                <a:gd name="T17" fmla="*/ 81 h 178"/>
                <a:gd name="T18" fmla="*/ 160 w 197"/>
                <a:gd name="T19" fmla="*/ 116 h 178"/>
                <a:gd name="T20" fmla="*/ 154 w 197"/>
                <a:gd name="T21" fmla="*/ 126 h 178"/>
                <a:gd name="T22" fmla="*/ 143 w 197"/>
                <a:gd name="T23" fmla="*/ 119 h 178"/>
                <a:gd name="T24" fmla="*/ 131 w 197"/>
                <a:gd name="T25" fmla="*/ 112 h 178"/>
                <a:gd name="T26" fmla="*/ 122 w 197"/>
                <a:gd name="T27" fmla="*/ 104 h 178"/>
                <a:gd name="T28" fmla="*/ 114 w 197"/>
                <a:gd name="T29" fmla="*/ 89 h 178"/>
                <a:gd name="T30" fmla="*/ 106 w 197"/>
                <a:gd name="T31" fmla="*/ 56 h 178"/>
                <a:gd name="T32" fmla="*/ 105 w 197"/>
                <a:gd name="T33" fmla="*/ 32 h 178"/>
                <a:gd name="T34" fmla="*/ 102 w 197"/>
                <a:gd name="T35" fmla="*/ 13 h 178"/>
                <a:gd name="T36" fmla="*/ 96 w 197"/>
                <a:gd name="T37" fmla="*/ 3 h 178"/>
                <a:gd name="T38" fmla="*/ 96 w 197"/>
                <a:gd name="T39" fmla="*/ 10 h 178"/>
                <a:gd name="T40" fmla="*/ 98 w 197"/>
                <a:gd name="T41" fmla="*/ 26 h 178"/>
                <a:gd name="T42" fmla="*/ 96 w 197"/>
                <a:gd name="T43" fmla="*/ 41 h 178"/>
                <a:gd name="T44" fmla="*/ 95 w 197"/>
                <a:gd name="T45" fmla="*/ 56 h 178"/>
                <a:gd name="T46" fmla="*/ 98 w 197"/>
                <a:gd name="T47" fmla="*/ 81 h 178"/>
                <a:gd name="T48" fmla="*/ 87 w 197"/>
                <a:gd name="T49" fmla="*/ 78 h 178"/>
                <a:gd name="T50" fmla="*/ 58 w 197"/>
                <a:gd name="T51" fmla="*/ 49 h 178"/>
                <a:gd name="T52" fmla="*/ 29 w 197"/>
                <a:gd name="T53" fmla="*/ 22 h 178"/>
                <a:gd name="T54" fmla="*/ 8 w 197"/>
                <a:gd name="T55" fmla="*/ 3 h 178"/>
                <a:gd name="T56" fmla="*/ 5 w 197"/>
                <a:gd name="T57" fmla="*/ 7 h 178"/>
                <a:gd name="T58" fmla="*/ 18 w 197"/>
                <a:gd name="T59" fmla="*/ 25 h 178"/>
                <a:gd name="T60" fmla="*/ 33 w 197"/>
                <a:gd name="T61" fmla="*/ 43 h 178"/>
                <a:gd name="T62" fmla="*/ 43 w 197"/>
                <a:gd name="T63" fmla="*/ 57 h 178"/>
                <a:gd name="T64" fmla="*/ 50 w 197"/>
                <a:gd name="T65" fmla="*/ 66 h 178"/>
                <a:gd name="T66" fmla="*/ 60 w 197"/>
                <a:gd name="T67" fmla="*/ 77 h 178"/>
                <a:gd name="T68" fmla="*/ 73 w 197"/>
                <a:gd name="T69" fmla="*/ 88 h 178"/>
                <a:gd name="T70" fmla="*/ 87 w 197"/>
                <a:gd name="T71" fmla="*/ 97 h 178"/>
                <a:gd name="T72" fmla="*/ 85 w 197"/>
                <a:gd name="T73" fmla="*/ 99 h 178"/>
                <a:gd name="T74" fmla="*/ 73 w 197"/>
                <a:gd name="T75" fmla="*/ 99 h 178"/>
                <a:gd name="T76" fmla="*/ 60 w 197"/>
                <a:gd name="T77" fmla="*/ 97 h 178"/>
                <a:gd name="T78" fmla="*/ 50 w 197"/>
                <a:gd name="T79" fmla="*/ 93 h 178"/>
                <a:gd name="T80" fmla="*/ 41 w 197"/>
                <a:gd name="T81" fmla="*/ 87 h 178"/>
                <a:gd name="T82" fmla="*/ 33 w 197"/>
                <a:gd name="T83" fmla="*/ 89 h 178"/>
                <a:gd name="T84" fmla="*/ 42 w 197"/>
                <a:gd name="T85" fmla="*/ 98 h 178"/>
                <a:gd name="T86" fmla="*/ 59 w 197"/>
                <a:gd name="T87" fmla="*/ 107 h 178"/>
                <a:gd name="T88" fmla="*/ 81 w 197"/>
                <a:gd name="T89" fmla="*/ 114 h 178"/>
                <a:gd name="T90" fmla="*/ 104 w 197"/>
                <a:gd name="T91" fmla="*/ 119 h 178"/>
                <a:gd name="T92" fmla="*/ 118 w 197"/>
                <a:gd name="T93" fmla="*/ 121 h 178"/>
                <a:gd name="T94" fmla="*/ 130 w 197"/>
                <a:gd name="T95" fmla="*/ 127 h 178"/>
                <a:gd name="T96" fmla="*/ 141 w 197"/>
                <a:gd name="T97" fmla="*/ 134 h 178"/>
                <a:gd name="T98" fmla="*/ 150 w 197"/>
                <a:gd name="T99" fmla="*/ 142 h 178"/>
                <a:gd name="T100" fmla="*/ 149 w 197"/>
                <a:gd name="T101" fmla="*/ 148 h 178"/>
                <a:gd name="T102" fmla="*/ 133 w 197"/>
                <a:gd name="T103" fmla="*/ 152 h 178"/>
                <a:gd name="T104" fmla="*/ 114 w 197"/>
                <a:gd name="T105" fmla="*/ 154 h 178"/>
                <a:gd name="T106" fmla="*/ 98 w 197"/>
                <a:gd name="T107" fmla="*/ 154 h 178"/>
                <a:gd name="T108" fmla="*/ 84 w 197"/>
                <a:gd name="T109" fmla="*/ 153 h 178"/>
                <a:gd name="T110" fmla="*/ 81 w 197"/>
                <a:gd name="T111" fmla="*/ 157 h 178"/>
                <a:gd name="T112" fmla="*/ 102 w 197"/>
                <a:gd name="T113" fmla="*/ 162 h 178"/>
                <a:gd name="T114" fmla="*/ 125 w 197"/>
                <a:gd name="T115" fmla="*/ 163 h 178"/>
                <a:gd name="T116" fmla="*/ 146 w 197"/>
                <a:gd name="T117" fmla="*/ 162 h 178"/>
                <a:gd name="T118" fmla="*/ 164 w 197"/>
                <a:gd name="T119" fmla="*/ 160 h 178"/>
                <a:gd name="T120" fmla="*/ 176 w 197"/>
                <a:gd name="T121" fmla="*/ 162 h 178"/>
                <a:gd name="T122" fmla="*/ 187 w 197"/>
                <a:gd name="T123" fmla="*/ 172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7" h="178">
                  <a:moveTo>
                    <a:pt x="191" y="178"/>
                  </a:moveTo>
                  <a:lnTo>
                    <a:pt x="192" y="174"/>
                  </a:lnTo>
                  <a:lnTo>
                    <a:pt x="193" y="172"/>
                  </a:lnTo>
                  <a:lnTo>
                    <a:pt x="196" y="169"/>
                  </a:lnTo>
                  <a:lnTo>
                    <a:pt x="197" y="167"/>
                  </a:lnTo>
                  <a:lnTo>
                    <a:pt x="189" y="159"/>
                  </a:lnTo>
                  <a:lnTo>
                    <a:pt x="181" y="152"/>
                  </a:lnTo>
                  <a:lnTo>
                    <a:pt x="177" y="146"/>
                  </a:lnTo>
                  <a:lnTo>
                    <a:pt x="176" y="138"/>
                  </a:lnTo>
                  <a:lnTo>
                    <a:pt x="175" y="124"/>
                  </a:lnTo>
                  <a:lnTo>
                    <a:pt x="172" y="103"/>
                  </a:lnTo>
                  <a:lnTo>
                    <a:pt x="168" y="82"/>
                  </a:lnTo>
                  <a:lnTo>
                    <a:pt x="164" y="68"/>
                  </a:lnTo>
                  <a:lnTo>
                    <a:pt x="160" y="62"/>
                  </a:lnTo>
                  <a:lnTo>
                    <a:pt x="156" y="58"/>
                  </a:lnTo>
                  <a:lnTo>
                    <a:pt x="155" y="61"/>
                  </a:lnTo>
                  <a:lnTo>
                    <a:pt x="156" y="67"/>
                  </a:lnTo>
                  <a:lnTo>
                    <a:pt x="159" y="81"/>
                  </a:lnTo>
                  <a:lnTo>
                    <a:pt x="160" y="98"/>
                  </a:lnTo>
                  <a:lnTo>
                    <a:pt x="160" y="116"/>
                  </a:lnTo>
                  <a:lnTo>
                    <a:pt x="159" y="128"/>
                  </a:lnTo>
                  <a:lnTo>
                    <a:pt x="154" y="126"/>
                  </a:lnTo>
                  <a:lnTo>
                    <a:pt x="149" y="122"/>
                  </a:lnTo>
                  <a:lnTo>
                    <a:pt x="143" y="119"/>
                  </a:lnTo>
                  <a:lnTo>
                    <a:pt x="138" y="116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2" y="104"/>
                  </a:lnTo>
                  <a:lnTo>
                    <a:pt x="120" y="101"/>
                  </a:lnTo>
                  <a:lnTo>
                    <a:pt x="114" y="89"/>
                  </a:lnTo>
                  <a:lnTo>
                    <a:pt x="110" y="73"/>
                  </a:lnTo>
                  <a:lnTo>
                    <a:pt x="106" y="56"/>
                  </a:lnTo>
                  <a:lnTo>
                    <a:pt x="105" y="42"/>
                  </a:lnTo>
                  <a:lnTo>
                    <a:pt x="105" y="32"/>
                  </a:lnTo>
                  <a:lnTo>
                    <a:pt x="104" y="22"/>
                  </a:lnTo>
                  <a:lnTo>
                    <a:pt x="102" y="13"/>
                  </a:lnTo>
                  <a:lnTo>
                    <a:pt x="98" y="7"/>
                  </a:lnTo>
                  <a:lnTo>
                    <a:pt x="96" y="3"/>
                  </a:lnTo>
                  <a:lnTo>
                    <a:pt x="95" y="5"/>
                  </a:lnTo>
                  <a:lnTo>
                    <a:pt x="96" y="10"/>
                  </a:lnTo>
                  <a:lnTo>
                    <a:pt x="97" y="17"/>
                  </a:lnTo>
                  <a:lnTo>
                    <a:pt x="98" y="26"/>
                  </a:lnTo>
                  <a:lnTo>
                    <a:pt x="97" y="33"/>
                  </a:lnTo>
                  <a:lnTo>
                    <a:pt x="96" y="41"/>
                  </a:lnTo>
                  <a:lnTo>
                    <a:pt x="95" y="47"/>
                  </a:lnTo>
                  <a:lnTo>
                    <a:pt x="95" y="56"/>
                  </a:lnTo>
                  <a:lnTo>
                    <a:pt x="96" y="68"/>
                  </a:lnTo>
                  <a:lnTo>
                    <a:pt x="98" y="81"/>
                  </a:lnTo>
                  <a:lnTo>
                    <a:pt x="100" y="89"/>
                  </a:lnTo>
                  <a:lnTo>
                    <a:pt x="87" y="78"/>
                  </a:lnTo>
                  <a:lnTo>
                    <a:pt x="72" y="64"/>
                  </a:lnTo>
                  <a:lnTo>
                    <a:pt x="58" y="49"/>
                  </a:lnTo>
                  <a:lnTo>
                    <a:pt x="43" y="36"/>
                  </a:lnTo>
                  <a:lnTo>
                    <a:pt x="29" y="22"/>
                  </a:lnTo>
                  <a:lnTo>
                    <a:pt x="17" y="11"/>
                  </a:lnTo>
                  <a:lnTo>
                    <a:pt x="8" y="3"/>
                  </a:lnTo>
                  <a:lnTo>
                    <a:pt x="0" y="0"/>
                  </a:lnTo>
                  <a:lnTo>
                    <a:pt x="5" y="7"/>
                  </a:lnTo>
                  <a:lnTo>
                    <a:pt x="12" y="16"/>
                  </a:lnTo>
                  <a:lnTo>
                    <a:pt x="18" y="25"/>
                  </a:lnTo>
                  <a:lnTo>
                    <a:pt x="26" y="35"/>
                  </a:lnTo>
                  <a:lnTo>
                    <a:pt x="33" y="43"/>
                  </a:lnTo>
                  <a:lnTo>
                    <a:pt x="38" y="51"/>
                  </a:lnTo>
                  <a:lnTo>
                    <a:pt x="43" y="57"/>
                  </a:lnTo>
                  <a:lnTo>
                    <a:pt x="46" y="62"/>
                  </a:lnTo>
                  <a:lnTo>
                    <a:pt x="50" y="66"/>
                  </a:lnTo>
                  <a:lnTo>
                    <a:pt x="54" y="71"/>
                  </a:lnTo>
                  <a:lnTo>
                    <a:pt x="60" y="77"/>
                  </a:lnTo>
                  <a:lnTo>
                    <a:pt x="67" y="82"/>
                  </a:lnTo>
                  <a:lnTo>
                    <a:pt x="73" y="88"/>
                  </a:lnTo>
                  <a:lnTo>
                    <a:pt x="80" y="93"/>
                  </a:lnTo>
                  <a:lnTo>
                    <a:pt x="87" y="97"/>
                  </a:lnTo>
                  <a:lnTo>
                    <a:pt x="91" y="99"/>
                  </a:lnTo>
                  <a:lnTo>
                    <a:pt x="85" y="99"/>
                  </a:lnTo>
                  <a:lnTo>
                    <a:pt x="80" y="99"/>
                  </a:lnTo>
                  <a:lnTo>
                    <a:pt x="73" y="99"/>
                  </a:lnTo>
                  <a:lnTo>
                    <a:pt x="67" y="98"/>
                  </a:lnTo>
                  <a:lnTo>
                    <a:pt x="60" y="97"/>
                  </a:lnTo>
                  <a:lnTo>
                    <a:pt x="54" y="94"/>
                  </a:lnTo>
                  <a:lnTo>
                    <a:pt x="50" y="93"/>
                  </a:lnTo>
                  <a:lnTo>
                    <a:pt x="46" y="91"/>
                  </a:lnTo>
                  <a:lnTo>
                    <a:pt x="41" y="87"/>
                  </a:lnTo>
                  <a:lnTo>
                    <a:pt x="35" y="87"/>
                  </a:lnTo>
                  <a:lnTo>
                    <a:pt x="33" y="89"/>
                  </a:lnTo>
                  <a:lnTo>
                    <a:pt x="37" y="94"/>
                  </a:lnTo>
                  <a:lnTo>
                    <a:pt x="42" y="98"/>
                  </a:lnTo>
                  <a:lnTo>
                    <a:pt x="50" y="102"/>
                  </a:lnTo>
                  <a:lnTo>
                    <a:pt x="59" y="107"/>
                  </a:lnTo>
                  <a:lnTo>
                    <a:pt x="69" y="111"/>
                  </a:lnTo>
                  <a:lnTo>
                    <a:pt x="81" y="114"/>
                  </a:lnTo>
                  <a:lnTo>
                    <a:pt x="92" y="117"/>
                  </a:lnTo>
                  <a:lnTo>
                    <a:pt x="104" y="119"/>
                  </a:lnTo>
                  <a:lnTo>
                    <a:pt x="113" y="119"/>
                  </a:lnTo>
                  <a:lnTo>
                    <a:pt x="118" y="121"/>
                  </a:lnTo>
                  <a:lnTo>
                    <a:pt x="123" y="123"/>
                  </a:lnTo>
                  <a:lnTo>
                    <a:pt x="130" y="127"/>
                  </a:lnTo>
                  <a:lnTo>
                    <a:pt x="135" y="131"/>
                  </a:lnTo>
                  <a:lnTo>
                    <a:pt x="141" y="134"/>
                  </a:lnTo>
                  <a:lnTo>
                    <a:pt x="146" y="138"/>
                  </a:lnTo>
                  <a:lnTo>
                    <a:pt x="150" y="142"/>
                  </a:lnTo>
                  <a:lnTo>
                    <a:pt x="154" y="146"/>
                  </a:lnTo>
                  <a:lnTo>
                    <a:pt x="149" y="148"/>
                  </a:lnTo>
                  <a:lnTo>
                    <a:pt x="141" y="150"/>
                  </a:lnTo>
                  <a:lnTo>
                    <a:pt x="133" y="152"/>
                  </a:lnTo>
                  <a:lnTo>
                    <a:pt x="123" y="153"/>
                  </a:lnTo>
                  <a:lnTo>
                    <a:pt x="114" y="154"/>
                  </a:lnTo>
                  <a:lnTo>
                    <a:pt x="106" y="154"/>
                  </a:lnTo>
                  <a:lnTo>
                    <a:pt x="98" y="154"/>
                  </a:lnTo>
                  <a:lnTo>
                    <a:pt x="92" y="153"/>
                  </a:lnTo>
                  <a:lnTo>
                    <a:pt x="84" y="153"/>
                  </a:lnTo>
                  <a:lnTo>
                    <a:pt x="79" y="154"/>
                  </a:lnTo>
                  <a:lnTo>
                    <a:pt x="81" y="157"/>
                  </a:lnTo>
                  <a:lnTo>
                    <a:pt x="93" y="160"/>
                  </a:lnTo>
                  <a:lnTo>
                    <a:pt x="102" y="162"/>
                  </a:lnTo>
                  <a:lnTo>
                    <a:pt x="113" y="163"/>
                  </a:lnTo>
                  <a:lnTo>
                    <a:pt x="125" y="163"/>
                  </a:lnTo>
                  <a:lnTo>
                    <a:pt x="135" y="162"/>
                  </a:lnTo>
                  <a:lnTo>
                    <a:pt x="146" y="162"/>
                  </a:lnTo>
                  <a:lnTo>
                    <a:pt x="156" y="162"/>
                  </a:lnTo>
                  <a:lnTo>
                    <a:pt x="164" y="160"/>
                  </a:lnTo>
                  <a:lnTo>
                    <a:pt x="170" y="160"/>
                  </a:lnTo>
                  <a:lnTo>
                    <a:pt x="176" y="162"/>
                  </a:lnTo>
                  <a:lnTo>
                    <a:pt x="183" y="167"/>
                  </a:lnTo>
                  <a:lnTo>
                    <a:pt x="187" y="172"/>
                  </a:lnTo>
                  <a:lnTo>
                    <a:pt x="191" y="17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0" name="Freeform 628">
              <a:extLst>
                <a:ext uri="{FF2B5EF4-FFF2-40B4-BE49-F238E27FC236}">
                  <a16:creationId xmlns:a16="http://schemas.microsoft.com/office/drawing/2014/main" xmlns="" id="{AAFDA9DF-5708-FC8D-7B43-8D12571E5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1" y="3459"/>
              <a:ext cx="61" cy="135"/>
            </a:xfrm>
            <a:custGeom>
              <a:avLst/>
              <a:gdLst>
                <a:gd name="T0" fmla="*/ 14 w 123"/>
                <a:gd name="T1" fmla="*/ 223 h 271"/>
                <a:gd name="T2" fmla="*/ 23 w 123"/>
                <a:gd name="T3" fmla="*/ 212 h 271"/>
                <a:gd name="T4" fmla="*/ 29 w 123"/>
                <a:gd name="T5" fmla="*/ 216 h 271"/>
                <a:gd name="T6" fmla="*/ 33 w 123"/>
                <a:gd name="T7" fmla="*/ 192 h 271"/>
                <a:gd name="T8" fmla="*/ 14 w 123"/>
                <a:gd name="T9" fmla="*/ 152 h 271"/>
                <a:gd name="T10" fmla="*/ 2 w 123"/>
                <a:gd name="T11" fmla="*/ 111 h 271"/>
                <a:gd name="T12" fmla="*/ 6 w 123"/>
                <a:gd name="T13" fmla="*/ 112 h 271"/>
                <a:gd name="T14" fmla="*/ 28 w 123"/>
                <a:gd name="T15" fmla="*/ 156 h 271"/>
                <a:gd name="T16" fmla="*/ 48 w 123"/>
                <a:gd name="T17" fmla="*/ 127 h 271"/>
                <a:gd name="T18" fmla="*/ 46 w 123"/>
                <a:gd name="T19" fmla="*/ 76 h 271"/>
                <a:gd name="T20" fmla="*/ 45 w 123"/>
                <a:gd name="T21" fmla="*/ 31 h 271"/>
                <a:gd name="T22" fmla="*/ 50 w 123"/>
                <a:gd name="T23" fmla="*/ 33 h 271"/>
                <a:gd name="T24" fmla="*/ 52 w 123"/>
                <a:gd name="T25" fmla="*/ 59 h 271"/>
                <a:gd name="T26" fmla="*/ 64 w 123"/>
                <a:gd name="T27" fmla="*/ 59 h 271"/>
                <a:gd name="T28" fmla="*/ 93 w 123"/>
                <a:gd name="T29" fmla="*/ 3 h 271"/>
                <a:gd name="T30" fmla="*/ 99 w 123"/>
                <a:gd name="T31" fmla="*/ 4 h 271"/>
                <a:gd name="T32" fmla="*/ 79 w 123"/>
                <a:gd name="T33" fmla="*/ 40 h 271"/>
                <a:gd name="T34" fmla="*/ 77 w 123"/>
                <a:gd name="T35" fmla="*/ 74 h 271"/>
                <a:gd name="T36" fmla="*/ 103 w 123"/>
                <a:gd name="T37" fmla="*/ 64 h 271"/>
                <a:gd name="T38" fmla="*/ 110 w 123"/>
                <a:gd name="T39" fmla="*/ 63 h 271"/>
                <a:gd name="T40" fmla="*/ 98 w 123"/>
                <a:gd name="T41" fmla="*/ 73 h 271"/>
                <a:gd name="T42" fmla="*/ 79 w 123"/>
                <a:gd name="T43" fmla="*/ 84 h 271"/>
                <a:gd name="T44" fmla="*/ 66 w 123"/>
                <a:gd name="T45" fmla="*/ 93 h 271"/>
                <a:gd name="T46" fmla="*/ 54 w 123"/>
                <a:gd name="T47" fmla="*/ 155 h 271"/>
                <a:gd name="T48" fmla="*/ 69 w 123"/>
                <a:gd name="T49" fmla="*/ 165 h 271"/>
                <a:gd name="T50" fmla="*/ 95 w 123"/>
                <a:gd name="T51" fmla="*/ 161 h 271"/>
                <a:gd name="T52" fmla="*/ 112 w 123"/>
                <a:gd name="T53" fmla="*/ 155 h 271"/>
                <a:gd name="T54" fmla="*/ 118 w 123"/>
                <a:gd name="T55" fmla="*/ 154 h 271"/>
                <a:gd name="T56" fmla="*/ 103 w 123"/>
                <a:gd name="T57" fmla="*/ 164 h 271"/>
                <a:gd name="T58" fmla="*/ 74 w 123"/>
                <a:gd name="T59" fmla="*/ 176 h 271"/>
                <a:gd name="T60" fmla="*/ 53 w 123"/>
                <a:gd name="T61" fmla="*/ 185 h 271"/>
                <a:gd name="T62" fmla="*/ 43 w 123"/>
                <a:gd name="T63" fmla="*/ 210 h 271"/>
                <a:gd name="T64" fmla="*/ 52 w 123"/>
                <a:gd name="T65" fmla="*/ 222 h 271"/>
                <a:gd name="T66" fmla="*/ 73 w 123"/>
                <a:gd name="T67" fmla="*/ 217 h 271"/>
                <a:gd name="T68" fmla="*/ 95 w 123"/>
                <a:gd name="T69" fmla="*/ 207 h 271"/>
                <a:gd name="T70" fmla="*/ 112 w 123"/>
                <a:gd name="T71" fmla="*/ 199 h 271"/>
                <a:gd name="T72" fmla="*/ 123 w 123"/>
                <a:gd name="T73" fmla="*/ 191 h 271"/>
                <a:gd name="T74" fmla="*/ 115 w 123"/>
                <a:gd name="T75" fmla="*/ 205 h 271"/>
                <a:gd name="T76" fmla="*/ 99 w 123"/>
                <a:gd name="T77" fmla="*/ 225 h 271"/>
                <a:gd name="T78" fmla="*/ 82 w 123"/>
                <a:gd name="T79" fmla="*/ 242 h 271"/>
                <a:gd name="T80" fmla="*/ 75 w 123"/>
                <a:gd name="T81" fmla="*/ 237 h 271"/>
                <a:gd name="T82" fmla="*/ 64 w 123"/>
                <a:gd name="T83" fmla="*/ 225 h 271"/>
                <a:gd name="T84" fmla="*/ 33 w 123"/>
                <a:gd name="T85" fmla="*/ 228 h 271"/>
                <a:gd name="T86" fmla="*/ 27 w 123"/>
                <a:gd name="T87" fmla="*/ 245 h 271"/>
                <a:gd name="T88" fmla="*/ 14 w 123"/>
                <a:gd name="T89" fmla="*/ 263 h 271"/>
                <a:gd name="T90" fmla="*/ 10 w 123"/>
                <a:gd name="T91" fmla="*/ 262 h 271"/>
                <a:gd name="T92" fmla="*/ 19 w 123"/>
                <a:gd name="T93" fmla="*/ 240 h 271"/>
                <a:gd name="T94" fmla="*/ 7 w 123"/>
                <a:gd name="T95" fmla="*/ 23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3" h="271">
                  <a:moveTo>
                    <a:pt x="0" y="233"/>
                  </a:moveTo>
                  <a:lnTo>
                    <a:pt x="8" y="228"/>
                  </a:lnTo>
                  <a:lnTo>
                    <a:pt x="14" y="223"/>
                  </a:lnTo>
                  <a:lnTo>
                    <a:pt x="17" y="216"/>
                  </a:lnTo>
                  <a:lnTo>
                    <a:pt x="20" y="210"/>
                  </a:lnTo>
                  <a:lnTo>
                    <a:pt x="23" y="212"/>
                  </a:lnTo>
                  <a:lnTo>
                    <a:pt x="25" y="215"/>
                  </a:lnTo>
                  <a:lnTo>
                    <a:pt x="27" y="215"/>
                  </a:lnTo>
                  <a:lnTo>
                    <a:pt x="29" y="216"/>
                  </a:lnTo>
                  <a:lnTo>
                    <a:pt x="31" y="212"/>
                  </a:lnTo>
                  <a:lnTo>
                    <a:pt x="33" y="202"/>
                  </a:lnTo>
                  <a:lnTo>
                    <a:pt x="33" y="192"/>
                  </a:lnTo>
                  <a:lnTo>
                    <a:pt x="32" y="186"/>
                  </a:lnTo>
                  <a:lnTo>
                    <a:pt x="24" y="174"/>
                  </a:lnTo>
                  <a:lnTo>
                    <a:pt x="14" y="152"/>
                  </a:lnTo>
                  <a:lnTo>
                    <a:pt x="4" y="131"/>
                  </a:lnTo>
                  <a:lnTo>
                    <a:pt x="0" y="119"/>
                  </a:lnTo>
                  <a:lnTo>
                    <a:pt x="2" y="111"/>
                  </a:lnTo>
                  <a:lnTo>
                    <a:pt x="3" y="106"/>
                  </a:lnTo>
                  <a:lnTo>
                    <a:pt x="4" y="108"/>
                  </a:lnTo>
                  <a:lnTo>
                    <a:pt x="6" y="112"/>
                  </a:lnTo>
                  <a:lnTo>
                    <a:pt x="10" y="125"/>
                  </a:lnTo>
                  <a:lnTo>
                    <a:pt x="17" y="141"/>
                  </a:lnTo>
                  <a:lnTo>
                    <a:pt x="28" y="156"/>
                  </a:lnTo>
                  <a:lnTo>
                    <a:pt x="37" y="165"/>
                  </a:lnTo>
                  <a:lnTo>
                    <a:pt x="43" y="150"/>
                  </a:lnTo>
                  <a:lnTo>
                    <a:pt x="48" y="127"/>
                  </a:lnTo>
                  <a:lnTo>
                    <a:pt x="50" y="105"/>
                  </a:lnTo>
                  <a:lnTo>
                    <a:pt x="49" y="90"/>
                  </a:lnTo>
                  <a:lnTo>
                    <a:pt x="46" y="76"/>
                  </a:lnTo>
                  <a:lnTo>
                    <a:pt x="44" y="59"/>
                  </a:lnTo>
                  <a:lnTo>
                    <a:pt x="44" y="43"/>
                  </a:lnTo>
                  <a:lnTo>
                    <a:pt x="45" y="31"/>
                  </a:lnTo>
                  <a:lnTo>
                    <a:pt x="48" y="28"/>
                  </a:lnTo>
                  <a:lnTo>
                    <a:pt x="49" y="28"/>
                  </a:lnTo>
                  <a:lnTo>
                    <a:pt x="50" y="33"/>
                  </a:lnTo>
                  <a:lnTo>
                    <a:pt x="49" y="39"/>
                  </a:lnTo>
                  <a:lnTo>
                    <a:pt x="49" y="48"/>
                  </a:lnTo>
                  <a:lnTo>
                    <a:pt x="52" y="59"/>
                  </a:lnTo>
                  <a:lnTo>
                    <a:pt x="54" y="70"/>
                  </a:lnTo>
                  <a:lnTo>
                    <a:pt x="57" y="76"/>
                  </a:lnTo>
                  <a:lnTo>
                    <a:pt x="64" y="59"/>
                  </a:lnTo>
                  <a:lnTo>
                    <a:pt x="71" y="36"/>
                  </a:lnTo>
                  <a:lnTo>
                    <a:pt x="81" y="16"/>
                  </a:lnTo>
                  <a:lnTo>
                    <a:pt x="93" y="3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99" y="4"/>
                  </a:lnTo>
                  <a:lnTo>
                    <a:pt x="94" y="8"/>
                  </a:lnTo>
                  <a:lnTo>
                    <a:pt x="87" y="20"/>
                  </a:lnTo>
                  <a:lnTo>
                    <a:pt x="79" y="40"/>
                  </a:lnTo>
                  <a:lnTo>
                    <a:pt x="73" y="61"/>
                  </a:lnTo>
                  <a:lnTo>
                    <a:pt x="69" y="75"/>
                  </a:lnTo>
                  <a:lnTo>
                    <a:pt x="77" y="74"/>
                  </a:lnTo>
                  <a:lnTo>
                    <a:pt x="87" y="71"/>
                  </a:lnTo>
                  <a:lnTo>
                    <a:pt x="96" y="68"/>
                  </a:lnTo>
                  <a:lnTo>
                    <a:pt x="103" y="64"/>
                  </a:lnTo>
                  <a:lnTo>
                    <a:pt x="107" y="60"/>
                  </a:lnTo>
                  <a:lnTo>
                    <a:pt x="110" y="60"/>
                  </a:lnTo>
                  <a:lnTo>
                    <a:pt x="110" y="63"/>
                  </a:lnTo>
                  <a:lnTo>
                    <a:pt x="106" y="66"/>
                  </a:lnTo>
                  <a:lnTo>
                    <a:pt x="102" y="69"/>
                  </a:lnTo>
                  <a:lnTo>
                    <a:pt x="98" y="73"/>
                  </a:lnTo>
                  <a:lnTo>
                    <a:pt x="93" y="76"/>
                  </a:lnTo>
                  <a:lnTo>
                    <a:pt x="86" y="80"/>
                  </a:lnTo>
                  <a:lnTo>
                    <a:pt x="79" y="84"/>
                  </a:lnTo>
                  <a:lnTo>
                    <a:pt x="74" y="88"/>
                  </a:lnTo>
                  <a:lnTo>
                    <a:pt x="70" y="90"/>
                  </a:lnTo>
                  <a:lnTo>
                    <a:pt x="66" y="93"/>
                  </a:lnTo>
                  <a:lnTo>
                    <a:pt x="64" y="112"/>
                  </a:lnTo>
                  <a:lnTo>
                    <a:pt x="58" y="135"/>
                  </a:lnTo>
                  <a:lnTo>
                    <a:pt x="54" y="155"/>
                  </a:lnTo>
                  <a:lnTo>
                    <a:pt x="50" y="166"/>
                  </a:lnTo>
                  <a:lnTo>
                    <a:pt x="60" y="166"/>
                  </a:lnTo>
                  <a:lnTo>
                    <a:pt x="69" y="165"/>
                  </a:lnTo>
                  <a:lnTo>
                    <a:pt x="78" y="164"/>
                  </a:lnTo>
                  <a:lnTo>
                    <a:pt x="87" y="162"/>
                  </a:lnTo>
                  <a:lnTo>
                    <a:pt x="95" y="161"/>
                  </a:lnTo>
                  <a:lnTo>
                    <a:pt x="103" y="159"/>
                  </a:lnTo>
                  <a:lnTo>
                    <a:pt x="108" y="157"/>
                  </a:lnTo>
                  <a:lnTo>
                    <a:pt x="112" y="155"/>
                  </a:lnTo>
                  <a:lnTo>
                    <a:pt x="116" y="152"/>
                  </a:lnTo>
                  <a:lnTo>
                    <a:pt x="118" y="152"/>
                  </a:lnTo>
                  <a:lnTo>
                    <a:pt x="118" y="154"/>
                  </a:lnTo>
                  <a:lnTo>
                    <a:pt x="114" y="157"/>
                  </a:lnTo>
                  <a:lnTo>
                    <a:pt x="110" y="160"/>
                  </a:lnTo>
                  <a:lnTo>
                    <a:pt x="103" y="164"/>
                  </a:lnTo>
                  <a:lnTo>
                    <a:pt x="94" y="169"/>
                  </a:lnTo>
                  <a:lnTo>
                    <a:pt x="85" y="172"/>
                  </a:lnTo>
                  <a:lnTo>
                    <a:pt x="74" y="176"/>
                  </a:lnTo>
                  <a:lnTo>
                    <a:pt x="65" y="180"/>
                  </a:lnTo>
                  <a:lnTo>
                    <a:pt x="58" y="184"/>
                  </a:lnTo>
                  <a:lnTo>
                    <a:pt x="53" y="185"/>
                  </a:lnTo>
                  <a:lnTo>
                    <a:pt x="48" y="190"/>
                  </a:lnTo>
                  <a:lnTo>
                    <a:pt x="44" y="200"/>
                  </a:lnTo>
                  <a:lnTo>
                    <a:pt x="43" y="210"/>
                  </a:lnTo>
                  <a:lnTo>
                    <a:pt x="41" y="217"/>
                  </a:lnTo>
                  <a:lnTo>
                    <a:pt x="44" y="221"/>
                  </a:lnTo>
                  <a:lnTo>
                    <a:pt x="52" y="222"/>
                  </a:lnTo>
                  <a:lnTo>
                    <a:pt x="60" y="222"/>
                  </a:lnTo>
                  <a:lnTo>
                    <a:pt x="66" y="221"/>
                  </a:lnTo>
                  <a:lnTo>
                    <a:pt x="73" y="217"/>
                  </a:lnTo>
                  <a:lnTo>
                    <a:pt x="81" y="215"/>
                  </a:lnTo>
                  <a:lnTo>
                    <a:pt x="89" y="211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07" y="201"/>
                  </a:lnTo>
                  <a:lnTo>
                    <a:pt x="112" y="199"/>
                  </a:lnTo>
                  <a:lnTo>
                    <a:pt x="115" y="196"/>
                  </a:lnTo>
                  <a:lnTo>
                    <a:pt x="119" y="192"/>
                  </a:lnTo>
                  <a:lnTo>
                    <a:pt x="123" y="191"/>
                  </a:lnTo>
                  <a:lnTo>
                    <a:pt x="123" y="194"/>
                  </a:lnTo>
                  <a:lnTo>
                    <a:pt x="119" y="200"/>
                  </a:lnTo>
                  <a:lnTo>
                    <a:pt x="115" y="205"/>
                  </a:lnTo>
                  <a:lnTo>
                    <a:pt x="110" y="211"/>
                  </a:lnTo>
                  <a:lnTo>
                    <a:pt x="104" y="217"/>
                  </a:lnTo>
                  <a:lnTo>
                    <a:pt x="99" y="225"/>
                  </a:lnTo>
                  <a:lnTo>
                    <a:pt x="93" y="231"/>
                  </a:lnTo>
                  <a:lnTo>
                    <a:pt x="87" y="237"/>
                  </a:lnTo>
                  <a:lnTo>
                    <a:pt x="82" y="242"/>
                  </a:lnTo>
                  <a:lnTo>
                    <a:pt x="78" y="245"/>
                  </a:lnTo>
                  <a:lnTo>
                    <a:pt x="77" y="241"/>
                  </a:lnTo>
                  <a:lnTo>
                    <a:pt x="75" y="237"/>
                  </a:lnTo>
                  <a:lnTo>
                    <a:pt x="73" y="233"/>
                  </a:lnTo>
                  <a:lnTo>
                    <a:pt x="70" y="230"/>
                  </a:lnTo>
                  <a:lnTo>
                    <a:pt x="64" y="225"/>
                  </a:lnTo>
                  <a:lnTo>
                    <a:pt x="53" y="223"/>
                  </a:lnTo>
                  <a:lnTo>
                    <a:pt x="43" y="225"/>
                  </a:lnTo>
                  <a:lnTo>
                    <a:pt x="33" y="228"/>
                  </a:lnTo>
                  <a:lnTo>
                    <a:pt x="28" y="235"/>
                  </a:lnTo>
                  <a:lnTo>
                    <a:pt x="27" y="240"/>
                  </a:lnTo>
                  <a:lnTo>
                    <a:pt x="27" y="245"/>
                  </a:lnTo>
                  <a:lnTo>
                    <a:pt x="28" y="250"/>
                  </a:lnTo>
                  <a:lnTo>
                    <a:pt x="21" y="257"/>
                  </a:lnTo>
                  <a:lnTo>
                    <a:pt x="14" y="263"/>
                  </a:lnTo>
                  <a:lnTo>
                    <a:pt x="7" y="268"/>
                  </a:lnTo>
                  <a:lnTo>
                    <a:pt x="3" y="271"/>
                  </a:lnTo>
                  <a:lnTo>
                    <a:pt x="10" y="262"/>
                  </a:lnTo>
                  <a:lnTo>
                    <a:pt x="16" y="253"/>
                  </a:lnTo>
                  <a:lnTo>
                    <a:pt x="20" y="246"/>
                  </a:lnTo>
                  <a:lnTo>
                    <a:pt x="19" y="240"/>
                  </a:lnTo>
                  <a:lnTo>
                    <a:pt x="15" y="236"/>
                  </a:lnTo>
                  <a:lnTo>
                    <a:pt x="11" y="232"/>
                  </a:lnTo>
                  <a:lnTo>
                    <a:pt x="7" y="232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1" name="Freeform 629">
              <a:extLst>
                <a:ext uri="{FF2B5EF4-FFF2-40B4-BE49-F238E27FC236}">
                  <a16:creationId xmlns:a16="http://schemas.microsoft.com/office/drawing/2014/main" xmlns="" id="{9CB5AC3A-4A79-2DF1-641D-8155713CB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" y="3533"/>
              <a:ext cx="11" cy="18"/>
            </a:xfrm>
            <a:custGeom>
              <a:avLst/>
              <a:gdLst>
                <a:gd name="T0" fmla="*/ 22 w 22"/>
                <a:gd name="T1" fmla="*/ 32 h 35"/>
                <a:gd name="T2" fmla="*/ 17 w 22"/>
                <a:gd name="T3" fmla="*/ 31 h 35"/>
                <a:gd name="T4" fmla="*/ 12 w 22"/>
                <a:gd name="T5" fmla="*/ 31 h 35"/>
                <a:gd name="T6" fmla="*/ 8 w 22"/>
                <a:gd name="T7" fmla="*/ 34 h 35"/>
                <a:gd name="T8" fmla="*/ 4 w 22"/>
                <a:gd name="T9" fmla="*/ 35 h 35"/>
                <a:gd name="T10" fmla="*/ 3 w 22"/>
                <a:gd name="T11" fmla="*/ 26 h 35"/>
                <a:gd name="T12" fmla="*/ 1 w 22"/>
                <a:gd name="T13" fmla="*/ 19 h 35"/>
                <a:gd name="T14" fmla="*/ 0 w 22"/>
                <a:gd name="T15" fmla="*/ 11 h 35"/>
                <a:gd name="T16" fmla="*/ 0 w 22"/>
                <a:gd name="T17" fmla="*/ 4 h 35"/>
                <a:gd name="T18" fmla="*/ 1 w 22"/>
                <a:gd name="T19" fmla="*/ 1 h 35"/>
                <a:gd name="T20" fmla="*/ 3 w 22"/>
                <a:gd name="T21" fmla="*/ 0 h 35"/>
                <a:gd name="T22" fmla="*/ 4 w 22"/>
                <a:gd name="T23" fmla="*/ 2 h 35"/>
                <a:gd name="T24" fmla="*/ 4 w 22"/>
                <a:gd name="T25" fmla="*/ 5 h 35"/>
                <a:gd name="T26" fmla="*/ 7 w 22"/>
                <a:gd name="T27" fmla="*/ 11 h 35"/>
                <a:gd name="T28" fmla="*/ 11 w 22"/>
                <a:gd name="T29" fmla="*/ 19 h 35"/>
                <a:gd name="T30" fmla="*/ 16 w 22"/>
                <a:gd name="T31" fmla="*/ 26 h 35"/>
                <a:gd name="T32" fmla="*/ 22 w 22"/>
                <a:gd name="T33" fmla="*/ 3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5">
                  <a:moveTo>
                    <a:pt x="22" y="32"/>
                  </a:moveTo>
                  <a:lnTo>
                    <a:pt x="17" y="31"/>
                  </a:lnTo>
                  <a:lnTo>
                    <a:pt x="12" y="31"/>
                  </a:lnTo>
                  <a:lnTo>
                    <a:pt x="8" y="34"/>
                  </a:lnTo>
                  <a:lnTo>
                    <a:pt x="4" y="35"/>
                  </a:lnTo>
                  <a:lnTo>
                    <a:pt x="3" y="26"/>
                  </a:lnTo>
                  <a:lnTo>
                    <a:pt x="1" y="19"/>
                  </a:lnTo>
                  <a:lnTo>
                    <a:pt x="0" y="11"/>
                  </a:lnTo>
                  <a:lnTo>
                    <a:pt x="0" y="4"/>
                  </a:lnTo>
                  <a:lnTo>
                    <a:pt x="1" y="1"/>
                  </a:lnTo>
                  <a:lnTo>
                    <a:pt x="3" y="0"/>
                  </a:lnTo>
                  <a:lnTo>
                    <a:pt x="4" y="2"/>
                  </a:lnTo>
                  <a:lnTo>
                    <a:pt x="4" y="5"/>
                  </a:lnTo>
                  <a:lnTo>
                    <a:pt x="7" y="11"/>
                  </a:lnTo>
                  <a:lnTo>
                    <a:pt x="11" y="19"/>
                  </a:lnTo>
                  <a:lnTo>
                    <a:pt x="16" y="26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2" name="Freeform 630">
              <a:extLst>
                <a:ext uri="{FF2B5EF4-FFF2-40B4-BE49-F238E27FC236}">
                  <a16:creationId xmlns:a16="http://schemas.microsoft.com/office/drawing/2014/main" xmlns="" id="{6B5B1E80-0CFF-6FBB-E532-862272C23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0" y="3529"/>
              <a:ext cx="195" cy="112"/>
            </a:xfrm>
            <a:custGeom>
              <a:avLst/>
              <a:gdLst>
                <a:gd name="T0" fmla="*/ 38 w 390"/>
                <a:gd name="T1" fmla="*/ 159 h 225"/>
                <a:gd name="T2" fmla="*/ 75 w 390"/>
                <a:gd name="T3" fmla="*/ 137 h 225"/>
                <a:gd name="T4" fmla="*/ 97 w 390"/>
                <a:gd name="T5" fmla="*/ 84 h 225"/>
                <a:gd name="T6" fmla="*/ 126 w 390"/>
                <a:gd name="T7" fmla="*/ 43 h 225"/>
                <a:gd name="T8" fmla="*/ 163 w 390"/>
                <a:gd name="T9" fmla="*/ 5 h 225"/>
                <a:gd name="T10" fmla="*/ 175 w 390"/>
                <a:gd name="T11" fmla="*/ 4 h 225"/>
                <a:gd name="T12" fmla="*/ 151 w 390"/>
                <a:gd name="T13" fmla="*/ 28 h 225"/>
                <a:gd name="T14" fmla="*/ 116 w 390"/>
                <a:gd name="T15" fmla="*/ 70 h 225"/>
                <a:gd name="T16" fmla="*/ 101 w 390"/>
                <a:gd name="T17" fmla="*/ 111 h 225"/>
                <a:gd name="T18" fmla="*/ 104 w 390"/>
                <a:gd name="T19" fmla="*/ 121 h 225"/>
                <a:gd name="T20" fmla="*/ 129 w 390"/>
                <a:gd name="T21" fmla="*/ 106 h 225"/>
                <a:gd name="T22" fmla="*/ 158 w 390"/>
                <a:gd name="T23" fmla="*/ 87 h 225"/>
                <a:gd name="T24" fmla="*/ 196 w 390"/>
                <a:gd name="T25" fmla="*/ 45 h 225"/>
                <a:gd name="T26" fmla="*/ 253 w 390"/>
                <a:gd name="T27" fmla="*/ 8 h 225"/>
                <a:gd name="T28" fmla="*/ 274 w 390"/>
                <a:gd name="T29" fmla="*/ 4 h 225"/>
                <a:gd name="T30" fmla="*/ 228 w 390"/>
                <a:gd name="T31" fmla="*/ 35 h 225"/>
                <a:gd name="T32" fmla="*/ 183 w 390"/>
                <a:gd name="T33" fmla="*/ 81 h 225"/>
                <a:gd name="T34" fmla="*/ 188 w 390"/>
                <a:gd name="T35" fmla="*/ 91 h 225"/>
                <a:gd name="T36" fmla="*/ 215 w 390"/>
                <a:gd name="T37" fmla="*/ 86 h 225"/>
                <a:gd name="T38" fmla="*/ 238 w 390"/>
                <a:gd name="T39" fmla="*/ 81 h 225"/>
                <a:gd name="T40" fmla="*/ 280 w 390"/>
                <a:gd name="T41" fmla="*/ 56 h 225"/>
                <a:gd name="T42" fmla="*/ 337 w 390"/>
                <a:gd name="T43" fmla="*/ 31 h 225"/>
                <a:gd name="T44" fmla="*/ 352 w 390"/>
                <a:gd name="T45" fmla="*/ 33 h 225"/>
                <a:gd name="T46" fmla="*/ 308 w 390"/>
                <a:gd name="T47" fmla="*/ 50 h 225"/>
                <a:gd name="T48" fmla="*/ 271 w 390"/>
                <a:gd name="T49" fmla="*/ 77 h 225"/>
                <a:gd name="T50" fmla="*/ 311 w 390"/>
                <a:gd name="T51" fmla="*/ 82 h 225"/>
                <a:gd name="T52" fmla="*/ 366 w 390"/>
                <a:gd name="T53" fmla="*/ 70 h 225"/>
                <a:gd name="T54" fmla="*/ 390 w 390"/>
                <a:gd name="T55" fmla="*/ 64 h 225"/>
                <a:gd name="T56" fmla="*/ 356 w 390"/>
                <a:gd name="T57" fmla="*/ 84 h 225"/>
                <a:gd name="T58" fmla="*/ 290 w 390"/>
                <a:gd name="T59" fmla="*/ 100 h 225"/>
                <a:gd name="T60" fmla="*/ 298 w 390"/>
                <a:gd name="T61" fmla="*/ 117 h 225"/>
                <a:gd name="T62" fmla="*/ 340 w 390"/>
                <a:gd name="T63" fmla="*/ 139 h 225"/>
                <a:gd name="T64" fmla="*/ 356 w 390"/>
                <a:gd name="T65" fmla="*/ 151 h 225"/>
                <a:gd name="T66" fmla="*/ 311 w 390"/>
                <a:gd name="T67" fmla="*/ 137 h 225"/>
                <a:gd name="T68" fmla="*/ 255 w 390"/>
                <a:gd name="T69" fmla="*/ 112 h 225"/>
                <a:gd name="T70" fmla="*/ 226 w 390"/>
                <a:gd name="T71" fmla="*/ 109 h 225"/>
                <a:gd name="T72" fmla="*/ 194 w 390"/>
                <a:gd name="T73" fmla="*/ 111 h 225"/>
                <a:gd name="T74" fmla="*/ 207 w 390"/>
                <a:gd name="T75" fmla="*/ 132 h 225"/>
                <a:gd name="T76" fmla="*/ 238 w 390"/>
                <a:gd name="T77" fmla="*/ 157 h 225"/>
                <a:gd name="T78" fmla="*/ 275 w 390"/>
                <a:gd name="T79" fmla="*/ 177 h 225"/>
                <a:gd name="T80" fmla="*/ 288 w 390"/>
                <a:gd name="T81" fmla="*/ 192 h 225"/>
                <a:gd name="T82" fmla="*/ 237 w 390"/>
                <a:gd name="T83" fmla="*/ 164 h 225"/>
                <a:gd name="T84" fmla="*/ 184 w 390"/>
                <a:gd name="T85" fmla="*/ 132 h 225"/>
                <a:gd name="T86" fmla="*/ 159 w 390"/>
                <a:gd name="T87" fmla="*/ 124 h 225"/>
                <a:gd name="T88" fmla="*/ 134 w 390"/>
                <a:gd name="T89" fmla="*/ 132 h 225"/>
                <a:gd name="T90" fmla="*/ 107 w 390"/>
                <a:gd name="T91" fmla="*/ 141 h 225"/>
                <a:gd name="T92" fmla="*/ 105 w 390"/>
                <a:gd name="T93" fmla="*/ 154 h 225"/>
                <a:gd name="T94" fmla="*/ 141 w 390"/>
                <a:gd name="T95" fmla="*/ 180 h 225"/>
                <a:gd name="T96" fmla="*/ 194 w 390"/>
                <a:gd name="T97" fmla="*/ 213 h 225"/>
                <a:gd name="T98" fmla="*/ 200 w 390"/>
                <a:gd name="T99" fmla="*/ 225 h 225"/>
                <a:gd name="T100" fmla="*/ 149 w 390"/>
                <a:gd name="T101" fmla="*/ 196 h 225"/>
                <a:gd name="T102" fmla="*/ 95 w 390"/>
                <a:gd name="T103" fmla="*/ 165 h 225"/>
                <a:gd name="T104" fmla="*/ 61 w 390"/>
                <a:gd name="T105" fmla="*/ 169 h 225"/>
                <a:gd name="T106" fmla="*/ 10 w 390"/>
                <a:gd name="T107" fmla="*/ 184 h 225"/>
                <a:gd name="T108" fmla="*/ 8 w 390"/>
                <a:gd name="T109" fmla="*/ 179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90" h="225">
                  <a:moveTo>
                    <a:pt x="16" y="174"/>
                  </a:moveTo>
                  <a:lnTo>
                    <a:pt x="21" y="170"/>
                  </a:lnTo>
                  <a:lnTo>
                    <a:pt x="29" y="164"/>
                  </a:lnTo>
                  <a:lnTo>
                    <a:pt x="38" y="159"/>
                  </a:lnTo>
                  <a:lnTo>
                    <a:pt x="49" y="152"/>
                  </a:lnTo>
                  <a:lnTo>
                    <a:pt x="59" y="147"/>
                  </a:lnTo>
                  <a:lnTo>
                    <a:pt x="68" y="141"/>
                  </a:lnTo>
                  <a:lnTo>
                    <a:pt x="75" y="137"/>
                  </a:lnTo>
                  <a:lnTo>
                    <a:pt x="78" y="134"/>
                  </a:lnTo>
                  <a:lnTo>
                    <a:pt x="82" y="122"/>
                  </a:lnTo>
                  <a:lnTo>
                    <a:pt x="88" y="104"/>
                  </a:lnTo>
                  <a:lnTo>
                    <a:pt x="97" y="84"/>
                  </a:lnTo>
                  <a:lnTo>
                    <a:pt x="105" y="69"/>
                  </a:lnTo>
                  <a:lnTo>
                    <a:pt x="111" y="61"/>
                  </a:lnTo>
                  <a:lnTo>
                    <a:pt x="117" y="53"/>
                  </a:lnTo>
                  <a:lnTo>
                    <a:pt x="126" y="43"/>
                  </a:lnTo>
                  <a:lnTo>
                    <a:pt x="136" y="31"/>
                  </a:lnTo>
                  <a:lnTo>
                    <a:pt x="146" y="21"/>
                  </a:lnTo>
                  <a:lnTo>
                    <a:pt x="155" y="11"/>
                  </a:lnTo>
                  <a:lnTo>
                    <a:pt x="163" y="5"/>
                  </a:lnTo>
                  <a:lnTo>
                    <a:pt x="169" y="1"/>
                  </a:lnTo>
                  <a:lnTo>
                    <a:pt x="175" y="0"/>
                  </a:lnTo>
                  <a:lnTo>
                    <a:pt x="176" y="0"/>
                  </a:lnTo>
                  <a:lnTo>
                    <a:pt x="175" y="4"/>
                  </a:lnTo>
                  <a:lnTo>
                    <a:pt x="171" y="8"/>
                  </a:lnTo>
                  <a:lnTo>
                    <a:pt x="167" y="11"/>
                  </a:lnTo>
                  <a:lnTo>
                    <a:pt x="161" y="19"/>
                  </a:lnTo>
                  <a:lnTo>
                    <a:pt x="151" y="28"/>
                  </a:lnTo>
                  <a:lnTo>
                    <a:pt x="142" y="39"/>
                  </a:lnTo>
                  <a:lnTo>
                    <a:pt x="132" y="50"/>
                  </a:lnTo>
                  <a:lnTo>
                    <a:pt x="122" y="60"/>
                  </a:lnTo>
                  <a:lnTo>
                    <a:pt x="116" y="70"/>
                  </a:lnTo>
                  <a:lnTo>
                    <a:pt x="112" y="76"/>
                  </a:lnTo>
                  <a:lnTo>
                    <a:pt x="107" y="87"/>
                  </a:lnTo>
                  <a:lnTo>
                    <a:pt x="103" y="99"/>
                  </a:lnTo>
                  <a:lnTo>
                    <a:pt x="101" y="111"/>
                  </a:lnTo>
                  <a:lnTo>
                    <a:pt x="100" y="119"/>
                  </a:lnTo>
                  <a:lnTo>
                    <a:pt x="100" y="122"/>
                  </a:lnTo>
                  <a:lnTo>
                    <a:pt x="101" y="122"/>
                  </a:lnTo>
                  <a:lnTo>
                    <a:pt x="104" y="121"/>
                  </a:lnTo>
                  <a:lnTo>
                    <a:pt x="111" y="119"/>
                  </a:lnTo>
                  <a:lnTo>
                    <a:pt x="116" y="116"/>
                  </a:lnTo>
                  <a:lnTo>
                    <a:pt x="121" y="111"/>
                  </a:lnTo>
                  <a:lnTo>
                    <a:pt x="129" y="106"/>
                  </a:lnTo>
                  <a:lnTo>
                    <a:pt x="137" y="101"/>
                  </a:lnTo>
                  <a:lnTo>
                    <a:pt x="145" y="96"/>
                  </a:lnTo>
                  <a:lnTo>
                    <a:pt x="151" y="91"/>
                  </a:lnTo>
                  <a:lnTo>
                    <a:pt x="158" y="87"/>
                  </a:lnTo>
                  <a:lnTo>
                    <a:pt x="162" y="86"/>
                  </a:lnTo>
                  <a:lnTo>
                    <a:pt x="170" y="73"/>
                  </a:lnTo>
                  <a:lnTo>
                    <a:pt x="182" y="59"/>
                  </a:lnTo>
                  <a:lnTo>
                    <a:pt x="196" y="45"/>
                  </a:lnTo>
                  <a:lnTo>
                    <a:pt x="212" y="33"/>
                  </a:lnTo>
                  <a:lnTo>
                    <a:pt x="226" y="23"/>
                  </a:lnTo>
                  <a:lnTo>
                    <a:pt x="241" y="13"/>
                  </a:lnTo>
                  <a:lnTo>
                    <a:pt x="253" y="8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5" y="3"/>
                  </a:lnTo>
                  <a:lnTo>
                    <a:pt x="274" y="4"/>
                  </a:lnTo>
                  <a:lnTo>
                    <a:pt x="267" y="8"/>
                  </a:lnTo>
                  <a:lnTo>
                    <a:pt x="255" y="14"/>
                  </a:lnTo>
                  <a:lnTo>
                    <a:pt x="242" y="24"/>
                  </a:lnTo>
                  <a:lnTo>
                    <a:pt x="228" y="35"/>
                  </a:lnTo>
                  <a:lnTo>
                    <a:pt x="213" y="48"/>
                  </a:lnTo>
                  <a:lnTo>
                    <a:pt x="200" y="60"/>
                  </a:lnTo>
                  <a:lnTo>
                    <a:pt x="190" y="71"/>
                  </a:lnTo>
                  <a:lnTo>
                    <a:pt x="183" y="81"/>
                  </a:lnTo>
                  <a:lnTo>
                    <a:pt x="180" y="89"/>
                  </a:lnTo>
                  <a:lnTo>
                    <a:pt x="180" y="91"/>
                  </a:lnTo>
                  <a:lnTo>
                    <a:pt x="183" y="92"/>
                  </a:lnTo>
                  <a:lnTo>
                    <a:pt x="188" y="91"/>
                  </a:lnTo>
                  <a:lnTo>
                    <a:pt x="196" y="90"/>
                  </a:lnTo>
                  <a:lnTo>
                    <a:pt x="201" y="89"/>
                  </a:lnTo>
                  <a:lnTo>
                    <a:pt x="208" y="87"/>
                  </a:lnTo>
                  <a:lnTo>
                    <a:pt x="215" y="86"/>
                  </a:lnTo>
                  <a:lnTo>
                    <a:pt x="221" y="85"/>
                  </a:lnTo>
                  <a:lnTo>
                    <a:pt x="228" y="84"/>
                  </a:lnTo>
                  <a:lnTo>
                    <a:pt x="233" y="82"/>
                  </a:lnTo>
                  <a:lnTo>
                    <a:pt x="238" y="81"/>
                  </a:lnTo>
                  <a:lnTo>
                    <a:pt x="242" y="81"/>
                  </a:lnTo>
                  <a:lnTo>
                    <a:pt x="253" y="73"/>
                  </a:lnTo>
                  <a:lnTo>
                    <a:pt x="266" y="65"/>
                  </a:lnTo>
                  <a:lnTo>
                    <a:pt x="280" y="56"/>
                  </a:lnTo>
                  <a:lnTo>
                    <a:pt x="298" y="49"/>
                  </a:lnTo>
                  <a:lnTo>
                    <a:pt x="312" y="41"/>
                  </a:lnTo>
                  <a:lnTo>
                    <a:pt x="327" y="35"/>
                  </a:lnTo>
                  <a:lnTo>
                    <a:pt x="337" y="31"/>
                  </a:lnTo>
                  <a:lnTo>
                    <a:pt x="344" y="28"/>
                  </a:lnTo>
                  <a:lnTo>
                    <a:pt x="350" y="25"/>
                  </a:lnTo>
                  <a:lnTo>
                    <a:pt x="354" y="28"/>
                  </a:lnTo>
                  <a:lnTo>
                    <a:pt x="352" y="33"/>
                  </a:lnTo>
                  <a:lnTo>
                    <a:pt x="344" y="36"/>
                  </a:lnTo>
                  <a:lnTo>
                    <a:pt x="333" y="40"/>
                  </a:lnTo>
                  <a:lnTo>
                    <a:pt x="321" y="44"/>
                  </a:lnTo>
                  <a:lnTo>
                    <a:pt x="308" y="50"/>
                  </a:lnTo>
                  <a:lnTo>
                    <a:pt x="298" y="58"/>
                  </a:lnTo>
                  <a:lnTo>
                    <a:pt x="287" y="64"/>
                  </a:lnTo>
                  <a:lnTo>
                    <a:pt x="278" y="71"/>
                  </a:lnTo>
                  <a:lnTo>
                    <a:pt x="271" y="77"/>
                  </a:lnTo>
                  <a:lnTo>
                    <a:pt x="267" y="84"/>
                  </a:lnTo>
                  <a:lnTo>
                    <a:pt x="280" y="85"/>
                  </a:lnTo>
                  <a:lnTo>
                    <a:pt x="295" y="84"/>
                  </a:lnTo>
                  <a:lnTo>
                    <a:pt x="311" y="82"/>
                  </a:lnTo>
                  <a:lnTo>
                    <a:pt x="327" y="80"/>
                  </a:lnTo>
                  <a:lnTo>
                    <a:pt x="342" y="76"/>
                  </a:lnTo>
                  <a:lnTo>
                    <a:pt x="356" y="74"/>
                  </a:lnTo>
                  <a:lnTo>
                    <a:pt x="366" y="70"/>
                  </a:lnTo>
                  <a:lnTo>
                    <a:pt x="374" y="68"/>
                  </a:lnTo>
                  <a:lnTo>
                    <a:pt x="383" y="64"/>
                  </a:lnTo>
                  <a:lnTo>
                    <a:pt x="388" y="63"/>
                  </a:lnTo>
                  <a:lnTo>
                    <a:pt x="390" y="64"/>
                  </a:lnTo>
                  <a:lnTo>
                    <a:pt x="384" y="69"/>
                  </a:lnTo>
                  <a:lnTo>
                    <a:pt x="378" y="73"/>
                  </a:lnTo>
                  <a:lnTo>
                    <a:pt x="367" y="77"/>
                  </a:lnTo>
                  <a:lnTo>
                    <a:pt x="356" y="84"/>
                  </a:lnTo>
                  <a:lnTo>
                    <a:pt x="341" y="89"/>
                  </a:lnTo>
                  <a:lnTo>
                    <a:pt x="324" y="94"/>
                  </a:lnTo>
                  <a:lnTo>
                    <a:pt x="307" y="97"/>
                  </a:lnTo>
                  <a:lnTo>
                    <a:pt x="290" y="100"/>
                  </a:lnTo>
                  <a:lnTo>
                    <a:pt x="273" y="100"/>
                  </a:lnTo>
                  <a:lnTo>
                    <a:pt x="278" y="105"/>
                  </a:lnTo>
                  <a:lnTo>
                    <a:pt x="287" y="111"/>
                  </a:lnTo>
                  <a:lnTo>
                    <a:pt x="298" y="117"/>
                  </a:lnTo>
                  <a:lnTo>
                    <a:pt x="308" y="124"/>
                  </a:lnTo>
                  <a:lnTo>
                    <a:pt x="320" y="130"/>
                  </a:lnTo>
                  <a:lnTo>
                    <a:pt x="330" y="135"/>
                  </a:lnTo>
                  <a:lnTo>
                    <a:pt x="340" y="139"/>
                  </a:lnTo>
                  <a:lnTo>
                    <a:pt x="346" y="141"/>
                  </a:lnTo>
                  <a:lnTo>
                    <a:pt x="354" y="146"/>
                  </a:lnTo>
                  <a:lnTo>
                    <a:pt x="358" y="149"/>
                  </a:lnTo>
                  <a:lnTo>
                    <a:pt x="356" y="151"/>
                  </a:lnTo>
                  <a:lnTo>
                    <a:pt x="348" y="150"/>
                  </a:lnTo>
                  <a:lnTo>
                    <a:pt x="338" y="147"/>
                  </a:lnTo>
                  <a:lnTo>
                    <a:pt x="327" y="142"/>
                  </a:lnTo>
                  <a:lnTo>
                    <a:pt x="311" y="137"/>
                  </a:lnTo>
                  <a:lnTo>
                    <a:pt x="295" y="131"/>
                  </a:lnTo>
                  <a:lnTo>
                    <a:pt x="279" y="125"/>
                  </a:lnTo>
                  <a:lnTo>
                    <a:pt x="266" y="119"/>
                  </a:lnTo>
                  <a:lnTo>
                    <a:pt x="255" y="112"/>
                  </a:lnTo>
                  <a:lnTo>
                    <a:pt x="249" y="107"/>
                  </a:lnTo>
                  <a:lnTo>
                    <a:pt x="242" y="107"/>
                  </a:lnTo>
                  <a:lnTo>
                    <a:pt x="234" y="109"/>
                  </a:lnTo>
                  <a:lnTo>
                    <a:pt x="226" y="109"/>
                  </a:lnTo>
                  <a:lnTo>
                    <a:pt x="217" y="110"/>
                  </a:lnTo>
                  <a:lnTo>
                    <a:pt x="208" y="110"/>
                  </a:lnTo>
                  <a:lnTo>
                    <a:pt x="200" y="111"/>
                  </a:lnTo>
                  <a:lnTo>
                    <a:pt x="194" y="111"/>
                  </a:lnTo>
                  <a:lnTo>
                    <a:pt x="190" y="112"/>
                  </a:lnTo>
                  <a:lnTo>
                    <a:pt x="194" y="119"/>
                  </a:lnTo>
                  <a:lnTo>
                    <a:pt x="200" y="125"/>
                  </a:lnTo>
                  <a:lnTo>
                    <a:pt x="207" y="132"/>
                  </a:lnTo>
                  <a:lnTo>
                    <a:pt x="215" y="140"/>
                  </a:lnTo>
                  <a:lnTo>
                    <a:pt x="223" y="146"/>
                  </a:lnTo>
                  <a:lnTo>
                    <a:pt x="230" y="152"/>
                  </a:lnTo>
                  <a:lnTo>
                    <a:pt x="238" y="157"/>
                  </a:lnTo>
                  <a:lnTo>
                    <a:pt x="244" y="161"/>
                  </a:lnTo>
                  <a:lnTo>
                    <a:pt x="254" y="166"/>
                  </a:lnTo>
                  <a:lnTo>
                    <a:pt x="265" y="172"/>
                  </a:lnTo>
                  <a:lnTo>
                    <a:pt x="275" y="177"/>
                  </a:lnTo>
                  <a:lnTo>
                    <a:pt x="282" y="181"/>
                  </a:lnTo>
                  <a:lnTo>
                    <a:pt x="287" y="186"/>
                  </a:lnTo>
                  <a:lnTo>
                    <a:pt x="291" y="191"/>
                  </a:lnTo>
                  <a:lnTo>
                    <a:pt x="288" y="192"/>
                  </a:lnTo>
                  <a:lnTo>
                    <a:pt x="275" y="186"/>
                  </a:lnTo>
                  <a:lnTo>
                    <a:pt x="265" y="180"/>
                  </a:lnTo>
                  <a:lnTo>
                    <a:pt x="251" y="172"/>
                  </a:lnTo>
                  <a:lnTo>
                    <a:pt x="237" y="164"/>
                  </a:lnTo>
                  <a:lnTo>
                    <a:pt x="221" y="155"/>
                  </a:lnTo>
                  <a:lnTo>
                    <a:pt x="207" y="146"/>
                  </a:lnTo>
                  <a:lnTo>
                    <a:pt x="195" y="139"/>
                  </a:lnTo>
                  <a:lnTo>
                    <a:pt x="184" y="132"/>
                  </a:lnTo>
                  <a:lnTo>
                    <a:pt x="178" y="127"/>
                  </a:lnTo>
                  <a:lnTo>
                    <a:pt x="171" y="122"/>
                  </a:lnTo>
                  <a:lnTo>
                    <a:pt x="165" y="122"/>
                  </a:lnTo>
                  <a:lnTo>
                    <a:pt x="159" y="124"/>
                  </a:lnTo>
                  <a:lnTo>
                    <a:pt x="153" y="126"/>
                  </a:lnTo>
                  <a:lnTo>
                    <a:pt x="147" y="127"/>
                  </a:lnTo>
                  <a:lnTo>
                    <a:pt x="141" y="130"/>
                  </a:lnTo>
                  <a:lnTo>
                    <a:pt x="134" y="132"/>
                  </a:lnTo>
                  <a:lnTo>
                    <a:pt x="126" y="134"/>
                  </a:lnTo>
                  <a:lnTo>
                    <a:pt x="118" y="136"/>
                  </a:lnTo>
                  <a:lnTo>
                    <a:pt x="112" y="139"/>
                  </a:lnTo>
                  <a:lnTo>
                    <a:pt x="107" y="141"/>
                  </a:lnTo>
                  <a:lnTo>
                    <a:pt x="104" y="142"/>
                  </a:lnTo>
                  <a:lnTo>
                    <a:pt x="101" y="146"/>
                  </a:lnTo>
                  <a:lnTo>
                    <a:pt x="103" y="149"/>
                  </a:lnTo>
                  <a:lnTo>
                    <a:pt x="105" y="154"/>
                  </a:lnTo>
                  <a:lnTo>
                    <a:pt x="112" y="159"/>
                  </a:lnTo>
                  <a:lnTo>
                    <a:pt x="118" y="164"/>
                  </a:lnTo>
                  <a:lnTo>
                    <a:pt x="128" y="171"/>
                  </a:lnTo>
                  <a:lnTo>
                    <a:pt x="141" y="180"/>
                  </a:lnTo>
                  <a:lnTo>
                    <a:pt x="154" y="190"/>
                  </a:lnTo>
                  <a:lnTo>
                    <a:pt x="169" y="198"/>
                  </a:lnTo>
                  <a:lnTo>
                    <a:pt x="182" y="207"/>
                  </a:lnTo>
                  <a:lnTo>
                    <a:pt x="194" y="213"/>
                  </a:lnTo>
                  <a:lnTo>
                    <a:pt x="201" y="217"/>
                  </a:lnTo>
                  <a:lnTo>
                    <a:pt x="208" y="222"/>
                  </a:lnTo>
                  <a:lnTo>
                    <a:pt x="208" y="225"/>
                  </a:lnTo>
                  <a:lnTo>
                    <a:pt x="200" y="225"/>
                  </a:lnTo>
                  <a:lnTo>
                    <a:pt x="187" y="218"/>
                  </a:lnTo>
                  <a:lnTo>
                    <a:pt x="176" y="212"/>
                  </a:lnTo>
                  <a:lnTo>
                    <a:pt x="165" y="205"/>
                  </a:lnTo>
                  <a:lnTo>
                    <a:pt x="149" y="196"/>
                  </a:lnTo>
                  <a:lnTo>
                    <a:pt x="133" y="186"/>
                  </a:lnTo>
                  <a:lnTo>
                    <a:pt x="118" y="177"/>
                  </a:lnTo>
                  <a:lnTo>
                    <a:pt x="104" y="170"/>
                  </a:lnTo>
                  <a:lnTo>
                    <a:pt x="95" y="165"/>
                  </a:lnTo>
                  <a:lnTo>
                    <a:pt x="88" y="162"/>
                  </a:lnTo>
                  <a:lnTo>
                    <a:pt x="83" y="162"/>
                  </a:lnTo>
                  <a:lnTo>
                    <a:pt x="74" y="165"/>
                  </a:lnTo>
                  <a:lnTo>
                    <a:pt x="61" y="169"/>
                  </a:lnTo>
                  <a:lnTo>
                    <a:pt x="47" y="174"/>
                  </a:lnTo>
                  <a:lnTo>
                    <a:pt x="33" y="177"/>
                  </a:lnTo>
                  <a:lnTo>
                    <a:pt x="21" y="181"/>
                  </a:lnTo>
                  <a:lnTo>
                    <a:pt x="10" y="184"/>
                  </a:lnTo>
                  <a:lnTo>
                    <a:pt x="4" y="185"/>
                  </a:lnTo>
                  <a:lnTo>
                    <a:pt x="0" y="185"/>
                  </a:lnTo>
                  <a:lnTo>
                    <a:pt x="3" y="182"/>
                  </a:lnTo>
                  <a:lnTo>
                    <a:pt x="8" y="179"/>
                  </a:lnTo>
                  <a:lnTo>
                    <a:pt x="16" y="17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3" name="Freeform 631">
              <a:extLst>
                <a:ext uri="{FF2B5EF4-FFF2-40B4-BE49-F238E27FC236}">
                  <a16:creationId xmlns:a16="http://schemas.microsoft.com/office/drawing/2014/main" xmlns="" id="{F6F471C5-48CC-4F9A-87B9-DFA9EE6AE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1" y="3642"/>
              <a:ext cx="141" cy="111"/>
            </a:xfrm>
            <a:custGeom>
              <a:avLst/>
              <a:gdLst>
                <a:gd name="T0" fmla="*/ 20 w 282"/>
                <a:gd name="T1" fmla="*/ 11 h 222"/>
                <a:gd name="T2" fmla="*/ 38 w 282"/>
                <a:gd name="T3" fmla="*/ 22 h 222"/>
                <a:gd name="T4" fmla="*/ 55 w 282"/>
                <a:gd name="T5" fmla="*/ 26 h 222"/>
                <a:gd name="T6" fmla="*/ 107 w 282"/>
                <a:gd name="T7" fmla="*/ 17 h 222"/>
                <a:gd name="T8" fmla="*/ 165 w 282"/>
                <a:gd name="T9" fmla="*/ 14 h 222"/>
                <a:gd name="T10" fmla="*/ 196 w 282"/>
                <a:gd name="T11" fmla="*/ 22 h 222"/>
                <a:gd name="T12" fmla="*/ 176 w 282"/>
                <a:gd name="T13" fmla="*/ 24 h 222"/>
                <a:gd name="T14" fmla="*/ 137 w 282"/>
                <a:gd name="T15" fmla="*/ 25 h 222"/>
                <a:gd name="T16" fmla="*/ 88 w 282"/>
                <a:gd name="T17" fmla="*/ 31 h 222"/>
                <a:gd name="T18" fmla="*/ 76 w 282"/>
                <a:gd name="T19" fmla="*/ 41 h 222"/>
                <a:gd name="T20" fmla="*/ 100 w 282"/>
                <a:gd name="T21" fmla="*/ 51 h 222"/>
                <a:gd name="T22" fmla="*/ 120 w 282"/>
                <a:gd name="T23" fmla="*/ 59 h 222"/>
                <a:gd name="T24" fmla="*/ 157 w 282"/>
                <a:gd name="T25" fmla="*/ 59 h 222"/>
                <a:gd name="T26" fmla="*/ 217 w 282"/>
                <a:gd name="T27" fmla="*/ 65 h 222"/>
                <a:gd name="T28" fmla="*/ 257 w 282"/>
                <a:gd name="T29" fmla="*/ 78 h 222"/>
                <a:gd name="T30" fmla="*/ 259 w 282"/>
                <a:gd name="T31" fmla="*/ 87 h 222"/>
                <a:gd name="T32" fmla="*/ 228 w 282"/>
                <a:gd name="T33" fmla="*/ 77 h 222"/>
                <a:gd name="T34" fmla="*/ 179 w 282"/>
                <a:gd name="T35" fmla="*/ 71 h 222"/>
                <a:gd name="T36" fmla="*/ 142 w 282"/>
                <a:gd name="T37" fmla="*/ 73 h 222"/>
                <a:gd name="T38" fmla="*/ 175 w 282"/>
                <a:gd name="T39" fmla="*/ 95 h 222"/>
                <a:gd name="T40" fmla="*/ 203 w 282"/>
                <a:gd name="T41" fmla="*/ 101 h 222"/>
                <a:gd name="T42" fmla="*/ 249 w 282"/>
                <a:gd name="T43" fmla="*/ 112 h 222"/>
                <a:gd name="T44" fmla="*/ 282 w 282"/>
                <a:gd name="T45" fmla="*/ 147 h 222"/>
                <a:gd name="T46" fmla="*/ 254 w 282"/>
                <a:gd name="T47" fmla="*/ 128 h 222"/>
                <a:gd name="T48" fmla="*/ 220 w 282"/>
                <a:gd name="T49" fmla="*/ 116 h 222"/>
                <a:gd name="T50" fmla="*/ 211 w 282"/>
                <a:gd name="T51" fmla="*/ 127 h 222"/>
                <a:gd name="T52" fmla="*/ 246 w 282"/>
                <a:gd name="T53" fmla="*/ 162 h 222"/>
                <a:gd name="T54" fmla="*/ 269 w 282"/>
                <a:gd name="T55" fmla="*/ 186 h 222"/>
                <a:gd name="T56" fmla="*/ 276 w 282"/>
                <a:gd name="T57" fmla="*/ 203 h 222"/>
                <a:gd name="T58" fmla="*/ 274 w 282"/>
                <a:gd name="T59" fmla="*/ 212 h 222"/>
                <a:gd name="T60" fmla="*/ 234 w 282"/>
                <a:gd name="T61" fmla="*/ 165 h 222"/>
                <a:gd name="T62" fmla="*/ 196 w 282"/>
                <a:gd name="T63" fmla="*/ 126 h 222"/>
                <a:gd name="T64" fmla="*/ 182 w 282"/>
                <a:gd name="T65" fmla="*/ 123 h 222"/>
                <a:gd name="T66" fmla="*/ 187 w 282"/>
                <a:gd name="T67" fmla="*/ 146 h 222"/>
                <a:gd name="T68" fmla="*/ 208 w 282"/>
                <a:gd name="T69" fmla="*/ 197 h 222"/>
                <a:gd name="T70" fmla="*/ 203 w 282"/>
                <a:gd name="T71" fmla="*/ 199 h 222"/>
                <a:gd name="T72" fmla="*/ 178 w 282"/>
                <a:gd name="T73" fmla="*/ 155 h 222"/>
                <a:gd name="T74" fmla="*/ 161 w 282"/>
                <a:gd name="T75" fmla="*/ 103 h 222"/>
                <a:gd name="T76" fmla="*/ 140 w 282"/>
                <a:gd name="T77" fmla="*/ 91 h 222"/>
                <a:gd name="T78" fmla="*/ 124 w 282"/>
                <a:gd name="T79" fmla="*/ 82 h 222"/>
                <a:gd name="T80" fmla="*/ 116 w 282"/>
                <a:gd name="T81" fmla="*/ 77 h 222"/>
                <a:gd name="T82" fmla="*/ 113 w 282"/>
                <a:gd name="T83" fmla="*/ 101 h 222"/>
                <a:gd name="T84" fmla="*/ 141 w 282"/>
                <a:gd name="T85" fmla="*/ 170 h 222"/>
                <a:gd name="T86" fmla="*/ 142 w 282"/>
                <a:gd name="T87" fmla="*/ 181 h 222"/>
                <a:gd name="T88" fmla="*/ 125 w 282"/>
                <a:gd name="T89" fmla="*/ 162 h 222"/>
                <a:gd name="T90" fmla="*/ 105 w 282"/>
                <a:gd name="T91" fmla="*/ 121 h 222"/>
                <a:gd name="T92" fmla="*/ 101 w 282"/>
                <a:gd name="T93" fmla="*/ 70 h 222"/>
                <a:gd name="T94" fmla="*/ 86 w 282"/>
                <a:gd name="T95" fmla="*/ 59 h 222"/>
                <a:gd name="T96" fmla="*/ 67 w 282"/>
                <a:gd name="T97" fmla="*/ 51 h 222"/>
                <a:gd name="T98" fmla="*/ 55 w 282"/>
                <a:gd name="T99" fmla="*/ 57 h 222"/>
                <a:gd name="T100" fmla="*/ 62 w 282"/>
                <a:gd name="T101" fmla="*/ 101 h 222"/>
                <a:gd name="T102" fmla="*/ 72 w 282"/>
                <a:gd name="T103" fmla="*/ 150 h 222"/>
                <a:gd name="T104" fmla="*/ 72 w 282"/>
                <a:gd name="T105" fmla="*/ 162 h 222"/>
                <a:gd name="T106" fmla="*/ 58 w 282"/>
                <a:gd name="T107" fmla="*/ 123 h 222"/>
                <a:gd name="T108" fmla="*/ 42 w 282"/>
                <a:gd name="T109" fmla="*/ 44 h 222"/>
                <a:gd name="T110" fmla="*/ 20 w 282"/>
                <a:gd name="T111" fmla="*/ 22 h 222"/>
                <a:gd name="T112" fmla="*/ 5 w 282"/>
                <a:gd name="T113" fmla="*/ 9 h 222"/>
                <a:gd name="T114" fmla="*/ 0 w 282"/>
                <a:gd name="T115" fmla="*/ 1 h 222"/>
                <a:gd name="T116" fmla="*/ 9 w 282"/>
                <a:gd name="T117" fmla="*/ 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2" h="222">
                  <a:moveTo>
                    <a:pt x="9" y="4"/>
                  </a:moveTo>
                  <a:lnTo>
                    <a:pt x="14" y="7"/>
                  </a:lnTo>
                  <a:lnTo>
                    <a:pt x="20" y="11"/>
                  </a:lnTo>
                  <a:lnTo>
                    <a:pt x="26" y="15"/>
                  </a:lnTo>
                  <a:lnTo>
                    <a:pt x="32" y="19"/>
                  </a:lnTo>
                  <a:lnTo>
                    <a:pt x="38" y="22"/>
                  </a:lnTo>
                  <a:lnTo>
                    <a:pt x="43" y="25"/>
                  </a:lnTo>
                  <a:lnTo>
                    <a:pt x="50" y="26"/>
                  </a:lnTo>
                  <a:lnTo>
                    <a:pt x="55" y="26"/>
                  </a:lnTo>
                  <a:lnTo>
                    <a:pt x="70" y="22"/>
                  </a:lnTo>
                  <a:lnTo>
                    <a:pt x="87" y="20"/>
                  </a:lnTo>
                  <a:lnTo>
                    <a:pt x="107" y="17"/>
                  </a:lnTo>
                  <a:lnTo>
                    <a:pt x="126" y="15"/>
                  </a:lnTo>
                  <a:lnTo>
                    <a:pt x="146" y="14"/>
                  </a:lnTo>
                  <a:lnTo>
                    <a:pt x="165" y="14"/>
                  </a:lnTo>
                  <a:lnTo>
                    <a:pt x="179" y="15"/>
                  </a:lnTo>
                  <a:lnTo>
                    <a:pt x="188" y="17"/>
                  </a:lnTo>
                  <a:lnTo>
                    <a:pt x="196" y="22"/>
                  </a:lnTo>
                  <a:lnTo>
                    <a:pt x="196" y="24"/>
                  </a:lnTo>
                  <a:lnTo>
                    <a:pt x="190" y="25"/>
                  </a:lnTo>
                  <a:lnTo>
                    <a:pt x="176" y="24"/>
                  </a:lnTo>
                  <a:lnTo>
                    <a:pt x="167" y="24"/>
                  </a:lnTo>
                  <a:lnTo>
                    <a:pt x="154" y="24"/>
                  </a:lnTo>
                  <a:lnTo>
                    <a:pt x="137" y="25"/>
                  </a:lnTo>
                  <a:lnTo>
                    <a:pt x="120" y="26"/>
                  </a:lnTo>
                  <a:lnTo>
                    <a:pt x="103" y="29"/>
                  </a:lnTo>
                  <a:lnTo>
                    <a:pt x="88" y="31"/>
                  </a:lnTo>
                  <a:lnTo>
                    <a:pt x="76" y="34"/>
                  </a:lnTo>
                  <a:lnTo>
                    <a:pt x="70" y="37"/>
                  </a:lnTo>
                  <a:lnTo>
                    <a:pt x="76" y="41"/>
                  </a:lnTo>
                  <a:lnTo>
                    <a:pt x="83" y="45"/>
                  </a:lnTo>
                  <a:lnTo>
                    <a:pt x="91" y="47"/>
                  </a:lnTo>
                  <a:lnTo>
                    <a:pt x="100" y="51"/>
                  </a:lnTo>
                  <a:lnTo>
                    <a:pt x="108" y="54"/>
                  </a:lnTo>
                  <a:lnTo>
                    <a:pt x="115" y="56"/>
                  </a:lnTo>
                  <a:lnTo>
                    <a:pt x="120" y="59"/>
                  </a:lnTo>
                  <a:lnTo>
                    <a:pt x="124" y="61"/>
                  </a:lnTo>
                  <a:lnTo>
                    <a:pt x="138" y="59"/>
                  </a:lnTo>
                  <a:lnTo>
                    <a:pt x="157" y="59"/>
                  </a:lnTo>
                  <a:lnTo>
                    <a:pt x="176" y="59"/>
                  </a:lnTo>
                  <a:lnTo>
                    <a:pt x="197" y="61"/>
                  </a:lnTo>
                  <a:lnTo>
                    <a:pt x="217" y="65"/>
                  </a:lnTo>
                  <a:lnTo>
                    <a:pt x="234" y="68"/>
                  </a:lnTo>
                  <a:lnTo>
                    <a:pt x="248" y="73"/>
                  </a:lnTo>
                  <a:lnTo>
                    <a:pt x="257" y="78"/>
                  </a:lnTo>
                  <a:lnTo>
                    <a:pt x="265" y="86"/>
                  </a:lnTo>
                  <a:lnTo>
                    <a:pt x="265" y="88"/>
                  </a:lnTo>
                  <a:lnTo>
                    <a:pt x="259" y="87"/>
                  </a:lnTo>
                  <a:lnTo>
                    <a:pt x="249" y="83"/>
                  </a:lnTo>
                  <a:lnTo>
                    <a:pt x="240" y="81"/>
                  </a:lnTo>
                  <a:lnTo>
                    <a:pt x="228" y="77"/>
                  </a:lnTo>
                  <a:lnTo>
                    <a:pt x="212" y="75"/>
                  </a:lnTo>
                  <a:lnTo>
                    <a:pt x="196" y="72"/>
                  </a:lnTo>
                  <a:lnTo>
                    <a:pt x="179" y="71"/>
                  </a:lnTo>
                  <a:lnTo>
                    <a:pt x="165" y="71"/>
                  </a:lnTo>
                  <a:lnTo>
                    <a:pt x="151" y="71"/>
                  </a:lnTo>
                  <a:lnTo>
                    <a:pt x="142" y="73"/>
                  </a:lnTo>
                  <a:lnTo>
                    <a:pt x="155" y="82"/>
                  </a:lnTo>
                  <a:lnTo>
                    <a:pt x="167" y="90"/>
                  </a:lnTo>
                  <a:lnTo>
                    <a:pt x="175" y="95"/>
                  </a:lnTo>
                  <a:lnTo>
                    <a:pt x="179" y="100"/>
                  </a:lnTo>
                  <a:lnTo>
                    <a:pt x="190" y="100"/>
                  </a:lnTo>
                  <a:lnTo>
                    <a:pt x="203" y="101"/>
                  </a:lnTo>
                  <a:lnTo>
                    <a:pt x="217" y="103"/>
                  </a:lnTo>
                  <a:lnTo>
                    <a:pt x="233" y="106"/>
                  </a:lnTo>
                  <a:lnTo>
                    <a:pt x="249" y="112"/>
                  </a:lnTo>
                  <a:lnTo>
                    <a:pt x="263" y="121"/>
                  </a:lnTo>
                  <a:lnTo>
                    <a:pt x="274" y="132"/>
                  </a:lnTo>
                  <a:lnTo>
                    <a:pt x="282" y="147"/>
                  </a:lnTo>
                  <a:lnTo>
                    <a:pt x="274" y="141"/>
                  </a:lnTo>
                  <a:lnTo>
                    <a:pt x="265" y="135"/>
                  </a:lnTo>
                  <a:lnTo>
                    <a:pt x="254" y="128"/>
                  </a:lnTo>
                  <a:lnTo>
                    <a:pt x="242" y="123"/>
                  </a:lnTo>
                  <a:lnTo>
                    <a:pt x="232" y="118"/>
                  </a:lnTo>
                  <a:lnTo>
                    <a:pt x="220" y="116"/>
                  </a:lnTo>
                  <a:lnTo>
                    <a:pt x="208" y="115"/>
                  </a:lnTo>
                  <a:lnTo>
                    <a:pt x="197" y="115"/>
                  </a:lnTo>
                  <a:lnTo>
                    <a:pt x="211" y="127"/>
                  </a:lnTo>
                  <a:lnTo>
                    <a:pt x="222" y="140"/>
                  </a:lnTo>
                  <a:lnTo>
                    <a:pt x="234" y="151"/>
                  </a:lnTo>
                  <a:lnTo>
                    <a:pt x="246" y="162"/>
                  </a:lnTo>
                  <a:lnTo>
                    <a:pt x="255" y="172"/>
                  </a:lnTo>
                  <a:lnTo>
                    <a:pt x="263" y="181"/>
                  </a:lnTo>
                  <a:lnTo>
                    <a:pt x="269" y="186"/>
                  </a:lnTo>
                  <a:lnTo>
                    <a:pt x="271" y="189"/>
                  </a:lnTo>
                  <a:lnTo>
                    <a:pt x="274" y="196"/>
                  </a:lnTo>
                  <a:lnTo>
                    <a:pt x="276" y="203"/>
                  </a:lnTo>
                  <a:lnTo>
                    <a:pt x="279" y="213"/>
                  </a:lnTo>
                  <a:lnTo>
                    <a:pt x="282" y="222"/>
                  </a:lnTo>
                  <a:lnTo>
                    <a:pt x="274" y="212"/>
                  </a:lnTo>
                  <a:lnTo>
                    <a:pt x="263" y="198"/>
                  </a:lnTo>
                  <a:lnTo>
                    <a:pt x="249" y="182"/>
                  </a:lnTo>
                  <a:lnTo>
                    <a:pt x="234" y="165"/>
                  </a:lnTo>
                  <a:lnTo>
                    <a:pt x="220" y="148"/>
                  </a:lnTo>
                  <a:lnTo>
                    <a:pt x="207" y="136"/>
                  </a:lnTo>
                  <a:lnTo>
                    <a:pt x="196" y="126"/>
                  </a:lnTo>
                  <a:lnTo>
                    <a:pt x="190" y="121"/>
                  </a:lnTo>
                  <a:lnTo>
                    <a:pt x="184" y="120"/>
                  </a:lnTo>
                  <a:lnTo>
                    <a:pt x="182" y="123"/>
                  </a:lnTo>
                  <a:lnTo>
                    <a:pt x="182" y="128"/>
                  </a:lnTo>
                  <a:lnTo>
                    <a:pt x="183" y="135"/>
                  </a:lnTo>
                  <a:lnTo>
                    <a:pt x="187" y="146"/>
                  </a:lnTo>
                  <a:lnTo>
                    <a:pt x="194" y="166"/>
                  </a:lnTo>
                  <a:lnTo>
                    <a:pt x="203" y="184"/>
                  </a:lnTo>
                  <a:lnTo>
                    <a:pt x="208" y="197"/>
                  </a:lnTo>
                  <a:lnTo>
                    <a:pt x="209" y="202"/>
                  </a:lnTo>
                  <a:lnTo>
                    <a:pt x="207" y="202"/>
                  </a:lnTo>
                  <a:lnTo>
                    <a:pt x="203" y="199"/>
                  </a:lnTo>
                  <a:lnTo>
                    <a:pt x="197" y="193"/>
                  </a:lnTo>
                  <a:lnTo>
                    <a:pt x="190" y="178"/>
                  </a:lnTo>
                  <a:lnTo>
                    <a:pt x="178" y="155"/>
                  </a:lnTo>
                  <a:lnTo>
                    <a:pt x="169" y="128"/>
                  </a:lnTo>
                  <a:lnTo>
                    <a:pt x="169" y="110"/>
                  </a:lnTo>
                  <a:lnTo>
                    <a:pt x="161" y="103"/>
                  </a:lnTo>
                  <a:lnTo>
                    <a:pt x="154" y="98"/>
                  </a:lnTo>
                  <a:lnTo>
                    <a:pt x="146" y="95"/>
                  </a:lnTo>
                  <a:lnTo>
                    <a:pt x="140" y="91"/>
                  </a:lnTo>
                  <a:lnTo>
                    <a:pt x="133" y="87"/>
                  </a:lnTo>
                  <a:lnTo>
                    <a:pt x="128" y="85"/>
                  </a:lnTo>
                  <a:lnTo>
                    <a:pt x="124" y="82"/>
                  </a:lnTo>
                  <a:lnTo>
                    <a:pt x="121" y="81"/>
                  </a:lnTo>
                  <a:lnTo>
                    <a:pt x="118" y="78"/>
                  </a:lnTo>
                  <a:lnTo>
                    <a:pt x="116" y="77"/>
                  </a:lnTo>
                  <a:lnTo>
                    <a:pt x="113" y="80"/>
                  </a:lnTo>
                  <a:lnTo>
                    <a:pt x="112" y="86"/>
                  </a:lnTo>
                  <a:lnTo>
                    <a:pt x="113" y="101"/>
                  </a:lnTo>
                  <a:lnTo>
                    <a:pt x="118" y="123"/>
                  </a:lnTo>
                  <a:lnTo>
                    <a:pt x="128" y="150"/>
                  </a:lnTo>
                  <a:lnTo>
                    <a:pt x="141" y="170"/>
                  </a:lnTo>
                  <a:lnTo>
                    <a:pt x="147" y="178"/>
                  </a:lnTo>
                  <a:lnTo>
                    <a:pt x="147" y="182"/>
                  </a:lnTo>
                  <a:lnTo>
                    <a:pt x="142" y="181"/>
                  </a:lnTo>
                  <a:lnTo>
                    <a:pt x="136" y="176"/>
                  </a:lnTo>
                  <a:lnTo>
                    <a:pt x="132" y="171"/>
                  </a:lnTo>
                  <a:lnTo>
                    <a:pt x="125" y="162"/>
                  </a:lnTo>
                  <a:lnTo>
                    <a:pt x="118" y="150"/>
                  </a:lnTo>
                  <a:lnTo>
                    <a:pt x="111" y="136"/>
                  </a:lnTo>
                  <a:lnTo>
                    <a:pt x="105" y="121"/>
                  </a:lnTo>
                  <a:lnTo>
                    <a:pt x="101" y="105"/>
                  </a:lnTo>
                  <a:lnTo>
                    <a:pt x="100" y="87"/>
                  </a:lnTo>
                  <a:lnTo>
                    <a:pt x="101" y="70"/>
                  </a:lnTo>
                  <a:lnTo>
                    <a:pt x="96" y="66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79" y="56"/>
                  </a:lnTo>
                  <a:lnTo>
                    <a:pt x="72" y="54"/>
                  </a:lnTo>
                  <a:lnTo>
                    <a:pt x="67" y="51"/>
                  </a:lnTo>
                  <a:lnTo>
                    <a:pt x="63" y="49"/>
                  </a:lnTo>
                  <a:lnTo>
                    <a:pt x="59" y="47"/>
                  </a:lnTo>
                  <a:lnTo>
                    <a:pt x="55" y="57"/>
                  </a:lnTo>
                  <a:lnTo>
                    <a:pt x="57" y="72"/>
                  </a:lnTo>
                  <a:lnTo>
                    <a:pt x="59" y="88"/>
                  </a:lnTo>
                  <a:lnTo>
                    <a:pt x="62" y="101"/>
                  </a:lnTo>
                  <a:lnTo>
                    <a:pt x="64" y="115"/>
                  </a:lnTo>
                  <a:lnTo>
                    <a:pt x="68" y="132"/>
                  </a:lnTo>
                  <a:lnTo>
                    <a:pt x="72" y="150"/>
                  </a:lnTo>
                  <a:lnTo>
                    <a:pt x="76" y="161"/>
                  </a:lnTo>
                  <a:lnTo>
                    <a:pt x="76" y="163"/>
                  </a:lnTo>
                  <a:lnTo>
                    <a:pt x="72" y="162"/>
                  </a:lnTo>
                  <a:lnTo>
                    <a:pt x="67" y="156"/>
                  </a:lnTo>
                  <a:lnTo>
                    <a:pt x="62" y="145"/>
                  </a:lnTo>
                  <a:lnTo>
                    <a:pt x="58" y="123"/>
                  </a:lnTo>
                  <a:lnTo>
                    <a:pt x="51" y="92"/>
                  </a:lnTo>
                  <a:lnTo>
                    <a:pt x="46" y="62"/>
                  </a:lnTo>
                  <a:lnTo>
                    <a:pt x="42" y="44"/>
                  </a:lnTo>
                  <a:lnTo>
                    <a:pt x="34" y="36"/>
                  </a:lnTo>
                  <a:lnTo>
                    <a:pt x="26" y="29"/>
                  </a:lnTo>
                  <a:lnTo>
                    <a:pt x="20" y="22"/>
                  </a:lnTo>
                  <a:lnTo>
                    <a:pt x="13" y="17"/>
                  </a:lnTo>
                  <a:lnTo>
                    <a:pt x="9" y="12"/>
                  </a:lnTo>
                  <a:lnTo>
                    <a:pt x="5" y="9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5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4" name="Freeform 632">
              <a:extLst>
                <a:ext uri="{FF2B5EF4-FFF2-40B4-BE49-F238E27FC236}">
                  <a16:creationId xmlns:a16="http://schemas.microsoft.com/office/drawing/2014/main" xmlns="" id="{43DFD857-17CB-1E9D-9D3F-67FAA086672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3655"/>
              <a:ext cx="96" cy="153"/>
            </a:xfrm>
            <a:custGeom>
              <a:avLst/>
              <a:gdLst>
                <a:gd name="T0" fmla="*/ 86 w 194"/>
                <a:gd name="T1" fmla="*/ 3 h 306"/>
                <a:gd name="T2" fmla="*/ 91 w 194"/>
                <a:gd name="T3" fmla="*/ 36 h 306"/>
                <a:gd name="T4" fmla="*/ 96 w 194"/>
                <a:gd name="T5" fmla="*/ 49 h 306"/>
                <a:gd name="T6" fmla="*/ 109 w 194"/>
                <a:gd name="T7" fmla="*/ 59 h 306"/>
                <a:gd name="T8" fmla="*/ 129 w 194"/>
                <a:gd name="T9" fmla="*/ 75 h 306"/>
                <a:gd name="T10" fmla="*/ 150 w 194"/>
                <a:gd name="T11" fmla="*/ 97 h 306"/>
                <a:gd name="T12" fmla="*/ 173 w 194"/>
                <a:gd name="T13" fmla="*/ 136 h 306"/>
                <a:gd name="T14" fmla="*/ 191 w 194"/>
                <a:gd name="T15" fmla="*/ 163 h 306"/>
                <a:gd name="T16" fmla="*/ 194 w 194"/>
                <a:gd name="T17" fmla="*/ 176 h 306"/>
                <a:gd name="T18" fmla="*/ 188 w 194"/>
                <a:gd name="T19" fmla="*/ 176 h 306"/>
                <a:gd name="T20" fmla="*/ 180 w 194"/>
                <a:gd name="T21" fmla="*/ 161 h 306"/>
                <a:gd name="T22" fmla="*/ 167 w 194"/>
                <a:gd name="T23" fmla="*/ 140 h 306"/>
                <a:gd name="T24" fmla="*/ 152 w 194"/>
                <a:gd name="T25" fmla="*/ 115 h 306"/>
                <a:gd name="T26" fmla="*/ 136 w 194"/>
                <a:gd name="T27" fmla="*/ 95 h 306"/>
                <a:gd name="T28" fmla="*/ 121 w 194"/>
                <a:gd name="T29" fmla="*/ 84 h 306"/>
                <a:gd name="T30" fmla="*/ 108 w 194"/>
                <a:gd name="T31" fmla="*/ 75 h 306"/>
                <a:gd name="T32" fmla="*/ 103 w 194"/>
                <a:gd name="T33" fmla="*/ 90 h 306"/>
                <a:gd name="T34" fmla="*/ 104 w 194"/>
                <a:gd name="T35" fmla="*/ 124 h 306"/>
                <a:gd name="T36" fmla="*/ 113 w 194"/>
                <a:gd name="T37" fmla="*/ 142 h 306"/>
                <a:gd name="T38" fmla="*/ 137 w 194"/>
                <a:gd name="T39" fmla="*/ 162 h 306"/>
                <a:gd name="T40" fmla="*/ 161 w 194"/>
                <a:gd name="T41" fmla="*/ 190 h 306"/>
                <a:gd name="T42" fmla="*/ 179 w 194"/>
                <a:gd name="T43" fmla="*/ 225 h 306"/>
                <a:gd name="T44" fmla="*/ 182 w 194"/>
                <a:gd name="T45" fmla="*/ 252 h 306"/>
                <a:gd name="T46" fmla="*/ 173 w 194"/>
                <a:gd name="T47" fmla="*/ 238 h 306"/>
                <a:gd name="T48" fmla="*/ 159 w 194"/>
                <a:gd name="T49" fmla="*/ 208 h 306"/>
                <a:gd name="T50" fmla="*/ 146 w 194"/>
                <a:gd name="T51" fmla="*/ 188 h 306"/>
                <a:gd name="T52" fmla="*/ 129 w 194"/>
                <a:gd name="T53" fmla="*/ 172 h 306"/>
                <a:gd name="T54" fmla="*/ 113 w 194"/>
                <a:gd name="T55" fmla="*/ 162 h 306"/>
                <a:gd name="T56" fmla="*/ 117 w 194"/>
                <a:gd name="T57" fmla="*/ 186 h 306"/>
                <a:gd name="T58" fmla="*/ 128 w 194"/>
                <a:gd name="T59" fmla="*/ 263 h 306"/>
                <a:gd name="T60" fmla="*/ 124 w 194"/>
                <a:gd name="T61" fmla="*/ 304 h 306"/>
                <a:gd name="T62" fmla="*/ 121 w 194"/>
                <a:gd name="T63" fmla="*/ 301 h 306"/>
                <a:gd name="T64" fmla="*/ 119 w 194"/>
                <a:gd name="T65" fmla="*/ 268 h 306"/>
                <a:gd name="T66" fmla="*/ 101 w 194"/>
                <a:gd name="T67" fmla="*/ 195 h 306"/>
                <a:gd name="T68" fmla="*/ 87 w 194"/>
                <a:gd name="T69" fmla="*/ 177 h 306"/>
                <a:gd name="T70" fmla="*/ 71 w 194"/>
                <a:gd name="T71" fmla="*/ 191 h 306"/>
                <a:gd name="T72" fmla="*/ 57 w 194"/>
                <a:gd name="T73" fmla="*/ 210 h 306"/>
                <a:gd name="T74" fmla="*/ 46 w 194"/>
                <a:gd name="T75" fmla="*/ 231 h 306"/>
                <a:gd name="T76" fmla="*/ 41 w 194"/>
                <a:gd name="T77" fmla="*/ 248 h 306"/>
                <a:gd name="T78" fmla="*/ 36 w 194"/>
                <a:gd name="T79" fmla="*/ 242 h 306"/>
                <a:gd name="T80" fmla="*/ 42 w 194"/>
                <a:gd name="T81" fmla="*/ 221 h 306"/>
                <a:gd name="T82" fmla="*/ 54 w 194"/>
                <a:gd name="T83" fmla="*/ 198 h 306"/>
                <a:gd name="T84" fmla="*/ 69 w 194"/>
                <a:gd name="T85" fmla="*/ 175 h 306"/>
                <a:gd name="T86" fmla="*/ 82 w 194"/>
                <a:gd name="T87" fmla="*/ 155 h 306"/>
                <a:gd name="T88" fmla="*/ 87 w 194"/>
                <a:gd name="T89" fmla="*/ 130 h 306"/>
                <a:gd name="T90" fmla="*/ 87 w 194"/>
                <a:gd name="T91" fmla="*/ 89 h 306"/>
                <a:gd name="T92" fmla="*/ 76 w 194"/>
                <a:gd name="T93" fmla="*/ 82 h 306"/>
                <a:gd name="T94" fmla="*/ 53 w 194"/>
                <a:gd name="T95" fmla="*/ 104 h 306"/>
                <a:gd name="T96" fmla="*/ 28 w 194"/>
                <a:gd name="T97" fmla="*/ 131 h 306"/>
                <a:gd name="T98" fmla="*/ 11 w 194"/>
                <a:gd name="T99" fmla="*/ 160 h 306"/>
                <a:gd name="T100" fmla="*/ 4 w 194"/>
                <a:gd name="T101" fmla="*/ 178 h 306"/>
                <a:gd name="T102" fmla="*/ 0 w 194"/>
                <a:gd name="T103" fmla="*/ 173 h 306"/>
                <a:gd name="T104" fmla="*/ 5 w 194"/>
                <a:gd name="T105" fmla="*/ 156 h 306"/>
                <a:gd name="T106" fmla="*/ 21 w 194"/>
                <a:gd name="T107" fmla="*/ 129 h 306"/>
                <a:gd name="T108" fmla="*/ 45 w 194"/>
                <a:gd name="T109" fmla="*/ 95 h 306"/>
                <a:gd name="T110" fmla="*/ 70 w 194"/>
                <a:gd name="T111" fmla="*/ 66 h 306"/>
                <a:gd name="T112" fmla="*/ 86 w 194"/>
                <a:gd name="T113" fmla="*/ 47 h 306"/>
                <a:gd name="T114" fmla="*/ 82 w 194"/>
                <a:gd name="T115" fmla="*/ 20 h 306"/>
                <a:gd name="T116" fmla="*/ 79 w 194"/>
                <a:gd name="T117" fmla="*/ 9 h 306"/>
                <a:gd name="T118" fmla="*/ 82 w 194"/>
                <a:gd name="T119" fmla="*/ 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4" h="306">
                  <a:moveTo>
                    <a:pt x="83" y="0"/>
                  </a:moveTo>
                  <a:lnTo>
                    <a:pt x="86" y="3"/>
                  </a:lnTo>
                  <a:lnTo>
                    <a:pt x="88" y="18"/>
                  </a:lnTo>
                  <a:lnTo>
                    <a:pt x="91" y="36"/>
                  </a:lnTo>
                  <a:lnTo>
                    <a:pt x="94" y="46"/>
                  </a:lnTo>
                  <a:lnTo>
                    <a:pt x="96" y="49"/>
                  </a:lnTo>
                  <a:lnTo>
                    <a:pt x="101" y="54"/>
                  </a:lnTo>
                  <a:lnTo>
                    <a:pt x="109" y="59"/>
                  </a:lnTo>
                  <a:lnTo>
                    <a:pt x="120" y="66"/>
                  </a:lnTo>
                  <a:lnTo>
                    <a:pt x="129" y="75"/>
                  </a:lnTo>
                  <a:lnTo>
                    <a:pt x="140" y="86"/>
                  </a:lnTo>
                  <a:lnTo>
                    <a:pt x="150" y="97"/>
                  </a:lnTo>
                  <a:lnTo>
                    <a:pt x="158" y="111"/>
                  </a:lnTo>
                  <a:lnTo>
                    <a:pt x="173" y="136"/>
                  </a:lnTo>
                  <a:lnTo>
                    <a:pt x="183" y="152"/>
                  </a:lnTo>
                  <a:lnTo>
                    <a:pt x="191" y="163"/>
                  </a:lnTo>
                  <a:lnTo>
                    <a:pt x="194" y="171"/>
                  </a:lnTo>
                  <a:lnTo>
                    <a:pt x="194" y="176"/>
                  </a:lnTo>
                  <a:lnTo>
                    <a:pt x="192" y="178"/>
                  </a:lnTo>
                  <a:lnTo>
                    <a:pt x="188" y="176"/>
                  </a:lnTo>
                  <a:lnTo>
                    <a:pt x="184" y="168"/>
                  </a:lnTo>
                  <a:lnTo>
                    <a:pt x="180" y="161"/>
                  </a:lnTo>
                  <a:lnTo>
                    <a:pt x="175" y="151"/>
                  </a:lnTo>
                  <a:lnTo>
                    <a:pt x="167" y="140"/>
                  </a:lnTo>
                  <a:lnTo>
                    <a:pt x="159" y="127"/>
                  </a:lnTo>
                  <a:lnTo>
                    <a:pt x="152" y="115"/>
                  </a:lnTo>
                  <a:lnTo>
                    <a:pt x="144" y="104"/>
                  </a:lnTo>
                  <a:lnTo>
                    <a:pt x="136" y="95"/>
                  </a:lnTo>
                  <a:lnTo>
                    <a:pt x="130" y="90"/>
                  </a:lnTo>
                  <a:lnTo>
                    <a:pt x="121" y="84"/>
                  </a:lnTo>
                  <a:lnTo>
                    <a:pt x="115" y="79"/>
                  </a:lnTo>
                  <a:lnTo>
                    <a:pt x="108" y="75"/>
                  </a:lnTo>
                  <a:lnTo>
                    <a:pt x="103" y="74"/>
                  </a:lnTo>
                  <a:lnTo>
                    <a:pt x="103" y="90"/>
                  </a:lnTo>
                  <a:lnTo>
                    <a:pt x="103" y="107"/>
                  </a:lnTo>
                  <a:lnTo>
                    <a:pt x="104" y="124"/>
                  </a:lnTo>
                  <a:lnTo>
                    <a:pt x="105" y="136"/>
                  </a:lnTo>
                  <a:lnTo>
                    <a:pt x="113" y="142"/>
                  </a:lnTo>
                  <a:lnTo>
                    <a:pt x="125" y="151"/>
                  </a:lnTo>
                  <a:lnTo>
                    <a:pt x="137" y="162"/>
                  </a:lnTo>
                  <a:lnTo>
                    <a:pt x="150" y="175"/>
                  </a:lnTo>
                  <a:lnTo>
                    <a:pt x="161" y="190"/>
                  </a:lnTo>
                  <a:lnTo>
                    <a:pt x="171" y="206"/>
                  </a:lnTo>
                  <a:lnTo>
                    <a:pt x="179" y="225"/>
                  </a:lnTo>
                  <a:lnTo>
                    <a:pt x="182" y="245"/>
                  </a:lnTo>
                  <a:lnTo>
                    <a:pt x="182" y="252"/>
                  </a:lnTo>
                  <a:lnTo>
                    <a:pt x="178" y="250"/>
                  </a:lnTo>
                  <a:lnTo>
                    <a:pt x="173" y="238"/>
                  </a:lnTo>
                  <a:lnTo>
                    <a:pt x="165" y="220"/>
                  </a:lnTo>
                  <a:lnTo>
                    <a:pt x="159" y="208"/>
                  </a:lnTo>
                  <a:lnTo>
                    <a:pt x="153" y="198"/>
                  </a:lnTo>
                  <a:lnTo>
                    <a:pt x="146" y="188"/>
                  </a:lnTo>
                  <a:lnTo>
                    <a:pt x="138" y="180"/>
                  </a:lnTo>
                  <a:lnTo>
                    <a:pt x="129" y="172"/>
                  </a:lnTo>
                  <a:lnTo>
                    <a:pt x="121" y="167"/>
                  </a:lnTo>
                  <a:lnTo>
                    <a:pt x="113" y="162"/>
                  </a:lnTo>
                  <a:lnTo>
                    <a:pt x="107" y="160"/>
                  </a:lnTo>
                  <a:lnTo>
                    <a:pt x="117" y="186"/>
                  </a:lnTo>
                  <a:lnTo>
                    <a:pt x="125" y="223"/>
                  </a:lnTo>
                  <a:lnTo>
                    <a:pt x="128" y="263"/>
                  </a:lnTo>
                  <a:lnTo>
                    <a:pt x="127" y="297"/>
                  </a:lnTo>
                  <a:lnTo>
                    <a:pt x="124" y="304"/>
                  </a:lnTo>
                  <a:lnTo>
                    <a:pt x="123" y="306"/>
                  </a:lnTo>
                  <a:lnTo>
                    <a:pt x="121" y="301"/>
                  </a:lnTo>
                  <a:lnTo>
                    <a:pt x="121" y="291"/>
                  </a:lnTo>
                  <a:lnTo>
                    <a:pt x="119" y="268"/>
                  </a:lnTo>
                  <a:lnTo>
                    <a:pt x="111" y="231"/>
                  </a:lnTo>
                  <a:lnTo>
                    <a:pt x="101" y="195"/>
                  </a:lnTo>
                  <a:lnTo>
                    <a:pt x="94" y="173"/>
                  </a:lnTo>
                  <a:lnTo>
                    <a:pt x="87" y="177"/>
                  </a:lnTo>
                  <a:lnTo>
                    <a:pt x="79" y="183"/>
                  </a:lnTo>
                  <a:lnTo>
                    <a:pt x="71" y="191"/>
                  </a:lnTo>
                  <a:lnTo>
                    <a:pt x="65" y="200"/>
                  </a:lnTo>
                  <a:lnTo>
                    <a:pt x="57" y="210"/>
                  </a:lnTo>
                  <a:lnTo>
                    <a:pt x="51" y="220"/>
                  </a:lnTo>
                  <a:lnTo>
                    <a:pt x="46" y="231"/>
                  </a:lnTo>
                  <a:lnTo>
                    <a:pt x="44" y="241"/>
                  </a:lnTo>
                  <a:lnTo>
                    <a:pt x="41" y="248"/>
                  </a:lnTo>
                  <a:lnTo>
                    <a:pt x="38" y="248"/>
                  </a:lnTo>
                  <a:lnTo>
                    <a:pt x="36" y="242"/>
                  </a:lnTo>
                  <a:lnTo>
                    <a:pt x="38" y="230"/>
                  </a:lnTo>
                  <a:lnTo>
                    <a:pt x="42" y="221"/>
                  </a:lnTo>
                  <a:lnTo>
                    <a:pt x="47" y="211"/>
                  </a:lnTo>
                  <a:lnTo>
                    <a:pt x="54" y="198"/>
                  </a:lnTo>
                  <a:lnTo>
                    <a:pt x="62" y="186"/>
                  </a:lnTo>
                  <a:lnTo>
                    <a:pt x="69" y="175"/>
                  </a:lnTo>
                  <a:lnTo>
                    <a:pt x="75" y="163"/>
                  </a:lnTo>
                  <a:lnTo>
                    <a:pt x="82" y="155"/>
                  </a:lnTo>
                  <a:lnTo>
                    <a:pt x="86" y="150"/>
                  </a:lnTo>
                  <a:lnTo>
                    <a:pt x="87" y="130"/>
                  </a:lnTo>
                  <a:lnTo>
                    <a:pt x="88" y="107"/>
                  </a:lnTo>
                  <a:lnTo>
                    <a:pt x="87" y="89"/>
                  </a:lnTo>
                  <a:lnTo>
                    <a:pt x="87" y="76"/>
                  </a:lnTo>
                  <a:lnTo>
                    <a:pt x="76" y="82"/>
                  </a:lnTo>
                  <a:lnTo>
                    <a:pt x="65" y="92"/>
                  </a:lnTo>
                  <a:lnTo>
                    <a:pt x="53" y="104"/>
                  </a:lnTo>
                  <a:lnTo>
                    <a:pt x="40" y="117"/>
                  </a:lnTo>
                  <a:lnTo>
                    <a:pt x="28" y="131"/>
                  </a:lnTo>
                  <a:lnTo>
                    <a:pt x="19" y="146"/>
                  </a:lnTo>
                  <a:lnTo>
                    <a:pt x="11" y="160"/>
                  </a:lnTo>
                  <a:lnTo>
                    <a:pt x="7" y="172"/>
                  </a:lnTo>
                  <a:lnTo>
                    <a:pt x="4" y="178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1" y="165"/>
                  </a:lnTo>
                  <a:lnTo>
                    <a:pt x="5" y="156"/>
                  </a:lnTo>
                  <a:lnTo>
                    <a:pt x="12" y="144"/>
                  </a:lnTo>
                  <a:lnTo>
                    <a:pt x="21" y="129"/>
                  </a:lnTo>
                  <a:lnTo>
                    <a:pt x="33" y="111"/>
                  </a:lnTo>
                  <a:lnTo>
                    <a:pt x="45" y="95"/>
                  </a:lnTo>
                  <a:lnTo>
                    <a:pt x="58" y="79"/>
                  </a:lnTo>
                  <a:lnTo>
                    <a:pt x="70" y="66"/>
                  </a:lnTo>
                  <a:lnTo>
                    <a:pt x="80" y="57"/>
                  </a:lnTo>
                  <a:lnTo>
                    <a:pt x="86" y="47"/>
                  </a:lnTo>
                  <a:lnTo>
                    <a:pt x="84" y="34"/>
                  </a:lnTo>
                  <a:lnTo>
                    <a:pt x="82" y="20"/>
                  </a:lnTo>
                  <a:lnTo>
                    <a:pt x="79" y="13"/>
                  </a:lnTo>
                  <a:lnTo>
                    <a:pt x="79" y="9"/>
                  </a:lnTo>
                  <a:lnTo>
                    <a:pt x="80" y="6"/>
                  </a:lnTo>
                  <a:lnTo>
                    <a:pt x="82" y="4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5" name="Freeform 633">
              <a:extLst>
                <a:ext uri="{FF2B5EF4-FFF2-40B4-BE49-F238E27FC236}">
                  <a16:creationId xmlns:a16="http://schemas.microsoft.com/office/drawing/2014/main" xmlns="" id="{277AEF2B-AD01-625E-8801-2E40629D5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6" y="3457"/>
              <a:ext cx="118" cy="158"/>
            </a:xfrm>
            <a:custGeom>
              <a:avLst/>
              <a:gdLst>
                <a:gd name="T0" fmla="*/ 8 w 236"/>
                <a:gd name="T1" fmla="*/ 301 h 316"/>
                <a:gd name="T2" fmla="*/ 28 w 236"/>
                <a:gd name="T3" fmla="*/ 260 h 316"/>
                <a:gd name="T4" fmla="*/ 41 w 236"/>
                <a:gd name="T5" fmla="*/ 230 h 316"/>
                <a:gd name="T6" fmla="*/ 61 w 236"/>
                <a:gd name="T7" fmla="*/ 189 h 316"/>
                <a:gd name="T8" fmla="*/ 58 w 236"/>
                <a:gd name="T9" fmla="*/ 169 h 316"/>
                <a:gd name="T10" fmla="*/ 45 w 236"/>
                <a:gd name="T11" fmla="*/ 152 h 316"/>
                <a:gd name="T12" fmla="*/ 42 w 236"/>
                <a:gd name="T13" fmla="*/ 133 h 316"/>
                <a:gd name="T14" fmla="*/ 46 w 236"/>
                <a:gd name="T15" fmla="*/ 139 h 316"/>
                <a:gd name="T16" fmla="*/ 54 w 236"/>
                <a:gd name="T17" fmla="*/ 150 h 316"/>
                <a:gd name="T18" fmla="*/ 68 w 236"/>
                <a:gd name="T19" fmla="*/ 157 h 316"/>
                <a:gd name="T20" fmla="*/ 82 w 236"/>
                <a:gd name="T21" fmla="*/ 152 h 316"/>
                <a:gd name="T22" fmla="*/ 100 w 236"/>
                <a:gd name="T23" fmla="*/ 132 h 316"/>
                <a:gd name="T24" fmla="*/ 117 w 236"/>
                <a:gd name="T25" fmla="*/ 111 h 316"/>
                <a:gd name="T26" fmla="*/ 129 w 236"/>
                <a:gd name="T27" fmla="*/ 94 h 316"/>
                <a:gd name="T28" fmla="*/ 132 w 236"/>
                <a:gd name="T29" fmla="*/ 78 h 316"/>
                <a:gd name="T30" fmla="*/ 122 w 236"/>
                <a:gd name="T31" fmla="*/ 42 h 316"/>
                <a:gd name="T32" fmla="*/ 108 w 236"/>
                <a:gd name="T33" fmla="*/ 21 h 316"/>
                <a:gd name="T34" fmla="*/ 107 w 236"/>
                <a:gd name="T35" fmla="*/ 14 h 316"/>
                <a:gd name="T36" fmla="*/ 121 w 236"/>
                <a:gd name="T37" fmla="*/ 28 h 316"/>
                <a:gd name="T38" fmla="*/ 140 w 236"/>
                <a:gd name="T39" fmla="*/ 64 h 316"/>
                <a:gd name="T40" fmla="*/ 147 w 236"/>
                <a:gd name="T41" fmla="*/ 69 h 316"/>
                <a:gd name="T42" fmla="*/ 159 w 236"/>
                <a:gd name="T43" fmla="*/ 48 h 316"/>
                <a:gd name="T44" fmla="*/ 172 w 236"/>
                <a:gd name="T45" fmla="*/ 24 h 316"/>
                <a:gd name="T46" fmla="*/ 186 w 236"/>
                <a:gd name="T47" fmla="*/ 7 h 316"/>
                <a:gd name="T48" fmla="*/ 198 w 236"/>
                <a:gd name="T49" fmla="*/ 0 h 316"/>
                <a:gd name="T50" fmla="*/ 196 w 236"/>
                <a:gd name="T51" fmla="*/ 4 h 316"/>
                <a:gd name="T52" fmla="*/ 188 w 236"/>
                <a:gd name="T53" fmla="*/ 17 h 316"/>
                <a:gd name="T54" fmla="*/ 178 w 236"/>
                <a:gd name="T55" fmla="*/ 38 h 316"/>
                <a:gd name="T56" fmla="*/ 165 w 236"/>
                <a:gd name="T57" fmla="*/ 64 h 316"/>
                <a:gd name="T58" fmla="*/ 151 w 236"/>
                <a:gd name="T59" fmla="*/ 84 h 316"/>
                <a:gd name="T60" fmla="*/ 159 w 236"/>
                <a:gd name="T61" fmla="*/ 87 h 316"/>
                <a:gd name="T62" fmla="*/ 180 w 236"/>
                <a:gd name="T63" fmla="*/ 81 h 316"/>
                <a:gd name="T64" fmla="*/ 199 w 236"/>
                <a:gd name="T65" fmla="*/ 76 h 316"/>
                <a:gd name="T66" fmla="*/ 213 w 236"/>
                <a:gd name="T67" fmla="*/ 69 h 316"/>
                <a:gd name="T68" fmla="*/ 226 w 236"/>
                <a:gd name="T69" fmla="*/ 61 h 316"/>
                <a:gd name="T70" fmla="*/ 236 w 236"/>
                <a:gd name="T71" fmla="*/ 61 h 316"/>
                <a:gd name="T72" fmla="*/ 224 w 236"/>
                <a:gd name="T73" fmla="*/ 71 h 316"/>
                <a:gd name="T74" fmla="*/ 201 w 236"/>
                <a:gd name="T75" fmla="*/ 83 h 316"/>
                <a:gd name="T76" fmla="*/ 174 w 236"/>
                <a:gd name="T77" fmla="*/ 97 h 316"/>
                <a:gd name="T78" fmla="*/ 151 w 236"/>
                <a:gd name="T79" fmla="*/ 106 h 316"/>
                <a:gd name="T80" fmla="*/ 133 w 236"/>
                <a:gd name="T81" fmla="*/ 113 h 316"/>
                <a:gd name="T82" fmla="*/ 112 w 236"/>
                <a:gd name="T83" fmla="*/ 138 h 316"/>
                <a:gd name="T84" fmla="*/ 112 w 236"/>
                <a:gd name="T85" fmla="*/ 150 h 316"/>
                <a:gd name="T86" fmla="*/ 120 w 236"/>
                <a:gd name="T87" fmla="*/ 154 h 316"/>
                <a:gd name="T88" fmla="*/ 119 w 236"/>
                <a:gd name="T89" fmla="*/ 159 h 316"/>
                <a:gd name="T90" fmla="*/ 107 w 236"/>
                <a:gd name="T91" fmla="*/ 167 h 316"/>
                <a:gd name="T92" fmla="*/ 99 w 236"/>
                <a:gd name="T93" fmla="*/ 169 h 316"/>
                <a:gd name="T94" fmla="*/ 95 w 236"/>
                <a:gd name="T95" fmla="*/ 169 h 316"/>
                <a:gd name="T96" fmla="*/ 90 w 236"/>
                <a:gd name="T97" fmla="*/ 177 h 316"/>
                <a:gd name="T98" fmla="*/ 74 w 236"/>
                <a:gd name="T99" fmla="*/ 204 h 316"/>
                <a:gd name="T100" fmla="*/ 55 w 236"/>
                <a:gd name="T101" fmla="*/ 240 h 316"/>
                <a:gd name="T102" fmla="*/ 45 w 236"/>
                <a:gd name="T103" fmla="*/ 273 h 316"/>
                <a:gd name="T104" fmla="*/ 41 w 236"/>
                <a:gd name="T105" fmla="*/ 290 h 316"/>
                <a:gd name="T106" fmla="*/ 33 w 236"/>
                <a:gd name="T107" fmla="*/ 304 h 316"/>
                <a:gd name="T108" fmla="*/ 24 w 236"/>
                <a:gd name="T109" fmla="*/ 311 h 316"/>
                <a:gd name="T110" fmla="*/ 7 w 236"/>
                <a:gd name="T111" fmla="*/ 316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6" h="316">
                  <a:moveTo>
                    <a:pt x="0" y="316"/>
                  </a:moveTo>
                  <a:lnTo>
                    <a:pt x="8" y="301"/>
                  </a:lnTo>
                  <a:lnTo>
                    <a:pt x="18" y="281"/>
                  </a:lnTo>
                  <a:lnTo>
                    <a:pt x="28" y="260"/>
                  </a:lnTo>
                  <a:lnTo>
                    <a:pt x="34" y="245"/>
                  </a:lnTo>
                  <a:lnTo>
                    <a:pt x="41" y="230"/>
                  </a:lnTo>
                  <a:lnTo>
                    <a:pt x="50" y="209"/>
                  </a:lnTo>
                  <a:lnTo>
                    <a:pt x="61" y="189"/>
                  </a:lnTo>
                  <a:lnTo>
                    <a:pt x="66" y="178"/>
                  </a:lnTo>
                  <a:lnTo>
                    <a:pt x="58" y="169"/>
                  </a:lnTo>
                  <a:lnTo>
                    <a:pt x="50" y="160"/>
                  </a:lnTo>
                  <a:lnTo>
                    <a:pt x="45" y="152"/>
                  </a:lnTo>
                  <a:lnTo>
                    <a:pt x="42" y="140"/>
                  </a:lnTo>
                  <a:lnTo>
                    <a:pt x="42" y="133"/>
                  </a:lnTo>
                  <a:lnTo>
                    <a:pt x="43" y="134"/>
                  </a:lnTo>
                  <a:lnTo>
                    <a:pt x="46" y="139"/>
                  </a:lnTo>
                  <a:lnTo>
                    <a:pt x="49" y="145"/>
                  </a:lnTo>
                  <a:lnTo>
                    <a:pt x="54" y="150"/>
                  </a:lnTo>
                  <a:lnTo>
                    <a:pt x="62" y="154"/>
                  </a:lnTo>
                  <a:lnTo>
                    <a:pt x="68" y="157"/>
                  </a:lnTo>
                  <a:lnTo>
                    <a:pt x="74" y="159"/>
                  </a:lnTo>
                  <a:lnTo>
                    <a:pt x="82" y="152"/>
                  </a:lnTo>
                  <a:lnTo>
                    <a:pt x="91" y="142"/>
                  </a:lnTo>
                  <a:lnTo>
                    <a:pt x="100" y="132"/>
                  </a:lnTo>
                  <a:lnTo>
                    <a:pt x="109" y="120"/>
                  </a:lnTo>
                  <a:lnTo>
                    <a:pt x="117" y="111"/>
                  </a:lnTo>
                  <a:lnTo>
                    <a:pt x="124" y="102"/>
                  </a:lnTo>
                  <a:lnTo>
                    <a:pt x="129" y="94"/>
                  </a:lnTo>
                  <a:lnTo>
                    <a:pt x="132" y="89"/>
                  </a:lnTo>
                  <a:lnTo>
                    <a:pt x="132" y="78"/>
                  </a:lnTo>
                  <a:lnTo>
                    <a:pt x="128" y="61"/>
                  </a:lnTo>
                  <a:lnTo>
                    <a:pt x="122" y="42"/>
                  </a:lnTo>
                  <a:lnTo>
                    <a:pt x="115" y="28"/>
                  </a:lnTo>
                  <a:lnTo>
                    <a:pt x="108" y="21"/>
                  </a:lnTo>
                  <a:lnTo>
                    <a:pt x="105" y="16"/>
                  </a:lnTo>
                  <a:lnTo>
                    <a:pt x="107" y="14"/>
                  </a:lnTo>
                  <a:lnTo>
                    <a:pt x="112" y="17"/>
                  </a:lnTo>
                  <a:lnTo>
                    <a:pt x="121" y="28"/>
                  </a:lnTo>
                  <a:lnTo>
                    <a:pt x="132" y="46"/>
                  </a:lnTo>
                  <a:lnTo>
                    <a:pt x="140" y="64"/>
                  </a:lnTo>
                  <a:lnTo>
                    <a:pt x="142" y="78"/>
                  </a:lnTo>
                  <a:lnTo>
                    <a:pt x="147" y="69"/>
                  </a:lnTo>
                  <a:lnTo>
                    <a:pt x="153" y="59"/>
                  </a:lnTo>
                  <a:lnTo>
                    <a:pt x="159" y="48"/>
                  </a:lnTo>
                  <a:lnTo>
                    <a:pt x="166" y="36"/>
                  </a:lnTo>
                  <a:lnTo>
                    <a:pt x="172" y="24"/>
                  </a:lnTo>
                  <a:lnTo>
                    <a:pt x="179" y="14"/>
                  </a:lnTo>
                  <a:lnTo>
                    <a:pt x="186" y="7"/>
                  </a:lnTo>
                  <a:lnTo>
                    <a:pt x="191" y="2"/>
                  </a:lnTo>
                  <a:lnTo>
                    <a:pt x="198" y="0"/>
                  </a:lnTo>
                  <a:lnTo>
                    <a:pt x="199" y="1"/>
                  </a:lnTo>
                  <a:lnTo>
                    <a:pt x="196" y="4"/>
                  </a:lnTo>
                  <a:lnTo>
                    <a:pt x="192" y="11"/>
                  </a:lnTo>
                  <a:lnTo>
                    <a:pt x="188" y="17"/>
                  </a:lnTo>
                  <a:lnTo>
                    <a:pt x="184" y="26"/>
                  </a:lnTo>
                  <a:lnTo>
                    <a:pt x="178" y="38"/>
                  </a:lnTo>
                  <a:lnTo>
                    <a:pt x="171" y="52"/>
                  </a:lnTo>
                  <a:lnTo>
                    <a:pt x="165" y="64"/>
                  </a:lnTo>
                  <a:lnTo>
                    <a:pt x="158" y="76"/>
                  </a:lnTo>
                  <a:lnTo>
                    <a:pt x="151" y="84"/>
                  </a:lnTo>
                  <a:lnTo>
                    <a:pt x="147" y="89"/>
                  </a:lnTo>
                  <a:lnTo>
                    <a:pt x="159" y="87"/>
                  </a:lnTo>
                  <a:lnTo>
                    <a:pt x="170" y="83"/>
                  </a:lnTo>
                  <a:lnTo>
                    <a:pt x="180" y="81"/>
                  </a:lnTo>
                  <a:lnTo>
                    <a:pt x="191" y="78"/>
                  </a:lnTo>
                  <a:lnTo>
                    <a:pt x="199" y="76"/>
                  </a:lnTo>
                  <a:lnTo>
                    <a:pt x="207" y="72"/>
                  </a:lnTo>
                  <a:lnTo>
                    <a:pt x="213" y="69"/>
                  </a:lnTo>
                  <a:lnTo>
                    <a:pt x="219" y="66"/>
                  </a:lnTo>
                  <a:lnTo>
                    <a:pt x="226" y="61"/>
                  </a:lnTo>
                  <a:lnTo>
                    <a:pt x="233" y="58"/>
                  </a:lnTo>
                  <a:lnTo>
                    <a:pt x="236" y="61"/>
                  </a:lnTo>
                  <a:lnTo>
                    <a:pt x="230" y="67"/>
                  </a:lnTo>
                  <a:lnTo>
                    <a:pt x="224" y="71"/>
                  </a:lnTo>
                  <a:lnTo>
                    <a:pt x="215" y="77"/>
                  </a:lnTo>
                  <a:lnTo>
                    <a:pt x="201" y="83"/>
                  </a:lnTo>
                  <a:lnTo>
                    <a:pt x="188" y="91"/>
                  </a:lnTo>
                  <a:lnTo>
                    <a:pt x="174" y="97"/>
                  </a:lnTo>
                  <a:lnTo>
                    <a:pt x="162" y="102"/>
                  </a:lnTo>
                  <a:lnTo>
                    <a:pt x="151" y="106"/>
                  </a:lnTo>
                  <a:lnTo>
                    <a:pt x="145" y="107"/>
                  </a:lnTo>
                  <a:lnTo>
                    <a:pt x="133" y="113"/>
                  </a:lnTo>
                  <a:lnTo>
                    <a:pt x="121" y="125"/>
                  </a:lnTo>
                  <a:lnTo>
                    <a:pt x="112" y="138"/>
                  </a:lnTo>
                  <a:lnTo>
                    <a:pt x="109" y="147"/>
                  </a:lnTo>
                  <a:lnTo>
                    <a:pt x="112" y="150"/>
                  </a:lnTo>
                  <a:lnTo>
                    <a:pt x="116" y="153"/>
                  </a:lnTo>
                  <a:lnTo>
                    <a:pt x="120" y="154"/>
                  </a:lnTo>
                  <a:lnTo>
                    <a:pt x="124" y="154"/>
                  </a:lnTo>
                  <a:lnTo>
                    <a:pt x="119" y="159"/>
                  </a:lnTo>
                  <a:lnTo>
                    <a:pt x="112" y="163"/>
                  </a:lnTo>
                  <a:lnTo>
                    <a:pt x="107" y="167"/>
                  </a:lnTo>
                  <a:lnTo>
                    <a:pt x="103" y="170"/>
                  </a:lnTo>
                  <a:lnTo>
                    <a:pt x="99" y="169"/>
                  </a:lnTo>
                  <a:lnTo>
                    <a:pt x="97" y="168"/>
                  </a:lnTo>
                  <a:lnTo>
                    <a:pt x="95" y="169"/>
                  </a:lnTo>
                  <a:lnTo>
                    <a:pt x="95" y="169"/>
                  </a:lnTo>
                  <a:lnTo>
                    <a:pt x="90" y="177"/>
                  </a:lnTo>
                  <a:lnTo>
                    <a:pt x="82" y="189"/>
                  </a:lnTo>
                  <a:lnTo>
                    <a:pt x="74" y="204"/>
                  </a:lnTo>
                  <a:lnTo>
                    <a:pt x="65" y="221"/>
                  </a:lnTo>
                  <a:lnTo>
                    <a:pt x="55" y="240"/>
                  </a:lnTo>
                  <a:lnTo>
                    <a:pt x="49" y="258"/>
                  </a:lnTo>
                  <a:lnTo>
                    <a:pt x="45" y="273"/>
                  </a:lnTo>
                  <a:lnTo>
                    <a:pt x="43" y="284"/>
                  </a:lnTo>
                  <a:lnTo>
                    <a:pt x="41" y="290"/>
                  </a:lnTo>
                  <a:lnTo>
                    <a:pt x="37" y="298"/>
                  </a:lnTo>
                  <a:lnTo>
                    <a:pt x="33" y="304"/>
                  </a:lnTo>
                  <a:lnTo>
                    <a:pt x="29" y="309"/>
                  </a:lnTo>
                  <a:lnTo>
                    <a:pt x="24" y="311"/>
                  </a:lnTo>
                  <a:lnTo>
                    <a:pt x="14" y="314"/>
                  </a:lnTo>
                  <a:lnTo>
                    <a:pt x="7" y="316"/>
                  </a:lnTo>
                  <a:lnTo>
                    <a:pt x="0" y="31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6" name="Freeform 634">
              <a:extLst>
                <a:ext uri="{FF2B5EF4-FFF2-40B4-BE49-F238E27FC236}">
                  <a16:creationId xmlns:a16="http://schemas.microsoft.com/office/drawing/2014/main" xmlns="" id="{83E267B1-0FD4-E167-E35B-EA03FBAFB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5" y="3709"/>
              <a:ext cx="76" cy="123"/>
            </a:xfrm>
            <a:custGeom>
              <a:avLst/>
              <a:gdLst>
                <a:gd name="T0" fmla="*/ 99 w 151"/>
                <a:gd name="T1" fmla="*/ 17 h 246"/>
                <a:gd name="T2" fmla="*/ 83 w 151"/>
                <a:gd name="T3" fmla="*/ 44 h 246"/>
                <a:gd name="T4" fmla="*/ 71 w 151"/>
                <a:gd name="T5" fmla="*/ 53 h 246"/>
                <a:gd name="T6" fmla="*/ 47 w 151"/>
                <a:gd name="T7" fmla="*/ 60 h 246"/>
                <a:gd name="T8" fmla="*/ 22 w 151"/>
                <a:gd name="T9" fmla="*/ 73 h 246"/>
                <a:gd name="T10" fmla="*/ 5 w 151"/>
                <a:gd name="T11" fmla="*/ 85 h 246"/>
                <a:gd name="T12" fmla="*/ 0 w 151"/>
                <a:gd name="T13" fmla="*/ 94 h 246"/>
                <a:gd name="T14" fmla="*/ 1 w 151"/>
                <a:gd name="T15" fmla="*/ 96 h 246"/>
                <a:gd name="T16" fmla="*/ 12 w 151"/>
                <a:gd name="T17" fmla="*/ 91 h 246"/>
                <a:gd name="T18" fmla="*/ 29 w 151"/>
                <a:gd name="T19" fmla="*/ 81 h 246"/>
                <a:gd name="T20" fmla="*/ 50 w 151"/>
                <a:gd name="T21" fmla="*/ 71 h 246"/>
                <a:gd name="T22" fmla="*/ 68 w 151"/>
                <a:gd name="T23" fmla="*/ 63 h 246"/>
                <a:gd name="T24" fmla="*/ 71 w 151"/>
                <a:gd name="T25" fmla="*/ 74 h 246"/>
                <a:gd name="T26" fmla="*/ 64 w 151"/>
                <a:gd name="T27" fmla="*/ 105 h 246"/>
                <a:gd name="T28" fmla="*/ 55 w 151"/>
                <a:gd name="T29" fmla="*/ 121 h 246"/>
                <a:gd name="T30" fmla="*/ 39 w 151"/>
                <a:gd name="T31" fmla="*/ 138 h 246"/>
                <a:gd name="T32" fmla="*/ 21 w 151"/>
                <a:gd name="T33" fmla="*/ 156 h 246"/>
                <a:gd name="T34" fmla="*/ 8 w 151"/>
                <a:gd name="T35" fmla="*/ 170 h 246"/>
                <a:gd name="T36" fmla="*/ 4 w 151"/>
                <a:gd name="T37" fmla="*/ 180 h 246"/>
                <a:gd name="T38" fmla="*/ 8 w 151"/>
                <a:gd name="T39" fmla="*/ 182 h 246"/>
                <a:gd name="T40" fmla="*/ 16 w 151"/>
                <a:gd name="T41" fmla="*/ 174 h 246"/>
                <a:gd name="T42" fmla="*/ 29 w 151"/>
                <a:gd name="T43" fmla="*/ 161 h 246"/>
                <a:gd name="T44" fmla="*/ 45 w 151"/>
                <a:gd name="T45" fmla="*/ 148 h 246"/>
                <a:gd name="T46" fmla="*/ 58 w 151"/>
                <a:gd name="T47" fmla="*/ 136 h 246"/>
                <a:gd name="T48" fmla="*/ 64 w 151"/>
                <a:gd name="T49" fmla="*/ 154 h 246"/>
                <a:gd name="T50" fmla="*/ 70 w 151"/>
                <a:gd name="T51" fmla="*/ 219 h 246"/>
                <a:gd name="T52" fmla="*/ 75 w 151"/>
                <a:gd name="T53" fmla="*/ 245 h 246"/>
                <a:gd name="T54" fmla="*/ 76 w 151"/>
                <a:gd name="T55" fmla="*/ 244 h 246"/>
                <a:gd name="T56" fmla="*/ 78 w 151"/>
                <a:gd name="T57" fmla="*/ 215 h 246"/>
                <a:gd name="T58" fmla="*/ 75 w 151"/>
                <a:gd name="T59" fmla="*/ 144 h 246"/>
                <a:gd name="T60" fmla="*/ 79 w 151"/>
                <a:gd name="T61" fmla="*/ 120 h 246"/>
                <a:gd name="T62" fmla="*/ 83 w 151"/>
                <a:gd name="T63" fmla="*/ 124 h 246"/>
                <a:gd name="T64" fmla="*/ 87 w 151"/>
                <a:gd name="T65" fmla="*/ 134 h 246"/>
                <a:gd name="T66" fmla="*/ 99 w 151"/>
                <a:gd name="T67" fmla="*/ 150 h 246"/>
                <a:gd name="T68" fmla="*/ 116 w 151"/>
                <a:gd name="T69" fmla="*/ 169 h 246"/>
                <a:gd name="T70" fmla="*/ 130 w 151"/>
                <a:gd name="T71" fmla="*/ 182 h 246"/>
                <a:gd name="T72" fmla="*/ 140 w 151"/>
                <a:gd name="T73" fmla="*/ 185 h 246"/>
                <a:gd name="T74" fmla="*/ 134 w 151"/>
                <a:gd name="T75" fmla="*/ 175 h 246"/>
                <a:gd name="T76" fmla="*/ 122 w 151"/>
                <a:gd name="T77" fmla="*/ 162 h 246"/>
                <a:gd name="T78" fmla="*/ 112 w 151"/>
                <a:gd name="T79" fmla="*/ 149 h 246"/>
                <a:gd name="T80" fmla="*/ 99 w 151"/>
                <a:gd name="T81" fmla="*/ 133 h 246"/>
                <a:gd name="T82" fmla="*/ 91 w 151"/>
                <a:gd name="T83" fmla="*/ 119 h 246"/>
                <a:gd name="T84" fmla="*/ 87 w 151"/>
                <a:gd name="T85" fmla="*/ 103 h 246"/>
                <a:gd name="T86" fmla="*/ 89 w 151"/>
                <a:gd name="T87" fmla="*/ 74 h 246"/>
                <a:gd name="T88" fmla="*/ 93 w 151"/>
                <a:gd name="T89" fmla="*/ 63 h 246"/>
                <a:gd name="T90" fmla="*/ 99 w 151"/>
                <a:gd name="T91" fmla="*/ 65 h 246"/>
                <a:gd name="T92" fmla="*/ 108 w 151"/>
                <a:gd name="T93" fmla="*/ 74 h 246"/>
                <a:gd name="T94" fmla="*/ 121 w 151"/>
                <a:gd name="T95" fmla="*/ 85 h 246"/>
                <a:gd name="T96" fmla="*/ 136 w 151"/>
                <a:gd name="T97" fmla="*/ 96 h 246"/>
                <a:gd name="T98" fmla="*/ 146 w 151"/>
                <a:gd name="T99" fmla="*/ 106 h 246"/>
                <a:gd name="T100" fmla="*/ 151 w 151"/>
                <a:gd name="T101" fmla="*/ 109 h 246"/>
                <a:gd name="T102" fmla="*/ 141 w 151"/>
                <a:gd name="T103" fmla="*/ 95 h 246"/>
                <a:gd name="T104" fmla="*/ 126 w 151"/>
                <a:gd name="T105" fmla="*/ 79 h 246"/>
                <a:gd name="T106" fmla="*/ 112 w 151"/>
                <a:gd name="T107" fmla="*/ 61 h 246"/>
                <a:gd name="T108" fmla="*/ 107 w 151"/>
                <a:gd name="T109" fmla="*/ 50 h 246"/>
                <a:gd name="T110" fmla="*/ 105 w 151"/>
                <a:gd name="T111" fmla="*/ 25 h 246"/>
                <a:gd name="T112" fmla="*/ 114 w 151"/>
                <a:gd name="T113" fmla="*/ 4 h 246"/>
                <a:gd name="T114" fmla="*/ 109 w 151"/>
                <a:gd name="T115" fmla="*/ 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1" h="246">
                  <a:moveTo>
                    <a:pt x="105" y="5"/>
                  </a:moveTo>
                  <a:lnTo>
                    <a:pt x="99" y="17"/>
                  </a:lnTo>
                  <a:lnTo>
                    <a:pt x="91" y="30"/>
                  </a:lnTo>
                  <a:lnTo>
                    <a:pt x="83" y="44"/>
                  </a:lnTo>
                  <a:lnTo>
                    <a:pt x="80" y="53"/>
                  </a:lnTo>
                  <a:lnTo>
                    <a:pt x="71" y="53"/>
                  </a:lnTo>
                  <a:lnTo>
                    <a:pt x="60" y="56"/>
                  </a:lnTo>
                  <a:lnTo>
                    <a:pt x="47" y="60"/>
                  </a:lnTo>
                  <a:lnTo>
                    <a:pt x="35" y="66"/>
                  </a:lnTo>
                  <a:lnTo>
                    <a:pt x="22" y="73"/>
                  </a:lnTo>
                  <a:lnTo>
                    <a:pt x="13" y="79"/>
                  </a:lnTo>
                  <a:lnTo>
                    <a:pt x="5" y="85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1" y="96"/>
                  </a:lnTo>
                  <a:lnTo>
                    <a:pt x="6" y="94"/>
                  </a:lnTo>
                  <a:lnTo>
                    <a:pt x="12" y="91"/>
                  </a:lnTo>
                  <a:lnTo>
                    <a:pt x="20" y="86"/>
                  </a:lnTo>
                  <a:lnTo>
                    <a:pt x="29" y="81"/>
                  </a:lnTo>
                  <a:lnTo>
                    <a:pt x="39" y="76"/>
                  </a:lnTo>
                  <a:lnTo>
                    <a:pt x="50" y="71"/>
                  </a:lnTo>
                  <a:lnTo>
                    <a:pt x="59" y="66"/>
                  </a:lnTo>
                  <a:lnTo>
                    <a:pt x="68" y="63"/>
                  </a:lnTo>
                  <a:lnTo>
                    <a:pt x="75" y="61"/>
                  </a:lnTo>
                  <a:lnTo>
                    <a:pt x="71" y="74"/>
                  </a:lnTo>
                  <a:lnTo>
                    <a:pt x="67" y="90"/>
                  </a:lnTo>
                  <a:lnTo>
                    <a:pt x="64" y="105"/>
                  </a:lnTo>
                  <a:lnTo>
                    <a:pt x="62" y="115"/>
                  </a:lnTo>
                  <a:lnTo>
                    <a:pt x="55" y="121"/>
                  </a:lnTo>
                  <a:lnTo>
                    <a:pt x="47" y="129"/>
                  </a:lnTo>
                  <a:lnTo>
                    <a:pt x="39" y="138"/>
                  </a:lnTo>
                  <a:lnTo>
                    <a:pt x="30" y="146"/>
                  </a:lnTo>
                  <a:lnTo>
                    <a:pt x="21" y="156"/>
                  </a:lnTo>
                  <a:lnTo>
                    <a:pt x="13" y="164"/>
                  </a:lnTo>
                  <a:lnTo>
                    <a:pt x="8" y="170"/>
                  </a:lnTo>
                  <a:lnTo>
                    <a:pt x="5" y="175"/>
                  </a:lnTo>
                  <a:lnTo>
                    <a:pt x="4" y="180"/>
                  </a:lnTo>
                  <a:lnTo>
                    <a:pt x="5" y="182"/>
                  </a:lnTo>
                  <a:lnTo>
                    <a:pt x="8" y="182"/>
                  </a:lnTo>
                  <a:lnTo>
                    <a:pt x="12" y="179"/>
                  </a:lnTo>
                  <a:lnTo>
                    <a:pt x="16" y="174"/>
                  </a:lnTo>
                  <a:lnTo>
                    <a:pt x="22" y="169"/>
                  </a:lnTo>
                  <a:lnTo>
                    <a:pt x="29" y="161"/>
                  </a:lnTo>
                  <a:lnTo>
                    <a:pt x="37" y="154"/>
                  </a:lnTo>
                  <a:lnTo>
                    <a:pt x="45" y="148"/>
                  </a:lnTo>
                  <a:lnTo>
                    <a:pt x="51" y="141"/>
                  </a:lnTo>
                  <a:lnTo>
                    <a:pt x="58" y="136"/>
                  </a:lnTo>
                  <a:lnTo>
                    <a:pt x="63" y="134"/>
                  </a:lnTo>
                  <a:lnTo>
                    <a:pt x="64" y="154"/>
                  </a:lnTo>
                  <a:lnTo>
                    <a:pt x="67" y="186"/>
                  </a:lnTo>
                  <a:lnTo>
                    <a:pt x="70" y="219"/>
                  </a:lnTo>
                  <a:lnTo>
                    <a:pt x="72" y="239"/>
                  </a:lnTo>
                  <a:lnTo>
                    <a:pt x="75" y="245"/>
                  </a:lnTo>
                  <a:lnTo>
                    <a:pt x="76" y="246"/>
                  </a:lnTo>
                  <a:lnTo>
                    <a:pt x="76" y="244"/>
                  </a:lnTo>
                  <a:lnTo>
                    <a:pt x="78" y="236"/>
                  </a:lnTo>
                  <a:lnTo>
                    <a:pt x="78" y="215"/>
                  </a:lnTo>
                  <a:lnTo>
                    <a:pt x="76" y="179"/>
                  </a:lnTo>
                  <a:lnTo>
                    <a:pt x="75" y="144"/>
                  </a:lnTo>
                  <a:lnTo>
                    <a:pt x="78" y="123"/>
                  </a:lnTo>
                  <a:lnTo>
                    <a:pt x="79" y="120"/>
                  </a:lnTo>
                  <a:lnTo>
                    <a:pt x="82" y="120"/>
                  </a:lnTo>
                  <a:lnTo>
                    <a:pt x="83" y="124"/>
                  </a:lnTo>
                  <a:lnTo>
                    <a:pt x="84" y="129"/>
                  </a:lnTo>
                  <a:lnTo>
                    <a:pt x="87" y="134"/>
                  </a:lnTo>
                  <a:lnTo>
                    <a:pt x="92" y="141"/>
                  </a:lnTo>
                  <a:lnTo>
                    <a:pt x="99" y="150"/>
                  </a:lnTo>
                  <a:lnTo>
                    <a:pt x="107" y="160"/>
                  </a:lnTo>
                  <a:lnTo>
                    <a:pt x="116" y="169"/>
                  </a:lnTo>
                  <a:lnTo>
                    <a:pt x="124" y="176"/>
                  </a:lnTo>
                  <a:lnTo>
                    <a:pt x="130" y="182"/>
                  </a:lnTo>
                  <a:lnTo>
                    <a:pt x="136" y="185"/>
                  </a:lnTo>
                  <a:lnTo>
                    <a:pt x="140" y="185"/>
                  </a:lnTo>
                  <a:lnTo>
                    <a:pt x="140" y="181"/>
                  </a:lnTo>
                  <a:lnTo>
                    <a:pt x="134" y="175"/>
                  </a:lnTo>
                  <a:lnTo>
                    <a:pt x="128" y="167"/>
                  </a:lnTo>
                  <a:lnTo>
                    <a:pt x="122" y="162"/>
                  </a:lnTo>
                  <a:lnTo>
                    <a:pt x="117" y="156"/>
                  </a:lnTo>
                  <a:lnTo>
                    <a:pt x="112" y="149"/>
                  </a:lnTo>
                  <a:lnTo>
                    <a:pt x="105" y="140"/>
                  </a:lnTo>
                  <a:lnTo>
                    <a:pt x="99" y="133"/>
                  </a:lnTo>
                  <a:lnTo>
                    <a:pt x="93" y="125"/>
                  </a:lnTo>
                  <a:lnTo>
                    <a:pt x="91" y="119"/>
                  </a:lnTo>
                  <a:lnTo>
                    <a:pt x="88" y="114"/>
                  </a:lnTo>
                  <a:lnTo>
                    <a:pt x="87" y="103"/>
                  </a:lnTo>
                  <a:lnTo>
                    <a:pt x="88" y="88"/>
                  </a:lnTo>
                  <a:lnTo>
                    <a:pt x="89" y="74"/>
                  </a:lnTo>
                  <a:lnTo>
                    <a:pt x="92" y="65"/>
                  </a:lnTo>
                  <a:lnTo>
                    <a:pt x="93" y="63"/>
                  </a:lnTo>
                  <a:lnTo>
                    <a:pt x="96" y="63"/>
                  </a:lnTo>
                  <a:lnTo>
                    <a:pt x="99" y="65"/>
                  </a:lnTo>
                  <a:lnTo>
                    <a:pt x="104" y="70"/>
                  </a:lnTo>
                  <a:lnTo>
                    <a:pt x="108" y="74"/>
                  </a:lnTo>
                  <a:lnTo>
                    <a:pt x="114" y="79"/>
                  </a:lnTo>
                  <a:lnTo>
                    <a:pt x="121" y="85"/>
                  </a:lnTo>
                  <a:lnTo>
                    <a:pt x="128" y="91"/>
                  </a:lnTo>
                  <a:lnTo>
                    <a:pt x="136" y="96"/>
                  </a:lnTo>
                  <a:lnTo>
                    <a:pt x="141" y="101"/>
                  </a:lnTo>
                  <a:lnTo>
                    <a:pt x="146" y="106"/>
                  </a:lnTo>
                  <a:lnTo>
                    <a:pt x="150" y="109"/>
                  </a:lnTo>
                  <a:lnTo>
                    <a:pt x="151" y="109"/>
                  </a:lnTo>
                  <a:lnTo>
                    <a:pt x="147" y="104"/>
                  </a:lnTo>
                  <a:lnTo>
                    <a:pt x="141" y="95"/>
                  </a:lnTo>
                  <a:lnTo>
                    <a:pt x="134" y="88"/>
                  </a:lnTo>
                  <a:lnTo>
                    <a:pt x="126" y="79"/>
                  </a:lnTo>
                  <a:lnTo>
                    <a:pt x="118" y="70"/>
                  </a:lnTo>
                  <a:lnTo>
                    <a:pt x="112" y="61"/>
                  </a:lnTo>
                  <a:lnTo>
                    <a:pt x="108" y="56"/>
                  </a:lnTo>
                  <a:lnTo>
                    <a:pt x="107" y="50"/>
                  </a:lnTo>
                  <a:lnTo>
                    <a:pt x="105" y="38"/>
                  </a:lnTo>
                  <a:lnTo>
                    <a:pt x="105" y="25"/>
                  </a:lnTo>
                  <a:lnTo>
                    <a:pt x="111" y="13"/>
                  </a:lnTo>
                  <a:lnTo>
                    <a:pt x="114" y="4"/>
                  </a:lnTo>
                  <a:lnTo>
                    <a:pt x="114" y="0"/>
                  </a:lnTo>
                  <a:lnTo>
                    <a:pt x="109" y="2"/>
                  </a:lnTo>
                  <a:lnTo>
                    <a:pt x="105" y="5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7" name="Freeform 635">
              <a:extLst>
                <a:ext uri="{FF2B5EF4-FFF2-40B4-BE49-F238E27FC236}">
                  <a16:creationId xmlns:a16="http://schemas.microsoft.com/office/drawing/2014/main" xmlns="" id="{595DACEA-3711-D867-CB87-7B9638FA1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" y="3654"/>
              <a:ext cx="151" cy="113"/>
            </a:xfrm>
            <a:custGeom>
              <a:avLst/>
              <a:gdLst>
                <a:gd name="T0" fmla="*/ 16 w 301"/>
                <a:gd name="T1" fmla="*/ 30 h 224"/>
                <a:gd name="T2" fmla="*/ 32 w 301"/>
                <a:gd name="T3" fmla="*/ 42 h 224"/>
                <a:gd name="T4" fmla="*/ 47 w 301"/>
                <a:gd name="T5" fmla="*/ 48 h 224"/>
                <a:gd name="T6" fmla="*/ 64 w 301"/>
                <a:gd name="T7" fmla="*/ 57 h 224"/>
                <a:gd name="T8" fmla="*/ 67 w 301"/>
                <a:gd name="T9" fmla="*/ 103 h 224"/>
                <a:gd name="T10" fmla="*/ 75 w 301"/>
                <a:gd name="T11" fmla="*/ 147 h 224"/>
                <a:gd name="T12" fmla="*/ 75 w 301"/>
                <a:gd name="T13" fmla="*/ 135 h 224"/>
                <a:gd name="T14" fmla="*/ 80 w 301"/>
                <a:gd name="T15" fmla="*/ 73 h 224"/>
                <a:gd name="T16" fmla="*/ 95 w 301"/>
                <a:gd name="T17" fmla="*/ 70 h 224"/>
                <a:gd name="T18" fmla="*/ 118 w 301"/>
                <a:gd name="T19" fmla="*/ 91 h 224"/>
                <a:gd name="T20" fmla="*/ 138 w 301"/>
                <a:gd name="T21" fmla="*/ 105 h 224"/>
                <a:gd name="T22" fmla="*/ 157 w 301"/>
                <a:gd name="T23" fmla="*/ 199 h 224"/>
                <a:gd name="T24" fmla="*/ 171 w 301"/>
                <a:gd name="T25" fmla="*/ 221 h 224"/>
                <a:gd name="T26" fmla="*/ 162 w 301"/>
                <a:gd name="T27" fmla="*/ 184 h 224"/>
                <a:gd name="T28" fmla="*/ 153 w 301"/>
                <a:gd name="T29" fmla="*/ 113 h 224"/>
                <a:gd name="T30" fmla="*/ 208 w 301"/>
                <a:gd name="T31" fmla="*/ 142 h 224"/>
                <a:gd name="T32" fmla="*/ 274 w 301"/>
                <a:gd name="T33" fmla="*/ 178 h 224"/>
                <a:gd name="T34" fmla="*/ 300 w 301"/>
                <a:gd name="T35" fmla="*/ 193 h 224"/>
                <a:gd name="T36" fmla="*/ 290 w 301"/>
                <a:gd name="T37" fmla="*/ 179 h 224"/>
                <a:gd name="T38" fmla="*/ 246 w 301"/>
                <a:gd name="T39" fmla="*/ 152 h 224"/>
                <a:gd name="T40" fmla="*/ 186 w 301"/>
                <a:gd name="T41" fmla="*/ 116 h 224"/>
                <a:gd name="T42" fmla="*/ 153 w 301"/>
                <a:gd name="T43" fmla="*/ 101 h 224"/>
                <a:gd name="T44" fmla="*/ 174 w 301"/>
                <a:gd name="T45" fmla="*/ 96 h 224"/>
                <a:gd name="T46" fmla="*/ 216 w 301"/>
                <a:gd name="T47" fmla="*/ 87 h 224"/>
                <a:gd name="T48" fmla="*/ 269 w 301"/>
                <a:gd name="T49" fmla="*/ 87 h 224"/>
                <a:gd name="T50" fmla="*/ 301 w 301"/>
                <a:gd name="T51" fmla="*/ 96 h 224"/>
                <a:gd name="T52" fmla="*/ 287 w 301"/>
                <a:gd name="T53" fmla="*/ 82 h 224"/>
                <a:gd name="T54" fmla="*/ 244 w 301"/>
                <a:gd name="T55" fmla="*/ 80 h 224"/>
                <a:gd name="T56" fmla="*/ 180 w 301"/>
                <a:gd name="T57" fmla="*/ 81 h 224"/>
                <a:gd name="T58" fmla="*/ 151 w 301"/>
                <a:gd name="T59" fmla="*/ 82 h 224"/>
                <a:gd name="T60" fmla="*/ 128 w 301"/>
                <a:gd name="T61" fmla="*/ 67 h 224"/>
                <a:gd name="T62" fmla="*/ 105 w 301"/>
                <a:gd name="T63" fmla="*/ 51 h 224"/>
                <a:gd name="T64" fmla="*/ 121 w 301"/>
                <a:gd name="T65" fmla="*/ 37 h 224"/>
                <a:gd name="T66" fmla="*/ 158 w 301"/>
                <a:gd name="T67" fmla="*/ 17 h 224"/>
                <a:gd name="T68" fmla="*/ 187 w 301"/>
                <a:gd name="T69" fmla="*/ 6 h 224"/>
                <a:gd name="T70" fmla="*/ 184 w 301"/>
                <a:gd name="T71" fmla="*/ 0 h 224"/>
                <a:gd name="T72" fmla="*/ 153 w 301"/>
                <a:gd name="T73" fmla="*/ 10 h 224"/>
                <a:gd name="T74" fmla="*/ 114 w 301"/>
                <a:gd name="T75" fmla="*/ 27 h 224"/>
                <a:gd name="T76" fmla="*/ 88 w 301"/>
                <a:gd name="T77" fmla="*/ 40 h 224"/>
                <a:gd name="T78" fmla="*/ 66 w 301"/>
                <a:gd name="T79" fmla="*/ 41 h 224"/>
                <a:gd name="T80" fmla="*/ 42 w 301"/>
                <a:gd name="T81" fmla="*/ 30 h 224"/>
                <a:gd name="T82" fmla="*/ 17 w 301"/>
                <a:gd name="T83" fmla="*/ 20 h 224"/>
                <a:gd name="T84" fmla="*/ 0 w 301"/>
                <a:gd name="T85" fmla="*/ 17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1" h="224">
                  <a:moveTo>
                    <a:pt x="0" y="17"/>
                  </a:moveTo>
                  <a:lnTo>
                    <a:pt x="7" y="22"/>
                  </a:lnTo>
                  <a:lnTo>
                    <a:pt x="16" y="30"/>
                  </a:lnTo>
                  <a:lnTo>
                    <a:pt x="24" y="37"/>
                  </a:lnTo>
                  <a:lnTo>
                    <a:pt x="29" y="41"/>
                  </a:lnTo>
                  <a:lnTo>
                    <a:pt x="32" y="42"/>
                  </a:lnTo>
                  <a:lnTo>
                    <a:pt x="35" y="43"/>
                  </a:lnTo>
                  <a:lnTo>
                    <a:pt x="41" y="46"/>
                  </a:lnTo>
                  <a:lnTo>
                    <a:pt x="47" y="48"/>
                  </a:lnTo>
                  <a:lnTo>
                    <a:pt x="54" y="52"/>
                  </a:lnTo>
                  <a:lnTo>
                    <a:pt x="59" y="55"/>
                  </a:lnTo>
                  <a:lnTo>
                    <a:pt x="64" y="57"/>
                  </a:lnTo>
                  <a:lnTo>
                    <a:pt x="68" y="60"/>
                  </a:lnTo>
                  <a:lnTo>
                    <a:pt x="68" y="80"/>
                  </a:lnTo>
                  <a:lnTo>
                    <a:pt x="67" y="103"/>
                  </a:lnTo>
                  <a:lnTo>
                    <a:pt x="68" y="125"/>
                  </a:lnTo>
                  <a:lnTo>
                    <a:pt x="71" y="141"/>
                  </a:lnTo>
                  <a:lnTo>
                    <a:pt x="75" y="147"/>
                  </a:lnTo>
                  <a:lnTo>
                    <a:pt x="76" y="147"/>
                  </a:lnTo>
                  <a:lnTo>
                    <a:pt x="76" y="142"/>
                  </a:lnTo>
                  <a:lnTo>
                    <a:pt x="75" y="135"/>
                  </a:lnTo>
                  <a:lnTo>
                    <a:pt x="75" y="120"/>
                  </a:lnTo>
                  <a:lnTo>
                    <a:pt x="78" y="96"/>
                  </a:lnTo>
                  <a:lnTo>
                    <a:pt x="80" y="73"/>
                  </a:lnTo>
                  <a:lnTo>
                    <a:pt x="83" y="61"/>
                  </a:lnTo>
                  <a:lnTo>
                    <a:pt x="88" y="65"/>
                  </a:lnTo>
                  <a:lnTo>
                    <a:pt x="95" y="70"/>
                  </a:lnTo>
                  <a:lnTo>
                    <a:pt x="103" y="77"/>
                  </a:lnTo>
                  <a:lnTo>
                    <a:pt x="111" y="85"/>
                  </a:lnTo>
                  <a:lnTo>
                    <a:pt x="118" y="91"/>
                  </a:lnTo>
                  <a:lnTo>
                    <a:pt x="126" y="97"/>
                  </a:lnTo>
                  <a:lnTo>
                    <a:pt x="133" y="102"/>
                  </a:lnTo>
                  <a:lnTo>
                    <a:pt x="138" y="105"/>
                  </a:lnTo>
                  <a:lnTo>
                    <a:pt x="141" y="130"/>
                  </a:lnTo>
                  <a:lnTo>
                    <a:pt x="147" y="166"/>
                  </a:lnTo>
                  <a:lnTo>
                    <a:pt x="157" y="199"/>
                  </a:lnTo>
                  <a:lnTo>
                    <a:pt x="165" y="219"/>
                  </a:lnTo>
                  <a:lnTo>
                    <a:pt x="170" y="224"/>
                  </a:lnTo>
                  <a:lnTo>
                    <a:pt x="171" y="221"/>
                  </a:lnTo>
                  <a:lnTo>
                    <a:pt x="168" y="212"/>
                  </a:lnTo>
                  <a:lnTo>
                    <a:pt x="166" y="202"/>
                  </a:lnTo>
                  <a:lnTo>
                    <a:pt x="162" y="184"/>
                  </a:lnTo>
                  <a:lnTo>
                    <a:pt x="157" y="158"/>
                  </a:lnTo>
                  <a:lnTo>
                    <a:pt x="153" y="131"/>
                  </a:lnTo>
                  <a:lnTo>
                    <a:pt x="153" y="113"/>
                  </a:lnTo>
                  <a:lnTo>
                    <a:pt x="166" y="121"/>
                  </a:lnTo>
                  <a:lnTo>
                    <a:pt x="186" y="131"/>
                  </a:lnTo>
                  <a:lnTo>
                    <a:pt x="208" y="142"/>
                  </a:lnTo>
                  <a:lnTo>
                    <a:pt x="232" y="154"/>
                  </a:lnTo>
                  <a:lnTo>
                    <a:pt x="254" y="167"/>
                  </a:lnTo>
                  <a:lnTo>
                    <a:pt x="274" y="178"/>
                  </a:lnTo>
                  <a:lnTo>
                    <a:pt x="288" y="186"/>
                  </a:lnTo>
                  <a:lnTo>
                    <a:pt x="296" y="191"/>
                  </a:lnTo>
                  <a:lnTo>
                    <a:pt x="300" y="193"/>
                  </a:lnTo>
                  <a:lnTo>
                    <a:pt x="301" y="192"/>
                  </a:lnTo>
                  <a:lnTo>
                    <a:pt x="298" y="187"/>
                  </a:lnTo>
                  <a:lnTo>
                    <a:pt x="290" y="179"/>
                  </a:lnTo>
                  <a:lnTo>
                    <a:pt x="280" y="173"/>
                  </a:lnTo>
                  <a:lnTo>
                    <a:pt x="265" y="163"/>
                  </a:lnTo>
                  <a:lnTo>
                    <a:pt x="246" y="152"/>
                  </a:lnTo>
                  <a:lnTo>
                    <a:pt x="225" y="140"/>
                  </a:lnTo>
                  <a:lnTo>
                    <a:pt x="204" y="127"/>
                  </a:lnTo>
                  <a:lnTo>
                    <a:pt x="186" y="116"/>
                  </a:lnTo>
                  <a:lnTo>
                    <a:pt x="170" y="108"/>
                  </a:lnTo>
                  <a:lnTo>
                    <a:pt x="161" y="103"/>
                  </a:lnTo>
                  <a:lnTo>
                    <a:pt x="153" y="101"/>
                  </a:lnTo>
                  <a:lnTo>
                    <a:pt x="155" y="100"/>
                  </a:lnTo>
                  <a:lnTo>
                    <a:pt x="163" y="98"/>
                  </a:lnTo>
                  <a:lnTo>
                    <a:pt x="174" y="96"/>
                  </a:lnTo>
                  <a:lnTo>
                    <a:pt x="184" y="92"/>
                  </a:lnTo>
                  <a:lnTo>
                    <a:pt x="199" y="90"/>
                  </a:lnTo>
                  <a:lnTo>
                    <a:pt x="216" y="87"/>
                  </a:lnTo>
                  <a:lnTo>
                    <a:pt x="233" y="86"/>
                  </a:lnTo>
                  <a:lnTo>
                    <a:pt x="251" y="86"/>
                  </a:lnTo>
                  <a:lnTo>
                    <a:pt x="269" y="87"/>
                  </a:lnTo>
                  <a:lnTo>
                    <a:pt x="282" y="88"/>
                  </a:lnTo>
                  <a:lnTo>
                    <a:pt x="292" y="92"/>
                  </a:lnTo>
                  <a:lnTo>
                    <a:pt x="301" y="96"/>
                  </a:lnTo>
                  <a:lnTo>
                    <a:pt x="301" y="93"/>
                  </a:lnTo>
                  <a:lnTo>
                    <a:pt x="296" y="88"/>
                  </a:lnTo>
                  <a:lnTo>
                    <a:pt x="287" y="82"/>
                  </a:lnTo>
                  <a:lnTo>
                    <a:pt x="279" y="81"/>
                  </a:lnTo>
                  <a:lnTo>
                    <a:pt x="263" y="80"/>
                  </a:lnTo>
                  <a:lnTo>
                    <a:pt x="244" y="80"/>
                  </a:lnTo>
                  <a:lnTo>
                    <a:pt x="222" y="80"/>
                  </a:lnTo>
                  <a:lnTo>
                    <a:pt x="200" y="81"/>
                  </a:lnTo>
                  <a:lnTo>
                    <a:pt x="180" y="81"/>
                  </a:lnTo>
                  <a:lnTo>
                    <a:pt x="166" y="82"/>
                  </a:lnTo>
                  <a:lnTo>
                    <a:pt x="157" y="82"/>
                  </a:lnTo>
                  <a:lnTo>
                    <a:pt x="151" y="82"/>
                  </a:lnTo>
                  <a:lnTo>
                    <a:pt x="143" y="78"/>
                  </a:lnTo>
                  <a:lnTo>
                    <a:pt x="136" y="73"/>
                  </a:lnTo>
                  <a:lnTo>
                    <a:pt x="128" y="67"/>
                  </a:lnTo>
                  <a:lnTo>
                    <a:pt x="118" y="61"/>
                  </a:lnTo>
                  <a:lnTo>
                    <a:pt x="111" y="56"/>
                  </a:lnTo>
                  <a:lnTo>
                    <a:pt x="105" y="51"/>
                  </a:lnTo>
                  <a:lnTo>
                    <a:pt x="101" y="48"/>
                  </a:lnTo>
                  <a:lnTo>
                    <a:pt x="111" y="43"/>
                  </a:lnTo>
                  <a:lnTo>
                    <a:pt x="121" y="37"/>
                  </a:lnTo>
                  <a:lnTo>
                    <a:pt x="133" y="31"/>
                  </a:lnTo>
                  <a:lnTo>
                    <a:pt x="146" y="24"/>
                  </a:lnTo>
                  <a:lnTo>
                    <a:pt x="158" y="17"/>
                  </a:lnTo>
                  <a:lnTo>
                    <a:pt x="170" y="11"/>
                  </a:lnTo>
                  <a:lnTo>
                    <a:pt x="179" y="7"/>
                  </a:lnTo>
                  <a:lnTo>
                    <a:pt x="187" y="6"/>
                  </a:lnTo>
                  <a:lnTo>
                    <a:pt x="195" y="4"/>
                  </a:lnTo>
                  <a:lnTo>
                    <a:pt x="194" y="1"/>
                  </a:lnTo>
                  <a:lnTo>
                    <a:pt x="184" y="0"/>
                  </a:lnTo>
                  <a:lnTo>
                    <a:pt x="172" y="2"/>
                  </a:lnTo>
                  <a:lnTo>
                    <a:pt x="165" y="6"/>
                  </a:lnTo>
                  <a:lnTo>
                    <a:pt x="153" y="10"/>
                  </a:lnTo>
                  <a:lnTo>
                    <a:pt x="140" y="15"/>
                  </a:lnTo>
                  <a:lnTo>
                    <a:pt x="126" y="21"/>
                  </a:lnTo>
                  <a:lnTo>
                    <a:pt x="114" y="27"/>
                  </a:lnTo>
                  <a:lnTo>
                    <a:pt x="103" y="32"/>
                  </a:lnTo>
                  <a:lnTo>
                    <a:pt x="93" y="36"/>
                  </a:lnTo>
                  <a:lnTo>
                    <a:pt x="88" y="40"/>
                  </a:lnTo>
                  <a:lnTo>
                    <a:pt x="82" y="42"/>
                  </a:lnTo>
                  <a:lnTo>
                    <a:pt x="74" y="42"/>
                  </a:lnTo>
                  <a:lnTo>
                    <a:pt x="66" y="41"/>
                  </a:lnTo>
                  <a:lnTo>
                    <a:pt x="55" y="36"/>
                  </a:lnTo>
                  <a:lnTo>
                    <a:pt x="49" y="32"/>
                  </a:lnTo>
                  <a:lnTo>
                    <a:pt x="42" y="30"/>
                  </a:lnTo>
                  <a:lnTo>
                    <a:pt x="33" y="26"/>
                  </a:lnTo>
                  <a:lnTo>
                    <a:pt x="25" y="22"/>
                  </a:lnTo>
                  <a:lnTo>
                    <a:pt x="17" y="20"/>
                  </a:lnTo>
                  <a:lnTo>
                    <a:pt x="9" y="19"/>
                  </a:lnTo>
                  <a:lnTo>
                    <a:pt x="4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8" name="Freeform 636">
              <a:extLst>
                <a:ext uri="{FF2B5EF4-FFF2-40B4-BE49-F238E27FC236}">
                  <a16:creationId xmlns:a16="http://schemas.microsoft.com/office/drawing/2014/main" xmlns="" id="{E4435138-A46B-D4C8-EAF7-D5CEC2E86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3893"/>
              <a:ext cx="382" cy="359"/>
            </a:xfrm>
            <a:custGeom>
              <a:avLst/>
              <a:gdLst>
                <a:gd name="T0" fmla="*/ 303 w 764"/>
                <a:gd name="T1" fmla="*/ 168 h 718"/>
                <a:gd name="T2" fmla="*/ 211 w 764"/>
                <a:gd name="T3" fmla="*/ 108 h 718"/>
                <a:gd name="T4" fmla="*/ 88 w 764"/>
                <a:gd name="T5" fmla="*/ 83 h 718"/>
                <a:gd name="T6" fmla="*/ 45 w 764"/>
                <a:gd name="T7" fmla="*/ 69 h 718"/>
                <a:gd name="T8" fmla="*/ 75 w 764"/>
                <a:gd name="T9" fmla="*/ 166 h 718"/>
                <a:gd name="T10" fmla="*/ 122 w 764"/>
                <a:gd name="T11" fmla="*/ 251 h 718"/>
                <a:gd name="T12" fmla="*/ 215 w 764"/>
                <a:gd name="T13" fmla="*/ 304 h 718"/>
                <a:gd name="T14" fmla="*/ 284 w 764"/>
                <a:gd name="T15" fmla="*/ 342 h 718"/>
                <a:gd name="T16" fmla="*/ 254 w 764"/>
                <a:gd name="T17" fmla="*/ 356 h 718"/>
                <a:gd name="T18" fmla="*/ 195 w 764"/>
                <a:gd name="T19" fmla="*/ 345 h 718"/>
                <a:gd name="T20" fmla="*/ 117 w 764"/>
                <a:gd name="T21" fmla="*/ 378 h 718"/>
                <a:gd name="T22" fmla="*/ 64 w 764"/>
                <a:gd name="T23" fmla="*/ 442 h 718"/>
                <a:gd name="T24" fmla="*/ 12 w 764"/>
                <a:gd name="T25" fmla="*/ 478 h 718"/>
                <a:gd name="T26" fmla="*/ 20 w 764"/>
                <a:gd name="T27" fmla="*/ 502 h 718"/>
                <a:gd name="T28" fmla="*/ 64 w 764"/>
                <a:gd name="T29" fmla="*/ 519 h 718"/>
                <a:gd name="T30" fmla="*/ 158 w 764"/>
                <a:gd name="T31" fmla="*/ 532 h 718"/>
                <a:gd name="T32" fmla="*/ 263 w 764"/>
                <a:gd name="T33" fmla="*/ 471 h 718"/>
                <a:gd name="T34" fmla="*/ 287 w 764"/>
                <a:gd name="T35" fmla="*/ 421 h 718"/>
                <a:gd name="T36" fmla="*/ 320 w 764"/>
                <a:gd name="T37" fmla="*/ 377 h 718"/>
                <a:gd name="T38" fmla="*/ 340 w 764"/>
                <a:gd name="T39" fmla="*/ 398 h 718"/>
                <a:gd name="T40" fmla="*/ 307 w 764"/>
                <a:gd name="T41" fmla="*/ 458 h 718"/>
                <a:gd name="T42" fmla="*/ 279 w 764"/>
                <a:gd name="T43" fmla="*/ 473 h 718"/>
                <a:gd name="T44" fmla="*/ 242 w 764"/>
                <a:gd name="T45" fmla="*/ 511 h 718"/>
                <a:gd name="T46" fmla="*/ 216 w 764"/>
                <a:gd name="T47" fmla="*/ 590 h 718"/>
                <a:gd name="T48" fmla="*/ 222 w 764"/>
                <a:gd name="T49" fmla="*/ 647 h 718"/>
                <a:gd name="T50" fmla="*/ 209 w 764"/>
                <a:gd name="T51" fmla="*/ 715 h 718"/>
                <a:gd name="T52" fmla="*/ 283 w 764"/>
                <a:gd name="T53" fmla="*/ 708 h 718"/>
                <a:gd name="T54" fmla="*/ 377 w 764"/>
                <a:gd name="T55" fmla="*/ 648 h 718"/>
                <a:gd name="T56" fmla="*/ 415 w 764"/>
                <a:gd name="T57" fmla="*/ 554 h 718"/>
                <a:gd name="T58" fmla="*/ 391 w 764"/>
                <a:gd name="T59" fmla="*/ 456 h 718"/>
                <a:gd name="T60" fmla="*/ 390 w 764"/>
                <a:gd name="T61" fmla="*/ 415 h 718"/>
                <a:gd name="T62" fmla="*/ 424 w 764"/>
                <a:gd name="T63" fmla="*/ 462 h 718"/>
                <a:gd name="T64" fmla="*/ 445 w 764"/>
                <a:gd name="T65" fmla="*/ 547 h 718"/>
                <a:gd name="T66" fmla="*/ 532 w 764"/>
                <a:gd name="T67" fmla="*/ 604 h 718"/>
                <a:gd name="T68" fmla="*/ 628 w 764"/>
                <a:gd name="T69" fmla="*/ 649 h 718"/>
                <a:gd name="T70" fmla="*/ 661 w 764"/>
                <a:gd name="T71" fmla="*/ 588 h 718"/>
                <a:gd name="T72" fmla="*/ 570 w 764"/>
                <a:gd name="T73" fmla="*/ 443 h 718"/>
                <a:gd name="T74" fmla="*/ 512 w 764"/>
                <a:gd name="T75" fmla="*/ 430 h 718"/>
                <a:gd name="T76" fmla="*/ 500 w 764"/>
                <a:gd name="T77" fmla="*/ 413 h 718"/>
                <a:gd name="T78" fmla="*/ 581 w 764"/>
                <a:gd name="T79" fmla="*/ 430 h 718"/>
                <a:gd name="T80" fmla="*/ 685 w 764"/>
                <a:gd name="T81" fmla="*/ 426 h 718"/>
                <a:gd name="T82" fmla="*/ 743 w 764"/>
                <a:gd name="T83" fmla="*/ 403 h 718"/>
                <a:gd name="T84" fmla="*/ 735 w 764"/>
                <a:gd name="T85" fmla="*/ 387 h 718"/>
                <a:gd name="T86" fmla="*/ 678 w 764"/>
                <a:gd name="T87" fmla="*/ 333 h 718"/>
                <a:gd name="T88" fmla="*/ 600 w 764"/>
                <a:gd name="T89" fmla="*/ 275 h 718"/>
                <a:gd name="T90" fmla="*/ 506 w 764"/>
                <a:gd name="T91" fmla="*/ 285 h 718"/>
                <a:gd name="T92" fmla="*/ 467 w 764"/>
                <a:gd name="T93" fmla="*/ 305 h 718"/>
                <a:gd name="T94" fmla="*/ 458 w 764"/>
                <a:gd name="T95" fmla="*/ 285 h 718"/>
                <a:gd name="T96" fmla="*/ 481 w 764"/>
                <a:gd name="T97" fmla="*/ 270 h 718"/>
                <a:gd name="T98" fmla="*/ 525 w 764"/>
                <a:gd name="T99" fmla="*/ 251 h 718"/>
                <a:gd name="T100" fmla="*/ 568 w 764"/>
                <a:gd name="T101" fmla="*/ 138 h 718"/>
                <a:gd name="T102" fmla="*/ 541 w 764"/>
                <a:gd name="T103" fmla="*/ 22 h 718"/>
                <a:gd name="T104" fmla="*/ 495 w 764"/>
                <a:gd name="T105" fmla="*/ 54 h 718"/>
                <a:gd name="T106" fmla="*/ 424 w 764"/>
                <a:gd name="T107" fmla="*/ 89 h 718"/>
                <a:gd name="T108" fmla="*/ 353 w 764"/>
                <a:gd name="T109" fmla="*/ 201 h 718"/>
                <a:gd name="T110" fmla="*/ 340 w 764"/>
                <a:gd name="T111" fmla="*/ 261 h 7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718">
                  <a:moveTo>
                    <a:pt x="333" y="262"/>
                  </a:moveTo>
                  <a:lnTo>
                    <a:pt x="330" y="239"/>
                  </a:lnTo>
                  <a:lnTo>
                    <a:pt x="325" y="214"/>
                  </a:lnTo>
                  <a:lnTo>
                    <a:pt x="315" y="190"/>
                  </a:lnTo>
                  <a:lnTo>
                    <a:pt x="303" y="168"/>
                  </a:lnTo>
                  <a:lnTo>
                    <a:pt x="287" y="148"/>
                  </a:lnTo>
                  <a:lnTo>
                    <a:pt x="270" y="131"/>
                  </a:lnTo>
                  <a:lnTo>
                    <a:pt x="251" y="120"/>
                  </a:lnTo>
                  <a:lnTo>
                    <a:pt x="232" y="113"/>
                  </a:lnTo>
                  <a:lnTo>
                    <a:pt x="211" y="108"/>
                  </a:lnTo>
                  <a:lnTo>
                    <a:pt x="186" y="104"/>
                  </a:lnTo>
                  <a:lnTo>
                    <a:pt x="159" y="99"/>
                  </a:lnTo>
                  <a:lnTo>
                    <a:pt x="133" y="93"/>
                  </a:lnTo>
                  <a:lnTo>
                    <a:pt x="109" y="88"/>
                  </a:lnTo>
                  <a:lnTo>
                    <a:pt x="88" y="83"/>
                  </a:lnTo>
                  <a:lnTo>
                    <a:pt x="71" y="78"/>
                  </a:lnTo>
                  <a:lnTo>
                    <a:pt x="61" y="73"/>
                  </a:lnTo>
                  <a:lnTo>
                    <a:pt x="50" y="65"/>
                  </a:lnTo>
                  <a:lnTo>
                    <a:pt x="45" y="65"/>
                  </a:lnTo>
                  <a:lnTo>
                    <a:pt x="45" y="69"/>
                  </a:lnTo>
                  <a:lnTo>
                    <a:pt x="51" y="78"/>
                  </a:lnTo>
                  <a:lnTo>
                    <a:pt x="59" y="93"/>
                  </a:lnTo>
                  <a:lnTo>
                    <a:pt x="66" y="114"/>
                  </a:lnTo>
                  <a:lnTo>
                    <a:pt x="71" y="140"/>
                  </a:lnTo>
                  <a:lnTo>
                    <a:pt x="75" y="166"/>
                  </a:lnTo>
                  <a:lnTo>
                    <a:pt x="79" y="181"/>
                  </a:lnTo>
                  <a:lnTo>
                    <a:pt x="86" y="198"/>
                  </a:lnTo>
                  <a:lnTo>
                    <a:pt x="96" y="215"/>
                  </a:lnTo>
                  <a:lnTo>
                    <a:pt x="108" y="234"/>
                  </a:lnTo>
                  <a:lnTo>
                    <a:pt x="122" y="251"/>
                  </a:lnTo>
                  <a:lnTo>
                    <a:pt x="138" y="267"/>
                  </a:lnTo>
                  <a:lnTo>
                    <a:pt x="157" y="281"/>
                  </a:lnTo>
                  <a:lnTo>
                    <a:pt x="176" y="291"/>
                  </a:lnTo>
                  <a:lnTo>
                    <a:pt x="196" y="299"/>
                  </a:lnTo>
                  <a:lnTo>
                    <a:pt x="215" y="304"/>
                  </a:lnTo>
                  <a:lnTo>
                    <a:pt x="232" y="310"/>
                  </a:lnTo>
                  <a:lnTo>
                    <a:pt x="246" y="315"/>
                  </a:lnTo>
                  <a:lnTo>
                    <a:pt x="261" y="322"/>
                  </a:lnTo>
                  <a:lnTo>
                    <a:pt x="273" y="331"/>
                  </a:lnTo>
                  <a:lnTo>
                    <a:pt x="284" y="342"/>
                  </a:lnTo>
                  <a:lnTo>
                    <a:pt x="295" y="357"/>
                  </a:lnTo>
                  <a:lnTo>
                    <a:pt x="284" y="360"/>
                  </a:lnTo>
                  <a:lnTo>
                    <a:pt x="274" y="360"/>
                  </a:lnTo>
                  <a:lnTo>
                    <a:pt x="263" y="358"/>
                  </a:lnTo>
                  <a:lnTo>
                    <a:pt x="254" y="356"/>
                  </a:lnTo>
                  <a:lnTo>
                    <a:pt x="244" y="353"/>
                  </a:lnTo>
                  <a:lnTo>
                    <a:pt x="233" y="350"/>
                  </a:lnTo>
                  <a:lnTo>
                    <a:pt x="222" y="347"/>
                  </a:lnTo>
                  <a:lnTo>
                    <a:pt x="211" y="345"/>
                  </a:lnTo>
                  <a:lnTo>
                    <a:pt x="195" y="345"/>
                  </a:lnTo>
                  <a:lnTo>
                    <a:pt x="178" y="346"/>
                  </a:lnTo>
                  <a:lnTo>
                    <a:pt x="162" y="351"/>
                  </a:lnTo>
                  <a:lnTo>
                    <a:pt x="146" y="358"/>
                  </a:lnTo>
                  <a:lnTo>
                    <a:pt x="132" y="367"/>
                  </a:lnTo>
                  <a:lnTo>
                    <a:pt x="117" y="378"/>
                  </a:lnTo>
                  <a:lnTo>
                    <a:pt x="105" y="391"/>
                  </a:lnTo>
                  <a:lnTo>
                    <a:pt x="96" y="405"/>
                  </a:lnTo>
                  <a:lnTo>
                    <a:pt x="87" y="418"/>
                  </a:lnTo>
                  <a:lnTo>
                    <a:pt x="76" y="431"/>
                  </a:lnTo>
                  <a:lnTo>
                    <a:pt x="64" y="442"/>
                  </a:lnTo>
                  <a:lnTo>
                    <a:pt x="53" y="452"/>
                  </a:lnTo>
                  <a:lnTo>
                    <a:pt x="41" y="461"/>
                  </a:lnTo>
                  <a:lnTo>
                    <a:pt x="30" y="468"/>
                  </a:lnTo>
                  <a:lnTo>
                    <a:pt x="20" y="473"/>
                  </a:lnTo>
                  <a:lnTo>
                    <a:pt x="12" y="478"/>
                  </a:lnTo>
                  <a:lnTo>
                    <a:pt x="3" y="483"/>
                  </a:lnTo>
                  <a:lnTo>
                    <a:pt x="0" y="487"/>
                  </a:lnTo>
                  <a:lnTo>
                    <a:pt x="4" y="492"/>
                  </a:lnTo>
                  <a:lnTo>
                    <a:pt x="16" y="499"/>
                  </a:lnTo>
                  <a:lnTo>
                    <a:pt x="20" y="502"/>
                  </a:lnTo>
                  <a:lnTo>
                    <a:pt x="25" y="504"/>
                  </a:lnTo>
                  <a:lnTo>
                    <a:pt x="33" y="508"/>
                  </a:lnTo>
                  <a:lnTo>
                    <a:pt x="42" y="512"/>
                  </a:lnTo>
                  <a:lnTo>
                    <a:pt x="53" y="516"/>
                  </a:lnTo>
                  <a:lnTo>
                    <a:pt x="64" y="519"/>
                  </a:lnTo>
                  <a:lnTo>
                    <a:pt x="76" y="523"/>
                  </a:lnTo>
                  <a:lnTo>
                    <a:pt x="91" y="527"/>
                  </a:lnTo>
                  <a:lnTo>
                    <a:pt x="112" y="531"/>
                  </a:lnTo>
                  <a:lnTo>
                    <a:pt x="134" y="533"/>
                  </a:lnTo>
                  <a:lnTo>
                    <a:pt x="158" y="532"/>
                  </a:lnTo>
                  <a:lnTo>
                    <a:pt x="182" y="528"/>
                  </a:lnTo>
                  <a:lnTo>
                    <a:pt x="204" y="521"/>
                  </a:lnTo>
                  <a:lnTo>
                    <a:pt x="225" y="509"/>
                  </a:lnTo>
                  <a:lnTo>
                    <a:pt x="245" y="493"/>
                  </a:lnTo>
                  <a:lnTo>
                    <a:pt x="263" y="471"/>
                  </a:lnTo>
                  <a:lnTo>
                    <a:pt x="269" y="462"/>
                  </a:lnTo>
                  <a:lnTo>
                    <a:pt x="273" y="453"/>
                  </a:lnTo>
                  <a:lnTo>
                    <a:pt x="278" y="443"/>
                  </a:lnTo>
                  <a:lnTo>
                    <a:pt x="282" y="433"/>
                  </a:lnTo>
                  <a:lnTo>
                    <a:pt x="287" y="421"/>
                  </a:lnTo>
                  <a:lnTo>
                    <a:pt x="292" y="408"/>
                  </a:lnTo>
                  <a:lnTo>
                    <a:pt x="299" y="398"/>
                  </a:lnTo>
                  <a:lnTo>
                    <a:pt x="305" y="390"/>
                  </a:lnTo>
                  <a:lnTo>
                    <a:pt x="312" y="383"/>
                  </a:lnTo>
                  <a:lnTo>
                    <a:pt x="320" y="377"/>
                  </a:lnTo>
                  <a:lnTo>
                    <a:pt x="328" y="373"/>
                  </a:lnTo>
                  <a:lnTo>
                    <a:pt x="337" y="372"/>
                  </a:lnTo>
                  <a:lnTo>
                    <a:pt x="337" y="382"/>
                  </a:lnTo>
                  <a:lnTo>
                    <a:pt x="337" y="391"/>
                  </a:lnTo>
                  <a:lnTo>
                    <a:pt x="340" y="398"/>
                  </a:lnTo>
                  <a:lnTo>
                    <a:pt x="344" y="403"/>
                  </a:lnTo>
                  <a:lnTo>
                    <a:pt x="342" y="422"/>
                  </a:lnTo>
                  <a:lnTo>
                    <a:pt x="337" y="437"/>
                  </a:lnTo>
                  <a:lnTo>
                    <a:pt x="325" y="449"/>
                  </a:lnTo>
                  <a:lnTo>
                    <a:pt x="307" y="458"/>
                  </a:lnTo>
                  <a:lnTo>
                    <a:pt x="302" y="461"/>
                  </a:lnTo>
                  <a:lnTo>
                    <a:pt x="295" y="463"/>
                  </a:lnTo>
                  <a:lnTo>
                    <a:pt x="290" y="466"/>
                  </a:lnTo>
                  <a:lnTo>
                    <a:pt x="284" y="469"/>
                  </a:lnTo>
                  <a:lnTo>
                    <a:pt x="279" y="473"/>
                  </a:lnTo>
                  <a:lnTo>
                    <a:pt x="274" y="477"/>
                  </a:lnTo>
                  <a:lnTo>
                    <a:pt x="269" y="481"/>
                  </a:lnTo>
                  <a:lnTo>
                    <a:pt x="265" y="484"/>
                  </a:lnTo>
                  <a:lnTo>
                    <a:pt x="253" y="497"/>
                  </a:lnTo>
                  <a:lnTo>
                    <a:pt x="242" y="511"/>
                  </a:lnTo>
                  <a:lnTo>
                    <a:pt x="233" y="526"/>
                  </a:lnTo>
                  <a:lnTo>
                    <a:pt x="225" y="541"/>
                  </a:lnTo>
                  <a:lnTo>
                    <a:pt x="220" y="557"/>
                  </a:lnTo>
                  <a:lnTo>
                    <a:pt x="216" y="573"/>
                  </a:lnTo>
                  <a:lnTo>
                    <a:pt x="216" y="590"/>
                  </a:lnTo>
                  <a:lnTo>
                    <a:pt x="217" y="607"/>
                  </a:lnTo>
                  <a:lnTo>
                    <a:pt x="219" y="618"/>
                  </a:lnTo>
                  <a:lnTo>
                    <a:pt x="221" y="628"/>
                  </a:lnTo>
                  <a:lnTo>
                    <a:pt x="222" y="638"/>
                  </a:lnTo>
                  <a:lnTo>
                    <a:pt x="222" y="647"/>
                  </a:lnTo>
                  <a:lnTo>
                    <a:pt x="224" y="668"/>
                  </a:lnTo>
                  <a:lnTo>
                    <a:pt x="222" y="684"/>
                  </a:lnTo>
                  <a:lnTo>
                    <a:pt x="219" y="696"/>
                  </a:lnTo>
                  <a:lnTo>
                    <a:pt x="213" y="706"/>
                  </a:lnTo>
                  <a:lnTo>
                    <a:pt x="209" y="715"/>
                  </a:lnTo>
                  <a:lnTo>
                    <a:pt x="212" y="718"/>
                  </a:lnTo>
                  <a:lnTo>
                    <a:pt x="220" y="718"/>
                  </a:lnTo>
                  <a:lnTo>
                    <a:pt x="232" y="716"/>
                  </a:lnTo>
                  <a:lnTo>
                    <a:pt x="258" y="714"/>
                  </a:lnTo>
                  <a:lnTo>
                    <a:pt x="283" y="708"/>
                  </a:lnTo>
                  <a:lnTo>
                    <a:pt x="305" y="700"/>
                  </a:lnTo>
                  <a:lnTo>
                    <a:pt x="327" y="690"/>
                  </a:lnTo>
                  <a:lnTo>
                    <a:pt x="345" y="678"/>
                  </a:lnTo>
                  <a:lnTo>
                    <a:pt x="362" y="663"/>
                  </a:lnTo>
                  <a:lnTo>
                    <a:pt x="377" y="648"/>
                  </a:lnTo>
                  <a:lnTo>
                    <a:pt x="388" y="630"/>
                  </a:lnTo>
                  <a:lnTo>
                    <a:pt x="399" y="613"/>
                  </a:lnTo>
                  <a:lnTo>
                    <a:pt x="407" y="593"/>
                  </a:lnTo>
                  <a:lnTo>
                    <a:pt x="412" y="574"/>
                  </a:lnTo>
                  <a:lnTo>
                    <a:pt x="415" y="554"/>
                  </a:lnTo>
                  <a:lnTo>
                    <a:pt x="415" y="533"/>
                  </a:lnTo>
                  <a:lnTo>
                    <a:pt x="412" y="513"/>
                  </a:lnTo>
                  <a:lnTo>
                    <a:pt x="408" y="493"/>
                  </a:lnTo>
                  <a:lnTo>
                    <a:pt x="400" y="474"/>
                  </a:lnTo>
                  <a:lnTo>
                    <a:pt x="391" y="456"/>
                  </a:lnTo>
                  <a:lnTo>
                    <a:pt x="383" y="442"/>
                  </a:lnTo>
                  <a:lnTo>
                    <a:pt x="377" y="431"/>
                  </a:lnTo>
                  <a:lnTo>
                    <a:pt x="374" y="421"/>
                  </a:lnTo>
                  <a:lnTo>
                    <a:pt x="382" y="418"/>
                  </a:lnTo>
                  <a:lnTo>
                    <a:pt x="390" y="415"/>
                  </a:lnTo>
                  <a:lnTo>
                    <a:pt x="396" y="412"/>
                  </a:lnTo>
                  <a:lnTo>
                    <a:pt x="400" y="408"/>
                  </a:lnTo>
                  <a:lnTo>
                    <a:pt x="412" y="421"/>
                  </a:lnTo>
                  <a:lnTo>
                    <a:pt x="420" y="439"/>
                  </a:lnTo>
                  <a:lnTo>
                    <a:pt x="424" y="462"/>
                  </a:lnTo>
                  <a:lnTo>
                    <a:pt x="428" y="484"/>
                  </a:lnTo>
                  <a:lnTo>
                    <a:pt x="431" y="501"/>
                  </a:lnTo>
                  <a:lnTo>
                    <a:pt x="433" y="516"/>
                  </a:lnTo>
                  <a:lnTo>
                    <a:pt x="438" y="532"/>
                  </a:lnTo>
                  <a:lnTo>
                    <a:pt x="445" y="547"/>
                  </a:lnTo>
                  <a:lnTo>
                    <a:pt x="456" y="560"/>
                  </a:lnTo>
                  <a:lnTo>
                    <a:pt x="469" y="574"/>
                  </a:lnTo>
                  <a:lnTo>
                    <a:pt x="486" y="585"/>
                  </a:lnTo>
                  <a:lnTo>
                    <a:pt x="508" y="595"/>
                  </a:lnTo>
                  <a:lnTo>
                    <a:pt x="532" y="604"/>
                  </a:lnTo>
                  <a:lnTo>
                    <a:pt x="554" y="612"/>
                  </a:lnTo>
                  <a:lnTo>
                    <a:pt x="575" y="620"/>
                  </a:lnTo>
                  <a:lnTo>
                    <a:pt x="595" y="628"/>
                  </a:lnTo>
                  <a:lnTo>
                    <a:pt x="612" y="638"/>
                  </a:lnTo>
                  <a:lnTo>
                    <a:pt x="628" y="649"/>
                  </a:lnTo>
                  <a:lnTo>
                    <a:pt x="640" y="661"/>
                  </a:lnTo>
                  <a:lnTo>
                    <a:pt x="650" y="676"/>
                  </a:lnTo>
                  <a:lnTo>
                    <a:pt x="656" y="654"/>
                  </a:lnTo>
                  <a:lnTo>
                    <a:pt x="660" y="623"/>
                  </a:lnTo>
                  <a:lnTo>
                    <a:pt x="661" y="588"/>
                  </a:lnTo>
                  <a:lnTo>
                    <a:pt x="658" y="550"/>
                  </a:lnTo>
                  <a:lnTo>
                    <a:pt x="649" y="516"/>
                  </a:lnTo>
                  <a:lnTo>
                    <a:pt x="632" y="483"/>
                  </a:lnTo>
                  <a:lnTo>
                    <a:pt x="607" y="458"/>
                  </a:lnTo>
                  <a:lnTo>
                    <a:pt x="570" y="443"/>
                  </a:lnTo>
                  <a:lnTo>
                    <a:pt x="557" y="441"/>
                  </a:lnTo>
                  <a:lnTo>
                    <a:pt x="545" y="438"/>
                  </a:lnTo>
                  <a:lnTo>
                    <a:pt x="533" y="434"/>
                  </a:lnTo>
                  <a:lnTo>
                    <a:pt x="523" y="432"/>
                  </a:lnTo>
                  <a:lnTo>
                    <a:pt x="512" y="430"/>
                  </a:lnTo>
                  <a:lnTo>
                    <a:pt x="504" y="428"/>
                  </a:lnTo>
                  <a:lnTo>
                    <a:pt x="496" y="426"/>
                  </a:lnTo>
                  <a:lnTo>
                    <a:pt x="491" y="425"/>
                  </a:lnTo>
                  <a:lnTo>
                    <a:pt x="496" y="420"/>
                  </a:lnTo>
                  <a:lnTo>
                    <a:pt x="500" y="413"/>
                  </a:lnTo>
                  <a:lnTo>
                    <a:pt x="504" y="407"/>
                  </a:lnTo>
                  <a:lnTo>
                    <a:pt x="506" y="402"/>
                  </a:lnTo>
                  <a:lnTo>
                    <a:pt x="531" y="413"/>
                  </a:lnTo>
                  <a:lnTo>
                    <a:pt x="557" y="423"/>
                  </a:lnTo>
                  <a:lnTo>
                    <a:pt x="581" y="430"/>
                  </a:lnTo>
                  <a:lnTo>
                    <a:pt x="606" y="433"/>
                  </a:lnTo>
                  <a:lnTo>
                    <a:pt x="628" y="436"/>
                  </a:lnTo>
                  <a:lnTo>
                    <a:pt x="649" y="434"/>
                  </a:lnTo>
                  <a:lnTo>
                    <a:pt x="668" y="431"/>
                  </a:lnTo>
                  <a:lnTo>
                    <a:pt x="685" y="426"/>
                  </a:lnTo>
                  <a:lnTo>
                    <a:pt x="701" y="420"/>
                  </a:lnTo>
                  <a:lnTo>
                    <a:pt x="714" y="415"/>
                  </a:lnTo>
                  <a:lnTo>
                    <a:pt x="724" y="410"/>
                  </a:lnTo>
                  <a:lnTo>
                    <a:pt x="735" y="406"/>
                  </a:lnTo>
                  <a:lnTo>
                    <a:pt x="743" y="403"/>
                  </a:lnTo>
                  <a:lnTo>
                    <a:pt x="751" y="402"/>
                  </a:lnTo>
                  <a:lnTo>
                    <a:pt x="757" y="401"/>
                  </a:lnTo>
                  <a:lnTo>
                    <a:pt x="764" y="401"/>
                  </a:lnTo>
                  <a:lnTo>
                    <a:pt x="748" y="395"/>
                  </a:lnTo>
                  <a:lnTo>
                    <a:pt x="735" y="387"/>
                  </a:lnTo>
                  <a:lnTo>
                    <a:pt x="722" y="380"/>
                  </a:lnTo>
                  <a:lnTo>
                    <a:pt x="708" y="370"/>
                  </a:lnTo>
                  <a:lnTo>
                    <a:pt x="698" y="358"/>
                  </a:lnTo>
                  <a:lnTo>
                    <a:pt x="687" y="346"/>
                  </a:lnTo>
                  <a:lnTo>
                    <a:pt x="678" y="333"/>
                  </a:lnTo>
                  <a:lnTo>
                    <a:pt x="669" y="320"/>
                  </a:lnTo>
                  <a:lnTo>
                    <a:pt x="657" y="306"/>
                  </a:lnTo>
                  <a:lnTo>
                    <a:pt x="641" y="294"/>
                  </a:lnTo>
                  <a:lnTo>
                    <a:pt x="622" y="284"/>
                  </a:lnTo>
                  <a:lnTo>
                    <a:pt x="600" y="275"/>
                  </a:lnTo>
                  <a:lnTo>
                    <a:pt x="577" y="270"/>
                  </a:lnTo>
                  <a:lnTo>
                    <a:pt x="554" y="267"/>
                  </a:lnTo>
                  <a:lnTo>
                    <a:pt x="533" y="270"/>
                  </a:lnTo>
                  <a:lnTo>
                    <a:pt x="516" y="277"/>
                  </a:lnTo>
                  <a:lnTo>
                    <a:pt x="506" y="285"/>
                  </a:lnTo>
                  <a:lnTo>
                    <a:pt x="495" y="290"/>
                  </a:lnTo>
                  <a:lnTo>
                    <a:pt x="487" y="295"/>
                  </a:lnTo>
                  <a:lnTo>
                    <a:pt x="479" y="299"/>
                  </a:lnTo>
                  <a:lnTo>
                    <a:pt x="473" y="302"/>
                  </a:lnTo>
                  <a:lnTo>
                    <a:pt x="467" y="305"/>
                  </a:lnTo>
                  <a:lnTo>
                    <a:pt x="463" y="306"/>
                  </a:lnTo>
                  <a:lnTo>
                    <a:pt x="460" y="307"/>
                  </a:lnTo>
                  <a:lnTo>
                    <a:pt x="460" y="301"/>
                  </a:lnTo>
                  <a:lnTo>
                    <a:pt x="460" y="294"/>
                  </a:lnTo>
                  <a:lnTo>
                    <a:pt x="458" y="285"/>
                  </a:lnTo>
                  <a:lnTo>
                    <a:pt x="456" y="280"/>
                  </a:lnTo>
                  <a:lnTo>
                    <a:pt x="462" y="276"/>
                  </a:lnTo>
                  <a:lnTo>
                    <a:pt x="469" y="272"/>
                  </a:lnTo>
                  <a:lnTo>
                    <a:pt x="474" y="271"/>
                  </a:lnTo>
                  <a:lnTo>
                    <a:pt x="481" y="270"/>
                  </a:lnTo>
                  <a:lnTo>
                    <a:pt x="487" y="270"/>
                  </a:lnTo>
                  <a:lnTo>
                    <a:pt x="494" y="269"/>
                  </a:lnTo>
                  <a:lnTo>
                    <a:pt x="502" y="266"/>
                  </a:lnTo>
                  <a:lnTo>
                    <a:pt x="508" y="264"/>
                  </a:lnTo>
                  <a:lnTo>
                    <a:pt x="525" y="251"/>
                  </a:lnTo>
                  <a:lnTo>
                    <a:pt x="540" y="232"/>
                  </a:lnTo>
                  <a:lnTo>
                    <a:pt x="552" y="210"/>
                  </a:lnTo>
                  <a:lnTo>
                    <a:pt x="560" y="186"/>
                  </a:lnTo>
                  <a:lnTo>
                    <a:pt x="566" y="161"/>
                  </a:lnTo>
                  <a:lnTo>
                    <a:pt x="568" y="138"/>
                  </a:lnTo>
                  <a:lnTo>
                    <a:pt x="566" y="118"/>
                  </a:lnTo>
                  <a:lnTo>
                    <a:pt x="560" y="102"/>
                  </a:lnTo>
                  <a:lnTo>
                    <a:pt x="549" y="77"/>
                  </a:lnTo>
                  <a:lnTo>
                    <a:pt x="542" y="48"/>
                  </a:lnTo>
                  <a:lnTo>
                    <a:pt x="541" y="22"/>
                  </a:lnTo>
                  <a:lnTo>
                    <a:pt x="544" y="0"/>
                  </a:lnTo>
                  <a:lnTo>
                    <a:pt x="532" y="17"/>
                  </a:lnTo>
                  <a:lnTo>
                    <a:pt x="520" y="30"/>
                  </a:lnTo>
                  <a:lnTo>
                    <a:pt x="508" y="43"/>
                  </a:lnTo>
                  <a:lnTo>
                    <a:pt x="495" y="54"/>
                  </a:lnTo>
                  <a:lnTo>
                    <a:pt x="482" y="64"/>
                  </a:lnTo>
                  <a:lnTo>
                    <a:pt x="470" y="72"/>
                  </a:lnTo>
                  <a:lnTo>
                    <a:pt x="458" y="77"/>
                  </a:lnTo>
                  <a:lnTo>
                    <a:pt x="446" y="80"/>
                  </a:lnTo>
                  <a:lnTo>
                    <a:pt x="424" y="89"/>
                  </a:lnTo>
                  <a:lnTo>
                    <a:pt x="404" y="104"/>
                  </a:lnTo>
                  <a:lnTo>
                    <a:pt x="384" y="123"/>
                  </a:lnTo>
                  <a:lnTo>
                    <a:pt x="370" y="146"/>
                  </a:lnTo>
                  <a:lnTo>
                    <a:pt x="358" y="173"/>
                  </a:lnTo>
                  <a:lnTo>
                    <a:pt x="353" y="201"/>
                  </a:lnTo>
                  <a:lnTo>
                    <a:pt x="354" y="231"/>
                  </a:lnTo>
                  <a:lnTo>
                    <a:pt x="362" y="262"/>
                  </a:lnTo>
                  <a:lnTo>
                    <a:pt x="355" y="261"/>
                  </a:lnTo>
                  <a:lnTo>
                    <a:pt x="348" y="260"/>
                  </a:lnTo>
                  <a:lnTo>
                    <a:pt x="340" y="261"/>
                  </a:lnTo>
                  <a:lnTo>
                    <a:pt x="333" y="262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49" name="Freeform 637">
              <a:extLst>
                <a:ext uri="{FF2B5EF4-FFF2-40B4-BE49-F238E27FC236}">
                  <a16:creationId xmlns:a16="http://schemas.microsoft.com/office/drawing/2014/main" xmlns="" id="{A5330DBA-0B2B-D431-561C-871B36D83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1" y="3869"/>
              <a:ext cx="117" cy="155"/>
            </a:xfrm>
            <a:custGeom>
              <a:avLst/>
              <a:gdLst>
                <a:gd name="T0" fmla="*/ 233 w 233"/>
                <a:gd name="T1" fmla="*/ 128 h 310"/>
                <a:gd name="T2" fmla="*/ 219 w 233"/>
                <a:gd name="T3" fmla="*/ 133 h 310"/>
                <a:gd name="T4" fmla="*/ 204 w 233"/>
                <a:gd name="T5" fmla="*/ 142 h 310"/>
                <a:gd name="T6" fmla="*/ 191 w 233"/>
                <a:gd name="T7" fmla="*/ 152 h 310"/>
                <a:gd name="T8" fmla="*/ 178 w 233"/>
                <a:gd name="T9" fmla="*/ 163 h 310"/>
                <a:gd name="T10" fmla="*/ 168 w 233"/>
                <a:gd name="T11" fmla="*/ 177 h 310"/>
                <a:gd name="T12" fmla="*/ 157 w 233"/>
                <a:gd name="T13" fmla="*/ 193 h 310"/>
                <a:gd name="T14" fmla="*/ 149 w 233"/>
                <a:gd name="T15" fmla="*/ 209 h 310"/>
                <a:gd name="T16" fmla="*/ 144 w 233"/>
                <a:gd name="T17" fmla="*/ 228 h 310"/>
                <a:gd name="T18" fmla="*/ 142 w 233"/>
                <a:gd name="T19" fmla="*/ 234 h 310"/>
                <a:gd name="T20" fmla="*/ 141 w 233"/>
                <a:gd name="T21" fmla="*/ 239 h 310"/>
                <a:gd name="T22" fmla="*/ 140 w 233"/>
                <a:gd name="T23" fmla="*/ 246 h 310"/>
                <a:gd name="T24" fmla="*/ 140 w 233"/>
                <a:gd name="T25" fmla="*/ 252 h 310"/>
                <a:gd name="T26" fmla="*/ 140 w 233"/>
                <a:gd name="T27" fmla="*/ 265 h 310"/>
                <a:gd name="T28" fmla="*/ 141 w 233"/>
                <a:gd name="T29" fmla="*/ 280 h 310"/>
                <a:gd name="T30" fmla="*/ 144 w 233"/>
                <a:gd name="T31" fmla="*/ 295 h 310"/>
                <a:gd name="T32" fmla="*/ 149 w 233"/>
                <a:gd name="T33" fmla="*/ 310 h 310"/>
                <a:gd name="T34" fmla="*/ 142 w 233"/>
                <a:gd name="T35" fmla="*/ 309 h 310"/>
                <a:gd name="T36" fmla="*/ 135 w 233"/>
                <a:gd name="T37" fmla="*/ 308 h 310"/>
                <a:gd name="T38" fmla="*/ 127 w 233"/>
                <a:gd name="T39" fmla="*/ 309 h 310"/>
                <a:gd name="T40" fmla="*/ 120 w 233"/>
                <a:gd name="T41" fmla="*/ 310 h 310"/>
                <a:gd name="T42" fmla="*/ 117 w 233"/>
                <a:gd name="T43" fmla="*/ 287 h 310"/>
                <a:gd name="T44" fmla="*/ 112 w 233"/>
                <a:gd name="T45" fmla="*/ 262 h 310"/>
                <a:gd name="T46" fmla="*/ 102 w 233"/>
                <a:gd name="T47" fmla="*/ 238 h 310"/>
                <a:gd name="T48" fmla="*/ 90 w 233"/>
                <a:gd name="T49" fmla="*/ 216 h 310"/>
                <a:gd name="T50" fmla="*/ 74 w 233"/>
                <a:gd name="T51" fmla="*/ 196 h 310"/>
                <a:gd name="T52" fmla="*/ 57 w 233"/>
                <a:gd name="T53" fmla="*/ 179 h 310"/>
                <a:gd name="T54" fmla="*/ 38 w 233"/>
                <a:gd name="T55" fmla="*/ 168 h 310"/>
                <a:gd name="T56" fmla="*/ 19 w 233"/>
                <a:gd name="T57" fmla="*/ 161 h 310"/>
                <a:gd name="T58" fmla="*/ 21 w 233"/>
                <a:gd name="T59" fmla="*/ 146 h 310"/>
                <a:gd name="T60" fmla="*/ 20 w 233"/>
                <a:gd name="T61" fmla="*/ 131 h 310"/>
                <a:gd name="T62" fmla="*/ 13 w 233"/>
                <a:gd name="T63" fmla="*/ 118 h 310"/>
                <a:gd name="T64" fmla="*/ 0 w 233"/>
                <a:gd name="T65" fmla="*/ 111 h 310"/>
                <a:gd name="T66" fmla="*/ 7 w 233"/>
                <a:gd name="T67" fmla="*/ 102 h 310"/>
                <a:gd name="T68" fmla="*/ 15 w 233"/>
                <a:gd name="T69" fmla="*/ 90 h 310"/>
                <a:gd name="T70" fmla="*/ 21 w 233"/>
                <a:gd name="T71" fmla="*/ 75 h 310"/>
                <a:gd name="T72" fmla="*/ 27 w 233"/>
                <a:gd name="T73" fmla="*/ 58 h 310"/>
                <a:gd name="T74" fmla="*/ 31 w 233"/>
                <a:gd name="T75" fmla="*/ 42 h 310"/>
                <a:gd name="T76" fmla="*/ 31 w 233"/>
                <a:gd name="T77" fmla="*/ 27 h 310"/>
                <a:gd name="T78" fmla="*/ 28 w 233"/>
                <a:gd name="T79" fmla="*/ 12 h 310"/>
                <a:gd name="T80" fmla="*/ 21 w 233"/>
                <a:gd name="T81" fmla="*/ 0 h 310"/>
                <a:gd name="T82" fmla="*/ 32 w 233"/>
                <a:gd name="T83" fmla="*/ 9 h 310"/>
                <a:gd name="T84" fmla="*/ 44 w 233"/>
                <a:gd name="T85" fmla="*/ 19 h 310"/>
                <a:gd name="T86" fmla="*/ 56 w 233"/>
                <a:gd name="T87" fmla="*/ 29 h 310"/>
                <a:gd name="T88" fmla="*/ 70 w 233"/>
                <a:gd name="T89" fmla="*/ 36 h 310"/>
                <a:gd name="T90" fmla="*/ 85 w 233"/>
                <a:gd name="T91" fmla="*/ 44 h 310"/>
                <a:gd name="T92" fmla="*/ 103 w 233"/>
                <a:gd name="T93" fmla="*/ 48 h 310"/>
                <a:gd name="T94" fmla="*/ 121 w 233"/>
                <a:gd name="T95" fmla="*/ 50 h 310"/>
                <a:gd name="T96" fmla="*/ 144 w 233"/>
                <a:gd name="T97" fmla="*/ 48 h 310"/>
                <a:gd name="T98" fmla="*/ 144 w 233"/>
                <a:gd name="T99" fmla="*/ 63 h 310"/>
                <a:gd name="T100" fmla="*/ 145 w 233"/>
                <a:gd name="T101" fmla="*/ 80 h 310"/>
                <a:gd name="T102" fmla="*/ 149 w 233"/>
                <a:gd name="T103" fmla="*/ 96 h 310"/>
                <a:gd name="T104" fmla="*/ 156 w 233"/>
                <a:gd name="T105" fmla="*/ 111 h 310"/>
                <a:gd name="T106" fmla="*/ 168 w 233"/>
                <a:gd name="T107" fmla="*/ 123 h 310"/>
                <a:gd name="T108" fmla="*/ 183 w 233"/>
                <a:gd name="T109" fmla="*/ 131 h 310"/>
                <a:gd name="T110" fmla="*/ 206 w 233"/>
                <a:gd name="T111" fmla="*/ 133 h 310"/>
                <a:gd name="T112" fmla="*/ 233 w 233"/>
                <a:gd name="T113" fmla="*/ 128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33" h="310">
                  <a:moveTo>
                    <a:pt x="233" y="128"/>
                  </a:moveTo>
                  <a:lnTo>
                    <a:pt x="219" y="133"/>
                  </a:lnTo>
                  <a:lnTo>
                    <a:pt x="204" y="142"/>
                  </a:lnTo>
                  <a:lnTo>
                    <a:pt x="191" y="152"/>
                  </a:lnTo>
                  <a:lnTo>
                    <a:pt x="178" y="163"/>
                  </a:lnTo>
                  <a:lnTo>
                    <a:pt x="168" y="177"/>
                  </a:lnTo>
                  <a:lnTo>
                    <a:pt x="157" y="193"/>
                  </a:lnTo>
                  <a:lnTo>
                    <a:pt x="149" y="209"/>
                  </a:lnTo>
                  <a:lnTo>
                    <a:pt x="144" y="228"/>
                  </a:lnTo>
                  <a:lnTo>
                    <a:pt x="142" y="234"/>
                  </a:lnTo>
                  <a:lnTo>
                    <a:pt x="141" y="239"/>
                  </a:lnTo>
                  <a:lnTo>
                    <a:pt x="140" y="246"/>
                  </a:lnTo>
                  <a:lnTo>
                    <a:pt x="140" y="252"/>
                  </a:lnTo>
                  <a:lnTo>
                    <a:pt x="140" y="265"/>
                  </a:lnTo>
                  <a:lnTo>
                    <a:pt x="141" y="280"/>
                  </a:lnTo>
                  <a:lnTo>
                    <a:pt x="144" y="295"/>
                  </a:lnTo>
                  <a:lnTo>
                    <a:pt x="149" y="310"/>
                  </a:lnTo>
                  <a:lnTo>
                    <a:pt x="142" y="309"/>
                  </a:lnTo>
                  <a:lnTo>
                    <a:pt x="135" y="308"/>
                  </a:lnTo>
                  <a:lnTo>
                    <a:pt x="127" y="309"/>
                  </a:lnTo>
                  <a:lnTo>
                    <a:pt x="120" y="310"/>
                  </a:lnTo>
                  <a:lnTo>
                    <a:pt x="117" y="287"/>
                  </a:lnTo>
                  <a:lnTo>
                    <a:pt x="112" y="262"/>
                  </a:lnTo>
                  <a:lnTo>
                    <a:pt x="102" y="238"/>
                  </a:lnTo>
                  <a:lnTo>
                    <a:pt x="90" y="216"/>
                  </a:lnTo>
                  <a:lnTo>
                    <a:pt x="74" y="196"/>
                  </a:lnTo>
                  <a:lnTo>
                    <a:pt x="57" y="179"/>
                  </a:lnTo>
                  <a:lnTo>
                    <a:pt x="38" y="168"/>
                  </a:lnTo>
                  <a:lnTo>
                    <a:pt x="19" y="161"/>
                  </a:lnTo>
                  <a:lnTo>
                    <a:pt x="21" y="146"/>
                  </a:lnTo>
                  <a:lnTo>
                    <a:pt x="20" y="131"/>
                  </a:lnTo>
                  <a:lnTo>
                    <a:pt x="13" y="118"/>
                  </a:lnTo>
                  <a:lnTo>
                    <a:pt x="0" y="111"/>
                  </a:lnTo>
                  <a:lnTo>
                    <a:pt x="7" y="102"/>
                  </a:lnTo>
                  <a:lnTo>
                    <a:pt x="15" y="90"/>
                  </a:lnTo>
                  <a:lnTo>
                    <a:pt x="21" y="75"/>
                  </a:lnTo>
                  <a:lnTo>
                    <a:pt x="27" y="58"/>
                  </a:lnTo>
                  <a:lnTo>
                    <a:pt x="31" y="42"/>
                  </a:lnTo>
                  <a:lnTo>
                    <a:pt x="31" y="27"/>
                  </a:lnTo>
                  <a:lnTo>
                    <a:pt x="28" y="12"/>
                  </a:lnTo>
                  <a:lnTo>
                    <a:pt x="21" y="0"/>
                  </a:lnTo>
                  <a:lnTo>
                    <a:pt x="32" y="9"/>
                  </a:lnTo>
                  <a:lnTo>
                    <a:pt x="44" y="19"/>
                  </a:lnTo>
                  <a:lnTo>
                    <a:pt x="56" y="29"/>
                  </a:lnTo>
                  <a:lnTo>
                    <a:pt x="70" y="36"/>
                  </a:lnTo>
                  <a:lnTo>
                    <a:pt x="85" y="44"/>
                  </a:lnTo>
                  <a:lnTo>
                    <a:pt x="103" y="48"/>
                  </a:lnTo>
                  <a:lnTo>
                    <a:pt x="121" y="50"/>
                  </a:lnTo>
                  <a:lnTo>
                    <a:pt x="144" y="48"/>
                  </a:lnTo>
                  <a:lnTo>
                    <a:pt x="144" y="63"/>
                  </a:lnTo>
                  <a:lnTo>
                    <a:pt x="145" y="80"/>
                  </a:lnTo>
                  <a:lnTo>
                    <a:pt x="149" y="96"/>
                  </a:lnTo>
                  <a:lnTo>
                    <a:pt x="156" y="111"/>
                  </a:lnTo>
                  <a:lnTo>
                    <a:pt x="168" y="123"/>
                  </a:lnTo>
                  <a:lnTo>
                    <a:pt x="183" y="131"/>
                  </a:lnTo>
                  <a:lnTo>
                    <a:pt x="206" y="133"/>
                  </a:lnTo>
                  <a:lnTo>
                    <a:pt x="233" y="12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0" name="Freeform 638">
              <a:extLst>
                <a:ext uri="{FF2B5EF4-FFF2-40B4-BE49-F238E27FC236}">
                  <a16:creationId xmlns:a16="http://schemas.microsoft.com/office/drawing/2014/main" xmlns="" id="{F77DA5C0-59EB-583D-67CE-E180A6CEAC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" y="4128"/>
              <a:ext cx="131" cy="145"/>
            </a:xfrm>
            <a:custGeom>
              <a:avLst/>
              <a:gdLst>
                <a:gd name="T0" fmla="*/ 95 w 261"/>
                <a:gd name="T1" fmla="*/ 57 h 289"/>
                <a:gd name="T2" fmla="*/ 109 w 261"/>
                <a:gd name="T3" fmla="*/ 60 h 289"/>
                <a:gd name="T4" fmla="*/ 125 w 261"/>
                <a:gd name="T5" fmla="*/ 61 h 289"/>
                <a:gd name="T6" fmla="*/ 142 w 261"/>
                <a:gd name="T7" fmla="*/ 61 h 289"/>
                <a:gd name="T8" fmla="*/ 159 w 261"/>
                <a:gd name="T9" fmla="*/ 61 h 289"/>
                <a:gd name="T10" fmla="*/ 175 w 261"/>
                <a:gd name="T11" fmla="*/ 57 h 289"/>
                <a:gd name="T12" fmla="*/ 195 w 261"/>
                <a:gd name="T13" fmla="*/ 52 h 289"/>
                <a:gd name="T14" fmla="*/ 215 w 261"/>
                <a:gd name="T15" fmla="*/ 42 h 289"/>
                <a:gd name="T16" fmla="*/ 233 w 261"/>
                <a:gd name="T17" fmla="*/ 28 h 289"/>
                <a:gd name="T18" fmla="*/ 251 w 261"/>
                <a:gd name="T19" fmla="*/ 11 h 289"/>
                <a:gd name="T20" fmla="*/ 261 w 261"/>
                <a:gd name="T21" fmla="*/ 3 h 289"/>
                <a:gd name="T22" fmla="*/ 261 w 261"/>
                <a:gd name="T23" fmla="*/ 10 h 289"/>
                <a:gd name="T24" fmla="*/ 249 w 261"/>
                <a:gd name="T25" fmla="*/ 26 h 289"/>
                <a:gd name="T26" fmla="*/ 229 w 261"/>
                <a:gd name="T27" fmla="*/ 55 h 289"/>
                <a:gd name="T28" fmla="*/ 216 w 261"/>
                <a:gd name="T29" fmla="*/ 86 h 289"/>
                <a:gd name="T30" fmla="*/ 212 w 261"/>
                <a:gd name="T31" fmla="*/ 119 h 289"/>
                <a:gd name="T32" fmla="*/ 215 w 261"/>
                <a:gd name="T33" fmla="*/ 147 h 289"/>
                <a:gd name="T34" fmla="*/ 218 w 261"/>
                <a:gd name="T35" fmla="*/ 167 h 289"/>
                <a:gd name="T36" fmla="*/ 211 w 261"/>
                <a:gd name="T37" fmla="*/ 174 h 289"/>
                <a:gd name="T38" fmla="*/ 191 w 261"/>
                <a:gd name="T39" fmla="*/ 183 h 289"/>
                <a:gd name="T40" fmla="*/ 171 w 261"/>
                <a:gd name="T41" fmla="*/ 207 h 289"/>
                <a:gd name="T42" fmla="*/ 161 w 261"/>
                <a:gd name="T43" fmla="*/ 244 h 289"/>
                <a:gd name="T44" fmla="*/ 151 w 261"/>
                <a:gd name="T45" fmla="*/ 259 h 289"/>
                <a:gd name="T46" fmla="*/ 118 w 261"/>
                <a:gd name="T47" fmla="*/ 250 h 289"/>
                <a:gd name="T48" fmla="*/ 83 w 261"/>
                <a:gd name="T49" fmla="*/ 254 h 289"/>
                <a:gd name="T50" fmla="*/ 54 w 261"/>
                <a:gd name="T51" fmla="*/ 273 h 289"/>
                <a:gd name="T52" fmla="*/ 46 w 261"/>
                <a:gd name="T53" fmla="*/ 274 h 289"/>
                <a:gd name="T54" fmla="*/ 42 w 261"/>
                <a:gd name="T55" fmla="*/ 242 h 289"/>
                <a:gd name="T56" fmla="*/ 31 w 261"/>
                <a:gd name="T57" fmla="*/ 210 h 289"/>
                <a:gd name="T58" fmla="*/ 13 w 261"/>
                <a:gd name="T59" fmla="*/ 188 h 289"/>
                <a:gd name="T60" fmla="*/ 14 w 261"/>
                <a:gd name="T61" fmla="*/ 164 h 289"/>
                <a:gd name="T62" fmla="*/ 26 w 261"/>
                <a:gd name="T63" fmla="*/ 118 h 289"/>
                <a:gd name="T64" fmla="*/ 31 w 261"/>
                <a:gd name="T65" fmla="*/ 101 h 289"/>
                <a:gd name="T66" fmla="*/ 51 w 261"/>
                <a:gd name="T67" fmla="*/ 92 h 289"/>
                <a:gd name="T68" fmla="*/ 70 w 261"/>
                <a:gd name="T69" fmla="*/ 81 h 289"/>
                <a:gd name="T70" fmla="*/ 83 w 261"/>
                <a:gd name="T71" fmla="*/ 6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1" h="289">
                  <a:moveTo>
                    <a:pt x="87" y="56"/>
                  </a:moveTo>
                  <a:lnTo>
                    <a:pt x="95" y="57"/>
                  </a:lnTo>
                  <a:lnTo>
                    <a:pt x="101" y="58"/>
                  </a:lnTo>
                  <a:lnTo>
                    <a:pt x="109" y="60"/>
                  </a:lnTo>
                  <a:lnTo>
                    <a:pt x="117" y="60"/>
                  </a:lnTo>
                  <a:lnTo>
                    <a:pt x="125" y="61"/>
                  </a:lnTo>
                  <a:lnTo>
                    <a:pt x="133" y="61"/>
                  </a:lnTo>
                  <a:lnTo>
                    <a:pt x="142" y="61"/>
                  </a:lnTo>
                  <a:lnTo>
                    <a:pt x="150" y="61"/>
                  </a:lnTo>
                  <a:lnTo>
                    <a:pt x="159" y="61"/>
                  </a:lnTo>
                  <a:lnTo>
                    <a:pt x="167" y="60"/>
                  </a:lnTo>
                  <a:lnTo>
                    <a:pt x="175" y="57"/>
                  </a:lnTo>
                  <a:lnTo>
                    <a:pt x="184" y="56"/>
                  </a:lnTo>
                  <a:lnTo>
                    <a:pt x="195" y="52"/>
                  </a:lnTo>
                  <a:lnTo>
                    <a:pt x="205" y="48"/>
                  </a:lnTo>
                  <a:lnTo>
                    <a:pt x="215" y="42"/>
                  </a:lnTo>
                  <a:lnTo>
                    <a:pt x="224" y="36"/>
                  </a:lnTo>
                  <a:lnTo>
                    <a:pt x="233" y="28"/>
                  </a:lnTo>
                  <a:lnTo>
                    <a:pt x="242" y="21"/>
                  </a:lnTo>
                  <a:lnTo>
                    <a:pt x="251" y="11"/>
                  </a:lnTo>
                  <a:lnTo>
                    <a:pt x="259" y="0"/>
                  </a:lnTo>
                  <a:lnTo>
                    <a:pt x="261" y="3"/>
                  </a:lnTo>
                  <a:lnTo>
                    <a:pt x="261" y="6"/>
                  </a:lnTo>
                  <a:lnTo>
                    <a:pt x="261" y="10"/>
                  </a:lnTo>
                  <a:lnTo>
                    <a:pt x="261" y="13"/>
                  </a:lnTo>
                  <a:lnTo>
                    <a:pt x="249" y="26"/>
                  </a:lnTo>
                  <a:lnTo>
                    <a:pt x="238" y="40"/>
                  </a:lnTo>
                  <a:lnTo>
                    <a:pt x="229" y="55"/>
                  </a:lnTo>
                  <a:lnTo>
                    <a:pt x="221" y="70"/>
                  </a:lnTo>
                  <a:lnTo>
                    <a:pt x="216" y="86"/>
                  </a:lnTo>
                  <a:lnTo>
                    <a:pt x="212" y="102"/>
                  </a:lnTo>
                  <a:lnTo>
                    <a:pt x="212" y="119"/>
                  </a:lnTo>
                  <a:lnTo>
                    <a:pt x="213" y="136"/>
                  </a:lnTo>
                  <a:lnTo>
                    <a:pt x="215" y="147"/>
                  </a:lnTo>
                  <a:lnTo>
                    <a:pt x="217" y="157"/>
                  </a:lnTo>
                  <a:lnTo>
                    <a:pt x="218" y="167"/>
                  </a:lnTo>
                  <a:lnTo>
                    <a:pt x="218" y="176"/>
                  </a:lnTo>
                  <a:lnTo>
                    <a:pt x="211" y="174"/>
                  </a:lnTo>
                  <a:lnTo>
                    <a:pt x="201" y="178"/>
                  </a:lnTo>
                  <a:lnTo>
                    <a:pt x="191" y="183"/>
                  </a:lnTo>
                  <a:lnTo>
                    <a:pt x="180" y="193"/>
                  </a:lnTo>
                  <a:lnTo>
                    <a:pt x="171" y="207"/>
                  </a:lnTo>
                  <a:lnTo>
                    <a:pt x="164" y="223"/>
                  </a:lnTo>
                  <a:lnTo>
                    <a:pt x="161" y="244"/>
                  </a:lnTo>
                  <a:lnTo>
                    <a:pt x="162" y="268"/>
                  </a:lnTo>
                  <a:lnTo>
                    <a:pt x="151" y="259"/>
                  </a:lnTo>
                  <a:lnTo>
                    <a:pt x="136" y="254"/>
                  </a:lnTo>
                  <a:lnTo>
                    <a:pt x="118" y="250"/>
                  </a:lnTo>
                  <a:lnTo>
                    <a:pt x="100" y="250"/>
                  </a:lnTo>
                  <a:lnTo>
                    <a:pt x="83" y="254"/>
                  </a:lnTo>
                  <a:lnTo>
                    <a:pt x="67" y="262"/>
                  </a:lnTo>
                  <a:lnTo>
                    <a:pt x="54" y="273"/>
                  </a:lnTo>
                  <a:lnTo>
                    <a:pt x="46" y="289"/>
                  </a:lnTo>
                  <a:lnTo>
                    <a:pt x="46" y="274"/>
                  </a:lnTo>
                  <a:lnTo>
                    <a:pt x="45" y="258"/>
                  </a:lnTo>
                  <a:lnTo>
                    <a:pt x="42" y="242"/>
                  </a:lnTo>
                  <a:lnTo>
                    <a:pt x="37" y="225"/>
                  </a:lnTo>
                  <a:lnTo>
                    <a:pt x="31" y="210"/>
                  </a:lnTo>
                  <a:lnTo>
                    <a:pt x="22" y="197"/>
                  </a:lnTo>
                  <a:lnTo>
                    <a:pt x="13" y="188"/>
                  </a:lnTo>
                  <a:lnTo>
                    <a:pt x="0" y="184"/>
                  </a:lnTo>
                  <a:lnTo>
                    <a:pt x="14" y="164"/>
                  </a:lnTo>
                  <a:lnTo>
                    <a:pt x="24" y="141"/>
                  </a:lnTo>
                  <a:lnTo>
                    <a:pt x="26" y="118"/>
                  </a:lnTo>
                  <a:lnTo>
                    <a:pt x="21" y="103"/>
                  </a:lnTo>
                  <a:lnTo>
                    <a:pt x="31" y="101"/>
                  </a:lnTo>
                  <a:lnTo>
                    <a:pt x="41" y="97"/>
                  </a:lnTo>
                  <a:lnTo>
                    <a:pt x="51" y="92"/>
                  </a:lnTo>
                  <a:lnTo>
                    <a:pt x="60" y="87"/>
                  </a:lnTo>
                  <a:lnTo>
                    <a:pt x="70" y="81"/>
                  </a:lnTo>
                  <a:lnTo>
                    <a:pt x="76" y="73"/>
                  </a:lnTo>
                  <a:lnTo>
                    <a:pt x="83" y="66"/>
                  </a:lnTo>
                  <a:lnTo>
                    <a:pt x="87" y="56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1" name="Freeform 639">
              <a:extLst>
                <a:ext uri="{FF2B5EF4-FFF2-40B4-BE49-F238E27FC236}">
                  <a16:creationId xmlns:a16="http://schemas.microsoft.com/office/drawing/2014/main" xmlns="" id="{2A4C2D0C-4D09-7B72-4F76-5AC9AAF836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" y="3886"/>
              <a:ext cx="82" cy="109"/>
            </a:xfrm>
            <a:custGeom>
              <a:avLst/>
              <a:gdLst>
                <a:gd name="T0" fmla="*/ 130 w 163"/>
                <a:gd name="T1" fmla="*/ 199 h 217"/>
                <a:gd name="T2" fmla="*/ 128 w 163"/>
                <a:gd name="T3" fmla="*/ 211 h 217"/>
                <a:gd name="T4" fmla="*/ 120 w 163"/>
                <a:gd name="T5" fmla="*/ 204 h 217"/>
                <a:gd name="T6" fmla="*/ 107 w 163"/>
                <a:gd name="T7" fmla="*/ 176 h 217"/>
                <a:gd name="T8" fmla="*/ 99 w 163"/>
                <a:gd name="T9" fmla="*/ 164 h 217"/>
                <a:gd name="T10" fmla="*/ 84 w 163"/>
                <a:gd name="T11" fmla="*/ 158 h 217"/>
                <a:gd name="T12" fmla="*/ 69 w 163"/>
                <a:gd name="T13" fmla="*/ 153 h 217"/>
                <a:gd name="T14" fmla="*/ 54 w 163"/>
                <a:gd name="T15" fmla="*/ 148 h 217"/>
                <a:gd name="T16" fmla="*/ 46 w 163"/>
                <a:gd name="T17" fmla="*/ 147 h 217"/>
                <a:gd name="T18" fmla="*/ 42 w 163"/>
                <a:gd name="T19" fmla="*/ 143 h 217"/>
                <a:gd name="T20" fmla="*/ 46 w 163"/>
                <a:gd name="T21" fmla="*/ 142 h 217"/>
                <a:gd name="T22" fmla="*/ 63 w 163"/>
                <a:gd name="T23" fmla="*/ 144 h 217"/>
                <a:gd name="T24" fmla="*/ 83 w 163"/>
                <a:gd name="T25" fmla="*/ 146 h 217"/>
                <a:gd name="T26" fmla="*/ 98 w 163"/>
                <a:gd name="T27" fmla="*/ 148 h 217"/>
                <a:gd name="T28" fmla="*/ 98 w 163"/>
                <a:gd name="T29" fmla="*/ 137 h 217"/>
                <a:gd name="T30" fmla="*/ 90 w 163"/>
                <a:gd name="T31" fmla="*/ 120 h 217"/>
                <a:gd name="T32" fmla="*/ 73 w 163"/>
                <a:gd name="T33" fmla="*/ 108 h 217"/>
                <a:gd name="T34" fmla="*/ 49 w 163"/>
                <a:gd name="T35" fmla="*/ 98 h 217"/>
                <a:gd name="T36" fmla="*/ 29 w 163"/>
                <a:gd name="T37" fmla="*/ 86 h 217"/>
                <a:gd name="T38" fmla="*/ 12 w 163"/>
                <a:gd name="T39" fmla="*/ 78 h 217"/>
                <a:gd name="T40" fmla="*/ 3 w 163"/>
                <a:gd name="T41" fmla="*/ 73 h 217"/>
                <a:gd name="T42" fmla="*/ 1 w 163"/>
                <a:gd name="T43" fmla="*/ 70 h 217"/>
                <a:gd name="T44" fmla="*/ 15 w 163"/>
                <a:gd name="T45" fmla="*/ 73 h 217"/>
                <a:gd name="T46" fmla="*/ 32 w 163"/>
                <a:gd name="T47" fmla="*/ 82 h 217"/>
                <a:gd name="T48" fmla="*/ 54 w 163"/>
                <a:gd name="T49" fmla="*/ 91 h 217"/>
                <a:gd name="T50" fmla="*/ 74 w 163"/>
                <a:gd name="T51" fmla="*/ 98 h 217"/>
                <a:gd name="T52" fmla="*/ 82 w 163"/>
                <a:gd name="T53" fmla="*/ 91 h 217"/>
                <a:gd name="T54" fmla="*/ 71 w 163"/>
                <a:gd name="T55" fmla="*/ 63 h 217"/>
                <a:gd name="T56" fmla="*/ 57 w 163"/>
                <a:gd name="T57" fmla="*/ 35 h 217"/>
                <a:gd name="T58" fmla="*/ 42 w 163"/>
                <a:gd name="T59" fmla="*/ 13 h 217"/>
                <a:gd name="T60" fmla="*/ 34 w 163"/>
                <a:gd name="T61" fmla="*/ 2 h 217"/>
                <a:gd name="T62" fmla="*/ 42 w 163"/>
                <a:gd name="T63" fmla="*/ 2 h 217"/>
                <a:gd name="T64" fmla="*/ 55 w 163"/>
                <a:gd name="T65" fmla="*/ 16 h 217"/>
                <a:gd name="T66" fmla="*/ 69 w 163"/>
                <a:gd name="T67" fmla="*/ 37 h 217"/>
                <a:gd name="T68" fmla="*/ 83 w 163"/>
                <a:gd name="T69" fmla="*/ 61 h 217"/>
                <a:gd name="T70" fmla="*/ 92 w 163"/>
                <a:gd name="T71" fmla="*/ 83 h 217"/>
                <a:gd name="T72" fmla="*/ 105 w 163"/>
                <a:gd name="T73" fmla="*/ 80 h 217"/>
                <a:gd name="T74" fmla="*/ 120 w 163"/>
                <a:gd name="T75" fmla="*/ 42 h 217"/>
                <a:gd name="T76" fmla="*/ 123 w 163"/>
                <a:gd name="T77" fmla="*/ 22 h 217"/>
                <a:gd name="T78" fmla="*/ 125 w 163"/>
                <a:gd name="T79" fmla="*/ 26 h 217"/>
                <a:gd name="T80" fmla="*/ 127 w 163"/>
                <a:gd name="T81" fmla="*/ 47 h 217"/>
                <a:gd name="T82" fmla="*/ 117 w 163"/>
                <a:gd name="T83" fmla="*/ 90 h 217"/>
                <a:gd name="T84" fmla="*/ 108 w 163"/>
                <a:gd name="T85" fmla="*/ 121 h 217"/>
                <a:gd name="T86" fmla="*/ 113 w 163"/>
                <a:gd name="T87" fmla="*/ 142 h 217"/>
                <a:gd name="T88" fmla="*/ 121 w 163"/>
                <a:gd name="T89" fmla="*/ 147 h 217"/>
                <a:gd name="T90" fmla="*/ 133 w 163"/>
                <a:gd name="T91" fmla="*/ 139 h 217"/>
                <a:gd name="T92" fmla="*/ 144 w 163"/>
                <a:gd name="T93" fmla="*/ 132 h 217"/>
                <a:gd name="T94" fmla="*/ 152 w 163"/>
                <a:gd name="T95" fmla="*/ 122 h 217"/>
                <a:gd name="T96" fmla="*/ 158 w 163"/>
                <a:gd name="T97" fmla="*/ 110 h 217"/>
                <a:gd name="T98" fmla="*/ 163 w 163"/>
                <a:gd name="T99" fmla="*/ 112 h 217"/>
                <a:gd name="T100" fmla="*/ 161 w 163"/>
                <a:gd name="T101" fmla="*/ 124 h 217"/>
                <a:gd name="T102" fmla="*/ 152 w 163"/>
                <a:gd name="T103" fmla="*/ 138 h 217"/>
                <a:gd name="T104" fmla="*/ 140 w 163"/>
                <a:gd name="T105" fmla="*/ 152 h 217"/>
                <a:gd name="T106" fmla="*/ 127 w 163"/>
                <a:gd name="T107" fmla="*/ 163 h 217"/>
                <a:gd name="T108" fmla="*/ 124 w 163"/>
                <a:gd name="T109" fmla="*/ 174 h 217"/>
                <a:gd name="T110" fmla="*/ 129 w 163"/>
                <a:gd name="T111" fmla="*/ 188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3" h="217">
                  <a:moveTo>
                    <a:pt x="132" y="193"/>
                  </a:moveTo>
                  <a:lnTo>
                    <a:pt x="130" y="199"/>
                  </a:lnTo>
                  <a:lnTo>
                    <a:pt x="129" y="204"/>
                  </a:lnTo>
                  <a:lnTo>
                    <a:pt x="128" y="211"/>
                  </a:lnTo>
                  <a:lnTo>
                    <a:pt x="128" y="217"/>
                  </a:lnTo>
                  <a:lnTo>
                    <a:pt x="120" y="204"/>
                  </a:lnTo>
                  <a:lnTo>
                    <a:pt x="113" y="189"/>
                  </a:lnTo>
                  <a:lnTo>
                    <a:pt x="107" y="176"/>
                  </a:lnTo>
                  <a:lnTo>
                    <a:pt x="104" y="167"/>
                  </a:lnTo>
                  <a:lnTo>
                    <a:pt x="99" y="164"/>
                  </a:lnTo>
                  <a:lnTo>
                    <a:pt x="92" y="162"/>
                  </a:lnTo>
                  <a:lnTo>
                    <a:pt x="84" y="158"/>
                  </a:lnTo>
                  <a:lnTo>
                    <a:pt x="77" y="156"/>
                  </a:lnTo>
                  <a:lnTo>
                    <a:pt x="69" y="153"/>
                  </a:lnTo>
                  <a:lnTo>
                    <a:pt x="61" y="151"/>
                  </a:lnTo>
                  <a:lnTo>
                    <a:pt x="54" y="148"/>
                  </a:lnTo>
                  <a:lnTo>
                    <a:pt x="48" y="148"/>
                  </a:lnTo>
                  <a:lnTo>
                    <a:pt x="46" y="147"/>
                  </a:lnTo>
                  <a:lnTo>
                    <a:pt x="45" y="144"/>
                  </a:lnTo>
                  <a:lnTo>
                    <a:pt x="42" y="143"/>
                  </a:lnTo>
                  <a:lnTo>
                    <a:pt x="41" y="142"/>
                  </a:lnTo>
                  <a:lnTo>
                    <a:pt x="46" y="142"/>
                  </a:lnTo>
                  <a:lnTo>
                    <a:pt x="54" y="143"/>
                  </a:lnTo>
                  <a:lnTo>
                    <a:pt x="63" y="144"/>
                  </a:lnTo>
                  <a:lnTo>
                    <a:pt x="74" y="144"/>
                  </a:lnTo>
                  <a:lnTo>
                    <a:pt x="83" y="146"/>
                  </a:lnTo>
                  <a:lnTo>
                    <a:pt x="91" y="147"/>
                  </a:lnTo>
                  <a:lnTo>
                    <a:pt x="98" y="148"/>
                  </a:lnTo>
                  <a:lnTo>
                    <a:pt x="102" y="149"/>
                  </a:lnTo>
                  <a:lnTo>
                    <a:pt x="98" y="137"/>
                  </a:lnTo>
                  <a:lnTo>
                    <a:pt x="94" y="127"/>
                  </a:lnTo>
                  <a:lnTo>
                    <a:pt x="90" y="120"/>
                  </a:lnTo>
                  <a:lnTo>
                    <a:pt x="86" y="113"/>
                  </a:lnTo>
                  <a:lnTo>
                    <a:pt x="73" y="108"/>
                  </a:lnTo>
                  <a:lnTo>
                    <a:pt x="61" y="103"/>
                  </a:lnTo>
                  <a:lnTo>
                    <a:pt x="49" y="98"/>
                  </a:lnTo>
                  <a:lnTo>
                    <a:pt x="38" y="92"/>
                  </a:lnTo>
                  <a:lnTo>
                    <a:pt x="29" y="86"/>
                  </a:lnTo>
                  <a:lnTo>
                    <a:pt x="20" y="81"/>
                  </a:lnTo>
                  <a:lnTo>
                    <a:pt x="12" y="78"/>
                  </a:lnTo>
                  <a:lnTo>
                    <a:pt x="7" y="76"/>
                  </a:lnTo>
                  <a:lnTo>
                    <a:pt x="3" y="73"/>
                  </a:lnTo>
                  <a:lnTo>
                    <a:pt x="0" y="71"/>
                  </a:lnTo>
                  <a:lnTo>
                    <a:pt x="1" y="70"/>
                  </a:lnTo>
                  <a:lnTo>
                    <a:pt x="8" y="71"/>
                  </a:lnTo>
                  <a:lnTo>
                    <a:pt x="15" y="73"/>
                  </a:lnTo>
                  <a:lnTo>
                    <a:pt x="23" y="77"/>
                  </a:lnTo>
                  <a:lnTo>
                    <a:pt x="32" y="82"/>
                  </a:lnTo>
                  <a:lnTo>
                    <a:pt x="42" y="86"/>
                  </a:lnTo>
                  <a:lnTo>
                    <a:pt x="54" y="91"/>
                  </a:lnTo>
                  <a:lnTo>
                    <a:pt x="65" y="95"/>
                  </a:lnTo>
                  <a:lnTo>
                    <a:pt x="74" y="98"/>
                  </a:lnTo>
                  <a:lnTo>
                    <a:pt x="83" y="100"/>
                  </a:lnTo>
                  <a:lnTo>
                    <a:pt x="82" y="91"/>
                  </a:lnTo>
                  <a:lnTo>
                    <a:pt x="78" y="78"/>
                  </a:lnTo>
                  <a:lnTo>
                    <a:pt x="71" y="63"/>
                  </a:lnTo>
                  <a:lnTo>
                    <a:pt x="65" y="50"/>
                  </a:lnTo>
                  <a:lnTo>
                    <a:pt x="57" y="35"/>
                  </a:lnTo>
                  <a:lnTo>
                    <a:pt x="49" y="22"/>
                  </a:lnTo>
                  <a:lnTo>
                    <a:pt x="42" y="13"/>
                  </a:lnTo>
                  <a:lnTo>
                    <a:pt x="38" y="7"/>
                  </a:lnTo>
                  <a:lnTo>
                    <a:pt x="34" y="2"/>
                  </a:lnTo>
                  <a:lnTo>
                    <a:pt x="36" y="0"/>
                  </a:lnTo>
                  <a:lnTo>
                    <a:pt x="42" y="2"/>
                  </a:lnTo>
                  <a:lnTo>
                    <a:pt x="50" y="10"/>
                  </a:lnTo>
                  <a:lnTo>
                    <a:pt x="55" y="16"/>
                  </a:lnTo>
                  <a:lnTo>
                    <a:pt x="62" y="26"/>
                  </a:lnTo>
                  <a:lnTo>
                    <a:pt x="69" y="37"/>
                  </a:lnTo>
                  <a:lnTo>
                    <a:pt x="77" y="48"/>
                  </a:lnTo>
                  <a:lnTo>
                    <a:pt x="83" y="61"/>
                  </a:lnTo>
                  <a:lnTo>
                    <a:pt x="88" y="72"/>
                  </a:lnTo>
                  <a:lnTo>
                    <a:pt x="92" y="83"/>
                  </a:lnTo>
                  <a:lnTo>
                    <a:pt x="95" y="91"/>
                  </a:lnTo>
                  <a:lnTo>
                    <a:pt x="105" y="80"/>
                  </a:lnTo>
                  <a:lnTo>
                    <a:pt x="115" y="61"/>
                  </a:lnTo>
                  <a:lnTo>
                    <a:pt x="120" y="42"/>
                  </a:lnTo>
                  <a:lnTo>
                    <a:pt x="123" y="28"/>
                  </a:lnTo>
                  <a:lnTo>
                    <a:pt x="123" y="22"/>
                  </a:lnTo>
                  <a:lnTo>
                    <a:pt x="124" y="21"/>
                  </a:lnTo>
                  <a:lnTo>
                    <a:pt x="125" y="26"/>
                  </a:lnTo>
                  <a:lnTo>
                    <a:pt x="127" y="33"/>
                  </a:lnTo>
                  <a:lnTo>
                    <a:pt x="127" y="47"/>
                  </a:lnTo>
                  <a:lnTo>
                    <a:pt x="124" y="68"/>
                  </a:lnTo>
                  <a:lnTo>
                    <a:pt x="117" y="90"/>
                  </a:lnTo>
                  <a:lnTo>
                    <a:pt x="102" y="108"/>
                  </a:lnTo>
                  <a:lnTo>
                    <a:pt x="108" y="121"/>
                  </a:lnTo>
                  <a:lnTo>
                    <a:pt x="112" y="132"/>
                  </a:lnTo>
                  <a:lnTo>
                    <a:pt x="113" y="142"/>
                  </a:lnTo>
                  <a:lnTo>
                    <a:pt x="115" y="149"/>
                  </a:lnTo>
                  <a:lnTo>
                    <a:pt x="121" y="147"/>
                  </a:lnTo>
                  <a:lnTo>
                    <a:pt x="128" y="143"/>
                  </a:lnTo>
                  <a:lnTo>
                    <a:pt x="133" y="139"/>
                  </a:lnTo>
                  <a:lnTo>
                    <a:pt x="138" y="136"/>
                  </a:lnTo>
                  <a:lnTo>
                    <a:pt x="144" y="132"/>
                  </a:lnTo>
                  <a:lnTo>
                    <a:pt x="148" y="127"/>
                  </a:lnTo>
                  <a:lnTo>
                    <a:pt x="152" y="122"/>
                  </a:lnTo>
                  <a:lnTo>
                    <a:pt x="154" y="116"/>
                  </a:lnTo>
                  <a:lnTo>
                    <a:pt x="158" y="110"/>
                  </a:lnTo>
                  <a:lnTo>
                    <a:pt x="162" y="108"/>
                  </a:lnTo>
                  <a:lnTo>
                    <a:pt x="163" y="112"/>
                  </a:lnTo>
                  <a:lnTo>
                    <a:pt x="163" y="120"/>
                  </a:lnTo>
                  <a:lnTo>
                    <a:pt x="161" y="124"/>
                  </a:lnTo>
                  <a:lnTo>
                    <a:pt x="157" y="131"/>
                  </a:lnTo>
                  <a:lnTo>
                    <a:pt x="152" y="138"/>
                  </a:lnTo>
                  <a:lnTo>
                    <a:pt x="146" y="146"/>
                  </a:lnTo>
                  <a:lnTo>
                    <a:pt x="140" y="152"/>
                  </a:lnTo>
                  <a:lnTo>
                    <a:pt x="133" y="158"/>
                  </a:lnTo>
                  <a:lnTo>
                    <a:pt x="127" y="163"/>
                  </a:lnTo>
                  <a:lnTo>
                    <a:pt x="121" y="166"/>
                  </a:lnTo>
                  <a:lnTo>
                    <a:pt x="124" y="174"/>
                  </a:lnTo>
                  <a:lnTo>
                    <a:pt x="127" y="181"/>
                  </a:lnTo>
                  <a:lnTo>
                    <a:pt x="129" y="188"/>
                  </a:lnTo>
                  <a:lnTo>
                    <a:pt x="132" y="193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2" name="Freeform 640">
              <a:extLst>
                <a:ext uri="{FF2B5EF4-FFF2-40B4-BE49-F238E27FC236}">
                  <a16:creationId xmlns:a16="http://schemas.microsoft.com/office/drawing/2014/main" xmlns="" id="{04938FE5-0EAD-0D36-65AC-BC45E0C2E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8" y="4156"/>
              <a:ext cx="81" cy="98"/>
            </a:xfrm>
            <a:custGeom>
              <a:avLst/>
              <a:gdLst>
                <a:gd name="T0" fmla="*/ 151 w 160"/>
                <a:gd name="T1" fmla="*/ 1 h 196"/>
                <a:gd name="T2" fmla="*/ 135 w 160"/>
                <a:gd name="T3" fmla="*/ 5 h 196"/>
                <a:gd name="T4" fmla="*/ 125 w 160"/>
                <a:gd name="T5" fmla="*/ 14 h 196"/>
                <a:gd name="T6" fmla="*/ 113 w 160"/>
                <a:gd name="T7" fmla="*/ 31 h 196"/>
                <a:gd name="T8" fmla="*/ 96 w 160"/>
                <a:gd name="T9" fmla="*/ 36 h 196"/>
                <a:gd name="T10" fmla="*/ 73 w 160"/>
                <a:gd name="T11" fmla="*/ 38 h 196"/>
                <a:gd name="T12" fmla="*/ 50 w 160"/>
                <a:gd name="T13" fmla="*/ 45 h 196"/>
                <a:gd name="T14" fmla="*/ 31 w 160"/>
                <a:gd name="T15" fmla="*/ 52 h 196"/>
                <a:gd name="T16" fmla="*/ 23 w 160"/>
                <a:gd name="T17" fmla="*/ 60 h 196"/>
                <a:gd name="T18" fmla="*/ 25 w 160"/>
                <a:gd name="T19" fmla="*/ 61 h 196"/>
                <a:gd name="T20" fmla="*/ 35 w 160"/>
                <a:gd name="T21" fmla="*/ 56 h 196"/>
                <a:gd name="T22" fmla="*/ 50 w 160"/>
                <a:gd name="T23" fmla="*/ 51 h 196"/>
                <a:gd name="T24" fmla="*/ 68 w 160"/>
                <a:gd name="T25" fmla="*/ 47 h 196"/>
                <a:gd name="T26" fmla="*/ 89 w 160"/>
                <a:gd name="T27" fmla="*/ 47 h 196"/>
                <a:gd name="T28" fmla="*/ 92 w 160"/>
                <a:gd name="T29" fmla="*/ 62 h 196"/>
                <a:gd name="T30" fmla="*/ 79 w 160"/>
                <a:gd name="T31" fmla="*/ 88 h 196"/>
                <a:gd name="T32" fmla="*/ 65 w 160"/>
                <a:gd name="T33" fmla="*/ 98 h 196"/>
                <a:gd name="T34" fmla="*/ 48 w 160"/>
                <a:gd name="T35" fmla="*/ 103 h 196"/>
                <a:gd name="T36" fmla="*/ 29 w 160"/>
                <a:gd name="T37" fmla="*/ 108 h 196"/>
                <a:gd name="T38" fmla="*/ 11 w 160"/>
                <a:gd name="T39" fmla="*/ 112 h 196"/>
                <a:gd name="T40" fmla="*/ 1 w 160"/>
                <a:gd name="T41" fmla="*/ 115 h 196"/>
                <a:gd name="T42" fmla="*/ 1 w 160"/>
                <a:gd name="T43" fmla="*/ 116 h 196"/>
                <a:gd name="T44" fmla="*/ 13 w 160"/>
                <a:gd name="T45" fmla="*/ 116 h 196"/>
                <a:gd name="T46" fmla="*/ 27 w 160"/>
                <a:gd name="T47" fmla="*/ 115 h 196"/>
                <a:gd name="T48" fmla="*/ 43 w 160"/>
                <a:gd name="T49" fmla="*/ 112 h 196"/>
                <a:gd name="T50" fmla="*/ 60 w 160"/>
                <a:gd name="T51" fmla="*/ 110 h 196"/>
                <a:gd name="T52" fmla="*/ 56 w 160"/>
                <a:gd name="T53" fmla="*/ 121 h 196"/>
                <a:gd name="T54" fmla="*/ 38 w 160"/>
                <a:gd name="T55" fmla="*/ 157 h 196"/>
                <a:gd name="T56" fmla="*/ 39 w 160"/>
                <a:gd name="T57" fmla="*/ 187 h 196"/>
                <a:gd name="T58" fmla="*/ 50 w 160"/>
                <a:gd name="T59" fmla="*/ 164 h 196"/>
                <a:gd name="T60" fmla="*/ 61 w 160"/>
                <a:gd name="T61" fmla="*/ 141 h 196"/>
                <a:gd name="T62" fmla="*/ 73 w 160"/>
                <a:gd name="T63" fmla="*/ 121 h 196"/>
                <a:gd name="T64" fmla="*/ 84 w 160"/>
                <a:gd name="T65" fmla="*/ 131 h 196"/>
                <a:gd name="T66" fmla="*/ 98 w 160"/>
                <a:gd name="T67" fmla="*/ 164 h 196"/>
                <a:gd name="T68" fmla="*/ 112 w 160"/>
                <a:gd name="T69" fmla="*/ 181 h 196"/>
                <a:gd name="T70" fmla="*/ 112 w 160"/>
                <a:gd name="T71" fmla="*/ 176 h 196"/>
                <a:gd name="T72" fmla="*/ 101 w 160"/>
                <a:gd name="T73" fmla="*/ 153 h 196"/>
                <a:gd name="T74" fmla="*/ 92 w 160"/>
                <a:gd name="T75" fmla="*/ 118 h 196"/>
                <a:gd name="T76" fmla="*/ 96 w 160"/>
                <a:gd name="T77" fmla="*/ 91 h 196"/>
                <a:gd name="T78" fmla="*/ 112 w 160"/>
                <a:gd name="T79" fmla="*/ 61 h 196"/>
                <a:gd name="T80" fmla="*/ 129 w 160"/>
                <a:gd name="T81" fmla="*/ 63 h 196"/>
                <a:gd name="T82" fmla="*/ 150 w 160"/>
                <a:gd name="T83" fmla="*/ 95 h 196"/>
                <a:gd name="T84" fmla="*/ 155 w 160"/>
                <a:gd name="T85" fmla="*/ 124 h 196"/>
                <a:gd name="T86" fmla="*/ 159 w 160"/>
                <a:gd name="T87" fmla="*/ 120 h 196"/>
                <a:gd name="T88" fmla="*/ 156 w 160"/>
                <a:gd name="T89" fmla="*/ 91 h 196"/>
                <a:gd name="T90" fmla="*/ 142 w 160"/>
                <a:gd name="T91" fmla="*/ 51 h 196"/>
                <a:gd name="T92" fmla="*/ 142 w 160"/>
                <a:gd name="T93" fmla="*/ 32 h 196"/>
                <a:gd name="T94" fmla="*/ 155 w 160"/>
                <a:gd name="T95" fmla="*/ 10 h 196"/>
                <a:gd name="T96" fmla="*/ 160 w 160"/>
                <a:gd name="T9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0" h="196">
                  <a:moveTo>
                    <a:pt x="160" y="0"/>
                  </a:moveTo>
                  <a:lnTo>
                    <a:pt x="151" y="1"/>
                  </a:lnTo>
                  <a:lnTo>
                    <a:pt x="143" y="4"/>
                  </a:lnTo>
                  <a:lnTo>
                    <a:pt x="135" y="5"/>
                  </a:lnTo>
                  <a:lnTo>
                    <a:pt x="126" y="5"/>
                  </a:lnTo>
                  <a:lnTo>
                    <a:pt x="125" y="14"/>
                  </a:lnTo>
                  <a:lnTo>
                    <a:pt x="119" y="23"/>
                  </a:lnTo>
                  <a:lnTo>
                    <a:pt x="113" y="31"/>
                  </a:lnTo>
                  <a:lnTo>
                    <a:pt x="105" y="35"/>
                  </a:lnTo>
                  <a:lnTo>
                    <a:pt x="96" y="36"/>
                  </a:lnTo>
                  <a:lnTo>
                    <a:pt x="85" y="37"/>
                  </a:lnTo>
                  <a:lnTo>
                    <a:pt x="73" y="38"/>
                  </a:lnTo>
                  <a:lnTo>
                    <a:pt x="61" y="42"/>
                  </a:lnTo>
                  <a:lnTo>
                    <a:pt x="50" y="45"/>
                  </a:lnTo>
                  <a:lnTo>
                    <a:pt x="39" y="48"/>
                  </a:lnTo>
                  <a:lnTo>
                    <a:pt x="31" y="52"/>
                  </a:lnTo>
                  <a:lnTo>
                    <a:pt x="26" y="57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5" y="61"/>
                  </a:lnTo>
                  <a:lnTo>
                    <a:pt x="30" y="58"/>
                  </a:lnTo>
                  <a:lnTo>
                    <a:pt x="35" y="56"/>
                  </a:lnTo>
                  <a:lnTo>
                    <a:pt x="42" y="53"/>
                  </a:lnTo>
                  <a:lnTo>
                    <a:pt x="50" y="51"/>
                  </a:lnTo>
                  <a:lnTo>
                    <a:pt x="59" y="50"/>
                  </a:lnTo>
                  <a:lnTo>
                    <a:pt x="68" y="47"/>
                  </a:lnTo>
                  <a:lnTo>
                    <a:pt x="79" y="47"/>
                  </a:lnTo>
                  <a:lnTo>
                    <a:pt x="89" y="47"/>
                  </a:lnTo>
                  <a:lnTo>
                    <a:pt x="98" y="48"/>
                  </a:lnTo>
                  <a:lnTo>
                    <a:pt x="92" y="62"/>
                  </a:lnTo>
                  <a:lnTo>
                    <a:pt x="85" y="77"/>
                  </a:lnTo>
                  <a:lnTo>
                    <a:pt x="79" y="88"/>
                  </a:lnTo>
                  <a:lnTo>
                    <a:pt x="71" y="96"/>
                  </a:lnTo>
                  <a:lnTo>
                    <a:pt x="65" y="98"/>
                  </a:lnTo>
                  <a:lnTo>
                    <a:pt x="58" y="101"/>
                  </a:lnTo>
                  <a:lnTo>
                    <a:pt x="48" y="103"/>
                  </a:lnTo>
                  <a:lnTo>
                    <a:pt x="38" y="106"/>
                  </a:lnTo>
                  <a:lnTo>
                    <a:pt x="29" y="108"/>
                  </a:lnTo>
                  <a:lnTo>
                    <a:pt x="19" y="111"/>
                  </a:lnTo>
                  <a:lnTo>
                    <a:pt x="11" y="112"/>
                  </a:lnTo>
                  <a:lnTo>
                    <a:pt x="5" y="113"/>
                  </a:lnTo>
                  <a:lnTo>
                    <a:pt x="1" y="115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7" y="116"/>
                  </a:lnTo>
                  <a:lnTo>
                    <a:pt x="13" y="116"/>
                  </a:lnTo>
                  <a:lnTo>
                    <a:pt x="19" y="115"/>
                  </a:lnTo>
                  <a:lnTo>
                    <a:pt x="27" y="115"/>
                  </a:lnTo>
                  <a:lnTo>
                    <a:pt x="35" y="113"/>
                  </a:lnTo>
                  <a:lnTo>
                    <a:pt x="43" y="112"/>
                  </a:lnTo>
                  <a:lnTo>
                    <a:pt x="52" y="111"/>
                  </a:lnTo>
                  <a:lnTo>
                    <a:pt x="60" y="110"/>
                  </a:lnTo>
                  <a:lnTo>
                    <a:pt x="68" y="108"/>
                  </a:lnTo>
                  <a:lnTo>
                    <a:pt x="56" y="121"/>
                  </a:lnTo>
                  <a:lnTo>
                    <a:pt x="46" y="134"/>
                  </a:lnTo>
                  <a:lnTo>
                    <a:pt x="38" y="157"/>
                  </a:lnTo>
                  <a:lnTo>
                    <a:pt x="35" y="196"/>
                  </a:lnTo>
                  <a:lnTo>
                    <a:pt x="39" y="187"/>
                  </a:lnTo>
                  <a:lnTo>
                    <a:pt x="44" y="177"/>
                  </a:lnTo>
                  <a:lnTo>
                    <a:pt x="50" y="164"/>
                  </a:lnTo>
                  <a:lnTo>
                    <a:pt x="55" y="153"/>
                  </a:lnTo>
                  <a:lnTo>
                    <a:pt x="61" y="141"/>
                  </a:lnTo>
                  <a:lnTo>
                    <a:pt x="68" y="129"/>
                  </a:lnTo>
                  <a:lnTo>
                    <a:pt x="73" y="121"/>
                  </a:lnTo>
                  <a:lnTo>
                    <a:pt x="80" y="115"/>
                  </a:lnTo>
                  <a:lnTo>
                    <a:pt x="84" y="131"/>
                  </a:lnTo>
                  <a:lnTo>
                    <a:pt x="90" y="148"/>
                  </a:lnTo>
                  <a:lnTo>
                    <a:pt x="98" y="164"/>
                  </a:lnTo>
                  <a:lnTo>
                    <a:pt x="106" y="176"/>
                  </a:lnTo>
                  <a:lnTo>
                    <a:pt x="112" y="181"/>
                  </a:lnTo>
                  <a:lnTo>
                    <a:pt x="113" y="179"/>
                  </a:lnTo>
                  <a:lnTo>
                    <a:pt x="112" y="176"/>
                  </a:lnTo>
                  <a:lnTo>
                    <a:pt x="108" y="171"/>
                  </a:lnTo>
                  <a:lnTo>
                    <a:pt x="101" y="153"/>
                  </a:lnTo>
                  <a:lnTo>
                    <a:pt x="96" y="134"/>
                  </a:lnTo>
                  <a:lnTo>
                    <a:pt x="92" y="118"/>
                  </a:lnTo>
                  <a:lnTo>
                    <a:pt x="92" y="105"/>
                  </a:lnTo>
                  <a:lnTo>
                    <a:pt x="96" y="91"/>
                  </a:lnTo>
                  <a:lnTo>
                    <a:pt x="104" y="76"/>
                  </a:lnTo>
                  <a:lnTo>
                    <a:pt x="112" y="61"/>
                  </a:lnTo>
                  <a:lnTo>
                    <a:pt x="117" y="52"/>
                  </a:lnTo>
                  <a:lnTo>
                    <a:pt x="129" y="63"/>
                  </a:lnTo>
                  <a:lnTo>
                    <a:pt x="140" y="77"/>
                  </a:lnTo>
                  <a:lnTo>
                    <a:pt x="150" y="95"/>
                  </a:lnTo>
                  <a:lnTo>
                    <a:pt x="154" y="117"/>
                  </a:lnTo>
                  <a:lnTo>
                    <a:pt x="155" y="124"/>
                  </a:lnTo>
                  <a:lnTo>
                    <a:pt x="156" y="124"/>
                  </a:lnTo>
                  <a:lnTo>
                    <a:pt x="159" y="120"/>
                  </a:lnTo>
                  <a:lnTo>
                    <a:pt x="159" y="113"/>
                  </a:lnTo>
                  <a:lnTo>
                    <a:pt x="156" y="91"/>
                  </a:lnTo>
                  <a:lnTo>
                    <a:pt x="150" y="68"/>
                  </a:lnTo>
                  <a:lnTo>
                    <a:pt x="142" y="51"/>
                  </a:lnTo>
                  <a:lnTo>
                    <a:pt x="134" y="42"/>
                  </a:lnTo>
                  <a:lnTo>
                    <a:pt x="142" y="32"/>
                  </a:lnTo>
                  <a:lnTo>
                    <a:pt x="148" y="21"/>
                  </a:lnTo>
                  <a:lnTo>
                    <a:pt x="155" y="10"/>
                  </a:lnTo>
                  <a:lnTo>
                    <a:pt x="159" y="0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3" name="Freeform 641">
              <a:extLst>
                <a:ext uri="{FF2B5EF4-FFF2-40B4-BE49-F238E27FC236}">
                  <a16:creationId xmlns:a16="http://schemas.microsoft.com/office/drawing/2014/main" xmlns="" id="{FD566C4B-E092-AB79-D281-D2D39F1F6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3" y="4023"/>
              <a:ext cx="114" cy="84"/>
            </a:xfrm>
            <a:custGeom>
              <a:avLst/>
              <a:gdLst>
                <a:gd name="T0" fmla="*/ 135 w 228"/>
                <a:gd name="T1" fmla="*/ 11 h 167"/>
                <a:gd name="T2" fmla="*/ 158 w 228"/>
                <a:gd name="T3" fmla="*/ 10 h 167"/>
                <a:gd name="T4" fmla="*/ 179 w 228"/>
                <a:gd name="T5" fmla="*/ 21 h 167"/>
                <a:gd name="T6" fmla="*/ 182 w 228"/>
                <a:gd name="T7" fmla="*/ 34 h 167"/>
                <a:gd name="T8" fmla="*/ 179 w 228"/>
                <a:gd name="T9" fmla="*/ 52 h 167"/>
                <a:gd name="T10" fmla="*/ 146 w 228"/>
                <a:gd name="T11" fmla="*/ 59 h 167"/>
                <a:gd name="T12" fmla="*/ 131 w 228"/>
                <a:gd name="T13" fmla="*/ 70 h 167"/>
                <a:gd name="T14" fmla="*/ 131 w 228"/>
                <a:gd name="T15" fmla="*/ 76 h 167"/>
                <a:gd name="T16" fmla="*/ 135 w 228"/>
                <a:gd name="T17" fmla="*/ 73 h 167"/>
                <a:gd name="T18" fmla="*/ 159 w 228"/>
                <a:gd name="T19" fmla="*/ 68 h 167"/>
                <a:gd name="T20" fmla="*/ 171 w 228"/>
                <a:gd name="T21" fmla="*/ 76 h 167"/>
                <a:gd name="T22" fmla="*/ 175 w 228"/>
                <a:gd name="T23" fmla="*/ 83 h 167"/>
                <a:gd name="T24" fmla="*/ 175 w 228"/>
                <a:gd name="T25" fmla="*/ 91 h 167"/>
                <a:gd name="T26" fmla="*/ 168 w 228"/>
                <a:gd name="T27" fmla="*/ 103 h 167"/>
                <a:gd name="T28" fmla="*/ 175 w 228"/>
                <a:gd name="T29" fmla="*/ 108 h 167"/>
                <a:gd name="T30" fmla="*/ 188 w 228"/>
                <a:gd name="T31" fmla="*/ 105 h 167"/>
                <a:gd name="T32" fmla="*/ 205 w 228"/>
                <a:gd name="T33" fmla="*/ 106 h 167"/>
                <a:gd name="T34" fmla="*/ 220 w 228"/>
                <a:gd name="T35" fmla="*/ 116 h 167"/>
                <a:gd name="T36" fmla="*/ 225 w 228"/>
                <a:gd name="T37" fmla="*/ 148 h 167"/>
                <a:gd name="T38" fmla="*/ 209 w 228"/>
                <a:gd name="T39" fmla="*/ 163 h 167"/>
                <a:gd name="T40" fmla="*/ 191 w 228"/>
                <a:gd name="T41" fmla="*/ 167 h 167"/>
                <a:gd name="T42" fmla="*/ 175 w 228"/>
                <a:gd name="T43" fmla="*/ 161 h 167"/>
                <a:gd name="T44" fmla="*/ 164 w 228"/>
                <a:gd name="T45" fmla="*/ 137 h 167"/>
                <a:gd name="T46" fmla="*/ 149 w 228"/>
                <a:gd name="T47" fmla="*/ 116 h 167"/>
                <a:gd name="T48" fmla="*/ 129 w 228"/>
                <a:gd name="T49" fmla="*/ 102 h 167"/>
                <a:gd name="T50" fmla="*/ 128 w 228"/>
                <a:gd name="T51" fmla="*/ 106 h 167"/>
                <a:gd name="T52" fmla="*/ 128 w 228"/>
                <a:gd name="T53" fmla="*/ 140 h 167"/>
                <a:gd name="T54" fmla="*/ 112 w 228"/>
                <a:gd name="T55" fmla="*/ 155 h 167"/>
                <a:gd name="T56" fmla="*/ 87 w 228"/>
                <a:gd name="T57" fmla="*/ 158 h 167"/>
                <a:gd name="T58" fmla="*/ 66 w 228"/>
                <a:gd name="T59" fmla="*/ 143 h 167"/>
                <a:gd name="T60" fmla="*/ 59 w 228"/>
                <a:gd name="T61" fmla="*/ 122 h 167"/>
                <a:gd name="T62" fmla="*/ 66 w 228"/>
                <a:gd name="T63" fmla="*/ 103 h 167"/>
                <a:gd name="T64" fmla="*/ 66 w 228"/>
                <a:gd name="T65" fmla="*/ 96 h 167"/>
                <a:gd name="T66" fmla="*/ 49 w 228"/>
                <a:gd name="T67" fmla="*/ 78 h 167"/>
                <a:gd name="T68" fmla="*/ 35 w 228"/>
                <a:gd name="T69" fmla="*/ 98 h 167"/>
                <a:gd name="T70" fmla="*/ 5 w 228"/>
                <a:gd name="T71" fmla="*/ 85 h 167"/>
                <a:gd name="T72" fmla="*/ 1 w 228"/>
                <a:gd name="T73" fmla="*/ 66 h 167"/>
                <a:gd name="T74" fmla="*/ 13 w 228"/>
                <a:gd name="T75" fmla="*/ 45 h 167"/>
                <a:gd name="T76" fmla="*/ 22 w 228"/>
                <a:gd name="T77" fmla="*/ 40 h 167"/>
                <a:gd name="T78" fmla="*/ 34 w 228"/>
                <a:gd name="T79" fmla="*/ 37 h 167"/>
                <a:gd name="T80" fmla="*/ 38 w 228"/>
                <a:gd name="T81" fmla="*/ 29 h 167"/>
                <a:gd name="T82" fmla="*/ 55 w 228"/>
                <a:gd name="T83" fmla="*/ 2 h 167"/>
                <a:gd name="T84" fmla="*/ 77 w 228"/>
                <a:gd name="T85" fmla="*/ 1 h 167"/>
                <a:gd name="T86" fmla="*/ 100 w 228"/>
                <a:gd name="T87" fmla="*/ 17 h 167"/>
                <a:gd name="T88" fmla="*/ 99 w 228"/>
                <a:gd name="T89" fmla="*/ 41 h 167"/>
                <a:gd name="T90" fmla="*/ 113 w 228"/>
                <a:gd name="T91" fmla="*/ 60 h 167"/>
                <a:gd name="T92" fmla="*/ 112 w 228"/>
                <a:gd name="T93" fmla="*/ 67 h 167"/>
                <a:gd name="T94" fmla="*/ 122 w 228"/>
                <a:gd name="T95" fmla="*/ 59 h 167"/>
                <a:gd name="T96" fmla="*/ 125 w 228"/>
                <a:gd name="T97" fmla="*/ 42 h 167"/>
                <a:gd name="T98" fmla="*/ 125 w 228"/>
                <a:gd name="T99" fmla="*/ 1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8" h="167">
                  <a:moveTo>
                    <a:pt x="125" y="17"/>
                  </a:moveTo>
                  <a:lnTo>
                    <a:pt x="129" y="14"/>
                  </a:lnTo>
                  <a:lnTo>
                    <a:pt x="135" y="11"/>
                  </a:lnTo>
                  <a:lnTo>
                    <a:pt x="143" y="10"/>
                  </a:lnTo>
                  <a:lnTo>
                    <a:pt x="151" y="10"/>
                  </a:lnTo>
                  <a:lnTo>
                    <a:pt x="158" y="10"/>
                  </a:lnTo>
                  <a:lnTo>
                    <a:pt x="166" y="11"/>
                  </a:lnTo>
                  <a:lnTo>
                    <a:pt x="172" y="15"/>
                  </a:lnTo>
                  <a:lnTo>
                    <a:pt x="179" y="21"/>
                  </a:lnTo>
                  <a:lnTo>
                    <a:pt x="178" y="20"/>
                  </a:lnTo>
                  <a:lnTo>
                    <a:pt x="180" y="25"/>
                  </a:lnTo>
                  <a:lnTo>
                    <a:pt x="182" y="34"/>
                  </a:lnTo>
                  <a:lnTo>
                    <a:pt x="182" y="41"/>
                  </a:lnTo>
                  <a:lnTo>
                    <a:pt x="182" y="47"/>
                  </a:lnTo>
                  <a:lnTo>
                    <a:pt x="179" y="52"/>
                  </a:lnTo>
                  <a:lnTo>
                    <a:pt x="174" y="57"/>
                  </a:lnTo>
                  <a:lnTo>
                    <a:pt x="163" y="60"/>
                  </a:lnTo>
                  <a:lnTo>
                    <a:pt x="146" y="59"/>
                  </a:lnTo>
                  <a:lnTo>
                    <a:pt x="142" y="62"/>
                  </a:lnTo>
                  <a:lnTo>
                    <a:pt x="137" y="66"/>
                  </a:lnTo>
                  <a:lnTo>
                    <a:pt x="131" y="70"/>
                  </a:lnTo>
                  <a:lnTo>
                    <a:pt x="129" y="72"/>
                  </a:lnTo>
                  <a:lnTo>
                    <a:pt x="130" y="73"/>
                  </a:lnTo>
                  <a:lnTo>
                    <a:pt x="131" y="76"/>
                  </a:lnTo>
                  <a:lnTo>
                    <a:pt x="133" y="77"/>
                  </a:lnTo>
                  <a:lnTo>
                    <a:pt x="133" y="78"/>
                  </a:lnTo>
                  <a:lnTo>
                    <a:pt x="135" y="73"/>
                  </a:lnTo>
                  <a:lnTo>
                    <a:pt x="142" y="68"/>
                  </a:lnTo>
                  <a:lnTo>
                    <a:pt x="151" y="67"/>
                  </a:lnTo>
                  <a:lnTo>
                    <a:pt x="159" y="68"/>
                  </a:lnTo>
                  <a:lnTo>
                    <a:pt x="164" y="71"/>
                  </a:lnTo>
                  <a:lnTo>
                    <a:pt x="168" y="73"/>
                  </a:lnTo>
                  <a:lnTo>
                    <a:pt x="171" y="76"/>
                  </a:lnTo>
                  <a:lnTo>
                    <a:pt x="174" y="80"/>
                  </a:lnTo>
                  <a:lnTo>
                    <a:pt x="175" y="81"/>
                  </a:lnTo>
                  <a:lnTo>
                    <a:pt x="175" y="83"/>
                  </a:lnTo>
                  <a:lnTo>
                    <a:pt x="175" y="85"/>
                  </a:lnTo>
                  <a:lnTo>
                    <a:pt x="175" y="87"/>
                  </a:lnTo>
                  <a:lnTo>
                    <a:pt x="175" y="91"/>
                  </a:lnTo>
                  <a:lnTo>
                    <a:pt x="174" y="96"/>
                  </a:lnTo>
                  <a:lnTo>
                    <a:pt x="171" y="101"/>
                  </a:lnTo>
                  <a:lnTo>
                    <a:pt x="168" y="103"/>
                  </a:lnTo>
                  <a:lnTo>
                    <a:pt x="170" y="105"/>
                  </a:lnTo>
                  <a:lnTo>
                    <a:pt x="172" y="106"/>
                  </a:lnTo>
                  <a:lnTo>
                    <a:pt x="175" y="108"/>
                  </a:lnTo>
                  <a:lnTo>
                    <a:pt x="178" y="110"/>
                  </a:lnTo>
                  <a:lnTo>
                    <a:pt x="183" y="107"/>
                  </a:lnTo>
                  <a:lnTo>
                    <a:pt x="188" y="105"/>
                  </a:lnTo>
                  <a:lnTo>
                    <a:pt x="193" y="105"/>
                  </a:lnTo>
                  <a:lnTo>
                    <a:pt x="199" y="105"/>
                  </a:lnTo>
                  <a:lnTo>
                    <a:pt x="205" y="106"/>
                  </a:lnTo>
                  <a:lnTo>
                    <a:pt x="210" y="108"/>
                  </a:lnTo>
                  <a:lnTo>
                    <a:pt x="216" y="112"/>
                  </a:lnTo>
                  <a:lnTo>
                    <a:pt x="220" y="116"/>
                  </a:lnTo>
                  <a:lnTo>
                    <a:pt x="225" y="126"/>
                  </a:lnTo>
                  <a:lnTo>
                    <a:pt x="228" y="137"/>
                  </a:lnTo>
                  <a:lnTo>
                    <a:pt x="225" y="148"/>
                  </a:lnTo>
                  <a:lnTo>
                    <a:pt x="218" y="157"/>
                  </a:lnTo>
                  <a:lnTo>
                    <a:pt x="214" y="161"/>
                  </a:lnTo>
                  <a:lnTo>
                    <a:pt x="209" y="163"/>
                  </a:lnTo>
                  <a:lnTo>
                    <a:pt x="203" y="166"/>
                  </a:lnTo>
                  <a:lnTo>
                    <a:pt x="197" y="166"/>
                  </a:lnTo>
                  <a:lnTo>
                    <a:pt x="191" y="167"/>
                  </a:lnTo>
                  <a:lnTo>
                    <a:pt x="185" y="166"/>
                  </a:lnTo>
                  <a:lnTo>
                    <a:pt x="180" y="163"/>
                  </a:lnTo>
                  <a:lnTo>
                    <a:pt x="175" y="161"/>
                  </a:lnTo>
                  <a:lnTo>
                    <a:pt x="168" y="153"/>
                  </a:lnTo>
                  <a:lnTo>
                    <a:pt x="166" y="145"/>
                  </a:lnTo>
                  <a:lnTo>
                    <a:pt x="164" y="137"/>
                  </a:lnTo>
                  <a:lnTo>
                    <a:pt x="167" y="130"/>
                  </a:lnTo>
                  <a:lnTo>
                    <a:pt x="160" y="125"/>
                  </a:lnTo>
                  <a:lnTo>
                    <a:pt x="149" y="116"/>
                  </a:lnTo>
                  <a:lnTo>
                    <a:pt x="137" y="108"/>
                  </a:lnTo>
                  <a:lnTo>
                    <a:pt x="130" y="103"/>
                  </a:lnTo>
                  <a:lnTo>
                    <a:pt x="129" y="102"/>
                  </a:lnTo>
                  <a:lnTo>
                    <a:pt x="128" y="102"/>
                  </a:lnTo>
                  <a:lnTo>
                    <a:pt x="126" y="103"/>
                  </a:lnTo>
                  <a:lnTo>
                    <a:pt x="128" y="106"/>
                  </a:lnTo>
                  <a:lnTo>
                    <a:pt x="131" y="117"/>
                  </a:lnTo>
                  <a:lnTo>
                    <a:pt x="131" y="130"/>
                  </a:lnTo>
                  <a:lnTo>
                    <a:pt x="128" y="140"/>
                  </a:lnTo>
                  <a:lnTo>
                    <a:pt x="122" y="148"/>
                  </a:lnTo>
                  <a:lnTo>
                    <a:pt x="118" y="152"/>
                  </a:lnTo>
                  <a:lnTo>
                    <a:pt x="112" y="155"/>
                  </a:lnTo>
                  <a:lnTo>
                    <a:pt x="104" y="158"/>
                  </a:lnTo>
                  <a:lnTo>
                    <a:pt x="96" y="161"/>
                  </a:lnTo>
                  <a:lnTo>
                    <a:pt x="87" y="158"/>
                  </a:lnTo>
                  <a:lnTo>
                    <a:pt x="77" y="155"/>
                  </a:lnTo>
                  <a:lnTo>
                    <a:pt x="71" y="150"/>
                  </a:lnTo>
                  <a:lnTo>
                    <a:pt x="66" y="143"/>
                  </a:lnTo>
                  <a:lnTo>
                    <a:pt x="62" y="138"/>
                  </a:lnTo>
                  <a:lnTo>
                    <a:pt x="59" y="131"/>
                  </a:lnTo>
                  <a:lnTo>
                    <a:pt x="59" y="122"/>
                  </a:lnTo>
                  <a:lnTo>
                    <a:pt x="59" y="112"/>
                  </a:lnTo>
                  <a:lnTo>
                    <a:pt x="62" y="108"/>
                  </a:lnTo>
                  <a:lnTo>
                    <a:pt x="66" y="103"/>
                  </a:lnTo>
                  <a:lnTo>
                    <a:pt x="70" y="100"/>
                  </a:lnTo>
                  <a:lnTo>
                    <a:pt x="74" y="97"/>
                  </a:lnTo>
                  <a:lnTo>
                    <a:pt x="66" y="96"/>
                  </a:lnTo>
                  <a:lnTo>
                    <a:pt x="59" y="91"/>
                  </a:lnTo>
                  <a:lnTo>
                    <a:pt x="52" y="85"/>
                  </a:lnTo>
                  <a:lnTo>
                    <a:pt x="49" y="78"/>
                  </a:lnTo>
                  <a:lnTo>
                    <a:pt x="47" y="87"/>
                  </a:lnTo>
                  <a:lnTo>
                    <a:pt x="43" y="95"/>
                  </a:lnTo>
                  <a:lnTo>
                    <a:pt x="35" y="98"/>
                  </a:lnTo>
                  <a:lnTo>
                    <a:pt x="21" y="96"/>
                  </a:lnTo>
                  <a:lnTo>
                    <a:pt x="12" y="91"/>
                  </a:lnTo>
                  <a:lnTo>
                    <a:pt x="5" y="85"/>
                  </a:lnTo>
                  <a:lnTo>
                    <a:pt x="1" y="78"/>
                  </a:lnTo>
                  <a:lnTo>
                    <a:pt x="0" y="73"/>
                  </a:lnTo>
                  <a:lnTo>
                    <a:pt x="1" y="66"/>
                  </a:lnTo>
                  <a:lnTo>
                    <a:pt x="5" y="57"/>
                  </a:lnTo>
                  <a:lnTo>
                    <a:pt x="10" y="50"/>
                  </a:lnTo>
                  <a:lnTo>
                    <a:pt x="13" y="45"/>
                  </a:lnTo>
                  <a:lnTo>
                    <a:pt x="16" y="42"/>
                  </a:lnTo>
                  <a:lnTo>
                    <a:pt x="20" y="41"/>
                  </a:lnTo>
                  <a:lnTo>
                    <a:pt x="22" y="40"/>
                  </a:lnTo>
                  <a:lnTo>
                    <a:pt x="26" y="39"/>
                  </a:lnTo>
                  <a:lnTo>
                    <a:pt x="30" y="37"/>
                  </a:lnTo>
                  <a:lnTo>
                    <a:pt x="34" y="37"/>
                  </a:lnTo>
                  <a:lnTo>
                    <a:pt x="37" y="36"/>
                  </a:lnTo>
                  <a:lnTo>
                    <a:pt x="39" y="36"/>
                  </a:lnTo>
                  <a:lnTo>
                    <a:pt x="38" y="29"/>
                  </a:lnTo>
                  <a:lnTo>
                    <a:pt x="39" y="19"/>
                  </a:lnTo>
                  <a:lnTo>
                    <a:pt x="45" y="10"/>
                  </a:lnTo>
                  <a:lnTo>
                    <a:pt x="55" y="2"/>
                  </a:lnTo>
                  <a:lnTo>
                    <a:pt x="62" y="1"/>
                  </a:lnTo>
                  <a:lnTo>
                    <a:pt x="70" y="0"/>
                  </a:lnTo>
                  <a:lnTo>
                    <a:pt x="77" y="1"/>
                  </a:lnTo>
                  <a:lnTo>
                    <a:pt x="84" y="2"/>
                  </a:lnTo>
                  <a:lnTo>
                    <a:pt x="93" y="7"/>
                  </a:lnTo>
                  <a:lnTo>
                    <a:pt x="100" y="17"/>
                  </a:lnTo>
                  <a:lnTo>
                    <a:pt x="99" y="30"/>
                  </a:lnTo>
                  <a:lnTo>
                    <a:pt x="91" y="40"/>
                  </a:lnTo>
                  <a:lnTo>
                    <a:pt x="99" y="41"/>
                  </a:lnTo>
                  <a:lnTo>
                    <a:pt x="106" y="46"/>
                  </a:lnTo>
                  <a:lnTo>
                    <a:pt x="112" y="52"/>
                  </a:lnTo>
                  <a:lnTo>
                    <a:pt x="113" y="60"/>
                  </a:lnTo>
                  <a:lnTo>
                    <a:pt x="112" y="64"/>
                  </a:lnTo>
                  <a:lnTo>
                    <a:pt x="112" y="66"/>
                  </a:lnTo>
                  <a:lnTo>
                    <a:pt x="112" y="67"/>
                  </a:lnTo>
                  <a:lnTo>
                    <a:pt x="114" y="66"/>
                  </a:lnTo>
                  <a:lnTo>
                    <a:pt x="118" y="62"/>
                  </a:lnTo>
                  <a:lnTo>
                    <a:pt x="122" y="59"/>
                  </a:lnTo>
                  <a:lnTo>
                    <a:pt x="125" y="55"/>
                  </a:lnTo>
                  <a:lnTo>
                    <a:pt x="128" y="50"/>
                  </a:lnTo>
                  <a:lnTo>
                    <a:pt x="125" y="42"/>
                  </a:lnTo>
                  <a:lnTo>
                    <a:pt x="122" y="35"/>
                  </a:lnTo>
                  <a:lnTo>
                    <a:pt x="121" y="26"/>
                  </a:lnTo>
                  <a:lnTo>
                    <a:pt x="125" y="17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4" name="Freeform 642">
              <a:extLst>
                <a:ext uri="{FF2B5EF4-FFF2-40B4-BE49-F238E27FC236}">
                  <a16:creationId xmlns:a16="http://schemas.microsoft.com/office/drawing/2014/main" xmlns="" id="{482ECF1C-C123-47D6-1399-2A50CC835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1" y="3948"/>
              <a:ext cx="106" cy="97"/>
            </a:xfrm>
            <a:custGeom>
              <a:avLst/>
              <a:gdLst>
                <a:gd name="T0" fmla="*/ 206 w 212"/>
                <a:gd name="T1" fmla="*/ 191 h 195"/>
                <a:gd name="T2" fmla="*/ 192 w 212"/>
                <a:gd name="T3" fmla="*/ 186 h 195"/>
                <a:gd name="T4" fmla="*/ 173 w 212"/>
                <a:gd name="T5" fmla="*/ 181 h 195"/>
                <a:gd name="T6" fmla="*/ 150 w 212"/>
                <a:gd name="T7" fmla="*/ 184 h 195"/>
                <a:gd name="T8" fmla="*/ 127 w 212"/>
                <a:gd name="T9" fmla="*/ 182 h 195"/>
                <a:gd name="T10" fmla="*/ 111 w 212"/>
                <a:gd name="T11" fmla="*/ 176 h 195"/>
                <a:gd name="T12" fmla="*/ 120 w 212"/>
                <a:gd name="T13" fmla="*/ 172 h 195"/>
                <a:gd name="T14" fmla="*/ 140 w 212"/>
                <a:gd name="T15" fmla="*/ 172 h 195"/>
                <a:gd name="T16" fmla="*/ 158 w 212"/>
                <a:gd name="T17" fmla="*/ 169 h 195"/>
                <a:gd name="T18" fmla="*/ 158 w 212"/>
                <a:gd name="T19" fmla="*/ 155 h 195"/>
                <a:gd name="T20" fmla="*/ 133 w 212"/>
                <a:gd name="T21" fmla="*/ 131 h 195"/>
                <a:gd name="T22" fmla="*/ 100 w 212"/>
                <a:gd name="T23" fmla="*/ 136 h 195"/>
                <a:gd name="T24" fmla="*/ 63 w 212"/>
                <a:gd name="T25" fmla="*/ 137 h 195"/>
                <a:gd name="T26" fmla="*/ 41 w 212"/>
                <a:gd name="T27" fmla="*/ 127 h 195"/>
                <a:gd name="T28" fmla="*/ 53 w 212"/>
                <a:gd name="T29" fmla="*/ 125 h 195"/>
                <a:gd name="T30" fmla="*/ 75 w 212"/>
                <a:gd name="T31" fmla="*/ 126 h 195"/>
                <a:gd name="T32" fmla="*/ 102 w 212"/>
                <a:gd name="T33" fmla="*/ 122 h 195"/>
                <a:gd name="T34" fmla="*/ 109 w 212"/>
                <a:gd name="T35" fmla="*/ 109 h 195"/>
                <a:gd name="T36" fmla="*/ 86 w 212"/>
                <a:gd name="T37" fmla="*/ 89 h 195"/>
                <a:gd name="T38" fmla="*/ 50 w 212"/>
                <a:gd name="T39" fmla="*/ 95 h 195"/>
                <a:gd name="T40" fmla="*/ 16 w 212"/>
                <a:gd name="T41" fmla="*/ 88 h 195"/>
                <a:gd name="T42" fmla="*/ 1 w 212"/>
                <a:gd name="T43" fmla="*/ 73 h 195"/>
                <a:gd name="T44" fmla="*/ 8 w 212"/>
                <a:gd name="T45" fmla="*/ 75 h 195"/>
                <a:gd name="T46" fmla="*/ 28 w 212"/>
                <a:gd name="T47" fmla="*/ 80 h 195"/>
                <a:gd name="T48" fmla="*/ 55 w 212"/>
                <a:gd name="T49" fmla="*/ 80 h 195"/>
                <a:gd name="T50" fmla="*/ 62 w 212"/>
                <a:gd name="T51" fmla="*/ 70 h 195"/>
                <a:gd name="T52" fmla="*/ 33 w 212"/>
                <a:gd name="T53" fmla="*/ 43 h 195"/>
                <a:gd name="T54" fmla="*/ 9 w 212"/>
                <a:gd name="T55" fmla="*/ 16 h 195"/>
                <a:gd name="T56" fmla="*/ 3 w 212"/>
                <a:gd name="T57" fmla="*/ 0 h 195"/>
                <a:gd name="T58" fmla="*/ 16 w 212"/>
                <a:gd name="T59" fmla="*/ 10 h 195"/>
                <a:gd name="T60" fmla="*/ 41 w 212"/>
                <a:gd name="T61" fmla="*/ 35 h 195"/>
                <a:gd name="T62" fmla="*/ 69 w 212"/>
                <a:gd name="T63" fmla="*/ 60 h 195"/>
                <a:gd name="T64" fmla="*/ 82 w 212"/>
                <a:gd name="T65" fmla="*/ 43 h 195"/>
                <a:gd name="T66" fmla="*/ 80 w 212"/>
                <a:gd name="T67" fmla="*/ 15 h 195"/>
                <a:gd name="T68" fmla="*/ 87 w 212"/>
                <a:gd name="T69" fmla="*/ 15 h 195"/>
                <a:gd name="T70" fmla="*/ 96 w 212"/>
                <a:gd name="T71" fmla="*/ 66 h 195"/>
                <a:gd name="T72" fmla="*/ 113 w 212"/>
                <a:gd name="T73" fmla="*/ 91 h 195"/>
                <a:gd name="T74" fmla="*/ 137 w 212"/>
                <a:gd name="T75" fmla="*/ 101 h 195"/>
                <a:gd name="T76" fmla="*/ 150 w 212"/>
                <a:gd name="T77" fmla="*/ 63 h 195"/>
                <a:gd name="T78" fmla="*/ 153 w 212"/>
                <a:gd name="T79" fmla="*/ 48 h 195"/>
                <a:gd name="T80" fmla="*/ 161 w 212"/>
                <a:gd name="T81" fmla="*/ 90 h 195"/>
                <a:gd name="T82" fmla="*/ 165 w 212"/>
                <a:gd name="T83" fmla="*/ 130 h 195"/>
                <a:gd name="T84" fmla="*/ 184 w 212"/>
                <a:gd name="T85" fmla="*/ 154 h 195"/>
                <a:gd name="T86" fmla="*/ 199 w 212"/>
                <a:gd name="T87" fmla="*/ 136 h 195"/>
                <a:gd name="T88" fmla="*/ 206 w 212"/>
                <a:gd name="T89" fmla="*/ 126 h 195"/>
                <a:gd name="T90" fmla="*/ 208 w 212"/>
                <a:gd name="T91" fmla="*/ 144 h 195"/>
                <a:gd name="T92" fmla="*/ 199 w 212"/>
                <a:gd name="T93" fmla="*/ 166 h 195"/>
                <a:gd name="T94" fmla="*/ 208 w 212"/>
                <a:gd name="T95" fmla="*/ 18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12" h="195">
                  <a:moveTo>
                    <a:pt x="212" y="189"/>
                  </a:moveTo>
                  <a:lnTo>
                    <a:pt x="208" y="190"/>
                  </a:lnTo>
                  <a:lnTo>
                    <a:pt x="206" y="191"/>
                  </a:lnTo>
                  <a:lnTo>
                    <a:pt x="202" y="192"/>
                  </a:lnTo>
                  <a:lnTo>
                    <a:pt x="199" y="195"/>
                  </a:lnTo>
                  <a:lnTo>
                    <a:pt x="192" y="186"/>
                  </a:lnTo>
                  <a:lnTo>
                    <a:pt x="188" y="181"/>
                  </a:lnTo>
                  <a:lnTo>
                    <a:pt x="182" y="180"/>
                  </a:lnTo>
                  <a:lnTo>
                    <a:pt x="173" y="181"/>
                  </a:lnTo>
                  <a:lnTo>
                    <a:pt x="166" y="182"/>
                  </a:lnTo>
                  <a:lnTo>
                    <a:pt x="158" y="184"/>
                  </a:lnTo>
                  <a:lnTo>
                    <a:pt x="150" y="184"/>
                  </a:lnTo>
                  <a:lnTo>
                    <a:pt x="142" y="184"/>
                  </a:lnTo>
                  <a:lnTo>
                    <a:pt x="134" y="184"/>
                  </a:lnTo>
                  <a:lnTo>
                    <a:pt x="127" y="182"/>
                  </a:lnTo>
                  <a:lnTo>
                    <a:pt x="121" y="181"/>
                  </a:lnTo>
                  <a:lnTo>
                    <a:pt x="116" y="180"/>
                  </a:lnTo>
                  <a:lnTo>
                    <a:pt x="111" y="176"/>
                  </a:lnTo>
                  <a:lnTo>
                    <a:pt x="108" y="174"/>
                  </a:lnTo>
                  <a:lnTo>
                    <a:pt x="112" y="171"/>
                  </a:lnTo>
                  <a:lnTo>
                    <a:pt x="120" y="172"/>
                  </a:lnTo>
                  <a:lnTo>
                    <a:pt x="125" y="174"/>
                  </a:lnTo>
                  <a:lnTo>
                    <a:pt x="132" y="174"/>
                  </a:lnTo>
                  <a:lnTo>
                    <a:pt x="140" y="172"/>
                  </a:lnTo>
                  <a:lnTo>
                    <a:pt x="146" y="171"/>
                  </a:lnTo>
                  <a:lnTo>
                    <a:pt x="153" y="170"/>
                  </a:lnTo>
                  <a:lnTo>
                    <a:pt x="158" y="169"/>
                  </a:lnTo>
                  <a:lnTo>
                    <a:pt x="163" y="166"/>
                  </a:lnTo>
                  <a:lnTo>
                    <a:pt x="166" y="165"/>
                  </a:lnTo>
                  <a:lnTo>
                    <a:pt x="158" y="155"/>
                  </a:lnTo>
                  <a:lnTo>
                    <a:pt x="148" y="144"/>
                  </a:lnTo>
                  <a:lnTo>
                    <a:pt x="138" y="136"/>
                  </a:lnTo>
                  <a:lnTo>
                    <a:pt x="133" y="131"/>
                  </a:lnTo>
                  <a:lnTo>
                    <a:pt x="124" y="134"/>
                  </a:lnTo>
                  <a:lnTo>
                    <a:pt x="113" y="135"/>
                  </a:lnTo>
                  <a:lnTo>
                    <a:pt x="100" y="136"/>
                  </a:lnTo>
                  <a:lnTo>
                    <a:pt x="88" y="137"/>
                  </a:lnTo>
                  <a:lnTo>
                    <a:pt x="75" y="139"/>
                  </a:lnTo>
                  <a:lnTo>
                    <a:pt x="63" y="137"/>
                  </a:lnTo>
                  <a:lnTo>
                    <a:pt x="53" y="136"/>
                  </a:lnTo>
                  <a:lnTo>
                    <a:pt x="46" y="132"/>
                  </a:lnTo>
                  <a:lnTo>
                    <a:pt x="41" y="127"/>
                  </a:lnTo>
                  <a:lnTo>
                    <a:pt x="41" y="124"/>
                  </a:lnTo>
                  <a:lnTo>
                    <a:pt x="45" y="122"/>
                  </a:lnTo>
                  <a:lnTo>
                    <a:pt x="53" y="125"/>
                  </a:lnTo>
                  <a:lnTo>
                    <a:pt x="58" y="126"/>
                  </a:lnTo>
                  <a:lnTo>
                    <a:pt x="66" y="127"/>
                  </a:lnTo>
                  <a:lnTo>
                    <a:pt x="75" y="126"/>
                  </a:lnTo>
                  <a:lnTo>
                    <a:pt x="84" y="126"/>
                  </a:lnTo>
                  <a:lnTo>
                    <a:pt x="92" y="125"/>
                  </a:lnTo>
                  <a:lnTo>
                    <a:pt x="102" y="122"/>
                  </a:lnTo>
                  <a:lnTo>
                    <a:pt x="109" y="120"/>
                  </a:lnTo>
                  <a:lnTo>
                    <a:pt x="115" y="117"/>
                  </a:lnTo>
                  <a:lnTo>
                    <a:pt x="109" y="109"/>
                  </a:lnTo>
                  <a:lnTo>
                    <a:pt x="103" y="101"/>
                  </a:lnTo>
                  <a:lnTo>
                    <a:pt x="94" y="95"/>
                  </a:lnTo>
                  <a:lnTo>
                    <a:pt x="86" y="89"/>
                  </a:lnTo>
                  <a:lnTo>
                    <a:pt x="74" y="93"/>
                  </a:lnTo>
                  <a:lnTo>
                    <a:pt x="62" y="94"/>
                  </a:lnTo>
                  <a:lnTo>
                    <a:pt x="50" y="95"/>
                  </a:lnTo>
                  <a:lnTo>
                    <a:pt x="37" y="94"/>
                  </a:lnTo>
                  <a:lnTo>
                    <a:pt x="26" y="91"/>
                  </a:lnTo>
                  <a:lnTo>
                    <a:pt x="16" y="88"/>
                  </a:lnTo>
                  <a:lnTo>
                    <a:pt x="8" y="83"/>
                  </a:lnTo>
                  <a:lnTo>
                    <a:pt x="3" y="76"/>
                  </a:lnTo>
                  <a:lnTo>
                    <a:pt x="1" y="73"/>
                  </a:lnTo>
                  <a:lnTo>
                    <a:pt x="1" y="71"/>
                  </a:lnTo>
                  <a:lnTo>
                    <a:pt x="3" y="73"/>
                  </a:lnTo>
                  <a:lnTo>
                    <a:pt x="8" y="75"/>
                  </a:lnTo>
                  <a:lnTo>
                    <a:pt x="13" y="78"/>
                  </a:lnTo>
                  <a:lnTo>
                    <a:pt x="20" y="79"/>
                  </a:lnTo>
                  <a:lnTo>
                    <a:pt x="28" y="80"/>
                  </a:lnTo>
                  <a:lnTo>
                    <a:pt x="37" y="81"/>
                  </a:lnTo>
                  <a:lnTo>
                    <a:pt x="46" y="81"/>
                  </a:lnTo>
                  <a:lnTo>
                    <a:pt x="55" y="80"/>
                  </a:lnTo>
                  <a:lnTo>
                    <a:pt x="63" y="80"/>
                  </a:lnTo>
                  <a:lnTo>
                    <a:pt x="70" y="78"/>
                  </a:lnTo>
                  <a:lnTo>
                    <a:pt x="62" y="70"/>
                  </a:lnTo>
                  <a:lnTo>
                    <a:pt x="53" y="61"/>
                  </a:lnTo>
                  <a:lnTo>
                    <a:pt x="44" y="53"/>
                  </a:lnTo>
                  <a:lnTo>
                    <a:pt x="33" y="43"/>
                  </a:lnTo>
                  <a:lnTo>
                    <a:pt x="24" y="34"/>
                  </a:lnTo>
                  <a:lnTo>
                    <a:pt x="16" y="25"/>
                  </a:lnTo>
                  <a:lnTo>
                    <a:pt x="9" y="16"/>
                  </a:lnTo>
                  <a:lnTo>
                    <a:pt x="4" y="10"/>
                  </a:lnTo>
                  <a:lnTo>
                    <a:pt x="0" y="3"/>
                  </a:lnTo>
                  <a:lnTo>
                    <a:pt x="3" y="0"/>
                  </a:lnTo>
                  <a:lnTo>
                    <a:pt x="7" y="1"/>
                  </a:lnTo>
                  <a:lnTo>
                    <a:pt x="12" y="5"/>
                  </a:lnTo>
                  <a:lnTo>
                    <a:pt x="16" y="10"/>
                  </a:lnTo>
                  <a:lnTo>
                    <a:pt x="23" y="16"/>
                  </a:lnTo>
                  <a:lnTo>
                    <a:pt x="30" y="25"/>
                  </a:lnTo>
                  <a:lnTo>
                    <a:pt x="41" y="35"/>
                  </a:lnTo>
                  <a:lnTo>
                    <a:pt x="50" y="45"/>
                  </a:lnTo>
                  <a:lnTo>
                    <a:pt x="59" y="54"/>
                  </a:lnTo>
                  <a:lnTo>
                    <a:pt x="69" y="60"/>
                  </a:lnTo>
                  <a:lnTo>
                    <a:pt x="74" y="65"/>
                  </a:lnTo>
                  <a:lnTo>
                    <a:pt x="79" y="55"/>
                  </a:lnTo>
                  <a:lnTo>
                    <a:pt x="82" y="43"/>
                  </a:lnTo>
                  <a:lnTo>
                    <a:pt x="83" y="31"/>
                  </a:lnTo>
                  <a:lnTo>
                    <a:pt x="82" y="21"/>
                  </a:lnTo>
                  <a:lnTo>
                    <a:pt x="80" y="15"/>
                  </a:lnTo>
                  <a:lnTo>
                    <a:pt x="82" y="11"/>
                  </a:lnTo>
                  <a:lnTo>
                    <a:pt x="84" y="11"/>
                  </a:lnTo>
                  <a:lnTo>
                    <a:pt x="87" y="15"/>
                  </a:lnTo>
                  <a:lnTo>
                    <a:pt x="92" y="34"/>
                  </a:lnTo>
                  <a:lnTo>
                    <a:pt x="95" y="51"/>
                  </a:lnTo>
                  <a:lnTo>
                    <a:pt x="96" y="66"/>
                  </a:lnTo>
                  <a:lnTo>
                    <a:pt x="95" y="74"/>
                  </a:lnTo>
                  <a:lnTo>
                    <a:pt x="104" y="83"/>
                  </a:lnTo>
                  <a:lnTo>
                    <a:pt x="113" y="91"/>
                  </a:lnTo>
                  <a:lnTo>
                    <a:pt x="121" y="99"/>
                  </a:lnTo>
                  <a:lnTo>
                    <a:pt x="127" y="105"/>
                  </a:lnTo>
                  <a:lnTo>
                    <a:pt x="137" y="101"/>
                  </a:lnTo>
                  <a:lnTo>
                    <a:pt x="145" y="91"/>
                  </a:lnTo>
                  <a:lnTo>
                    <a:pt x="150" y="78"/>
                  </a:lnTo>
                  <a:lnTo>
                    <a:pt x="150" y="63"/>
                  </a:lnTo>
                  <a:lnTo>
                    <a:pt x="149" y="51"/>
                  </a:lnTo>
                  <a:lnTo>
                    <a:pt x="150" y="46"/>
                  </a:lnTo>
                  <a:lnTo>
                    <a:pt x="153" y="48"/>
                  </a:lnTo>
                  <a:lnTo>
                    <a:pt x="156" y="55"/>
                  </a:lnTo>
                  <a:lnTo>
                    <a:pt x="159" y="71"/>
                  </a:lnTo>
                  <a:lnTo>
                    <a:pt x="161" y="90"/>
                  </a:lnTo>
                  <a:lnTo>
                    <a:pt x="161" y="107"/>
                  </a:lnTo>
                  <a:lnTo>
                    <a:pt x="154" y="120"/>
                  </a:lnTo>
                  <a:lnTo>
                    <a:pt x="165" y="130"/>
                  </a:lnTo>
                  <a:lnTo>
                    <a:pt x="174" y="139"/>
                  </a:lnTo>
                  <a:lnTo>
                    <a:pt x="179" y="147"/>
                  </a:lnTo>
                  <a:lnTo>
                    <a:pt x="184" y="154"/>
                  </a:lnTo>
                  <a:lnTo>
                    <a:pt x="190" y="149"/>
                  </a:lnTo>
                  <a:lnTo>
                    <a:pt x="195" y="142"/>
                  </a:lnTo>
                  <a:lnTo>
                    <a:pt x="199" y="136"/>
                  </a:lnTo>
                  <a:lnTo>
                    <a:pt x="200" y="130"/>
                  </a:lnTo>
                  <a:lnTo>
                    <a:pt x="203" y="127"/>
                  </a:lnTo>
                  <a:lnTo>
                    <a:pt x="206" y="126"/>
                  </a:lnTo>
                  <a:lnTo>
                    <a:pt x="208" y="129"/>
                  </a:lnTo>
                  <a:lnTo>
                    <a:pt x="210" y="135"/>
                  </a:lnTo>
                  <a:lnTo>
                    <a:pt x="208" y="144"/>
                  </a:lnTo>
                  <a:lnTo>
                    <a:pt x="204" y="154"/>
                  </a:lnTo>
                  <a:lnTo>
                    <a:pt x="202" y="161"/>
                  </a:lnTo>
                  <a:lnTo>
                    <a:pt x="199" y="166"/>
                  </a:lnTo>
                  <a:lnTo>
                    <a:pt x="202" y="171"/>
                  </a:lnTo>
                  <a:lnTo>
                    <a:pt x="206" y="177"/>
                  </a:lnTo>
                  <a:lnTo>
                    <a:pt x="208" y="182"/>
                  </a:lnTo>
                  <a:lnTo>
                    <a:pt x="212" y="189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5" name="Freeform 643">
              <a:extLst>
                <a:ext uri="{FF2B5EF4-FFF2-40B4-BE49-F238E27FC236}">
                  <a16:creationId xmlns:a16="http://schemas.microsoft.com/office/drawing/2014/main" xmlns="" id="{200DB3BE-46CE-D65C-B93F-77B2E8BA1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8" y="3923"/>
              <a:ext cx="86" cy="109"/>
            </a:xfrm>
            <a:custGeom>
              <a:avLst/>
              <a:gdLst>
                <a:gd name="T0" fmla="*/ 31 w 172"/>
                <a:gd name="T1" fmla="*/ 214 h 217"/>
                <a:gd name="T2" fmla="*/ 17 w 172"/>
                <a:gd name="T3" fmla="*/ 197 h 217"/>
                <a:gd name="T4" fmla="*/ 6 w 172"/>
                <a:gd name="T5" fmla="*/ 176 h 217"/>
                <a:gd name="T6" fmla="*/ 0 w 172"/>
                <a:gd name="T7" fmla="*/ 151 h 217"/>
                <a:gd name="T8" fmla="*/ 4 w 172"/>
                <a:gd name="T9" fmla="*/ 131 h 217"/>
                <a:gd name="T10" fmla="*/ 8 w 172"/>
                <a:gd name="T11" fmla="*/ 133 h 217"/>
                <a:gd name="T12" fmla="*/ 12 w 172"/>
                <a:gd name="T13" fmla="*/ 156 h 217"/>
                <a:gd name="T14" fmla="*/ 27 w 172"/>
                <a:gd name="T15" fmla="*/ 192 h 217"/>
                <a:gd name="T16" fmla="*/ 45 w 172"/>
                <a:gd name="T17" fmla="*/ 199 h 217"/>
                <a:gd name="T18" fmla="*/ 50 w 172"/>
                <a:gd name="T19" fmla="*/ 186 h 217"/>
                <a:gd name="T20" fmla="*/ 45 w 172"/>
                <a:gd name="T21" fmla="*/ 164 h 217"/>
                <a:gd name="T22" fmla="*/ 39 w 172"/>
                <a:gd name="T23" fmla="*/ 119 h 217"/>
                <a:gd name="T24" fmla="*/ 41 w 172"/>
                <a:gd name="T25" fmla="*/ 95 h 217"/>
                <a:gd name="T26" fmla="*/ 46 w 172"/>
                <a:gd name="T27" fmla="*/ 94 h 217"/>
                <a:gd name="T28" fmla="*/ 46 w 172"/>
                <a:gd name="T29" fmla="*/ 118 h 217"/>
                <a:gd name="T30" fmla="*/ 53 w 172"/>
                <a:gd name="T31" fmla="*/ 155 h 217"/>
                <a:gd name="T32" fmla="*/ 69 w 172"/>
                <a:gd name="T33" fmla="*/ 155 h 217"/>
                <a:gd name="T34" fmla="*/ 81 w 172"/>
                <a:gd name="T35" fmla="*/ 129 h 217"/>
                <a:gd name="T36" fmla="*/ 74 w 172"/>
                <a:gd name="T37" fmla="*/ 95 h 217"/>
                <a:gd name="T38" fmla="*/ 75 w 172"/>
                <a:gd name="T39" fmla="*/ 47 h 217"/>
                <a:gd name="T40" fmla="*/ 90 w 172"/>
                <a:gd name="T41" fmla="*/ 25 h 217"/>
                <a:gd name="T42" fmla="*/ 93 w 172"/>
                <a:gd name="T43" fmla="*/ 28 h 217"/>
                <a:gd name="T44" fmla="*/ 87 w 172"/>
                <a:gd name="T45" fmla="*/ 51 h 217"/>
                <a:gd name="T46" fmla="*/ 87 w 172"/>
                <a:gd name="T47" fmla="*/ 88 h 217"/>
                <a:gd name="T48" fmla="*/ 104 w 172"/>
                <a:gd name="T49" fmla="*/ 86 h 217"/>
                <a:gd name="T50" fmla="*/ 115 w 172"/>
                <a:gd name="T51" fmla="*/ 60 h 217"/>
                <a:gd name="T52" fmla="*/ 121 w 172"/>
                <a:gd name="T53" fmla="*/ 39 h 217"/>
                <a:gd name="T54" fmla="*/ 136 w 172"/>
                <a:gd name="T55" fmla="*/ 14 h 217"/>
                <a:gd name="T56" fmla="*/ 148 w 172"/>
                <a:gd name="T57" fmla="*/ 2 h 217"/>
                <a:gd name="T58" fmla="*/ 156 w 172"/>
                <a:gd name="T59" fmla="*/ 3 h 217"/>
                <a:gd name="T60" fmla="*/ 143 w 172"/>
                <a:gd name="T61" fmla="*/ 22 h 217"/>
                <a:gd name="T62" fmla="*/ 125 w 172"/>
                <a:gd name="T63" fmla="*/ 48 h 217"/>
                <a:gd name="T64" fmla="*/ 121 w 172"/>
                <a:gd name="T65" fmla="*/ 70 h 217"/>
                <a:gd name="T66" fmla="*/ 112 w 172"/>
                <a:gd name="T67" fmla="*/ 95 h 217"/>
                <a:gd name="T68" fmla="*/ 116 w 172"/>
                <a:gd name="T69" fmla="*/ 101 h 217"/>
                <a:gd name="T70" fmla="*/ 133 w 172"/>
                <a:gd name="T71" fmla="*/ 95 h 217"/>
                <a:gd name="T72" fmla="*/ 149 w 172"/>
                <a:gd name="T73" fmla="*/ 86 h 217"/>
                <a:gd name="T74" fmla="*/ 161 w 172"/>
                <a:gd name="T75" fmla="*/ 79 h 217"/>
                <a:gd name="T76" fmla="*/ 168 w 172"/>
                <a:gd name="T77" fmla="*/ 71 h 217"/>
                <a:gd name="T78" fmla="*/ 172 w 172"/>
                <a:gd name="T79" fmla="*/ 73 h 217"/>
                <a:gd name="T80" fmla="*/ 164 w 172"/>
                <a:gd name="T81" fmla="*/ 88 h 217"/>
                <a:gd name="T82" fmla="*/ 147 w 172"/>
                <a:gd name="T83" fmla="*/ 101 h 217"/>
                <a:gd name="T84" fmla="*/ 128 w 172"/>
                <a:gd name="T85" fmla="*/ 111 h 217"/>
                <a:gd name="T86" fmla="*/ 111 w 172"/>
                <a:gd name="T87" fmla="*/ 116 h 217"/>
                <a:gd name="T88" fmla="*/ 98 w 172"/>
                <a:gd name="T89" fmla="*/ 129 h 217"/>
                <a:gd name="T90" fmla="*/ 81 w 172"/>
                <a:gd name="T91" fmla="*/ 164 h 217"/>
                <a:gd name="T92" fmla="*/ 85 w 172"/>
                <a:gd name="T93" fmla="*/ 176 h 217"/>
                <a:gd name="T94" fmla="*/ 102 w 172"/>
                <a:gd name="T95" fmla="*/ 177 h 217"/>
                <a:gd name="T96" fmla="*/ 119 w 172"/>
                <a:gd name="T97" fmla="*/ 174 h 217"/>
                <a:gd name="T98" fmla="*/ 135 w 172"/>
                <a:gd name="T99" fmla="*/ 165 h 217"/>
                <a:gd name="T100" fmla="*/ 145 w 172"/>
                <a:gd name="T101" fmla="*/ 153 h 217"/>
                <a:gd name="T102" fmla="*/ 150 w 172"/>
                <a:gd name="T103" fmla="*/ 153 h 217"/>
                <a:gd name="T104" fmla="*/ 143 w 172"/>
                <a:gd name="T105" fmla="*/ 167 h 217"/>
                <a:gd name="T106" fmla="*/ 125 w 172"/>
                <a:gd name="T107" fmla="*/ 182 h 217"/>
                <a:gd name="T108" fmla="*/ 106 w 172"/>
                <a:gd name="T109" fmla="*/ 190 h 217"/>
                <a:gd name="T110" fmla="*/ 85 w 172"/>
                <a:gd name="T111" fmla="*/ 191 h 217"/>
                <a:gd name="T112" fmla="*/ 70 w 172"/>
                <a:gd name="T113" fmla="*/ 195 h 217"/>
                <a:gd name="T114" fmla="*/ 64 w 172"/>
                <a:gd name="T115" fmla="*/ 204 h 217"/>
                <a:gd name="T116" fmla="*/ 54 w 172"/>
                <a:gd name="T117" fmla="*/ 210 h 217"/>
                <a:gd name="T118" fmla="*/ 40 w 172"/>
                <a:gd name="T119" fmla="*/ 214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72" h="217">
                  <a:moveTo>
                    <a:pt x="36" y="217"/>
                  </a:moveTo>
                  <a:lnTo>
                    <a:pt x="31" y="214"/>
                  </a:lnTo>
                  <a:lnTo>
                    <a:pt x="24" y="207"/>
                  </a:lnTo>
                  <a:lnTo>
                    <a:pt x="17" y="197"/>
                  </a:lnTo>
                  <a:lnTo>
                    <a:pt x="11" y="187"/>
                  </a:lnTo>
                  <a:lnTo>
                    <a:pt x="6" y="176"/>
                  </a:lnTo>
                  <a:lnTo>
                    <a:pt x="2" y="164"/>
                  </a:lnTo>
                  <a:lnTo>
                    <a:pt x="0" y="151"/>
                  </a:lnTo>
                  <a:lnTo>
                    <a:pt x="2" y="139"/>
                  </a:lnTo>
                  <a:lnTo>
                    <a:pt x="4" y="131"/>
                  </a:lnTo>
                  <a:lnTo>
                    <a:pt x="7" y="130"/>
                  </a:lnTo>
                  <a:lnTo>
                    <a:pt x="8" y="133"/>
                  </a:lnTo>
                  <a:lnTo>
                    <a:pt x="10" y="139"/>
                  </a:lnTo>
                  <a:lnTo>
                    <a:pt x="12" y="156"/>
                  </a:lnTo>
                  <a:lnTo>
                    <a:pt x="17" y="175"/>
                  </a:lnTo>
                  <a:lnTo>
                    <a:pt x="27" y="192"/>
                  </a:lnTo>
                  <a:lnTo>
                    <a:pt x="40" y="204"/>
                  </a:lnTo>
                  <a:lnTo>
                    <a:pt x="45" y="199"/>
                  </a:lnTo>
                  <a:lnTo>
                    <a:pt x="49" y="191"/>
                  </a:lnTo>
                  <a:lnTo>
                    <a:pt x="50" y="186"/>
                  </a:lnTo>
                  <a:lnTo>
                    <a:pt x="53" y="184"/>
                  </a:lnTo>
                  <a:lnTo>
                    <a:pt x="45" y="164"/>
                  </a:lnTo>
                  <a:lnTo>
                    <a:pt x="40" y="140"/>
                  </a:lnTo>
                  <a:lnTo>
                    <a:pt x="39" y="119"/>
                  </a:lnTo>
                  <a:lnTo>
                    <a:pt x="39" y="104"/>
                  </a:lnTo>
                  <a:lnTo>
                    <a:pt x="41" y="95"/>
                  </a:lnTo>
                  <a:lnTo>
                    <a:pt x="44" y="91"/>
                  </a:lnTo>
                  <a:lnTo>
                    <a:pt x="46" y="94"/>
                  </a:lnTo>
                  <a:lnTo>
                    <a:pt x="46" y="103"/>
                  </a:lnTo>
                  <a:lnTo>
                    <a:pt x="46" y="118"/>
                  </a:lnTo>
                  <a:lnTo>
                    <a:pt x="49" y="136"/>
                  </a:lnTo>
                  <a:lnTo>
                    <a:pt x="53" y="155"/>
                  </a:lnTo>
                  <a:lnTo>
                    <a:pt x="61" y="166"/>
                  </a:lnTo>
                  <a:lnTo>
                    <a:pt x="69" y="155"/>
                  </a:lnTo>
                  <a:lnTo>
                    <a:pt x="77" y="143"/>
                  </a:lnTo>
                  <a:lnTo>
                    <a:pt x="81" y="129"/>
                  </a:lnTo>
                  <a:lnTo>
                    <a:pt x="83" y="119"/>
                  </a:lnTo>
                  <a:lnTo>
                    <a:pt x="74" y="95"/>
                  </a:lnTo>
                  <a:lnTo>
                    <a:pt x="73" y="70"/>
                  </a:lnTo>
                  <a:lnTo>
                    <a:pt x="75" y="47"/>
                  </a:lnTo>
                  <a:lnTo>
                    <a:pt x="85" y="29"/>
                  </a:lnTo>
                  <a:lnTo>
                    <a:pt x="90" y="25"/>
                  </a:lnTo>
                  <a:lnTo>
                    <a:pt x="93" y="25"/>
                  </a:lnTo>
                  <a:lnTo>
                    <a:pt x="93" y="28"/>
                  </a:lnTo>
                  <a:lnTo>
                    <a:pt x="93" y="33"/>
                  </a:lnTo>
                  <a:lnTo>
                    <a:pt x="87" y="51"/>
                  </a:lnTo>
                  <a:lnTo>
                    <a:pt x="86" y="71"/>
                  </a:lnTo>
                  <a:lnTo>
                    <a:pt x="87" y="88"/>
                  </a:lnTo>
                  <a:lnTo>
                    <a:pt x="94" y="100"/>
                  </a:lnTo>
                  <a:lnTo>
                    <a:pt x="104" y="86"/>
                  </a:lnTo>
                  <a:lnTo>
                    <a:pt x="111" y="73"/>
                  </a:lnTo>
                  <a:lnTo>
                    <a:pt x="115" y="60"/>
                  </a:lnTo>
                  <a:lnTo>
                    <a:pt x="118" y="50"/>
                  </a:lnTo>
                  <a:lnTo>
                    <a:pt x="121" y="39"/>
                  </a:lnTo>
                  <a:lnTo>
                    <a:pt x="128" y="25"/>
                  </a:lnTo>
                  <a:lnTo>
                    <a:pt x="136" y="14"/>
                  </a:lnTo>
                  <a:lnTo>
                    <a:pt x="143" y="5"/>
                  </a:lnTo>
                  <a:lnTo>
                    <a:pt x="148" y="2"/>
                  </a:lnTo>
                  <a:lnTo>
                    <a:pt x="153" y="0"/>
                  </a:lnTo>
                  <a:lnTo>
                    <a:pt x="156" y="3"/>
                  </a:lnTo>
                  <a:lnTo>
                    <a:pt x="154" y="8"/>
                  </a:lnTo>
                  <a:lnTo>
                    <a:pt x="143" y="22"/>
                  </a:lnTo>
                  <a:lnTo>
                    <a:pt x="132" y="35"/>
                  </a:lnTo>
                  <a:lnTo>
                    <a:pt x="125" y="48"/>
                  </a:lnTo>
                  <a:lnTo>
                    <a:pt x="123" y="59"/>
                  </a:lnTo>
                  <a:lnTo>
                    <a:pt x="121" y="70"/>
                  </a:lnTo>
                  <a:lnTo>
                    <a:pt x="118" y="83"/>
                  </a:lnTo>
                  <a:lnTo>
                    <a:pt x="112" y="95"/>
                  </a:lnTo>
                  <a:lnTo>
                    <a:pt x="107" y="104"/>
                  </a:lnTo>
                  <a:lnTo>
                    <a:pt x="116" y="101"/>
                  </a:lnTo>
                  <a:lnTo>
                    <a:pt x="124" y="99"/>
                  </a:lnTo>
                  <a:lnTo>
                    <a:pt x="133" y="95"/>
                  </a:lnTo>
                  <a:lnTo>
                    <a:pt x="141" y="91"/>
                  </a:lnTo>
                  <a:lnTo>
                    <a:pt x="149" y="86"/>
                  </a:lnTo>
                  <a:lnTo>
                    <a:pt x="156" y="83"/>
                  </a:lnTo>
                  <a:lnTo>
                    <a:pt x="161" y="79"/>
                  </a:lnTo>
                  <a:lnTo>
                    <a:pt x="164" y="75"/>
                  </a:lnTo>
                  <a:lnTo>
                    <a:pt x="168" y="71"/>
                  </a:lnTo>
                  <a:lnTo>
                    <a:pt x="172" y="70"/>
                  </a:lnTo>
                  <a:lnTo>
                    <a:pt x="172" y="73"/>
                  </a:lnTo>
                  <a:lnTo>
                    <a:pt x="170" y="78"/>
                  </a:lnTo>
                  <a:lnTo>
                    <a:pt x="164" y="88"/>
                  </a:lnTo>
                  <a:lnTo>
                    <a:pt x="156" y="95"/>
                  </a:lnTo>
                  <a:lnTo>
                    <a:pt x="147" y="101"/>
                  </a:lnTo>
                  <a:lnTo>
                    <a:pt x="137" y="108"/>
                  </a:lnTo>
                  <a:lnTo>
                    <a:pt x="128" y="111"/>
                  </a:lnTo>
                  <a:lnTo>
                    <a:pt x="119" y="114"/>
                  </a:lnTo>
                  <a:lnTo>
                    <a:pt x="111" y="116"/>
                  </a:lnTo>
                  <a:lnTo>
                    <a:pt x="106" y="116"/>
                  </a:lnTo>
                  <a:lnTo>
                    <a:pt x="98" y="129"/>
                  </a:lnTo>
                  <a:lnTo>
                    <a:pt x="89" y="146"/>
                  </a:lnTo>
                  <a:lnTo>
                    <a:pt x="81" y="164"/>
                  </a:lnTo>
                  <a:lnTo>
                    <a:pt x="78" y="174"/>
                  </a:lnTo>
                  <a:lnTo>
                    <a:pt x="85" y="176"/>
                  </a:lnTo>
                  <a:lnTo>
                    <a:pt x="93" y="177"/>
                  </a:lnTo>
                  <a:lnTo>
                    <a:pt x="102" y="177"/>
                  </a:lnTo>
                  <a:lnTo>
                    <a:pt x="110" y="176"/>
                  </a:lnTo>
                  <a:lnTo>
                    <a:pt x="119" y="174"/>
                  </a:lnTo>
                  <a:lnTo>
                    <a:pt x="127" y="170"/>
                  </a:lnTo>
                  <a:lnTo>
                    <a:pt x="135" y="165"/>
                  </a:lnTo>
                  <a:lnTo>
                    <a:pt x="140" y="159"/>
                  </a:lnTo>
                  <a:lnTo>
                    <a:pt x="145" y="153"/>
                  </a:lnTo>
                  <a:lnTo>
                    <a:pt x="149" y="150"/>
                  </a:lnTo>
                  <a:lnTo>
                    <a:pt x="150" y="153"/>
                  </a:lnTo>
                  <a:lnTo>
                    <a:pt x="148" y="159"/>
                  </a:lnTo>
                  <a:lnTo>
                    <a:pt x="143" y="167"/>
                  </a:lnTo>
                  <a:lnTo>
                    <a:pt x="135" y="176"/>
                  </a:lnTo>
                  <a:lnTo>
                    <a:pt x="125" y="182"/>
                  </a:lnTo>
                  <a:lnTo>
                    <a:pt x="116" y="186"/>
                  </a:lnTo>
                  <a:lnTo>
                    <a:pt x="106" y="190"/>
                  </a:lnTo>
                  <a:lnTo>
                    <a:pt x="95" y="191"/>
                  </a:lnTo>
                  <a:lnTo>
                    <a:pt x="85" y="191"/>
                  </a:lnTo>
                  <a:lnTo>
                    <a:pt x="75" y="189"/>
                  </a:lnTo>
                  <a:lnTo>
                    <a:pt x="70" y="195"/>
                  </a:lnTo>
                  <a:lnTo>
                    <a:pt x="66" y="199"/>
                  </a:lnTo>
                  <a:lnTo>
                    <a:pt x="64" y="204"/>
                  </a:lnTo>
                  <a:lnTo>
                    <a:pt x="62" y="210"/>
                  </a:lnTo>
                  <a:lnTo>
                    <a:pt x="54" y="210"/>
                  </a:lnTo>
                  <a:lnTo>
                    <a:pt x="46" y="211"/>
                  </a:lnTo>
                  <a:lnTo>
                    <a:pt x="40" y="214"/>
                  </a:lnTo>
                  <a:lnTo>
                    <a:pt x="36" y="217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6" name="Freeform 644">
              <a:extLst>
                <a:ext uri="{FF2B5EF4-FFF2-40B4-BE49-F238E27FC236}">
                  <a16:creationId xmlns:a16="http://schemas.microsoft.com/office/drawing/2014/main" xmlns="" id="{F6BDDEA6-F6BC-708F-1B32-1508826DF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0" y="4045"/>
              <a:ext cx="136" cy="59"/>
            </a:xfrm>
            <a:custGeom>
              <a:avLst/>
              <a:gdLst>
                <a:gd name="T0" fmla="*/ 1 w 271"/>
                <a:gd name="T1" fmla="*/ 37 h 118"/>
                <a:gd name="T2" fmla="*/ 1 w 271"/>
                <a:gd name="T3" fmla="*/ 41 h 118"/>
                <a:gd name="T4" fmla="*/ 11 w 271"/>
                <a:gd name="T5" fmla="*/ 43 h 118"/>
                <a:gd name="T6" fmla="*/ 35 w 271"/>
                <a:gd name="T7" fmla="*/ 43 h 118"/>
                <a:gd name="T8" fmla="*/ 59 w 271"/>
                <a:gd name="T9" fmla="*/ 47 h 118"/>
                <a:gd name="T10" fmla="*/ 76 w 271"/>
                <a:gd name="T11" fmla="*/ 52 h 118"/>
                <a:gd name="T12" fmla="*/ 83 w 271"/>
                <a:gd name="T13" fmla="*/ 58 h 118"/>
                <a:gd name="T14" fmla="*/ 88 w 271"/>
                <a:gd name="T15" fmla="*/ 71 h 118"/>
                <a:gd name="T16" fmla="*/ 97 w 271"/>
                <a:gd name="T17" fmla="*/ 87 h 118"/>
                <a:gd name="T18" fmla="*/ 110 w 271"/>
                <a:gd name="T19" fmla="*/ 101 h 118"/>
                <a:gd name="T20" fmla="*/ 127 w 271"/>
                <a:gd name="T21" fmla="*/ 108 h 118"/>
                <a:gd name="T22" fmla="*/ 127 w 271"/>
                <a:gd name="T23" fmla="*/ 103 h 118"/>
                <a:gd name="T24" fmla="*/ 113 w 271"/>
                <a:gd name="T25" fmla="*/ 87 h 118"/>
                <a:gd name="T26" fmla="*/ 104 w 271"/>
                <a:gd name="T27" fmla="*/ 64 h 118"/>
                <a:gd name="T28" fmla="*/ 109 w 271"/>
                <a:gd name="T29" fmla="*/ 56 h 118"/>
                <a:gd name="T30" fmla="*/ 122 w 271"/>
                <a:gd name="T31" fmla="*/ 57 h 118"/>
                <a:gd name="T32" fmla="*/ 137 w 271"/>
                <a:gd name="T33" fmla="*/ 59 h 118"/>
                <a:gd name="T34" fmla="*/ 147 w 271"/>
                <a:gd name="T35" fmla="*/ 63 h 118"/>
                <a:gd name="T36" fmla="*/ 152 w 271"/>
                <a:gd name="T37" fmla="*/ 71 h 118"/>
                <a:gd name="T38" fmla="*/ 160 w 271"/>
                <a:gd name="T39" fmla="*/ 84 h 118"/>
                <a:gd name="T40" fmla="*/ 172 w 271"/>
                <a:gd name="T41" fmla="*/ 99 h 118"/>
                <a:gd name="T42" fmla="*/ 187 w 271"/>
                <a:gd name="T43" fmla="*/ 111 h 118"/>
                <a:gd name="T44" fmla="*/ 208 w 271"/>
                <a:gd name="T45" fmla="*/ 118 h 118"/>
                <a:gd name="T46" fmla="*/ 218 w 271"/>
                <a:gd name="T47" fmla="*/ 116 h 118"/>
                <a:gd name="T48" fmla="*/ 202 w 271"/>
                <a:gd name="T49" fmla="*/ 107 h 118"/>
                <a:gd name="T50" fmla="*/ 187 w 271"/>
                <a:gd name="T51" fmla="*/ 96 h 118"/>
                <a:gd name="T52" fmla="*/ 176 w 271"/>
                <a:gd name="T53" fmla="*/ 84 h 118"/>
                <a:gd name="T54" fmla="*/ 168 w 271"/>
                <a:gd name="T55" fmla="*/ 74 h 118"/>
                <a:gd name="T56" fmla="*/ 177 w 271"/>
                <a:gd name="T57" fmla="*/ 76 h 118"/>
                <a:gd name="T58" fmla="*/ 205 w 271"/>
                <a:gd name="T59" fmla="*/ 82 h 118"/>
                <a:gd name="T60" fmla="*/ 234 w 271"/>
                <a:gd name="T61" fmla="*/ 87 h 118"/>
                <a:gd name="T62" fmla="*/ 256 w 271"/>
                <a:gd name="T63" fmla="*/ 89 h 118"/>
                <a:gd name="T64" fmla="*/ 270 w 271"/>
                <a:gd name="T65" fmla="*/ 89 h 118"/>
                <a:gd name="T66" fmla="*/ 267 w 271"/>
                <a:gd name="T67" fmla="*/ 83 h 118"/>
                <a:gd name="T68" fmla="*/ 250 w 271"/>
                <a:gd name="T69" fmla="*/ 81 h 118"/>
                <a:gd name="T70" fmla="*/ 225 w 271"/>
                <a:gd name="T71" fmla="*/ 74 h 118"/>
                <a:gd name="T72" fmla="*/ 200 w 271"/>
                <a:gd name="T73" fmla="*/ 67 h 118"/>
                <a:gd name="T74" fmla="*/ 180 w 271"/>
                <a:gd name="T75" fmla="*/ 61 h 118"/>
                <a:gd name="T76" fmla="*/ 184 w 271"/>
                <a:gd name="T77" fmla="*/ 51 h 118"/>
                <a:gd name="T78" fmla="*/ 202 w 271"/>
                <a:gd name="T79" fmla="*/ 42 h 118"/>
                <a:gd name="T80" fmla="*/ 217 w 271"/>
                <a:gd name="T81" fmla="*/ 39 h 118"/>
                <a:gd name="T82" fmla="*/ 216 w 271"/>
                <a:gd name="T83" fmla="*/ 33 h 118"/>
                <a:gd name="T84" fmla="*/ 202 w 271"/>
                <a:gd name="T85" fmla="*/ 29 h 118"/>
                <a:gd name="T86" fmla="*/ 189 w 271"/>
                <a:gd name="T87" fmla="*/ 32 h 118"/>
                <a:gd name="T88" fmla="*/ 176 w 271"/>
                <a:gd name="T89" fmla="*/ 38 h 118"/>
                <a:gd name="T90" fmla="*/ 166 w 271"/>
                <a:gd name="T91" fmla="*/ 46 h 118"/>
                <a:gd name="T92" fmla="*/ 156 w 271"/>
                <a:gd name="T93" fmla="*/ 49 h 118"/>
                <a:gd name="T94" fmla="*/ 141 w 271"/>
                <a:gd name="T95" fmla="*/ 48 h 118"/>
                <a:gd name="T96" fmla="*/ 125 w 271"/>
                <a:gd name="T97" fmla="*/ 46 h 118"/>
                <a:gd name="T98" fmla="*/ 112 w 271"/>
                <a:gd name="T99" fmla="*/ 46 h 118"/>
                <a:gd name="T100" fmla="*/ 108 w 271"/>
                <a:gd name="T101" fmla="*/ 34 h 118"/>
                <a:gd name="T102" fmla="*/ 119 w 271"/>
                <a:gd name="T103" fmla="*/ 15 h 118"/>
                <a:gd name="T104" fmla="*/ 141 w 271"/>
                <a:gd name="T105" fmla="*/ 3 h 118"/>
                <a:gd name="T106" fmla="*/ 138 w 271"/>
                <a:gd name="T107" fmla="*/ 0 h 118"/>
                <a:gd name="T108" fmla="*/ 126 w 271"/>
                <a:gd name="T109" fmla="*/ 1 h 118"/>
                <a:gd name="T110" fmla="*/ 112 w 271"/>
                <a:gd name="T111" fmla="*/ 8 h 118"/>
                <a:gd name="T112" fmla="*/ 94 w 271"/>
                <a:gd name="T113" fmla="*/ 20 h 118"/>
                <a:gd name="T114" fmla="*/ 83 w 271"/>
                <a:gd name="T115" fmla="*/ 29 h 118"/>
                <a:gd name="T116" fmla="*/ 72 w 271"/>
                <a:gd name="T117" fmla="*/ 33 h 118"/>
                <a:gd name="T118" fmla="*/ 51 w 271"/>
                <a:gd name="T119" fmla="*/ 33 h 118"/>
                <a:gd name="T120" fmla="*/ 27 w 271"/>
                <a:gd name="T121" fmla="*/ 33 h 118"/>
                <a:gd name="T122" fmla="*/ 6 w 271"/>
                <a:gd name="T123" fmla="*/ 3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1" h="118">
                  <a:moveTo>
                    <a:pt x="0" y="36"/>
                  </a:moveTo>
                  <a:lnTo>
                    <a:pt x="1" y="37"/>
                  </a:lnTo>
                  <a:lnTo>
                    <a:pt x="1" y="39"/>
                  </a:lnTo>
                  <a:lnTo>
                    <a:pt x="1" y="41"/>
                  </a:lnTo>
                  <a:lnTo>
                    <a:pt x="1" y="43"/>
                  </a:lnTo>
                  <a:lnTo>
                    <a:pt x="11" y="43"/>
                  </a:lnTo>
                  <a:lnTo>
                    <a:pt x="22" y="43"/>
                  </a:lnTo>
                  <a:lnTo>
                    <a:pt x="35" y="43"/>
                  </a:lnTo>
                  <a:lnTo>
                    <a:pt x="47" y="44"/>
                  </a:lnTo>
                  <a:lnTo>
                    <a:pt x="59" y="47"/>
                  </a:lnTo>
                  <a:lnTo>
                    <a:pt x="68" y="49"/>
                  </a:lnTo>
                  <a:lnTo>
                    <a:pt x="76" y="52"/>
                  </a:lnTo>
                  <a:lnTo>
                    <a:pt x="80" y="54"/>
                  </a:lnTo>
                  <a:lnTo>
                    <a:pt x="83" y="58"/>
                  </a:lnTo>
                  <a:lnTo>
                    <a:pt x="85" y="64"/>
                  </a:lnTo>
                  <a:lnTo>
                    <a:pt x="88" y="71"/>
                  </a:lnTo>
                  <a:lnTo>
                    <a:pt x="92" y="79"/>
                  </a:lnTo>
                  <a:lnTo>
                    <a:pt x="97" y="87"/>
                  </a:lnTo>
                  <a:lnTo>
                    <a:pt x="104" y="94"/>
                  </a:lnTo>
                  <a:lnTo>
                    <a:pt x="110" y="101"/>
                  </a:lnTo>
                  <a:lnTo>
                    <a:pt x="119" y="106"/>
                  </a:lnTo>
                  <a:lnTo>
                    <a:pt x="127" y="108"/>
                  </a:lnTo>
                  <a:lnTo>
                    <a:pt x="130" y="107"/>
                  </a:lnTo>
                  <a:lnTo>
                    <a:pt x="127" y="103"/>
                  </a:lnTo>
                  <a:lnTo>
                    <a:pt x="121" y="96"/>
                  </a:lnTo>
                  <a:lnTo>
                    <a:pt x="113" y="87"/>
                  </a:lnTo>
                  <a:lnTo>
                    <a:pt x="106" y="76"/>
                  </a:lnTo>
                  <a:lnTo>
                    <a:pt x="104" y="64"/>
                  </a:lnTo>
                  <a:lnTo>
                    <a:pt x="102" y="56"/>
                  </a:lnTo>
                  <a:lnTo>
                    <a:pt x="109" y="56"/>
                  </a:lnTo>
                  <a:lnTo>
                    <a:pt x="116" y="56"/>
                  </a:lnTo>
                  <a:lnTo>
                    <a:pt x="122" y="57"/>
                  </a:lnTo>
                  <a:lnTo>
                    <a:pt x="130" y="58"/>
                  </a:lnTo>
                  <a:lnTo>
                    <a:pt x="137" y="59"/>
                  </a:lnTo>
                  <a:lnTo>
                    <a:pt x="143" y="61"/>
                  </a:lnTo>
                  <a:lnTo>
                    <a:pt x="147" y="63"/>
                  </a:lnTo>
                  <a:lnTo>
                    <a:pt x="151" y="64"/>
                  </a:lnTo>
                  <a:lnTo>
                    <a:pt x="152" y="71"/>
                  </a:lnTo>
                  <a:lnTo>
                    <a:pt x="155" y="77"/>
                  </a:lnTo>
                  <a:lnTo>
                    <a:pt x="160" y="84"/>
                  </a:lnTo>
                  <a:lnTo>
                    <a:pt x="166" y="92"/>
                  </a:lnTo>
                  <a:lnTo>
                    <a:pt x="172" y="99"/>
                  </a:lnTo>
                  <a:lnTo>
                    <a:pt x="180" y="106"/>
                  </a:lnTo>
                  <a:lnTo>
                    <a:pt x="187" y="111"/>
                  </a:lnTo>
                  <a:lnTo>
                    <a:pt x="195" y="114"/>
                  </a:lnTo>
                  <a:lnTo>
                    <a:pt x="208" y="118"/>
                  </a:lnTo>
                  <a:lnTo>
                    <a:pt x="216" y="118"/>
                  </a:lnTo>
                  <a:lnTo>
                    <a:pt x="218" y="116"/>
                  </a:lnTo>
                  <a:lnTo>
                    <a:pt x="212" y="112"/>
                  </a:lnTo>
                  <a:lnTo>
                    <a:pt x="202" y="107"/>
                  </a:lnTo>
                  <a:lnTo>
                    <a:pt x="195" y="102"/>
                  </a:lnTo>
                  <a:lnTo>
                    <a:pt x="187" y="96"/>
                  </a:lnTo>
                  <a:lnTo>
                    <a:pt x="181" y="91"/>
                  </a:lnTo>
                  <a:lnTo>
                    <a:pt x="176" y="84"/>
                  </a:lnTo>
                  <a:lnTo>
                    <a:pt x="171" y="79"/>
                  </a:lnTo>
                  <a:lnTo>
                    <a:pt x="168" y="74"/>
                  </a:lnTo>
                  <a:lnTo>
                    <a:pt x="167" y="71"/>
                  </a:lnTo>
                  <a:lnTo>
                    <a:pt x="177" y="76"/>
                  </a:lnTo>
                  <a:lnTo>
                    <a:pt x="191" y="79"/>
                  </a:lnTo>
                  <a:lnTo>
                    <a:pt x="205" y="82"/>
                  </a:lnTo>
                  <a:lnTo>
                    <a:pt x="220" y="84"/>
                  </a:lnTo>
                  <a:lnTo>
                    <a:pt x="234" y="87"/>
                  </a:lnTo>
                  <a:lnTo>
                    <a:pt x="246" y="88"/>
                  </a:lnTo>
                  <a:lnTo>
                    <a:pt x="256" y="89"/>
                  </a:lnTo>
                  <a:lnTo>
                    <a:pt x="263" y="89"/>
                  </a:lnTo>
                  <a:lnTo>
                    <a:pt x="270" y="89"/>
                  </a:lnTo>
                  <a:lnTo>
                    <a:pt x="271" y="87"/>
                  </a:lnTo>
                  <a:lnTo>
                    <a:pt x="267" y="83"/>
                  </a:lnTo>
                  <a:lnTo>
                    <a:pt x="259" y="82"/>
                  </a:lnTo>
                  <a:lnTo>
                    <a:pt x="250" y="81"/>
                  </a:lnTo>
                  <a:lnTo>
                    <a:pt x="238" y="78"/>
                  </a:lnTo>
                  <a:lnTo>
                    <a:pt x="225" y="74"/>
                  </a:lnTo>
                  <a:lnTo>
                    <a:pt x="212" y="71"/>
                  </a:lnTo>
                  <a:lnTo>
                    <a:pt x="200" y="67"/>
                  </a:lnTo>
                  <a:lnTo>
                    <a:pt x="189" y="63"/>
                  </a:lnTo>
                  <a:lnTo>
                    <a:pt x="180" y="61"/>
                  </a:lnTo>
                  <a:lnTo>
                    <a:pt x="176" y="58"/>
                  </a:lnTo>
                  <a:lnTo>
                    <a:pt x="184" y="51"/>
                  </a:lnTo>
                  <a:lnTo>
                    <a:pt x="193" y="44"/>
                  </a:lnTo>
                  <a:lnTo>
                    <a:pt x="202" y="42"/>
                  </a:lnTo>
                  <a:lnTo>
                    <a:pt x="210" y="41"/>
                  </a:lnTo>
                  <a:lnTo>
                    <a:pt x="217" y="39"/>
                  </a:lnTo>
                  <a:lnTo>
                    <a:pt x="218" y="37"/>
                  </a:lnTo>
                  <a:lnTo>
                    <a:pt x="216" y="33"/>
                  </a:lnTo>
                  <a:lnTo>
                    <a:pt x="208" y="31"/>
                  </a:lnTo>
                  <a:lnTo>
                    <a:pt x="202" y="29"/>
                  </a:lnTo>
                  <a:lnTo>
                    <a:pt x="196" y="31"/>
                  </a:lnTo>
                  <a:lnTo>
                    <a:pt x="189" y="32"/>
                  </a:lnTo>
                  <a:lnTo>
                    <a:pt x="183" y="34"/>
                  </a:lnTo>
                  <a:lnTo>
                    <a:pt x="176" y="38"/>
                  </a:lnTo>
                  <a:lnTo>
                    <a:pt x="171" y="41"/>
                  </a:lnTo>
                  <a:lnTo>
                    <a:pt x="166" y="46"/>
                  </a:lnTo>
                  <a:lnTo>
                    <a:pt x="163" y="49"/>
                  </a:lnTo>
                  <a:lnTo>
                    <a:pt x="156" y="49"/>
                  </a:lnTo>
                  <a:lnTo>
                    <a:pt x="148" y="48"/>
                  </a:lnTo>
                  <a:lnTo>
                    <a:pt x="141" y="48"/>
                  </a:lnTo>
                  <a:lnTo>
                    <a:pt x="133" y="47"/>
                  </a:lnTo>
                  <a:lnTo>
                    <a:pt x="125" y="46"/>
                  </a:lnTo>
                  <a:lnTo>
                    <a:pt x="117" y="46"/>
                  </a:lnTo>
                  <a:lnTo>
                    <a:pt x="112" y="46"/>
                  </a:lnTo>
                  <a:lnTo>
                    <a:pt x="109" y="46"/>
                  </a:lnTo>
                  <a:lnTo>
                    <a:pt x="108" y="34"/>
                  </a:lnTo>
                  <a:lnTo>
                    <a:pt x="112" y="24"/>
                  </a:lnTo>
                  <a:lnTo>
                    <a:pt x="119" y="15"/>
                  </a:lnTo>
                  <a:lnTo>
                    <a:pt x="131" y="7"/>
                  </a:lnTo>
                  <a:lnTo>
                    <a:pt x="141" y="3"/>
                  </a:lnTo>
                  <a:lnTo>
                    <a:pt x="142" y="1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6" y="1"/>
                  </a:lnTo>
                  <a:lnTo>
                    <a:pt x="119" y="5"/>
                  </a:lnTo>
                  <a:lnTo>
                    <a:pt x="112" y="8"/>
                  </a:lnTo>
                  <a:lnTo>
                    <a:pt x="104" y="15"/>
                  </a:lnTo>
                  <a:lnTo>
                    <a:pt x="94" y="20"/>
                  </a:lnTo>
                  <a:lnTo>
                    <a:pt x="88" y="26"/>
                  </a:lnTo>
                  <a:lnTo>
                    <a:pt x="83" y="29"/>
                  </a:lnTo>
                  <a:lnTo>
                    <a:pt x="80" y="33"/>
                  </a:lnTo>
                  <a:lnTo>
                    <a:pt x="72" y="33"/>
                  </a:lnTo>
                  <a:lnTo>
                    <a:pt x="63" y="33"/>
                  </a:lnTo>
                  <a:lnTo>
                    <a:pt x="51" y="33"/>
                  </a:lnTo>
                  <a:lnTo>
                    <a:pt x="39" y="33"/>
                  </a:lnTo>
                  <a:lnTo>
                    <a:pt x="27" y="33"/>
                  </a:lnTo>
                  <a:lnTo>
                    <a:pt x="15" y="33"/>
                  </a:lnTo>
                  <a:lnTo>
                    <a:pt x="6" y="34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7" name="Freeform 645">
              <a:extLst>
                <a:ext uri="{FF2B5EF4-FFF2-40B4-BE49-F238E27FC236}">
                  <a16:creationId xmlns:a16="http://schemas.microsoft.com/office/drawing/2014/main" xmlns="" id="{411ADDBD-F40B-1E4D-136A-741F54BEC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6" y="4097"/>
              <a:ext cx="111" cy="120"/>
            </a:xfrm>
            <a:custGeom>
              <a:avLst/>
              <a:gdLst>
                <a:gd name="T0" fmla="*/ 9 w 221"/>
                <a:gd name="T1" fmla="*/ 9 h 241"/>
                <a:gd name="T2" fmla="*/ 30 w 221"/>
                <a:gd name="T3" fmla="*/ 31 h 241"/>
                <a:gd name="T4" fmla="*/ 32 w 221"/>
                <a:gd name="T5" fmla="*/ 57 h 241"/>
                <a:gd name="T6" fmla="*/ 33 w 221"/>
                <a:gd name="T7" fmla="*/ 110 h 241"/>
                <a:gd name="T8" fmla="*/ 39 w 221"/>
                <a:gd name="T9" fmla="*/ 107 h 241"/>
                <a:gd name="T10" fmla="*/ 43 w 221"/>
                <a:gd name="T11" fmla="*/ 65 h 241"/>
                <a:gd name="T12" fmla="*/ 55 w 221"/>
                <a:gd name="T13" fmla="*/ 51 h 241"/>
                <a:gd name="T14" fmla="*/ 61 w 221"/>
                <a:gd name="T15" fmla="*/ 55 h 241"/>
                <a:gd name="T16" fmla="*/ 72 w 221"/>
                <a:gd name="T17" fmla="*/ 69 h 241"/>
                <a:gd name="T18" fmla="*/ 95 w 221"/>
                <a:gd name="T19" fmla="*/ 92 h 241"/>
                <a:gd name="T20" fmla="*/ 97 w 221"/>
                <a:gd name="T21" fmla="*/ 120 h 241"/>
                <a:gd name="T22" fmla="*/ 97 w 221"/>
                <a:gd name="T23" fmla="*/ 163 h 241"/>
                <a:gd name="T24" fmla="*/ 108 w 221"/>
                <a:gd name="T25" fmla="*/ 161 h 241"/>
                <a:gd name="T26" fmla="*/ 111 w 221"/>
                <a:gd name="T27" fmla="*/ 121 h 241"/>
                <a:gd name="T28" fmla="*/ 128 w 221"/>
                <a:gd name="T29" fmla="*/ 117 h 241"/>
                <a:gd name="T30" fmla="*/ 153 w 221"/>
                <a:gd name="T31" fmla="*/ 147 h 241"/>
                <a:gd name="T32" fmla="*/ 182 w 221"/>
                <a:gd name="T33" fmla="*/ 186 h 241"/>
                <a:gd name="T34" fmla="*/ 205 w 221"/>
                <a:gd name="T35" fmla="*/ 220 h 241"/>
                <a:gd name="T36" fmla="*/ 217 w 221"/>
                <a:gd name="T37" fmla="*/ 240 h 241"/>
                <a:gd name="T38" fmla="*/ 221 w 221"/>
                <a:gd name="T39" fmla="*/ 237 h 241"/>
                <a:gd name="T40" fmla="*/ 215 w 221"/>
                <a:gd name="T41" fmla="*/ 218 h 241"/>
                <a:gd name="T42" fmla="*/ 194 w 221"/>
                <a:gd name="T43" fmla="*/ 185 h 241"/>
                <a:gd name="T44" fmla="*/ 167 w 221"/>
                <a:gd name="T45" fmla="*/ 145 h 241"/>
                <a:gd name="T46" fmla="*/ 142 w 221"/>
                <a:gd name="T47" fmla="*/ 114 h 241"/>
                <a:gd name="T48" fmla="*/ 140 w 221"/>
                <a:gd name="T49" fmla="*/ 101 h 241"/>
                <a:gd name="T50" fmla="*/ 153 w 221"/>
                <a:gd name="T51" fmla="*/ 95 h 241"/>
                <a:gd name="T52" fmla="*/ 166 w 221"/>
                <a:gd name="T53" fmla="*/ 91 h 241"/>
                <a:gd name="T54" fmla="*/ 178 w 221"/>
                <a:gd name="T55" fmla="*/ 94 h 241"/>
                <a:gd name="T56" fmla="*/ 195 w 221"/>
                <a:gd name="T57" fmla="*/ 101 h 241"/>
                <a:gd name="T58" fmla="*/ 201 w 221"/>
                <a:gd name="T59" fmla="*/ 101 h 241"/>
                <a:gd name="T60" fmla="*/ 191 w 221"/>
                <a:gd name="T61" fmla="*/ 90 h 241"/>
                <a:gd name="T62" fmla="*/ 172 w 221"/>
                <a:gd name="T63" fmla="*/ 84 h 241"/>
                <a:gd name="T64" fmla="*/ 150 w 221"/>
                <a:gd name="T65" fmla="*/ 81 h 241"/>
                <a:gd name="T66" fmla="*/ 130 w 221"/>
                <a:gd name="T67" fmla="*/ 86 h 241"/>
                <a:gd name="T68" fmla="*/ 116 w 221"/>
                <a:gd name="T69" fmla="*/ 85 h 241"/>
                <a:gd name="T70" fmla="*/ 103 w 221"/>
                <a:gd name="T71" fmla="*/ 74 h 241"/>
                <a:gd name="T72" fmla="*/ 90 w 221"/>
                <a:gd name="T73" fmla="*/ 62 h 241"/>
                <a:gd name="T74" fmla="*/ 80 w 221"/>
                <a:gd name="T75" fmla="*/ 54 h 241"/>
                <a:gd name="T76" fmla="*/ 82 w 221"/>
                <a:gd name="T77" fmla="*/ 49 h 241"/>
                <a:gd name="T78" fmla="*/ 92 w 221"/>
                <a:gd name="T79" fmla="*/ 45 h 241"/>
                <a:gd name="T80" fmla="*/ 104 w 221"/>
                <a:gd name="T81" fmla="*/ 44 h 241"/>
                <a:gd name="T82" fmla="*/ 117 w 221"/>
                <a:gd name="T83" fmla="*/ 45 h 241"/>
                <a:gd name="T84" fmla="*/ 130 w 221"/>
                <a:gd name="T85" fmla="*/ 46 h 241"/>
                <a:gd name="T86" fmla="*/ 128 w 221"/>
                <a:gd name="T87" fmla="*/ 42 h 241"/>
                <a:gd name="T88" fmla="*/ 116 w 221"/>
                <a:gd name="T89" fmla="*/ 40 h 241"/>
                <a:gd name="T90" fmla="*/ 100 w 221"/>
                <a:gd name="T91" fmla="*/ 37 h 241"/>
                <a:gd name="T92" fmla="*/ 83 w 221"/>
                <a:gd name="T93" fmla="*/ 36 h 241"/>
                <a:gd name="T94" fmla="*/ 67 w 221"/>
                <a:gd name="T95" fmla="*/ 36 h 241"/>
                <a:gd name="T96" fmla="*/ 54 w 221"/>
                <a:gd name="T97" fmla="*/ 35 h 241"/>
                <a:gd name="T98" fmla="*/ 38 w 221"/>
                <a:gd name="T99" fmla="*/ 24 h 241"/>
                <a:gd name="T100" fmla="*/ 21 w 221"/>
                <a:gd name="T101" fmla="*/ 9 h 241"/>
                <a:gd name="T102" fmla="*/ 7 w 221"/>
                <a:gd name="T103" fmla="*/ 0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1" h="241">
                  <a:moveTo>
                    <a:pt x="0" y="1"/>
                  </a:moveTo>
                  <a:lnTo>
                    <a:pt x="9" y="9"/>
                  </a:lnTo>
                  <a:lnTo>
                    <a:pt x="20" y="20"/>
                  </a:lnTo>
                  <a:lnTo>
                    <a:pt x="30" y="31"/>
                  </a:lnTo>
                  <a:lnTo>
                    <a:pt x="37" y="39"/>
                  </a:lnTo>
                  <a:lnTo>
                    <a:pt x="32" y="57"/>
                  </a:lnTo>
                  <a:lnTo>
                    <a:pt x="30" y="84"/>
                  </a:lnTo>
                  <a:lnTo>
                    <a:pt x="33" y="110"/>
                  </a:lnTo>
                  <a:lnTo>
                    <a:pt x="41" y="127"/>
                  </a:lnTo>
                  <a:lnTo>
                    <a:pt x="39" y="107"/>
                  </a:lnTo>
                  <a:lnTo>
                    <a:pt x="41" y="85"/>
                  </a:lnTo>
                  <a:lnTo>
                    <a:pt x="43" y="65"/>
                  </a:lnTo>
                  <a:lnTo>
                    <a:pt x="51" y="54"/>
                  </a:lnTo>
                  <a:lnTo>
                    <a:pt x="55" y="51"/>
                  </a:lnTo>
                  <a:lnTo>
                    <a:pt x="58" y="52"/>
                  </a:lnTo>
                  <a:lnTo>
                    <a:pt x="61" y="55"/>
                  </a:lnTo>
                  <a:lnTo>
                    <a:pt x="64" y="60"/>
                  </a:lnTo>
                  <a:lnTo>
                    <a:pt x="72" y="69"/>
                  </a:lnTo>
                  <a:lnTo>
                    <a:pt x="83" y="80"/>
                  </a:lnTo>
                  <a:lnTo>
                    <a:pt x="95" y="92"/>
                  </a:lnTo>
                  <a:lnTo>
                    <a:pt x="101" y="100"/>
                  </a:lnTo>
                  <a:lnTo>
                    <a:pt x="97" y="120"/>
                  </a:lnTo>
                  <a:lnTo>
                    <a:pt x="95" y="142"/>
                  </a:lnTo>
                  <a:lnTo>
                    <a:pt x="97" y="163"/>
                  </a:lnTo>
                  <a:lnTo>
                    <a:pt x="111" y="181"/>
                  </a:lnTo>
                  <a:lnTo>
                    <a:pt x="108" y="161"/>
                  </a:lnTo>
                  <a:lnTo>
                    <a:pt x="107" y="140"/>
                  </a:lnTo>
                  <a:lnTo>
                    <a:pt x="111" y="121"/>
                  </a:lnTo>
                  <a:lnTo>
                    <a:pt x="120" y="110"/>
                  </a:lnTo>
                  <a:lnTo>
                    <a:pt x="128" y="117"/>
                  </a:lnTo>
                  <a:lnTo>
                    <a:pt x="140" y="131"/>
                  </a:lnTo>
                  <a:lnTo>
                    <a:pt x="153" y="147"/>
                  </a:lnTo>
                  <a:lnTo>
                    <a:pt x="167" y="166"/>
                  </a:lnTo>
                  <a:lnTo>
                    <a:pt x="182" y="186"/>
                  </a:lnTo>
                  <a:lnTo>
                    <a:pt x="195" y="205"/>
                  </a:lnTo>
                  <a:lnTo>
                    <a:pt x="205" y="220"/>
                  </a:lnTo>
                  <a:lnTo>
                    <a:pt x="212" y="232"/>
                  </a:lnTo>
                  <a:lnTo>
                    <a:pt x="217" y="240"/>
                  </a:lnTo>
                  <a:lnTo>
                    <a:pt x="220" y="241"/>
                  </a:lnTo>
                  <a:lnTo>
                    <a:pt x="221" y="237"/>
                  </a:lnTo>
                  <a:lnTo>
                    <a:pt x="219" y="227"/>
                  </a:lnTo>
                  <a:lnTo>
                    <a:pt x="215" y="218"/>
                  </a:lnTo>
                  <a:lnTo>
                    <a:pt x="205" y="203"/>
                  </a:lnTo>
                  <a:lnTo>
                    <a:pt x="194" y="185"/>
                  </a:lnTo>
                  <a:lnTo>
                    <a:pt x="180" y="165"/>
                  </a:lnTo>
                  <a:lnTo>
                    <a:pt x="167" y="145"/>
                  </a:lnTo>
                  <a:lnTo>
                    <a:pt x="154" y="126"/>
                  </a:lnTo>
                  <a:lnTo>
                    <a:pt x="142" y="114"/>
                  </a:lnTo>
                  <a:lnTo>
                    <a:pt x="134" y="106"/>
                  </a:lnTo>
                  <a:lnTo>
                    <a:pt x="140" y="101"/>
                  </a:lnTo>
                  <a:lnTo>
                    <a:pt x="146" y="97"/>
                  </a:lnTo>
                  <a:lnTo>
                    <a:pt x="153" y="95"/>
                  </a:lnTo>
                  <a:lnTo>
                    <a:pt x="159" y="92"/>
                  </a:lnTo>
                  <a:lnTo>
                    <a:pt x="166" y="91"/>
                  </a:lnTo>
                  <a:lnTo>
                    <a:pt x="172" y="91"/>
                  </a:lnTo>
                  <a:lnTo>
                    <a:pt x="178" y="94"/>
                  </a:lnTo>
                  <a:lnTo>
                    <a:pt x="184" y="96"/>
                  </a:lnTo>
                  <a:lnTo>
                    <a:pt x="195" y="101"/>
                  </a:lnTo>
                  <a:lnTo>
                    <a:pt x="200" y="104"/>
                  </a:lnTo>
                  <a:lnTo>
                    <a:pt x="201" y="101"/>
                  </a:lnTo>
                  <a:lnTo>
                    <a:pt x="198" y="95"/>
                  </a:lnTo>
                  <a:lnTo>
                    <a:pt x="191" y="90"/>
                  </a:lnTo>
                  <a:lnTo>
                    <a:pt x="183" y="86"/>
                  </a:lnTo>
                  <a:lnTo>
                    <a:pt x="172" y="84"/>
                  </a:lnTo>
                  <a:lnTo>
                    <a:pt x="162" y="81"/>
                  </a:lnTo>
                  <a:lnTo>
                    <a:pt x="150" y="81"/>
                  </a:lnTo>
                  <a:lnTo>
                    <a:pt x="140" y="82"/>
                  </a:lnTo>
                  <a:lnTo>
                    <a:pt x="130" y="86"/>
                  </a:lnTo>
                  <a:lnTo>
                    <a:pt x="122" y="90"/>
                  </a:lnTo>
                  <a:lnTo>
                    <a:pt x="116" y="85"/>
                  </a:lnTo>
                  <a:lnTo>
                    <a:pt x="109" y="80"/>
                  </a:lnTo>
                  <a:lnTo>
                    <a:pt x="103" y="74"/>
                  </a:lnTo>
                  <a:lnTo>
                    <a:pt x="96" y="69"/>
                  </a:lnTo>
                  <a:lnTo>
                    <a:pt x="90" y="62"/>
                  </a:lnTo>
                  <a:lnTo>
                    <a:pt x="84" y="57"/>
                  </a:lnTo>
                  <a:lnTo>
                    <a:pt x="80" y="54"/>
                  </a:lnTo>
                  <a:lnTo>
                    <a:pt x="78" y="51"/>
                  </a:lnTo>
                  <a:lnTo>
                    <a:pt x="82" y="49"/>
                  </a:lnTo>
                  <a:lnTo>
                    <a:pt x="86" y="47"/>
                  </a:lnTo>
                  <a:lnTo>
                    <a:pt x="92" y="45"/>
                  </a:lnTo>
                  <a:lnTo>
                    <a:pt x="97" y="45"/>
                  </a:lnTo>
                  <a:lnTo>
                    <a:pt x="104" y="44"/>
                  </a:lnTo>
                  <a:lnTo>
                    <a:pt x="111" y="44"/>
                  </a:lnTo>
                  <a:lnTo>
                    <a:pt x="117" y="45"/>
                  </a:lnTo>
                  <a:lnTo>
                    <a:pt x="124" y="46"/>
                  </a:lnTo>
                  <a:lnTo>
                    <a:pt x="130" y="46"/>
                  </a:lnTo>
                  <a:lnTo>
                    <a:pt x="132" y="45"/>
                  </a:lnTo>
                  <a:lnTo>
                    <a:pt x="128" y="42"/>
                  </a:lnTo>
                  <a:lnTo>
                    <a:pt x="121" y="40"/>
                  </a:lnTo>
                  <a:lnTo>
                    <a:pt x="116" y="40"/>
                  </a:lnTo>
                  <a:lnTo>
                    <a:pt x="109" y="39"/>
                  </a:lnTo>
                  <a:lnTo>
                    <a:pt x="100" y="37"/>
                  </a:lnTo>
                  <a:lnTo>
                    <a:pt x="92" y="36"/>
                  </a:lnTo>
                  <a:lnTo>
                    <a:pt x="83" y="36"/>
                  </a:lnTo>
                  <a:lnTo>
                    <a:pt x="75" y="35"/>
                  </a:lnTo>
                  <a:lnTo>
                    <a:pt x="67" y="36"/>
                  </a:lnTo>
                  <a:lnTo>
                    <a:pt x="62" y="36"/>
                  </a:lnTo>
                  <a:lnTo>
                    <a:pt x="54" y="35"/>
                  </a:lnTo>
                  <a:lnTo>
                    <a:pt x="46" y="30"/>
                  </a:lnTo>
                  <a:lnTo>
                    <a:pt x="38" y="24"/>
                  </a:lnTo>
                  <a:lnTo>
                    <a:pt x="29" y="16"/>
                  </a:lnTo>
                  <a:lnTo>
                    <a:pt x="21" y="9"/>
                  </a:lnTo>
                  <a:lnTo>
                    <a:pt x="13" y="4"/>
                  </a:lnTo>
                  <a:lnTo>
                    <a:pt x="7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8" name="Freeform 646">
              <a:extLst>
                <a:ext uri="{FF2B5EF4-FFF2-40B4-BE49-F238E27FC236}">
                  <a16:creationId xmlns:a16="http://schemas.microsoft.com/office/drawing/2014/main" xmlns="" id="{9E8B4DD2-BE0A-DC56-1430-249F58282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1" y="4108"/>
              <a:ext cx="84" cy="138"/>
            </a:xfrm>
            <a:custGeom>
              <a:avLst/>
              <a:gdLst>
                <a:gd name="T0" fmla="*/ 108 w 167"/>
                <a:gd name="T1" fmla="*/ 33 h 276"/>
                <a:gd name="T2" fmla="*/ 92 w 167"/>
                <a:gd name="T3" fmla="*/ 51 h 276"/>
                <a:gd name="T4" fmla="*/ 53 w 167"/>
                <a:gd name="T5" fmla="*/ 68 h 276"/>
                <a:gd name="T6" fmla="*/ 21 w 167"/>
                <a:gd name="T7" fmla="*/ 89 h 276"/>
                <a:gd name="T8" fmla="*/ 18 w 167"/>
                <a:gd name="T9" fmla="*/ 103 h 276"/>
                <a:gd name="T10" fmla="*/ 30 w 167"/>
                <a:gd name="T11" fmla="*/ 93 h 276"/>
                <a:gd name="T12" fmla="*/ 55 w 167"/>
                <a:gd name="T13" fmla="*/ 78 h 276"/>
                <a:gd name="T14" fmla="*/ 84 w 167"/>
                <a:gd name="T15" fmla="*/ 69 h 276"/>
                <a:gd name="T16" fmla="*/ 87 w 167"/>
                <a:gd name="T17" fmla="*/ 96 h 276"/>
                <a:gd name="T18" fmla="*/ 67 w 167"/>
                <a:gd name="T19" fmla="*/ 117 h 276"/>
                <a:gd name="T20" fmla="*/ 32 w 167"/>
                <a:gd name="T21" fmla="*/ 132 h 276"/>
                <a:gd name="T22" fmla="*/ 11 w 167"/>
                <a:gd name="T23" fmla="*/ 153 h 276"/>
                <a:gd name="T24" fmla="*/ 12 w 167"/>
                <a:gd name="T25" fmla="*/ 167 h 276"/>
                <a:gd name="T26" fmla="*/ 20 w 167"/>
                <a:gd name="T27" fmla="*/ 154 h 276"/>
                <a:gd name="T28" fmla="*/ 43 w 167"/>
                <a:gd name="T29" fmla="*/ 140 h 276"/>
                <a:gd name="T30" fmla="*/ 74 w 167"/>
                <a:gd name="T31" fmla="*/ 129 h 276"/>
                <a:gd name="T32" fmla="*/ 78 w 167"/>
                <a:gd name="T33" fmla="*/ 158 h 276"/>
                <a:gd name="T34" fmla="*/ 59 w 167"/>
                <a:gd name="T35" fmla="*/ 180 h 276"/>
                <a:gd name="T36" fmla="*/ 32 w 167"/>
                <a:gd name="T37" fmla="*/ 194 h 276"/>
                <a:gd name="T38" fmla="*/ 15 w 167"/>
                <a:gd name="T39" fmla="*/ 214 h 276"/>
                <a:gd name="T40" fmla="*/ 25 w 167"/>
                <a:gd name="T41" fmla="*/ 212 h 276"/>
                <a:gd name="T42" fmla="*/ 47 w 167"/>
                <a:gd name="T43" fmla="*/ 197 h 276"/>
                <a:gd name="T44" fmla="*/ 65 w 167"/>
                <a:gd name="T45" fmla="*/ 189 h 276"/>
                <a:gd name="T46" fmla="*/ 53 w 167"/>
                <a:gd name="T47" fmla="*/ 218 h 276"/>
                <a:gd name="T48" fmla="*/ 28 w 167"/>
                <a:gd name="T49" fmla="*/ 255 h 276"/>
                <a:gd name="T50" fmla="*/ 1 w 167"/>
                <a:gd name="T51" fmla="*/ 273 h 276"/>
                <a:gd name="T52" fmla="*/ 9 w 167"/>
                <a:gd name="T53" fmla="*/ 275 h 276"/>
                <a:gd name="T54" fmla="*/ 34 w 167"/>
                <a:gd name="T55" fmla="*/ 259 h 276"/>
                <a:gd name="T56" fmla="*/ 66 w 167"/>
                <a:gd name="T57" fmla="*/ 220 h 276"/>
                <a:gd name="T58" fmla="*/ 90 w 167"/>
                <a:gd name="T59" fmla="*/ 193 h 276"/>
                <a:gd name="T60" fmla="*/ 107 w 167"/>
                <a:gd name="T61" fmla="*/ 221 h 276"/>
                <a:gd name="T62" fmla="*/ 105 w 167"/>
                <a:gd name="T63" fmla="*/ 239 h 276"/>
                <a:gd name="T64" fmla="*/ 117 w 167"/>
                <a:gd name="T65" fmla="*/ 224 h 276"/>
                <a:gd name="T66" fmla="*/ 111 w 167"/>
                <a:gd name="T67" fmla="*/ 202 h 276"/>
                <a:gd name="T68" fmla="*/ 92 w 167"/>
                <a:gd name="T69" fmla="*/ 178 h 276"/>
                <a:gd name="T70" fmla="*/ 100 w 167"/>
                <a:gd name="T71" fmla="*/ 135 h 276"/>
                <a:gd name="T72" fmla="*/ 105 w 167"/>
                <a:gd name="T73" fmla="*/ 119 h 276"/>
                <a:gd name="T74" fmla="*/ 128 w 167"/>
                <a:gd name="T75" fmla="*/ 130 h 276"/>
                <a:gd name="T76" fmla="*/ 150 w 167"/>
                <a:gd name="T77" fmla="*/ 170 h 276"/>
                <a:gd name="T78" fmla="*/ 154 w 167"/>
                <a:gd name="T79" fmla="*/ 177 h 276"/>
                <a:gd name="T80" fmla="*/ 153 w 167"/>
                <a:gd name="T81" fmla="*/ 154 h 276"/>
                <a:gd name="T82" fmla="*/ 138 w 167"/>
                <a:gd name="T83" fmla="*/ 123 h 276"/>
                <a:gd name="T84" fmla="*/ 104 w 167"/>
                <a:gd name="T85" fmla="*/ 104 h 276"/>
                <a:gd name="T86" fmla="*/ 115 w 167"/>
                <a:gd name="T87" fmla="*/ 74 h 276"/>
                <a:gd name="T88" fmla="*/ 129 w 167"/>
                <a:gd name="T89" fmla="*/ 71 h 276"/>
                <a:gd name="T90" fmla="*/ 149 w 167"/>
                <a:gd name="T91" fmla="*/ 81 h 276"/>
                <a:gd name="T92" fmla="*/ 161 w 167"/>
                <a:gd name="T93" fmla="*/ 99 h 276"/>
                <a:gd name="T94" fmla="*/ 167 w 167"/>
                <a:gd name="T95" fmla="*/ 104 h 276"/>
                <a:gd name="T96" fmla="*/ 162 w 167"/>
                <a:gd name="T97" fmla="*/ 83 h 276"/>
                <a:gd name="T98" fmla="*/ 145 w 167"/>
                <a:gd name="T99" fmla="*/ 62 h 276"/>
                <a:gd name="T100" fmla="*/ 124 w 167"/>
                <a:gd name="T101" fmla="*/ 49 h 276"/>
                <a:gd name="T102" fmla="*/ 124 w 167"/>
                <a:gd name="T103" fmla="*/ 16 h 276"/>
                <a:gd name="T104" fmla="*/ 116 w 167"/>
                <a:gd name="T105" fmla="*/ 1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7" h="276">
                  <a:moveTo>
                    <a:pt x="111" y="13"/>
                  </a:moveTo>
                  <a:lnTo>
                    <a:pt x="109" y="24"/>
                  </a:lnTo>
                  <a:lnTo>
                    <a:pt x="108" y="33"/>
                  </a:lnTo>
                  <a:lnTo>
                    <a:pt x="105" y="41"/>
                  </a:lnTo>
                  <a:lnTo>
                    <a:pt x="101" y="46"/>
                  </a:lnTo>
                  <a:lnTo>
                    <a:pt x="92" y="51"/>
                  </a:lnTo>
                  <a:lnTo>
                    <a:pt x="80" y="56"/>
                  </a:lnTo>
                  <a:lnTo>
                    <a:pt x="67" y="62"/>
                  </a:lnTo>
                  <a:lnTo>
                    <a:pt x="53" y="68"/>
                  </a:lnTo>
                  <a:lnTo>
                    <a:pt x="40" y="76"/>
                  </a:lnTo>
                  <a:lnTo>
                    <a:pt x="29" y="83"/>
                  </a:lnTo>
                  <a:lnTo>
                    <a:pt x="21" y="89"/>
                  </a:lnTo>
                  <a:lnTo>
                    <a:pt x="17" y="97"/>
                  </a:lnTo>
                  <a:lnTo>
                    <a:pt x="17" y="102"/>
                  </a:lnTo>
                  <a:lnTo>
                    <a:pt x="18" y="103"/>
                  </a:lnTo>
                  <a:lnTo>
                    <a:pt x="21" y="103"/>
                  </a:lnTo>
                  <a:lnTo>
                    <a:pt x="25" y="99"/>
                  </a:lnTo>
                  <a:lnTo>
                    <a:pt x="30" y="93"/>
                  </a:lnTo>
                  <a:lnTo>
                    <a:pt x="38" y="88"/>
                  </a:lnTo>
                  <a:lnTo>
                    <a:pt x="46" y="82"/>
                  </a:lnTo>
                  <a:lnTo>
                    <a:pt x="55" y="78"/>
                  </a:lnTo>
                  <a:lnTo>
                    <a:pt x="65" y="73"/>
                  </a:lnTo>
                  <a:lnTo>
                    <a:pt x="75" y="71"/>
                  </a:lnTo>
                  <a:lnTo>
                    <a:pt x="84" y="69"/>
                  </a:lnTo>
                  <a:lnTo>
                    <a:pt x="94" y="68"/>
                  </a:lnTo>
                  <a:lnTo>
                    <a:pt x="91" y="83"/>
                  </a:lnTo>
                  <a:lnTo>
                    <a:pt x="87" y="96"/>
                  </a:lnTo>
                  <a:lnTo>
                    <a:pt x="84" y="107"/>
                  </a:lnTo>
                  <a:lnTo>
                    <a:pt x="80" y="114"/>
                  </a:lnTo>
                  <a:lnTo>
                    <a:pt x="67" y="117"/>
                  </a:lnTo>
                  <a:lnTo>
                    <a:pt x="54" y="120"/>
                  </a:lnTo>
                  <a:lnTo>
                    <a:pt x="42" y="125"/>
                  </a:lnTo>
                  <a:lnTo>
                    <a:pt x="32" y="132"/>
                  </a:lnTo>
                  <a:lnTo>
                    <a:pt x="22" y="138"/>
                  </a:lnTo>
                  <a:lnTo>
                    <a:pt x="16" y="145"/>
                  </a:lnTo>
                  <a:lnTo>
                    <a:pt x="11" y="153"/>
                  </a:lnTo>
                  <a:lnTo>
                    <a:pt x="9" y="162"/>
                  </a:lnTo>
                  <a:lnTo>
                    <a:pt x="11" y="167"/>
                  </a:lnTo>
                  <a:lnTo>
                    <a:pt x="12" y="167"/>
                  </a:lnTo>
                  <a:lnTo>
                    <a:pt x="15" y="164"/>
                  </a:lnTo>
                  <a:lnTo>
                    <a:pt x="17" y="158"/>
                  </a:lnTo>
                  <a:lnTo>
                    <a:pt x="20" y="154"/>
                  </a:lnTo>
                  <a:lnTo>
                    <a:pt x="26" y="150"/>
                  </a:lnTo>
                  <a:lnTo>
                    <a:pt x="34" y="145"/>
                  </a:lnTo>
                  <a:lnTo>
                    <a:pt x="43" y="140"/>
                  </a:lnTo>
                  <a:lnTo>
                    <a:pt x="54" y="135"/>
                  </a:lnTo>
                  <a:lnTo>
                    <a:pt x="63" y="132"/>
                  </a:lnTo>
                  <a:lnTo>
                    <a:pt x="74" y="129"/>
                  </a:lnTo>
                  <a:lnTo>
                    <a:pt x="82" y="129"/>
                  </a:lnTo>
                  <a:lnTo>
                    <a:pt x="80" y="144"/>
                  </a:lnTo>
                  <a:lnTo>
                    <a:pt x="78" y="158"/>
                  </a:lnTo>
                  <a:lnTo>
                    <a:pt x="74" y="169"/>
                  </a:lnTo>
                  <a:lnTo>
                    <a:pt x="70" y="177"/>
                  </a:lnTo>
                  <a:lnTo>
                    <a:pt x="59" y="180"/>
                  </a:lnTo>
                  <a:lnTo>
                    <a:pt x="50" y="184"/>
                  </a:lnTo>
                  <a:lnTo>
                    <a:pt x="40" y="189"/>
                  </a:lnTo>
                  <a:lnTo>
                    <a:pt x="32" y="194"/>
                  </a:lnTo>
                  <a:lnTo>
                    <a:pt x="25" y="199"/>
                  </a:lnTo>
                  <a:lnTo>
                    <a:pt x="18" y="207"/>
                  </a:lnTo>
                  <a:lnTo>
                    <a:pt x="15" y="214"/>
                  </a:lnTo>
                  <a:lnTo>
                    <a:pt x="13" y="223"/>
                  </a:lnTo>
                  <a:lnTo>
                    <a:pt x="18" y="217"/>
                  </a:lnTo>
                  <a:lnTo>
                    <a:pt x="25" y="212"/>
                  </a:lnTo>
                  <a:lnTo>
                    <a:pt x="33" y="205"/>
                  </a:lnTo>
                  <a:lnTo>
                    <a:pt x="40" y="200"/>
                  </a:lnTo>
                  <a:lnTo>
                    <a:pt x="47" y="197"/>
                  </a:lnTo>
                  <a:lnTo>
                    <a:pt x="54" y="193"/>
                  </a:lnTo>
                  <a:lnTo>
                    <a:pt x="59" y="190"/>
                  </a:lnTo>
                  <a:lnTo>
                    <a:pt x="65" y="189"/>
                  </a:lnTo>
                  <a:lnTo>
                    <a:pt x="63" y="197"/>
                  </a:lnTo>
                  <a:lnTo>
                    <a:pt x="59" y="207"/>
                  </a:lnTo>
                  <a:lnTo>
                    <a:pt x="53" y="218"/>
                  </a:lnTo>
                  <a:lnTo>
                    <a:pt x="46" y="231"/>
                  </a:lnTo>
                  <a:lnTo>
                    <a:pt x="37" y="244"/>
                  </a:lnTo>
                  <a:lnTo>
                    <a:pt x="28" y="255"/>
                  </a:lnTo>
                  <a:lnTo>
                    <a:pt x="17" y="264"/>
                  </a:lnTo>
                  <a:lnTo>
                    <a:pt x="7" y="270"/>
                  </a:lnTo>
                  <a:lnTo>
                    <a:pt x="1" y="273"/>
                  </a:lnTo>
                  <a:lnTo>
                    <a:pt x="0" y="275"/>
                  </a:lnTo>
                  <a:lnTo>
                    <a:pt x="1" y="276"/>
                  </a:lnTo>
                  <a:lnTo>
                    <a:pt x="9" y="275"/>
                  </a:lnTo>
                  <a:lnTo>
                    <a:pt x="16" y="273"/>
                  </a:lnTo>
                  <a:lnTo>
                    <a:pt x="24" y="266"/>
                  </a:lnTo>
                  <a:lnTo>
                    <a:pt x="34" y="259"/>
                  </a:lnTo>
                  <a:lnTo>
                    <a:pt x="46" y="248"/>
                  </a:lnTo>
                  <a:lnTo>
                    <a:pt x="57" y="235"/>
                  </a:lnTo>
                  <a:lnTo>
                    <a:pt x="66" y="220"/>
                  </a:lnTo>
                  <a:lnTo>
                    <a:pt x="74" y="205"/>
                  </a:lnTo>
                  <a:lnTo>
                    <a:pt x="79" y="188"/>
                  </a:lnTo>
                  <a:lnTo>
                    <a:pt x="90" y="193"/>
                  </a:lnTo>
                  <a:lnTo>
                    <a:pt x="100" y="202"/>
                  </a:lnTo>
                  <a:lnTo>
                    <a:pt x="107" y="212"/>
                  </a:lnTo>
                  <a:lnTo>
                    <a:pt x="107" y="221"/>
                  </a:lnTo>
                  <a:lnTo>
                    <a:pt x="104" y="231"/>
                  </a:lnTo>
                  <a:lnTo>
                    <a:pt x="103" y="238"/>
                  </a:lnTo>
                  <a:lnTo>
                    <a:pt x="105" y="239"/>
                  </a:lnTo>
                  <a:lnTo>
                    <a:pt x="111" y="235"/>
                  </a:lnTo>
                  <a:lnTo>
                    <a:pt x="115" y="229"/>
                  </a:lnTo>
                  <a:lnTo>
                    <a:pt x="117" y="224"/>
                  </a:lnTo>
                  <a:lnTo>
                    <a:pt x="117" y="220"/>
                  </a:lnTo>
                  <a:lnTo>
                    <a:pt x="116" y="214"/>
                  </a:lnTo>
                  <a:lnTo>
                    <a:pt x="111" y="202"/>
                  </a:lnTo>
                  <a:lnTo>
                    <a:pt x="104" y="190"/>
                  </a:lnTo>
                  <a:lnTo>
                    <a:pt x="97" y="183"/>
                  </a:lnTo>
                  <a:lnTo>
                    <a:pt x="92" y="178"/>
                  </a:lnTo>
                  <a:lnTo>
                    <a:pt x="95" y="165"/>
                  </a:lnTo>
                  <a:lnTo>
                    <a:pt x="97" y="149"/>
                  </a:lnTo>
                  <a:lnTo>
                    <a:pt x="100" y="135"/>
                  </a:lnTo>
                  <a:lnTo>
                    <a:pt x="101" y="124"/>
                  </a:lnTo>
                  <a:lnTo>
                    <a:pt x="103" y="120"/>
                  </a:lnTo>
                  <a:lnTo>
                    <a:pt x="105" y="119"/>
                  </a:lnTo>
                  <a:lnTo>
                    <a:pt x="111" y="120"/>
                  </a:lnTo>
                  <a:lnTo>
                    <a:pt x="119" y="124"/>
                  </a:lnTo>
                  <a:lnTo>
                    <a:pt x="128" y="130"/>
                  </a:lnTo>
                  <a:lnTo>
                    <a:pt x="138" y="139"/>
                  </a:lnTo>
                  <a:lnTo>
                    <a:pt x="146" y="153"/>
                  </a:lnTo>
                  <a:lnTo>
                    <a:pt x="150" y="170"/>
                  </a:lnTo>
                  <a:lnTo>
                    <a:pt x="151" y="178"/>
                  </a:lnTo>
                  <a:lnTo>
                    <a:pt x="153" y="179"/>
                  </a:lnTo>
                  <a:lnTo>
                    <a:pt x="154" y="177"/>
                  </a:lnTo>
                  <a:lnTo>
                    <a:pt x="155" y="169"/>
                  </a:lnTo>
                  <a:lnTo>
                    <a:pt x="155" y="163"/>
                  </a:lnTo>
                  <a:lnTo>
                    <a:pt x="153" y="154"/>
                  </a:lnTo>
                  <a:lnTo>
                    <a:pt x="150" y="144"/>
                  </a:lnTo>
                  <a:lnTo>
                    <a:pt x="145" y="133"/>
                  </a:lnTo>
                  <a:lnTo>
                    <a:pt x="138" y="123"/>
                  </a:lnTo>
                  <a:lnTo>
                    <a:pt x="129" y="115"/>
                  </a:lnTo>
                  <a:lnTo>
                    <a:pt x="119" y="108"/>
                  </a:lnTo>
                  <a:lnTo>
                    <a:pt x="104" y="104"/>
                  </a:lnTo>
                  <a:lnTo>
                    <a:pt x="108" y="96"/>
                  </a:lnTo>
                  <a:lnTo>
                    <a:pt x="112" y="84"/>
                  </a:lnTo>
                  <a:lnTo>
                    <a:pt x="115" y="74"/>
                  </a:lnTo>
                  <a:lnTo>
                    <a:pt x="115" y="67"/>
                  </a:lnTo>
                  <a:lnTo>
                    <a:pt x="121" y="68"/>
                  </a:lnTo>
                  <a:lnTo>
                    <a:pt x="129" y="71"/>
                  </a:lnTo>
                  <a:lnTo>
                    <a:pt x="136" y="73"/>
                  </a:lnTo>
                  <a:lnTo>
                    <a:pt x="144" y="76"/>
                  </a:lnTo>
                  <a:lnTo>
                    <a:pt x="149" y="81"/>
                  </a:lnTo>
                  <a:lnTo>
                    <a:pt x="154" y="86"/>
                  </a:lnTo>
                  <a:lnTo>
                    <a:pt x="158" y="92"/>
                  </a:lnTo>
                  <a:lnTo>
                    <a:pt x="161" y="99"/>
                  </a:lnTo>
                  <a:lnTo>
                    <a:pt x="163" y="107"/>
                  </a:lnTo>
                  <a:lnTo>
                    <a:pt x="166" y="108"/>
                  </a:lnTo>
                  <a:lnTo>
                    <a:pt x="167" y="104"/>
                  </a:lnTo>
                  <a:lnTo>
                    <a:pt x="167" y="96"/>
                  </a:lnTo>
                  <a:lnTo>
                    <a:pt x="166" y="89"/>
                  </a:lnTo>
                  <a:lnTo>
                    <a:pt x="162" y="83"/>
                  </a:lnTo>
                  <a:lnTo>
                    <a:pt x="157" y="76"/>
                  </a:lnTo>
                  <a:lnTo>
                    <a:pt x="151" y="68"/>
                  </a:lnTo>
                  <a:lnTo>
                    <a:pt x="145" y="62"/>
                  </a:lnTo>
                  <a:lnTo>
                    <a:pt x="138" y="56"/>
                  </a:lnTo>
                  <a:lnTo>
                    <a:pt x="130" y="52"/>
                  </a:lnTo>
                  <a:lnTo>
                    <a:pt x="124" y="49"/>
                  </a:lnTo>
                  <a:lnTo>
                    <a:pt x="124" y="37"/>
                  </a:lnTo>
                  <a:lnTo>
                    <a:pt x="124" y="26"/>
                  </a:lnTo>
                  <a:lnTo>
                    <a:pt x="124" y="16"/>
                  </a:lnTo>
                  <a:lnTo>
                    <a:pt x="122" y="6"/>
                  </a:lnTo>
                  <a:lnTo>
                    <a:pt x="120" y="0"/>
                  </a:lnTo>
                  <a:lnTo>
                    <a:pt x="116" y="1"/>
                  </a:lnTo>
                  <a:lnTo>
                    <a:pt x="113" y="6"/>
                  </a:lnTo>
                  <a:lnTo>
                    <a:pt x="111" y="13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59" name="Freeform 647">
              <a:extLst>
                <a:ext uri="{FF2B5EF4-FFF2-40B4-BE49-F238E27FC236}">
                  <a16:creationId xmlns:a16="http://schemas.microsoft.com/office/drawing/2014/main" xmlns="" id="{2F64E54C-9746-3FFB-7933-9AE2ACA75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" y="4076"/>
              <a:ext cx="133" cy="71"/>
            </a:xfrm>
            <a:custGeom>
              <a:avLst/>
              <a:gdLst>
                <a:gd name="T0" fmla="*/ 230 w 267"/>
                <a:gd name="T1" fmla="*/ 6 h 142"/>
                <a:gd name="T2" fmla="*/ 206 w 267"/>
                <a:gd name="T3" fmla="*/ 15 h 142"/>
                <a:gd name="T4" fmla="*/ 181 w 267"/>
                <a:gd name="T5" fmla="*/ 25 h 142"/>
                <a:gd name="T6" fmla="*/ 162 w 267"/>
                <a:gd name="T7" fmla="*/ 35 h 142"/>
                <a:gd name="T8" fmla="*/ 152 w 267"/>
                <a:gd name="T9" fmla="*/ 32 h 142"/>
                <a:gd name="T10" fmla="*/ 137 w 267"/>
                <a:gd name="T11" fmla="*/ 26 h 142"/>
                <a:gd name="T12" fmla="*/ 118 w 267"/>
                <a:gd name="T13" fmla="*/ 24 h 142"/>
                <a:gd name="T14" fmla="*/ 100 w 267"/>
                <a:gd name="T15" fmla="*/ 24 h 142"/>
                <a:gd name="T16" fmla="*/ 87 w 267"/>
                <a:gd name="T17" fmla="*/ 29 h 142"/>
                <a:gd name="T18" fmla="*/ 92 w 267"/>
                <a:gd name="T19" fmla="*/ 31 h 142"/>
                <a:gd name="T20" fmla="*/ 104 w 267"/>
                <a:gd name="T21" fmla="*/ 31 h 142"/>
                <a:gd name="T22" fmla="*/ 117 w 267"/>
                <a:gd name="T23" fmla="*/ 35 h 142"/>
                <a:gd name="T24" fmla="*/ 131 w 267"/>
                <a:gd name="T25" fmla="*/ 41 h 142"/>
                <a:gd name="T26" fmla="*/ 142 w 267"/>
                <a:gd name="T27" fmla="*/ 47 h 142"/>
                <a:gd name="T28" fmla="*/ 139 w 267"/>
                <a:gd name="T29" fmla="*/ 55 h 142"/>
                <a:gd name="T30" fmla="*/ 125 w 267"/>
                <a:gd name="T31" fmla="*/ 68 h 142"/>
                <a:gd name="T32" fmla="*/ 109 w 267"/>
                <a:gd name="T33" fmla="*/ 70 h 142"/>
                <a:gd name="T34" fmla="*/ 87 w 267"/>
                <a:gd name="T35" fmla="*/ 66 h 142"/>
                <a:gd name="T36" fmla="*/ 62 w 267"/>
                <a:gd name="T37" fmla="*/ 65 h 142"/>
                <a:gd name="T38" fmla="*/ 42 w 267"/>
                <a:gd name="T39" fmla="*/ 65 h 142"/>
                <a:gd name="T40" fmla="*/ 42 w 267"/>
                <a:gd name="T41" fmla="*/ 67 h 142"/>
                <a:gd name="T42" fmla="*/ 58 w 267"/>
                <a:gd name="T43" fmla="*/ 70 h 142"/>
                <a:gd name="T44" fmla="*/ 77 w 267"/>
                <a:gd name="T45" fmla="*/ 73 h 142"/>
                <a:gd name="T46" fmla="*/ 93 w 267"/>
                <a:gd name="T47" fmla="*/ 78 h 142"/>
                <a:gd name="T48" fmla="*/ 91 w 267"/>
                <a:gd name="T49" fmla="*/ 90 h 142"/>
                <a:gd name="T50" fmla="*/ 68 w 267"/>
                <a:gd name="T51" fmla="*/ 102 h 142"/>
                <a:gd name="T52" fmla="*/ 43 w 267"/>
                <a:gd name="T53" fmla="*/ 110 h 142"/>
                <a:gd name="T54" fmla="*/ 19 w 267"/>
                <a:gd name="T55" fmla="*/ 113 h 142"/>
                <a:gd name="T56" fmla="*/ 2 w 267"/>
                <a:gd name="T57" fmla="*/ 113 h 142"/>
                <a:gd name="T58" fmla="*/ 1 w 267"/>
                <a:gd name="T59" fmla="*/ 117 h 142"/>
                <a:gd name="T60" fmla="*/ 17 w 267"/>
                <a:gd name="T61" fmla="*/ 120 h 142"/>
                <a:gd name="T62" fmla="*/ 40 w 267"/>
                <a:gd name="T63" fmla="*/ 118 h 142"/>
                <a:gd name="T64" fmla="*/ 71 w 267"/>
                <a:gd name="T65" fmla="*/ 113 h 142"/>
                <a:gd name="T66" fmla="*/ 98 w 267"/>
                <a:gd name="T67" fmla="*/ 101 h 142"/>
                <a:gd name="T68" fmla="*/ 117 w 267"/>
                <a:gd name="T69" fmla="*/ 103 h 142"/>
                <a:gd name="T70" fmla="*/ 117 w 267"/>
                <a:gd name="T71" fmla="*/ 127 h 142"/>
                <a:gd name="T72" fmla="*/ 105 w 267"/>
                <a:gd name="T73" fmla="*/ 141 h 142"/>
                <a:gd name="T74" fmla="*/ 110 w 267"/>
                <a:gd name="T75" fmla="*/ 142 h 142"/>
                <a:gd name="T76" fmla="*/ 123 w 267"/>
                <a:gd name="T77" fmla="*/ 132 h 142"/>
                <a:gd name="T78" fmla="*/ 130 w 267"/>
                <a:gd name="T79" fmla="*/ 105 h 142"/>
                <a:gd name="T80" fmla="*/ 133 w 267"/>
                <a:gd name="T81" fmla="*/ 85 h 142"/>
                <a:gd name="T82" fmla="*/ 146 w 267"/>
                <a:gd name="T83" fmla="*/ 72 h 142"/>
                <a:gd name="T84" fmla="*/ 159 w 267"/>
                <a:gd name="T85" fmla="*/ 61 h 142"/>
                <a:gd name="T86" fmla="*/ 172 w 267"/>
                <a:gd name="T87" fmla="*/ 52 h 142"/>
                <a:gd name="T88" fmla="*/ 185 w 267"/>
                <a:gd name="T89" fmla="*/ 60 h 142"/>
                <a:gd name="T90" fmla="*/ 189 w 267"/>
                <a:gd name="T91" fmla="*/ 88 h 142"/>
                <a:gd name="T92" fmla="*/ 184 w 267"/>
                <a:gd name="T93" fmla="*/ 107 h 142"/>
                <a:gd name="T94" fmla="*/ 189 w 267"/>
                <a:gd name="T95" fmla="*/ 108 h 142"/>
                <a:gd name="T96" fmla="*/ 197 w 267"/>
                <a:gd name="T97" fmla="*/ 93 h 142"/>
                <a:gd name="T98" fmla="*/ 200 w 267"/>
                <a:gd name="T99" fmla="*/ 60 h 142"/>
                <a:gd name="T100" fmla="*/ 199 w 267"/>
                <a:gd name="T101" fmla="*/ 37 h 142"/>
                <a:gd name="T102" fmla="*/ 217 w 267"/>
                <a:gd name="T103" fmla="*/ 25 h 142"/>
                <a:gd name="T104" fmla="*/ 239 w 267"/>
                <a:gd name="T105" fmla="*/ 12 h 142"/>
                <a:gd name="T106" fmla="*/ 260 w 267"/>
                <a:gd name="T107" fmla="*/ 2 h 142"/>
                <a:gd name="T108" fmla="*/ 262 w 267"/>
                <a:gd name="T109" fmla="*/ 0 h 142"/>
                <a:gd name="T110" fmla="*/ 243 w 267"/>
                <a:gd name="T111" fmla="*/ 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67" h="142">
                  <a:moveTo>
                    <a:pt x="238" y="4"/>
                  </a:moveTo>
                  <a:lnTo>
                    <a:pt x="230" y="6"/>
                  </a:lnTo>
                  <a:lnTo>
                    <a:pt x="220" y="10"/>
                  </a:lnTo>
                  <a:lnTo>
                    <a:pt x="206" y="15"/>
                  </a:lnTo>
                  <a:lnTo>
                    <a:pt x="193" y="20"/>
                  </a:lnTo>
                  <a:lnTo>
                    <a:pt x="181" y="25"/>
                  </a:lnTo>
                  <a:lnTo>
                    <a:pt x="170" y="30"/>
                  </a:lnTo>
                  <a:lnTo>
                    <a:pt x="162" y="35"/>
                  </a:lnTo>
                  <a:lnTo>
                    <a:pt x="158" y="37"/>
                  </a:lnTo>
                  <a:lnTo>
                    <a:pt x="152" y="32"/>
                  </a:lnTo>
                  <a:lnTo>
                    <a:pt x="145" y="30"/>
                  </a:lnTo>
                  <a:lnTo>
                    <a:pt x="137" y="26"/>
                  </a:lnTo>
                  <a:lnTo>
                    <a:pt x="127" y="24"/>
                  </a:lnTo>
                  <a:lnTo>
                    <a:pt x="118" y="24"/>
                  </a:lnTo>
                  <a:lnTo>
                    <a:pt x="108" y="22"/>
                  </a:lnTo>
                  <a:lnTo>
                    <a:pt x="100" y="24"/>
                  </a:lnTo>
                  <a:lnTo>
                    <a:pt x="92" y="26"/>
                  </a:lnTo>
                  <a:lnTo>
                    <a:pt x="87" y="29"/>
                  </a:lnTo>
                  <a:lnTo>
                    <a:pt x="88" y="30"/>
                  </a:lnTo>
                  <a:lnTo>
                    <a:pt x="92" y="31"/>
                  </a:lnTo>
                  <a:lnTo>
                    <a:pt x="98" y="31"/>
                  </a:lnTo>
                  <a:lnTo>
                    <a:pt x="104" y="31"/>
                  </a:lnTo>
                  <a:lnTo>
                    <a:pt x="109" y="32"/>
                  </a:lnTo>
                  <a:lnTo>
                    <a:pt x="117" y="35"/>
                  </a:lnTo>
                  <a:lnTo>
                    <a:pt x="123" y="37"/>
                  </a:lnTo>
                  <a:lnTo>
                    <a:pt x="131" y="41"/>
                  </a:lnTo>
                  <a:lnTo>
                    <a:pt x="137" y="44"/>
                  </a:lnTo>
                  <a:lnTo>
                    <a:pt x="142" y="47"/>
                  </a:lnTo>
                  <a:lnTo>
                    <a:pt x="145" y="50"/>
                  </a:lnTo>
                  <a:lnTo>
                    <a:pt x="139" y="55"/>
                  </a:lnTo>
                  <a:lnTo>
                    <a:pt x="133" y="62"/>
                  </a:lnTo>
                  <a:lnTo>
                    <a:pt x="125" y="68"/>
                  </a:lnTo>
                  <a:lnTo>
                    <a:pt x="118" y="72"/>
                  </a:lnTo>
                  <a:lnTo>
                    <a:pt x="109" y="70"/>
                  </a:lnTo>
                  <a:lnTo>
                    <a:pt x="98" y="68"/>
                  </a:lnTo>
                  <a:lnTo>
                    <a:pt x="87" y="66"/>
                  </a:lnTo>
                  <a:lnTo>
                    <a:pt x="73" y="65"/>
                  </a:lnTo>
                  <a:lnTo>
                    <a:pt x="62" y="65"/>
                  </a:lnTo>
                  <a:lnTo>
                    <a:pt x="51" y="65"/>
                  </a:lnTo>
                  <a:lnTo>
                    <a:pt x="42" y="65"/>
                  </a:lnTo>
                  <a:lnTo>
                    <a:pt x="35" y="67"/>
                  </a:lnTo>
                  <a:lnTo>
                    <a:pt x="42" y="67"/>
                  </a:lnTo>
                  <a:lnTo>
                    <a:pt x="50" y="68"/>
                  </a:lnTo>
                  <a:lnTo>
                    <a:pt x="58" y="70"/>
                  </a:lnTo>
                  <a:lnTo>
                    <a:pt x="68" y="71"/>
                  </a:lnTo>
                  <a:lnTo>
                    <a:pt x="77" y="73"/>
                  </a:lnTo>
                  <a:lnTo>
                    <a:pt x="85" y="75"/>
                  </a:lnTo>
                  <a:lnTo>
                    <a:pt x="93" y="78"/>
                  </a:lnTo>
                  <a:lnTo>
                    <a:pt x="100" y="81"/>
                  </a:lnTo>
                  <a:lnTo>
                    <a:pt x="91" y="90"/>
                  </a:lnTo>
                  <a:lnTo>
                    <a:pt x="80" y="97"/>
                  </a:lnTo>
                  <a:lnTo>
                    <a:pt x="68" y="102"/>
                  </a:lnTo>
                  <a:lnTo>
                    <a:pt x="55" y="107"/>
                  </a:lnTo>
                  <a:lnTo>
                    <a:pt x="43" y="110"/>
                  </a:lnTo>
                  <a:lnTo>
                    <a:pt x="30" y="112"/>
                  </a:lnTo>
                  <a:lnTo>
                    <a:pt x="19" y="113"/>
                  </a:lnTo>
                  <a:lnTo>
                    <a:pt x="10" y="113"/>
                  </a:lnTo>
                  <a:lnTo>
                    <a:pt x="2" y="113"/>
                  </a:lnTo>
                  <a:lnTo>
                    <a:pt x="0" y="116"/>
                  </a:lnTo>
                  <a:lnTo>
                    <a:pt x="1" y="117"/>
                  </a:lnTo>
                  <a:lnTo>
                    <a:pt x="9" y="120"/>
                  </a:lnTo>
                  <a:lnTo>
                    <a:pt x="17" y="120"/>
                  </a:lnTo>
                  <a:lnTo>
                    <a:pt x="27" y="120"/>
                  </a:lnTo>
                  <a:lnTo>
                    <a:pt x="40" y="118"/>
                  </a:lnTo>
                  <a:lnTo>
                    <a:pt x="55" y="116"/>
                  </a:lnTo>
                  <a:lnTo>
                    <a:pt x="71" y="113"/>
                  </a:lnTo>
                  <a:lnTo>
                    <a:pt x="85" y="108"/>
                  </a:lnTo>
                  <a:lnTo>
                    <a:pt x="98" y="101"/>
                  </a:lnTo>
                  <a:lnTo>
                    <a:pt x="110" y="93"/>
                  </a:lnTo>
                  <a:lnTo>
                    <a:pt x="117" y="103"/>
                  </a:lnTo>
                  <a:lnTo>
                    <a:pt x="118" y="115"/>
                  </a:lnTo>
                  <a:lnTo>
                    <a:pt x="117" y="127"/>
                  </a:lnTo>
                  <a:lnTo>
                    <a:pt x="109" y="137"/>
                  </a:lnTo>
                  <a:lnTo>
                    <a:pt x="105" y="141"/>
                  </a:lnTo>
                  <a:lnTo>
                    <a:pt x="106" y="142"/>
                  </a:lnTo>
                  <a:lnTo>
                    <a:pt x="110" y="142"/>
                  </a:lnTo>
                  <a:lnTo>
                    <a:pt x="117" y="140"/>
                  </a:lnTo>
                  <a:lnTo>
                    <a:pt x="123" y="132"/>
                  </a:lnTo>
                  <a:lnTo>
                    <a:pt x="129" y="120"/>
                  </a:lnTo>
                  <a:lnTo>
                    <a:pt x="130" y="105"/>
                  </a:lnTo>
                  <a:lnTo>
                    <a:pt x="127" y="90"/>
                  </a:lnTo>
                  <a:lnTo>
                    <a:pt x="133" y="85"/>
                  </a:lnTo>
                  <a:lnTo>
                    <a:pt x="139" y="78"/>
                  </a:lnTo>
                  <a:lnTo>
                    <a:pt x="146" y="72"/>
                  </a:lnTo>
                  <a:lnTo>
                    <a:pt x="152" y="66"/>
                  </a:lnTo>
                  <a:lnTo>
                    <a:pt x="159" y="61"/>
                  </a:lnTo>
                  <a:lnTo>
                    <a:pt x="166" y="56"/>
                  </a:lnTo>
                  <a:lnTo>
                    <a:pt x="172" y="52"/>
                  </a:lnTo>
                  <a:lnTo>
                    <a:pt x="179" y="50"/>
                  </a:lnTo>
                  <a:lnTo>
                    <a:pt x="185" y="60"/>
                  </a:lnTo>
                  <a:lnTo>
                    <a:pt x="189" y="73"/>
                  </a:lnTo>
                  <a:lnTo>
                    <a:pt x="189" y="88"/>
                  </a:lnTo>
                  <a:lnTo>
                    <a:pt x="185" y="103"/>
                  </a:lnTo>
                  <a:lnTo>
                    <a:pt x="184" y="107"/>
                  </a:lnTo>
                  <a:lnTo>
                    <a:pt x="185" y="110"/>
                  </a:lnTo>
                  <a:lnTo>
                    <a:pt x="189" y="108"/>
                  </a:lnTo>
                  <a:lnTo>
                    <a:pt x="193" y="105"/>
                  </a:lnTo>
                  <a:lnTo>
                    <a:pt x="197" y="93"/>
                  </a:lnTo>
                  <a:lnTo>
                    <a:pt x="200" y="78"/>
                  </a:lnTo>
                  <a:lnTo>
                    <a:pt x="200" y="60"/>
                  </a:lnTo>
                  <a:lnTo>
                    <a:pt x="193" y="42"/>
                  </a:lnTo>
                  <a:lnTo>
                    <a:pt x="199" y="37"/>
                  </a:lnTo>
                  <a:lnTo>
                    <a:pt x="206" y="31"/>
                  </a:lnTo>
                  <a:lnTo>
                    <a:pt x="217" y="25"/>
                  </a:lnTo>
                  <a:lnTo>
                    <a:pt x="229" y="19"/>
                  </a:lnTo>
                  <a:lnTo>
                    <a:pt x="239" y="12"/>
                  </a:lnTo>
                  <a:lnTo>
                    <a:pt x="251" y="7"/>
                  </a:lnTo>
                  <a:lnTo>
                    <a:pt x="260" y="2"/>
                  </a:lnTo>
                  <a:lnTo>
                    <a:pt x="267" y="0"/>
                  </a:lnTo>
                  <a:lnTo>
                    <a:pt x="262" y="0"/>
                  </a:lnTo>
                  <a:lnTo>
                    <a:pt x="253" y="1"/>
                  </a:lnTo>
                  <a:lnTo>
                    <a:pt x="243" y="2"/>
                  </a:lnTo>
                  <a:lnTo>
                    <a:pt x="238" y="4"/>
                  </a:lnTo>
                  <a:close/>
                </a:path>
              </a:pathLst>
            </a:custGeom>
            <a:solidFill>
              <a:srgbClr val="B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0" name="Freeform 648">
              <a:extLst>
                <a:ext uri="{FF2B5EF4-FFF2-40B4-BE49-F238E27FC236}">
                  <a16:creationId xmlns:a16="http://schemas.microsoft.com/office/drawing/2014/main" xmlns="" id="{9E98C4C1-7D85-1DD3-2E0D-0E107ACC9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5" y="4036"/>
              <a:ext cx="12" cy="13"/>
            </a:xfrm>
            <a:custGeom>
              <a:avLst/>
              <a:gdLst>
                <a:gd name="T0" fmla="*/ 4 w 25"/>
                <a:gd name="T1" fmla="*/ 1 h 25"/>
                <a:gd name="T2" fmla="*/ 11 w 25"/>
                <a:gd name="T3" fmla="*/ 0 h 25"/>
                <a:gd name="T4" fmla="*/ 16 w 25"/>
                <a:gd name="T5" fmla="*/ 0 h 25"/>
                <a:gd name="T6" fmla="*/ 21 w 25"/>
                <a:gd name="T7" fmla="*/ 3 h 25"/>
                <a:gd name="T8" fmla="*/ 24 w 25"/>
                <a:gd name="T9" fmla="*/ 6 h 25"/>
                <a:gd name="T10" fmla="*/ 25 w 25"/>
                <a:gd name="T11" fmla="*/ 11 h 25"/>
                <a:gd name="T12" fmla="*/ 25 w 25"/>
                <a:gd name="T13" fmla="*/ 16 h 25"/>
                <a:gd name="T14" fmla="*/ 24 w 25"/>
                <a:gd name="T15" fmla="*/ 20 h 25"/>
                <a:gd name="T16" fmla="*/ 21 w 25"/>
                <a:gd name="T17" fmla="*/ 23 h 25"/>
                <a:gd name="T18" fmla="*/ 18 w 25"/>
                <a:gd name="T19" fmla="*/ 24 h 25"/>
                <a:gd name="T20" fmla="*/ 13 w 25"/>
                <a:gd name="T21" fmla="*/ 25 h 25"/>
                <a:gd name="T22" fmla="*/ 8 w 25"/>
                <a:gd name="T23" fmla="*/ 24 h 25"/>
                <a:gd name="T24" fmla="*/ 4 w 25"/>
                <a:gd name="T25" fmla="*/ 21 h 25"/>
                <a:gd name="T26" fmla="*/ 1 w 25"/>
                <a:gd name="T27" fmla="*/ 16 h 25"/>
                <a:gd name="T28" fmla="*/ 0 w 25"/>
                <a:gd name="T29" fmla="*/ 9 h 25"/>
                <a:gd name="T30" fmla="*/ 1 w 25"/>
                <a:gd name="T31" fmla="*/ 4 h 25"/>
                <a:gd name="T32" fmla="*/ 4 w 25"/>
                <a:gd name="T3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25">
                  <a:moveTo>
                    <a:pt x="4" y="1"/>
                  </a:moveTo>
                  <a:lnTo>
                    <a:pt x="11" y="0"/>
                  </a:lnTo>
                  <a:lnTo>
                    <a:pt x="16" y="0"/>
                  </a:lnTo>
                  <a:lnTo>
                    <a:pt x="21" y="3"/>
                  </a:lnTo>
                  <a:lnTo>
                    <a:pt x="24" y="6"/>
                  </a:lnTo>
                  <a:lnTo>
                    <a:pt x="25" y="11"/>
                  </a:lnTo>
                  <a:lnTo>
                    <a:pt x="25" y="16"/>
                  </a:lnTo>
                  <a:lnTo>
                    <a:pt x="24" y="20"/>
                  </a:lnTo>
                  <a:lnTo>
                    <a:pt x="21" y="23"/>
                  </a:lnTo>
                  <a:lnTo>
                    <a:pt x="18" y="24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4" y="21"/>
                  </a:lnTo>
                  <a:lnTo>
                    <a:pt x="1" y="16"/>
                  </a:lnTo>
                  <a:lnTo>
                    <a:pt x="0" y="9"/>
                  </a:lnTo>
                  <a:lnTo>
                    <a:pt x="1" y="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1" name="Freeform 649">
              <a:extLst>
                <a:ext uri="{FF2B5EF4-FFF2-40B4-BE49-F238E27FC236}">
                  <a16:creationId xmlns:a16="http://schemas.microsoft.com/office/drawing/2014/main" xmlns="" id="{8F922B3D-0CD1-81B8-201A-9257B3C288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" y="4065"/>
              <a:ext cx="10" cy="8"/>
            </a:xfrm>
            <a:custGeom>
              <a:avLst/>
              <a:gdLst>
                <a:gd name="T0" fmla="*/ 2 w 21"/>
                <a:gd name="T1" fmla="*/ 1 h 16"/>
                <a:gd name="T2" fmla="*/ 6 w 21"/>
                <a:gd name="T3" fmla="*/ 0 h 16"/>
                <a:gd name="T4" fmla="*/ 12 w 21"/>
                <a:gd name="T5" fmla="*/ 0 h 16"/>
                <a:gd name="T6" fmla="*/ 16 w 21"/>
                <a:gd name="T7" fmla="*/ 0 h 16"/>
                <a:gd name="T8" fmla="*/ 18 w 21"/>
                <a:gd name="T9" fmla="*/ 2 h 16"/>
                <a:gd name="T10" fmla="*/ 21 w 21"/>
                <a:gd name="T11" fmla="*/ 5 h 16"/>
                <a:gd name="T12" fmla="*/ 21 w 21"/>
                <a:gd name="T13" fmla="*/ 7 h 16"/>
                <a:gd name="T14" fmla="*/ 20 w 21"/>
                <a:gd name="T15" fmla="*/ 10 h 16"/>
                <a:gd name="T16" fmla="*/ 18 w 21"/>
                <a:gd name="T17" fmla="*/ 13 h 16"/>
                <a:gd name="T18" fmla="*/ 14 w 21"/>
                <a:gd name="T19" fmla="*/ 16 h 16"/>
                <a:gd name="T20" fmla="*/ 9 w 21"/>
                <a:gd name="T21" fmla="*/ 15 h 16"/>
                <a:gd name="T22" fmla="*/ 4 w 21"/>
                <a:gd name="T23" fmla="*/ 13 h 16"/>
                <a:gd name="T24" fmla="*/ 2 w 21"/>
                <a:gd name="T25" fmla="*/ 12 h 16"/>
                <a:gd name="T26" fmla="*/ 1 w 21"/>
                <a:gd name="T27" fmla="*/ 11 h 16"/>
                <a:gd name="T28" fmla="*/ 0 w 21"/>
                <a:gd name="T29" fmla="*/ 8 h 16"/>
                <a:gd name="T30" fmla="*/ 0 w 21"/>
                <a:gd name="T31" fmla="*/ 5 h 16"/>
                <a:gd name="T32" fmla="*/ 2 w 21"/>
                <a:gd name="T3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6">
                  <a:moveTo>
                    <a:pt x="2" y="1"/>
                  </a:moveTo>
                  <a:lnTo>
                    <a:pt x="6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8" y="13"/>
                  </a:lnTo>
                  <a:lnTo>
                    <a:pt x="14" y="16"/>
                  </a:lnTo>
                  <a:lnTo>
                    <a:pt x="9" y="15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2" name="Freeform 650">
              <a:extLst>
                <a:ext uri="{FF2B5EF4-FFF2-40B4-BE49-F238E27FC236}">
                  <a16:creationId xmlns:a16="http://schemas.microsoft.com/office/drawing/2014/main" xmlns="" id="{F6AFA369-F6BD-C214-58C5-190D5B4F5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5" y="4085"/>
              <a:ext cx="14" cy="12"/>
            </a:xfrm>
            <a:custGeom>
              <a:avLst/>
              <a:gdLst>
                <a:gd name="T0" fmla="*/ 2 w 27"/>
                <a:gd name="T1" fmla="*/ 7 h 25"/>
                <a:gd name="T2" fmla="*/ 8 w 27"/>
                <a:gd name="T3" fmla="*/ 3 h 25"/>
                <a:gd name="T4" fmla="*/ 13 w 27"/>
                <a:gd name="T5" fmla="*/ 0 h 25"/>
                <a:gd name="T6" fmla="*/ 17 w 27"/>
                <a:gd name="T7" fmla="*/ 0 h 25"/>
                <a:gd name="T8" fmla="*/ 22 w 27"/>
                <a:gd name="T9" fmla="*/ 4 h 25"/>
                <a:gd name="T10" fmla="*/ 26 w 27"/>
                <a:gd name="T11" fmla="*/ 8 h 25"/>
                <a:gd name="T12" fmla="*/ 27 w 27"/>
                <a:gd name="T13" fmla="*/ 12 h 25"/>
                <a:gd name="T14" fmla="*/ 27 w 27"/>
                <a:gd name="T15" fmla="*/ 17 h 25"/>
                <a:gd name="T16" fmla="*/ 25 w 27"/>
                <a:gd name="T17" fmla="*/ 20 h 25"/>
                <a:gd name="T18" fmla="*/ 21 w 27"/>
                <a:gd name="T19" fmla="*/ 24 h 25"/>
                <a:gd name="T20" fmla="*/ 14 w 27"/>
                <a:gd name="T21" fmla="*/ 25 h 25"/>
                <a:gd name="T22" fmla="*/ 8 w 27"/>
                <a:gd name="T23" fmla="*/ 25 h 25"/>
                <a:gd name="T24" fmla="*/ 4 w 27"/>
                <a:gd name="T25" fmla="*/ 23 h 25"/>
                <a:gd name="T26" fmla="*/ 1 w 27"/>
                <a:gd name="T27" fmla="*/ 19 h 25"/>
                <a:gd name="T28" fmla="*/ 0 w 27"/>
                <a:gd name="T29" fmla="*/ 14 h 25"/>
                <a:gd name="T30" fmla="*/ 0 w 27"/>
                <a:gd name="T31" fmla="*/ 10 h 25"/>
                <a:gd name="T32" fmla="*/ 2 w 27"/>
                <a:gd name="T3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5">
                  <a:moveTo>
                    <a:pt x="2" y="7"/>
                  </a:moveTo>
                  <a:lnTo>
                    <a:pt x="8" y="3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2" y="4"/>
                  </a:lnTo>
                  <a:lnTo>
                    <a:pt x="26" y="8"/>
                  </a:lnTo>
                  <a:lnTo>
                    <a:pt x="27" y="12"/>
                  </a:lnTo>
                  <a:lnTo>
                    <a:pt x="27" y="17"/>
                  </a:lnTo>
                  <a:lnTo>
                    <a:pt x="25" y="20"/>
                  </a:lnTo>
                  <a:lnTo>
                    <a:pt x="21" y="24"/>
                  </a:lnTo>
                  <a:lnTo>
                    <a:pt x="14" y="25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3" name="Freeform 651">
              <a:extLst>
                <a:ext uri="{FF2B5EF4-FFF2-40B4-BE49-F238E27FC236}">
                  <a16:creationId xmlns:a16="http://schemas.microsoft.com/office/drawing/2014/main" xmlns="" id="{E71FCE6E-EB2A-4302-59D1-4E76AA811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4080"/>
              <a:ext cx="15" cy="14"/>
            </a:xfrm>
            <a:custGeom>
              <a:avLst/>
              <a:gdLst>
                <a:gd name="T0" fmla="*/ 16 w 30"/>
                <a:gd name="T1" fmla="*/ 0 h 27"/>
                <a:gd name="T2" fmla="*/ 23 w 30"/>
                <a:gd name="T3" fmla="*/ 1 h 27"/>
                <a:gd name="T4" fmla="*/ 28 w 30"/>
                <a:gd name="T5" fmla="*/ 2 h 27"/>
                <a:gd name="T6" fmla="*/ 29 w 30"/>
                <a:gd name="T7" fmla="*/ 6 h 27"/>
                <a:gd name="T8" fmla="*/ 30 w 30"/>
                <a:gd name="T9" fmla="*/ 12 h 27"/>
                <a:gd name="T10" fmla="*/ 29 w 30"/>
                <a:gd name="T11" fmla="*/ 18 h 27"/>
                <a:gd name="T12" fmla="*/ 26 w 30"/>
                <a:gd name="T13" fmla="*/ 23 h 27"/>
                <a:gd name="T14" fmla="*/ 23 w 30"/>
                <a:gd name="T15" fmla="*/ 26 h 27"/>
                <a:gd name="T16" fmla="*/ 17 w 30"/>
                <a:gd name="T17" fmla="*/ 27 h 27"/>
                <a:gd name="T18" fmla="*/ 11 w 30"/>
                <a:gd name="T19" fmla="*/ 26 h 27"/>
                <a:gd name="T20" fmla="*/ 5 w 30"/>
                <a:gd name="T21" fmla="*/ 22 h 27"/>
                <a:gd name="T22" fmla="*/ 1 w 30"/>
                <a:gd name="T23" fmla="*/ 20 h 27"/>
                <a:gd name="T24" fmla="*/ 0 w 30"/>
                <a:gd name="T25" fmla="*/ 15 h 27"/>
                <a:gd name="T26" fmla="*/ 1 w 30"/>
                <a:gd name="T27" fmla="*/ 10 h 27"/>
                <a:gd name="T28" fmla="*/ 4 w 30"/>
                <a:gd name="T29" fmla="*/ 5 h 27"/>
                <a:gd name="T30" fmla="*/ 9 w 30"/>
                <a:gd name="T31" fmla="*/ 1 h 27"/>
                <a:gd name="T32" fmla="*/ 16 w 30"/>
                <a:gd name="T3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7">
                  <a:moveTo>
                    <a:pt x="16" y="0"/>
                  </a:moveTo>
                  <a:lnTo>
                    <a:pt x="23" y="1"/>
                  </a:lnTo>
                  <a:lnTo>
                    <a:pt x="28" y="2"/>
                  </a:lnTo>
                  <a:lnTo>
                    <a:pt x="29" y="6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6" y="23"/>
                  </a:lnTo>
                  <a:lnTo>
                    <a:pt x="23" y="26"/>
                  </a:lnTo>
                  <a:lnTo>
                    <a:pt x="17" y="27"/>
                  </a:lnTo>
                  <a:lnTo>
                    <a:pt x="11" y="26"/>
                  </a:lnTo>
                  <a:lnTo>
                    <a:pt x="5" y="22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4" name="Freeform 652">
              <a:extLst>
                <a:ext uri="{FF2B5EF4-FFF2-40B4-BE49-F238E27FC236}">
                  <a16:creationId xmlns:a16="http://schemas.microsoft.com/office/drawing/2014/main" xmlns="" id="{DCDB4B5D-8E79-940B-8FCE-5743CECF6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" y="4049"/>
              <a:ext cx="15" cy="14"/>
            </a:xfrm>
            <a:custGeom>
              <a:avLst/>
              <a:gdLst>
                <a:gd name="T0" fmla="*/ 0 w 31"/>
                <a:gd name="T1" fmla="*/ 15 h 28"/>
                <a:gd name="T2" fmla="*/ 0 w 31"/>
                <a:gd name="T3" fmla="*/ 9 h 28"/>
                <a:gd name="T4" fmla="*/ 4 w 31"/>
                <a:gd name="T5" fmla="*/ 4 h 28"/>
                <a:gd name="T6" fmla="*/ 10 w 31"/>
                <a:gd name="T7" fmla="*/ 2 h 28"/>
                <a:gd name="T8" fmla="*/ 15 w 31"/>
                <a:gd name="T9" fmla="*/ 0 h 28"/>
                <a:gd name="T10" fmla="*/ 21 w 31"/>
                <a:gd name="T11" fmla="*/ 0 h 28"/>
                <a:gd name="T12" fmla="*/ 25 w 31"/>
                <a:gd name="T13" fmla="*/ 3 h 28"/>
                <a:gd name="T14" fmla="*/ 29 w 31"/>
                <a:gd name="T15" fmla="*/ 5 h 28"/>
                <a:gd name="T16" fmla="*/ 31 w 31"/>
                <a:gd name="T17" fmla="*/ 9 h 28"/>
                <a:gd name="T18" fmla="*/ 31 w 31"/>
                <a:gd name="T19" fmla="*/ 14 h 28"/>
                <a:gd name="T20" fmla="*/ 29 w 31"/>
                <a:gd name="T21" fmla="*/ 19 h 28"/>
                <a:gd name="T22" fmla="*/ 25 w 31"/>
                <a:gd name="T23" fmla="*/ 24 h 28"/>
                <a:gd name="T24" fmla="*/ 21 w 31"/>
                <a:gd name="T25" fmla="*/ 28 h 28"/>
                <a:gd name="T26" fmla="*/ 16 w 31"/>
                <a:gd name="T27" fmla="*/ 28 h 28"/>
                <a:gd name="T28" fmla="*/ 10 w 31"/>
                <a:gd name="T29" fmla="*/ 25 h 28"/>
                <a:gd name="T30" fmla="*/ 3 w 31"/>
                <a:gd name="T31" fmla="*/ 21 h 28"/>
                <a:gd name="T32" fmla="*/ 0 w 31"/>
                <a:gd name="T33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8">
                  <a:moveTo>
                    <a:pt x="0" y="15"/>
                  </a:moveTo>
                  <a:lnTo>
                    <a:pt x="0" y="9"/>
                  </a:lnTo>
                  <a:lnTo>
                    <a:pt x="4" y="4"/>
                  </a:lnTo>
                  <a:lnTo>
                    <a:pt x="10" y="2"/>
                  </a:lnTo>
                  <a:lnTo>
                    <a:pt x="15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9" y="5"/>
                  </a:lnTo>
                  <a:lnTo>
                    <a:pt x="31" y="9"/>
                  </a:lnTo>
                  <a:lnTo>
                    <a:pt x="31" y="14"/>
                  </a:lnTo>
                  <a:lnTo>
                    <a:pt x="29" y="19"/>
                  </a:lnTo>
                  <a:lnTo>
                    <a:pt x="25" y="24"/>
                  </a:lnTo>
                  <a:lnTo>
                    <a:pt x="21" y="28"/>
                  </a:lnTo>
                  <a:lnTo>
                    <a:pt x="16" y="28"/>
                  </a:lnTo>
                  <a:lnTo>
                    <a:pt x="10" y="25"/>
                  </a:lnTo>
                  <a:lnTo>
                    <a:pt x="3" y="21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5" name="Freeform 653">
              <a:extLst>
                <a:ext uri="{FF2B5EF4-FFF2-40B4-BE49-F238E27FC236}">
                  <a16:creationId xmlns:a16="http://schemas.microsoft.com/office/drawing/2014/main" xmlns="" id="{2D87BE89-D1E7-947B-1162-CBFD13EB1E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2" y="4049"/>
              <a:ext cx="13" cy="11"/>
            </a:xfrm>
            <a:custGeom>
              <a:avLst/>
              <a:gdLst>
                <a:gd name="T0" fmla="*/ 0 w 26"/>
                <a:gd name="T1" fmla="*/ 15 h 24"/>
                <a:gd name="T2" fmla="*/ 1 w 26"/>
                <a:gd name="T3" fmla="*/ 10 h 24"/>
                <a:gd name="T4" fmla="*/ 4 w 26"/>
                <a:gd name="T5" fmla="*/ 5 h 24"/>
                <a:gd name="T6" fmla="*/ 8 w 26"/>
                <a:gd name="T7" fmla="*/ 1 h 24"/>
                <a:gd name="T8" fmla="*/ 13 w 26"/>
                <a:gd name="T9" fmla="*/ 0 h 24"/>
                <a:gd name="T10" fmla="*/ 18 w 26"/>
                <a:gd name="T11" fmla="*/ 0 h 24"/>
                <a:gd name="T12" fmla="*/ 22 w 26"/>
                <a:gd name="T13" fmla="*/ 3 h 24"/>
                <a:gd name="T14" fmla="*/ 25 w 26"/>
                <a:gd name="T15" fmla="*/ 6 h 24"/>
                <a:gd name="T16" fmla="*/ 26 w 26"/>
                <a:gd name="T17" fmla="*/ 10 h 24"/>
                <a:gd name="T18" fmla="*/ 25 w 26"/>
                <a:gd name="T19" fmla="*/ 15 h 24"/>
                <a:gd name="T20" fmla="*/ 24 w 26"/>
                <a:gd name="T21" fmla="*/ 19 h 24"/>
                <a:gd name="T22" fmla="*/ 20 w 26"/>
                <a:gd name="T23" fmla="*/ 21 h 24"/>
                <a:gd name="T24" fmla="*/ 16 w 26"/>
                <a:gd name="T25" fmla="*/ 24 h 24"/>
                <a:gd name="T26" fmla="*/ 10 w 26"/>
                <a:gd name="T27" fmla="*/ 24 h 24"/>
                <a:gd name="T28" fmla="*/ 5 w 26"/>
                <a:gd name="T29" fmla="*/ 22 h 24"/>
                <a:gd name="T30" fmla="*/ 1 w 26"/>
                <a:gd name="T31" fmla="*/ 19 h 24"/>
                <a:gd name="T32" fmla="*/ 0 w 26"/>
                <a:gd name="T33" fmla="*/ 1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4">
                  <a:moveTo>
                    <a:pt x="0" y="15"/>
                  </a:move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8" y="0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26" y="10"/>
                  </a:lnTo>
                  <a:lnTo>
                    <a:pt x="25" y="15"/>
                  </a:lnTo>
                  <a:lnTo>
                    <a:pt x="24" y="19"/>
                  </a:lnTo>
                  <a:lnTo>
                    <a:pt x="20" y="21"/>
                  </a:lnTo>
                  <a:lnTo>
                    <a:pt x="16" y="24"/>
                  </a:lnTo>
                  <a:lnTo>
                    <a:pt x="10" y="24"/>
                  </a:lnTo>
                  <a:lnTo>
                    <a:pt x="5" y="22"/>
                  </a:lnTo>
                  <a:lnTo>
                    <a:pt x="1" y="19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6" name="Freeform 654">
              <a:extLst>
                <a:ext uri="{FF2B5EF4-FFF2-40B4-BE49-F238E27FC236}">
                  <a16:creationId xmlns:a16="http://schemas.microsoft.com/office/drawing/2014/main" xmlns="" id="{DD98A9E0-9BEA-04B1-DA0D-3C7E4D22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2" y="4028"/>
              <a:ext cx="14" cy="12"/>
            </a:xfrm>
            <a:custGeom>
              <a:avLst/>
              <a:gdLst>
                <a:gd name="T0" fmla="*/ 0 w 28"/>
                <a:gd name="T1" fmla="*/ 14 h 25"/>
                <a:gd name="T2" fmla="*/ 2 w 28"/>
                <a:gd name="T3" fmla="*/ 9 h 25"/>
                <a:gd name="T4" fmla="*/ 4 w 28"/>
                <a:gd name="T5" fmla="*/ 5 h 25"/>
                <a:gd name="T6" fmla="*/ 7 w 28"/>
                <a:gd name="T7" fmla="*/ 2 h 25"/>
                <a:gd name="T8" fmla="*/ 12 w 28"/>
                <a:gd name="T9" fmla="*/ 0 h 25"/>
                <a:gd name="T10" fmla="*/ 18 w 28"/>
                <a:gd name="T11" fmla="*/ 0 h 25"/>
                <a:gd name="T12" fmla="*/ 23 w 28"/>
                <a:gd name="T13" fmla="*/ 2 h 25"/>
                <a:gd name="T14" fmla="*/ 25 w 28"/>
                <a:gd name="T15" fmla="*/ 5 h 25"/>
                <a:gd name="T16" fmla="*/ 28 w 28"/>
                <a:gd name="T17" fmla="*/ 9 h 25"/>
                <a:gd name="T18" fmla="*/ 27 w 28"/>
                <a:gd name="T19" fmla="*/ 14 h 25"/>
                <a:gd name="T20" fmla="*/ 25 w 28"/>
                <a:gd name="T21" fmla="*/ 19 h 25"/>
                <a:gd name="T22" fmla="*/ 21 w 28"/>
                <a:gd name="T23" fmla="*/ 22 h 25"/>
                <a:gd name="T24" fmla="*/ 18 w 28"/>
                <a:gd name="T25" fmla="*/ 25 h 25"/>
                <a:gd name="T26" fmla="*/ 11 w 28"/>
                <a:gd name="T27" fmla="*/ 25 h 25"/>
                <a:gd name="T28" fmla="*/ 6 w 28"/>
                <a:gd name="T29" fmla="*/ 22 h 25"/>
                <a:gd name="T30" fmla="*/ 2 w 28"/>
                <a:gd name="T31" fmla="*/ 19 h 25"/>
                <a:gd name="T32" fmla="*/ 0 w 28"/>
                <a:gd name="T33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5">
                  <a:moveTo>
                    <a:pt x="0" y="14"/>
                  </a:moveTo>
                  <a:lnTo>
                    <a:pt x="2" y="9"/>
                  </a:lnTo>
                  <a:lnTo>
                    <a:pt x="4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8" y="9"/>
                  </a:lnTo>
                  <a:lnTo>
                    <a:pt x="27" y="14"/>
                  </a:lnTo>
                  <a:lnTo>
                    <a:pt x="25" y="19"/>
                  </a:lnTo>
                  <a:lnTo>
                    <a:pt x="21" y="22"/>
                  </a:lnTo>
                  <a:lnTo>
                    <a:pt x="18" y="25"/>
                  </a:lnTo>
                  <a:lnTo>
                    <a:pt x="11" y="25"/>
                  </a:lnTo>
                  <a:lnTo>
                    <a:pt x="6" y="22"/>
                  </a:lnTo>
                  <a:lnTo>
                    <a:pt x="2" y="19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7" name="Freeform 655">
              <a:extLst>
                <a:ext uri="{FF2B5EF4-FFF2-40B4-BE49-F238E27FC236}">
                  <a16:creationId xmlns:a16="http://schemas.microsoft.com/office/drawing/2014/main" xmlns="" id="{AA32732E-E5A8-302B-C8F8-8920370F634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9" y="3979"/>
              <a:ext cx="112" cy="103"/>
            </a:xfrm>
            <a:custGeom>
              <a:avLst/>
              <a:gdLst>
                <a:gd name="T0" fmla="*/ 177 w 224"/>
                <a:gd name="T1" fmla="*/ 162 h 206"/>
                <a:gd name="T2" fmla="*/ 197 w 224"/>
                <a:gd name="T3" fmla="*/ 148 h 206"/>
                <a:gd name="T4" fmla="*/ 191 w 224"/>
                <a:gd name="T5" fmla="*/ 116 h 206"/>
                <a:gd name="T6" fmla="*/ 172 w 224"/>
                <a:gd name="T7" fmla="*/ 111 h 206"/>
                <a:gd name="T8" fmla="*/ 156 w 224"/>
                <a:gd name="T9" fmla="*/ 103 h 206"/>
                <a:gd name="T10" fmla="*/ 147 w 224"/>
                <a:gd name="T11" fmla="*/ 88 h 206"/>
                <a:gd name="T12" fmla="*/ 157 w 224"/>
                <a:gd name="T13" fmla="*/ 90 h 206"/>
                <a:gd name="T14" fmla="*/ 174 w 224"/>
                <a:gd name="T15" fmla="*/ 95 h 206"/>
                <a:gd name="T16" fmla="*/ 182 w 224"/>
                <a:gd name="T17" fmla="*/ 106 h 206"/>
                <a:gd name="T18" fmla="*/ 210 w 224"/>
                <a:gd name="T19" fmla="*/ 105 h 206"/>
                <a:gd name="T20" fmla="*/ 224 w 224"/>
                <a:gd name="T21" fmla="*/ 79 h 206"/>
                <a:gd name="T22" fmla="*/ 220 w 224"/>
                <a:gd name="T23" fmla="*/ 64 h 206"/>
                <a:gd name="T24" fmla="*/ 208 w 224"/>
                <a:gd name="T25" fmla="*/ 54 h 206"/>
                <a:gd name="T26" fmla="*/ 189 w 224"/>
                <a:gd name="T27" fmla="*/ 50 h 206"/>
                <a:gd name="T28" fmla="*/ 174 w 224"/>
                <a:gd name="T29" fmla="*/ 56 h 206"/>
                <a:gd name="T30" fmla="*/ 157 w 224"/>
                <a:gd name="T31" fmla="*/ 58 h 206"/>
                <a:gd name="T32" fmla="*/ 176 w 224"/>
                <a:gd name="T33" fmla="*/ 35 h 206"/>
                <a:gd name="T34" fmla="*/ 176 w 224"/>
                <a:gd name="T35" fmla="*/ 5 h 206"/>
                <a:gd name="T36" fmla="*/ 157 w 224"/>
                <a:gd name="T37" fmla="*/ 0 h 206"/>
                <a:gd name="T38" fmla="*/ 139 w 224"/>
                <a:gd name="T39" fmla="*/ 7 h 206"/>
                <a:gd name="T40" fmla="*/ 128 w 224"/>
                <a:gd name="T41" fmla="*/ 30 h 206"/>
                <a:gd name="T42" fmla="*/ 135 w 224"/>
                <a:gd name="T43" fmla="*/ 54 h 206"/>
                <a:gd name="T44" fmla="*/ 127 w 224"/>
                <a:gd name="T45" fmla="*/ 60 h 206"/>
                <a:gd name="T46" fmla="*/ 122 w 224"/>
                <a:gd name="T47" fmla="*/ 49 h 206"/>
                <a:gd name="T48" fmla="*/ 114 w 224"/>
                <a:gd name="T49" fmla="*/ 28 h 206"/>
                <a:gd name="T50" fmla="*/ 81 w 224"/>
                <a:gd name="T51" fmla="*/ 25 h 206"/>
                <a:gd name="T52" fmla="*/ 57 w 224"/>
                <a:gd name="T53" fmla="*/ 15 h 206"/>
                <a:gd name="T54" fmla="*/ 31 w 224"/>
                <a:gd name="T55" fmla="*/ 27 h 206"/>
                <a:gd name="T56" fmla="*/ 23 w 224"/>
                <a:gd name="T57" fmla="*/ 42 h 206"/>
                <a:gd name="T58" fmla="*/ 27 w 224"/>
                <a:gd name="T59" fmla="*/ 50 h 206"/>
                <a:gd name="T60" fmla="*/ 54 w 224"/>
                <a:gd name="T61" fmla="*/ 66 h 206"/>
                <a:gd name="T62" fmla="*/ 74 w 224"/>
                <a:gd name="T63" fmla="*/ 74 h 206"/>
                <a:gd name="T64" fmla="*/ 62 w 224"/>
                <a:gd name="T65" fmla="*/ 91 h 206"/>
                <a:gd name="T66" fmla="*/ 41 w 224"/>
                <a:gd name="T67" fmla="*/ 99 h 206"/>
                <a:gd name="T68" fmla="*/ 23 w 224"/>
                <a:gd name="T69" fmla="*/ 99 h 206"/>
                <a:gd name="T70" fmla="*/ 10 w 224"/>
                <a:gd name="T71" fmla="*/ 106 h 206"/>
                <a:gd name="T72" fmla="*/ 0 w 224"/>
                <a:gd name="T73" fmla="*/ 126 h 206"/>
                <a:gd name="T74" fmla="*/ 10 w 224"/>
                <a:gd name="T75" fmla="*/ 146 h 206"/>
                <a:gd name="T76" fmla="*/ 25 w 224"/>
                <a:gd name="T77" fmla="*/ 151 h 206"/>
                <a:gd name="T78" fmla="*/ 43 w 224"/>
                <a:gd name="T79" fmla="*/ 151 h 206"/>
                <a:gd name="T80" fmla="*/ 56 w 224"/>
                <a:gd name="T81" fmla="*/ 138 h 206"/>
                <a:gd name="T82" fmla="*/ 64 w 224"/>
                <a:gd name="T83" fmla="*/ 119 h 206"/>
                <a:gd name="T84" fmla="*/ 86 w 224"/>
                <a:gd name="T85" fmla="*/ 106 h 206"/>
                <a:gd name="T86" fmla="*/ 94 w 224"/>
                <a:gd name="T87" fmla="*/ 115 h 206"/>
                <a:gd name="T88" fmla="*/ 89 w 224"/>
                <a:gd name="T89" fmla="*/ 133 h 206"/>
                <a:gd name="T90" fmla="*/ 73 w 224"/>
                <a:gd name="T91" fmla="*/ 153 h 206"/>
                <a:gd name="T92" fmla="*/ 58 w 224"/>
                <a:gd name="T93" fmla="*/ 181 h 206"/>
                <a:gd name="T94" fmla="*/ 81 w 224"/>
                <a:gd name="T95" fmla="*/ 204 h 206"/>
                <a:gd name="T96" fmla="*/ 104 w 224"/>
                <a:gd name="T97" fmla="*/ 202 h 206"/>
                <a:gd name="T98" fmla="*/ 122 w 224"/>
                <a:gd name="T99" fmla="*/ 191 h 206"/>
                <a:gd name="T100" fmla="*/ 127 w 224"/>
                <a:gd name="T101" fmla="*/ 179 h 206"/>
                <a:gd name="T102" fmla="*/ 115 w 224"/>
                <a:gd name="T103" fmla="*/ 156 h 206"/>
                <a:gd name="T104" fmla="*/ 112 w 224"/>
                <a:gd name="T105" fmla="*/ 135 h 206"/>
                <a:gd name="T106" fmla="*/ 119 w 224"/>
                <a:gd name="T107" fmla="*/ 124 h 206"/>
                <a:gd name="T108" fmla="*/ 128 w 224"/>
                <a:gd name="T109" fmla="*/ 121 h 206"/>
                <a:gd name="T110" fmla="*/ 145 w 224"/>
                <a:gd name="T111" fmla="*/ 15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4" h="206">
                  <a:moveTo>
                    <a:pt x="161" y="165"/>
                  </a:moveTo>
                  <a:lnTo>
                    <a:pt x="168" y="165"/>
                  </a:lnTo>
                  <a:lnTo>
                    <a:pt x="177" y="162"/>
                  </a:lnTo>
                  <a:lnTo>
                    <a:pt x="185" y="159"/>
                  </a:lnTo>
                  <a:lnTo>
                    <a:pt x="191" y="154"/>
                  </a:lnTo>
                  <a:lnTo>
                    <a:pt x="197" y="148"/>
                  </a:lnTo>
                  <a:lnTo>
                    <a:pt x="199" y="139"/>
                  </a:lnTo>
                  <a:lnTo>
                    <a:pt x="198" y="129"/>
                  </a:lnTo>
                  <a:lnTo>
                    <a:pt x="191" y="116"/>
                  </a:lnTo>
                  <a:lnTo>
                    <a:pt x="186" y="111"/>
                  </a:lnTo>
                  <a:lnTo>
                    <a:pt x="179" y="111"/>
                  </a:lnTo>
                  <a:lnTo>
                    <a:pt x="172" y="111"/>
                  </a:lnTo>
                  <a:lnTo>
                    <a:pt x="166" y="114"/>
                  </a:lnTo>
                  <a:lnTo>
                    <a:pt x="161" y="109"/>
                  </a:lnTo>
                  <a:lnTo>
                    <a:pt x="156" y="103"/>
                  </a:lnTo>
                  <a:lnTo>
                    <a:pt x="152" y="98"/>
                  </a:lnTo>
                  <a:lnTo>
                    <a:pt x="148" y="93"/>
                  </a:lnTo>
                  <a:lnTo>
                    <a:pt x="147" y="88"/>
                  </a:lnTo>
                  <a:lnTo>
                    <a:pt x="147" y="86"/>
                  </a:lnTo>
                  <a:lnTo>
                    <a:pt x="151" y="88"/>
                  </a:lnTo>
                  <a:lnTo>
                    <a:pt x="157" y="90"/>
                  </a:lnTo>
                  <a:lnTo>
                    <a:pt x="165" y="91"/>
                  </a:lnTo>
                  <a:lnTo>
                    <a:pt x="170" y="93"/>
                  </a:lnTo>
                  <a:lnTo>
                    <a:pt x="174" y="95"/>
                  </a:lnTo>
                  <a:lnTo>
                    <a:pt x="176" y="98"/>
                  </a:lnTo>
                  <a:lnTo>
                    <a:pt x="178" y="101"/>
                  </a:lnTo>
                  <a:lnTo>
                    <a:pt x="182" y="106"/>
                  </a:lnTo>
                  <a:lnTo>
                    <a:pt x="190" y="109"/>
                  </a:lnTo>
                  <a:lnTo>
                    <a:pt x="201" y="109"/>
                  </a:lnTo>
                  <a:lnTo>
                    <a:pt x="210" y="105"/>
                  </a:lnTo>
                  <a:lnTo>
                    <a:pt x="218" y="99"/>
                  </a:lnTo>
                  <a:lnTo>
                    <a:pt x="223" y="90"/>
                  </a:lnTo>
                  <a:lnTo>
                    <a:pt x="224" y="79"/>
                  </a:lnTo>
                  <a:lnTo>
                    <a:pt x="224" y="73"/>
                  </a:lnTo>
                  <a:lnTo>
                    <a:pt x="223" y="68"/>
                  </a:lnTo>
                  <a:lnTo>
                    <a:pt x="220" y="64"/>
                  </a:lnTo>
                  <a:lnTo>
                    <a:pt x="219" y="60"/>
                  </a:lnTo>
                  <a:lnTo>
                    <a:pt x="214" y="56"/>
                  </a:lnTo>
                  <a:lnTo>
                    <a:pt x="208" y="54"/>
                  </a:lnTo>
                  <a:lnTo>
                    <a:pt x="202" y="51"/>
                  </a:lnTo>
                  <a:lnTo>
                    <a:pt x="195" y="50"/>
                  </a:lnTo>
                  <a:lnTo>
                    <a:pt x="189" y="50"/>
                  </a:lnTo>
                  <a:lnTo>
                    <a:pt x="183" y="51"/>
                  </a:lnTo>
                  <a:lnTo>
                    <a:pt x="178" y="54"/>
                  </a:lnTo>
                  <a:lnTo>
                    <a:pt x="174" y="56"/>
                  </a:lnTo>
                  <a:lnTo>
                    <a:pt x="169" y="60"/>
                  </a:lnTo>
                  <a:lnTo>
                    <a:pt x="164" y="60"/>
                  </a:lnTo>
                  <a:lnTo>
                    <a:pt x="157" y="58"/>
                  </a:lnTo>
                  <a:lnTo>
                    <a:pt x="152" y="56"/>
                  </a:lnTo>
                  <a:lnTo>
                    <a:pt x="164" y="48"/>
                  </a:lnTo>
                  <a:lnTo>
                    <a:pt x="176" y="35"/>
                  </a:lnTo>
                  <a:lnTo>
                    <a:pt x="182" y="22"/>
                  </a:lnTo>
                  <a:lnTo>
                    <a:pt x="179" y="10"/>
                  </a:lnTo>
                  <a:lnTo>
                    <a:pt x="176" y="5"/>
                  </a:lnTo>
                  <a:lnTo>
                    <a:pt x="169" y="3"/>
                  </a:lnTo>
                  <a:lnTo>
                    <a:pt x="164" y="2"/>
                  </a:lnTo>
                  <a:lnTo>
                    <a:pt x="157" y="0"/>
                  </a:lnTo>
                  <a:lnTo>
                    <a:pt x="151" y="2"/>
                  </a:lnTo>
                  <a:lnTo>
                    <a:pt x="144" y="4"/>
                  </a:lnTo>
                  <a:lnTo>
                    <a:pt x="139" y="7"/>
                  </a:lnTo>
                  <a:lnTo>
                    <a:pt x="135" y="10"/>
                  </a:lnTo>
                  <a:lnTo>
                    <a:pt x="129" y="19"/>
                  </a:lnTo>
                  <a:lnTo>
                    <a:pt x="128" y="30"/>
                  </a:lnTo>
                  <a:lnTo>
                    <a:pt x="128" y="40"/>
                  </a:lnTo>
                  <a:lnTo>
                    <a:pt x="132" y="48"/>
                  </a:lnTo>
                  <a:lnTo>
                    <a:pt x="135" y="54"/>
                  </a:lnTo>
                  <a:lnTo>
                    <a:pt x="133" y="58"/>
                  </a:lnTo>
                  <a:lnTo>
                    <a:pt x="131" y="59"/>
                  </a:lnTo>
                  <a:lnTo>
                    <a:pt x="127" y="60"/>
                  </a:lnTo>
                  <a:lnTo>
                    <a:pt x="124" y="59"/>
                  </a:lnTo>
                  <a:lnTo>
                    <a:pt x="123" y="55"/>
                  </a:lnTo>
                  <a:lnTo>
                    <a:pt x="122" y="49"/>
                  </a:lnTo>
                  <a:lnTo>
                    <a:pt x="122" y="43"/>
                  </a:lnTo>
                  <a:lnTo>
                    <a:pt x="119" y="35"/>
                  </a:lnTo>
                  <a:lnTo>
                    <a:pt x="114" y="28"/>
                  </a:lnTo>
                  <a:lnTo>
                    <a:pt x="103" y="25"/>
                  </a:lnTo>
                  <a:lnTo>
                    <a:pt x="86" y="32"/>
                  </a:lnTo>
                  <a:lnTo>
                    <a:pt x="81" y="25"/>
                  </a:lnTo>
                  <a:lnTo>
                    <a:pt x="74" y="20"/>
                  </a:lnTo>
                  <a:lnTo>
                    <a:pt x="66" y="17"/>
                  </a:lnTo>
                  <a:lnTo>
                    <a:pt x="57" y="15"/>
                  </a:lnTo>
                  <a:lnTo>
                    <a:pt x="48" y="17"/>
                  </a:lnTo>
                  <a:lnTo>
                    <a:pt x="39" y="20"/>
                  </a:lnTo>
                  <a:lnTo>
                    <a:pt x="31" y="27"/>
                  </a:lnTo>
                  <a:lnTo>
                    <a:pt x="23" y="38"/>
                  </a:lnTo>
                  <a:lnTo>
                    <a:pt x="23" y="39"/>
                  </a:lnTo>
                  <a:lnTo>
                    <a:pt x="23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7" y="50"/>
                  </a:lnTo>
                  <a:lnTo>
                    <a:pt x="32" y="59"/>
                  </a:lnTo>
                  <a:lnTo>
                    <a:pt x="40" y="65"/>
                  </a:lnTo>
                  <a:lnTo>
                    <a:pt x="54" y="66"/>
                  </a:lnTo>
                  <a:lnTo>
                    <a:pt x="62" y="66"/>
                  </a:lnTo>
                  <a:lnTo>
                    <a:pt x="69" y="69"/>
                  </a:lnTo>
                  <a:lnTo>
                    <a:pt x="74" y="74"/>
                  </a:lnTo>
                  <a:lnTo>
                    <a:pt x="77" y="79"/>
                  </a:lnTo>
                  <a:lnTo>
                    <a:pt x="69" y="85"/>
                  </a:lnTo>
                  <a:lnTo>
                    <a:pt x="62" y="91"/>
                  </a:lnTo>
                  <a:lnTo>
                    <a:pt x="54" y="96"/>
                  </a:lnTo>
                  <a:lnTo>
                    <a:pt x="49" y="100"/>
                  </a:lnTo>
                  <a:lnTo>
                    <a:pt x="41" y="99"/>
                  </a:lnTo>
                  <a:lnTo>
                    <a:pt x="35" y="98"/>
                  </a:lnTo>
                  <a:lnTo>
                    <a:pt x="28" y="98"/>
                  </a:lnTo>
                  <a:lnTo>
                    <a:pt x="23" y="99"/>
                  </a:lnTo>
                  <a:lnTo>
                    <a:pt x="18" y="100"/>
                  </a:lnTo>
                  <a:lnTo>
                    <a:pt x="14" y="103"/>
                  </a:lnTo>
                  <a:lnTo>
                    <a:pt x="10" y="106"/>
                  </a:lnTo>
                  <a:lnTo>
                    <a:pt x="6" y="110"/>
                  </a:lnTo>
                  <a:lnTo>
                    <a:pt x="2" y="118"/>
                  </a:lnTo>
                  <a:lnTo>
                    <a:pt x="0" y="126"/>
                  </a:lnTo>
                  <a:lnTo>
                    <a:pt x="2" y="135"/>
                  </a:lnTo>
                  <a:lnTo>
                    <a:pt x="6" y="143"/>
                  </a:lnTo>
                  <a:lnTo>
                    <a:pt x="10" y="146"/>
                  </a:lnTo>
                  <a:lnTo>
                    <a:pt x="14" y="149"/>
                  </a:lnTo>
                  <a:lnTo>
                    <a:pt x="19" y="150"/>
                  </a:lnTo>
                  <a:lnTo>
                    <a:pt x="25" y="151"/>
                  </a:lnTo>
                  <a:lnTo>
                    <a:pt x="32" y="153"/>
                  </a:lnTo>
                  <a:lnTo>
                    <a:pt x="37" y="151"/>
                  </a:lnTo>
                  <a:lnTo>
                    <a:pt x="43" y="151"/>
                  </a:lnTo>
                  <a:lnTo>
                    <a:pt x="48" y="149"/>
                  </a:lnTo>
                  <a:lnTo>
                    <a:pt x="53" y="144"/>
                  </a:lnTo>
                  <a:lnTo>
                    <a:pt x="56" y="138"/>
                  </a:lnTo>
                  <a:lnTo>
                    <a:pt x="56" y="131"/>
                  </a:lnTo>
                  <a:lnTo>
                    <a:pt x="56" y="126"/>
                  </a:lnTo>
                  <a:lnTo>
                    <a:pt x="64" y="119"/>
                  </a:lnTo>
                  <a:lnTo>
                    <a:pt x="73" y="114"/>
                  </a:lnTo>
                  <a:lnTo>
                    <a:pt x="82" y="109"/>
                  </a:lnTo>
                  <a:lnTo>
                    <a:pt x="86" y="106"/>
                  </a:lnTo>
                  <a:lnTo>
                    <a:pt x="89" y="109"/>
                  </a:lnTo>
                  <a:lnTo>
                    <a:pt x="91" y="113"/>
                  </a:lnTo>
                  <a:lnTo>
                    <a:pt x="94" y="115"/>
                  </a:lnTo>
                  <a:lnTo>
                    <a:pt x="98" y="118"/>
                  </a:lnTo>
                  <a:lnTo>
                    <a:pt x="93" y="125"/>
                  </a:lnTo>
                  <a:lnTo>
                    <a:pt x="89" y="133"/>
                  </a:lnTo>
                  <a:lnTo>
                    <a:pt x="86" y="141"/>
                  </a:lnTo>
                  <a:lnTo>
                    <a:pt x="83" y="146"/>
                  </a:lnTo>
                  <a:lnTo>
                    <a:pt x="73" y="153"/>
                  </a:lnTo>
                  <a:lnTo>
                    <a:pt x="64" y="161"/>
                  </a:lnTo>
                  <a:lnTo>
                    <a:pt x="58" y="171"/>
                  </a:lnTo>
                  <a:lnTo>
                    <a:pt x="58" y="181"/>
                  </a:lnTo>
                  <a:lnTo>
                    <a:pt x="62" y="190"/>
                  </a:lnTo>
                  <a:lnTo>
                    <a:pt x="70" y="199"/>
                  </a:lnTo>
                  <a:lnTo>
                    <a:pt x="81" y="204"/>
                  </a:lnTo>
                  <a:lnTo>
                    <a:pt x="91" y="206"/>
                  </a:lnTo>
                  <a:lnTo>
                    <a:pt x="98" y="205"/>
                  </a:lnTo>
                  <a:lnTo>
                    <a:pt x="104" y="202"/>
                  </a:lnTo>
                  <a:lnTo>
                    <a:pt x="111" y="199"/>
                  </a:lnTo>
                  <a:lnTo>
                    <a:pt x="118" y="195"/>
                  </a:lnTo>
                  <a:lnTo>
                    <a:pt x="122" y="191"/>
                  </a:lnTo>
                  <a:lnTo>
                    <a:pt x="124" y="187"/>
                  </a:lnTo>
                  <a:lnTo>
                    <a:pt x="126" y="184"/>
                  </a:lnTo>
                  <a:lnTo>
                    <a:pt x="127" y="179"/>
                  </a:lnTo>
                  <a:lnTo>
                    <a:pt x="124" y="169"/>
                  </a:lnTo>
                  <a:lnTo>
                    <a:pt x="120" y="161"/>
                  </a:lnTo>
                  <a:lnTo>
                    <a:pt x="115" y="156"/>
                  </a:lnTo>
                  <a:lnTo>
                    <a:pt x="110" y="153"/>
                  </a:lnTo>
                  <a:lnTo>
                    <a:pt x="111" y="144"/>
                  </a:lnTo>
                  <a:lnTo>
                    <a:pt x="112" y="135"/>
                  </a:lnTo>
                  <a:lnTo>
                    <a:pt x="114" y="129"/>
                  </a:lnTo>
                  <a:lnTo>
                    <a:pt x="115" y="124"/>
                  </a:lnTo>
                  <a:lnTo>
                    <a:pt x="119" y="124"/>
                  </a:lnTo>
                  <a:lnTo>
                    <a:pt x="124" y="123"/>
                  </a:lnTo>
                  <a:lnTo>
                    <a:pt x="127" y="121"/>
                  </a:lnTo>
                  <a:lnTo>
                    <a:pt x="128" y="121"/>
                  </a:lnTo>
                  <a:lnTo>
                    <a:pt x="135" y="131"/>
                  </a:lnTo>
                  <a:lnTo>
                    <a:pt x="139" y="145"/>
                  </a:lnTo>
                  <a:lnTo>
                    <a:pt x="145" y="159"/>
                  </a:lnTo>
                  <a:lnTo>
                    <a:pt x="161" y="165"/>
                  </a:lnTo>
                  <a:close/>
                </a:path>
              </a:pathLst>
            </a:custGeom>
            <a:solidFill>
              <a:srgbClr val="F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8" name="Freeform 656">
              <a:extLst>
                <a:ext uri="{FF2B5EF4-FFF2-40B4-BE49-F238E27FC236}">
                  <a16:creationId xmlns:a16="http://schemas.microsoft.com/office/drawing/2014/main" xmlns="" id="{BEB4FA13-3F30-AC66-EBB4-3A6E64FA73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" y="3768"/>
              <a:ext cx="121" cy="178"/>
            </a:xfrm>
            <a:custGeom>
              <a:avLst/>
              <a:gdLst>
                <a:gd name="T0" fmla="*/ 0 w 241"/>
                <a:gd name="T1" fmla="*/ 355 h 355"/>
                <a:gd name="T2" fmla="*/ 21 w 241"/>
                <a:gd name="T3" fmla="*/ 333 h 355"/>
                <a:gd name="T4" fmla="*/ 44 w 241"/>
                <a:gd name="T5" fmla="*/ 315 h 355"/>
                <a:gd name="T6" fmla="*/ 69 w 241"/>
                <a:gd name="T7" fmla="*/ 300 h 355"/>
                <a:gd name="T8" fmla="*/ 94 w 241"/>
                <a:gd name="T9" fmla="*/ 290 h 355"/>
                <a:gd name="T10" fmla="*/ 120 w 241"/>
                <a:gd name="T11" fmla="*/ 283 h 355"/>
                <a:gd name="T12" fmla="*/ 145 w 241"/>
                <a:gd name="T13" fmla="*/ 279 h 355"/>
                <a:gd name="T14" fmla="*/ 169 w 241"/>
                <a:gd name="T15" fmla="*/ 278 h 355"/>
                <a:gd name="T16" fmla="*/ 191 w 241"/>
                <a:gd name="T17" fmla="*/ 280 h 355"/>
                <a:gd name="T18" fmla="*/ 191 w 241"/>
                <a:gd name="T19" fmla="*/ 273 h 355"/>
                <a:gd name="T20" fmla="*/ 193 w 241"/>
                <a:gd name="T21" fmla="*/ 263 h 355"/>
                <a:gd name="T22" fmla="*/ 195 w 241"/>
                <a:gd name="T23" fmla="*/ 253 h 355"/>
                <a:gd name="T24" fmla="*/ 199 w 241"/>
                <a:gd name="T25" fmla="*/ 243 h 355"/>
                <a:gd name="T26" fmla="*/ 206 w 241"/>
                <a:gd name="T27" fmla="*/ 232 h 355"/>
                <a:gd name="T28" fmla="*/ 215 w 241"/>
                <a:gd name="T29" fmla="*/ 223 h 355"/>
                <a:gd name="T30" fmla="*/ 227 w 241"/>
                <a:gd name="T31" fmla="*/ 216 h 355"/>
                <a:gd name="T32" fmla="*/ 241 w 241"/>
                <a:gd name="T33" fmla="*/ 209 h 355"/>
                <a:gd name="T34" fmla="*/ 229 w 241"/>
                <a:gd name="T35" fmla="*/ 184 h 355"/>
                <a:gd name="T36" fmla="*/ 223 w 241"/>
                <a:gd name="T37" fmla="*/ 153 h 355"/>
                <a:gd name="T38" fmla="*/ 224 w 241"/>
                <a:gd name="T39" fmla="*/ 125 h 355"/>
                <a:gd name="T40" fmla="*/ 239 w 241"/>
                <a:gd name="T41" fmla="*/ 101 h 355"/>
                <a:gd name="T42" fmla="*/ 229 w 241"/>
                <a:gd name="T43" fmla="*/ 96 h 355"/>
                <a:gd name="T44" fmla="*/ 219 w 241"/>
                <a:gd name="T45" fmla="*/ 90 h 355"/>
                <a:gd name="T46" fmla="*/ 206 w 241"/>
                <a:gd name="T47" fmla="*/ 82 h 355"/>
                <a:gd name="T48" fmla="*/ 193 w 241"/>
                <a:gd name="T49" fmla="*/ 71 h 355"/>
                <a:gd name="T50" fmla="*/ 181 w 241"/>
                <a:gd name="T51" fmla="*/ 57 h 355"/>
                <a:gd name="T52" fmla="*/ 170 w 241"/>
                <a:gd name="T53" fmla="*/ 41 h 355"/>
                <a:gd name="T54" fmla="*/ 161 w 241"/>
                <a:gd name="T55" fmla="*/ 22 h 355"/>
                <a:gd name="T56" fmla="*/ 157 w 241"/>
                <a:gd name="T57" fmla="*/ 0 h 355"/>
                <a:gd name="T58" fmla="*/ 150 w 241"/>
                <a:gd name="T59" fmla="*/ 12 h 355"/>
                <a:gd name="T60" fmla="*/ 141 w 241"/>
                <a:gd name="T61" fmla="*/ 25 h 355"/>
                <a:gd name="T62" fmla="*/ 131 w 241"/>
                <a:gd name="T63" fmla="*/ 37 h 355"/>
                <a:gd name="T64" fmla="*/ 117 w 241"/>
                <a:gd name="T65" fmla="*/ 50 h 355"/>
                <a:gd name="T66" fmla="*/ 103 w 241"/>
                <a:gd name="T67" fmla="*/ 60 h 355"/>
                <a:gd name="T68" fmla="*/ 89 w 241"/>
                <a:gd name="T69" fmla="*/ 68 h 355"/>
                <a:gd name="T70" fmla="*/ 71 w 241"/>
                <a:gd name="T71" fmla="*/ 72 h 355"/>
                <a:gd name="T72" fmla="*/ 54 w 241"/>
                <a:gd name="T73" fmla="*/ 73 h 355"/>
                <a:gd name="T74" fmla="*/ 61 w 241"/>
                <a:gd name="T75" fmla="*/ 91 h 355"/>
                <a:gd name="T76" fmla="*/ 63 w 241"/>
                <a:gd name="T77" fmla="*/ 111 h 355"/>
                <a:gd name="T78" fmla="*/ 57 w 241"/>
                <a:gd name="T79" fmla="*/ 135 h 355"/>
                <a:gd name="T80" fmla="*/ 38 w 241"/>
                <a:gd name="T81" fmla="*/ 157 h 355"/>
                <a:gd name="T82" fmla="*/ 49 w 241"/>
                <a:gd name="T83" fmla="*/ 197 h 355"/>
                <a:gd name="T84" fmla="*/ 49 w 241"/>
                <a:gd name="T85" fmla="*/ 236 h 355"/>
                <a:gd name="T86" fmla="*/ 42 w 241"/>
                <a:gd name="T87" fmla="*/ 269 h 355"/>
                <a:gd name="T88" fmla="*/ 35 w 241"/>
                <a:gd name="T89" fmla="*/ 295 h 355"/>
                <a:gd name="T90" fmla="*/ 27 w 241"/>
                <a:gd name="T91" fmla="*/ 310 h 355"/>
                <a:gd name="T92" fmla="*/ 17 w 241"/>
                <a:gd name="T93" fmla="*/ 325 h 355"/>
                <a:gd name="T94" fmla="*/ 9 w 241"/>
                <a:gd name="T95" fmla="*/ 338 h 355"/>
                <a:gd name="T96" fmla="*/ 3 w 241"/>
                <a:gd name="T97" fmla="*/ 344 h 355"/>
                <a:gd name="T98" fmla="*/ 0 w 241"/>
                <a:gd name="T99" fmla="*/ 347 h 355"/>
                <a:gd name="T100" fmla="*/ 0 w 241"/>
                <a:gd name="T101" fmla="*/ 350 h 355"/>
                <a:gd name="T102" fmla="*/ 0 w 241"/>
                <a:gd name="T103" fmla="*/ 352 h 355"/>
                <a:gd name="T104" fmla="*/ 2 w 241"/>
                <a:gd name="T105" fmla="*/ 353 h 355"/>
                <a:gd name="T106" fmla="*/ 0 w 241"/>
                <a:gd name="T107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1" h="355">
                  <a:moveTo>
                    <a:pt x="0" y="355"/>
                  </a:moveTo>
                  <a:lnTo>
                    <a:pt x="21" y="333"/>
                  </a:lnTo>
                  <a:lnTo>
                    <a:pt x="44" y="315"/>
                  </a:lnTo>
                  <a:lnTo>
                    <a:pt x="69" y="300"/>
                  </a:lnTo>
                  <a:lnTo>
                    <a:pt x="94" y="290"/>
                  </a:lnTo>
                  <a:lnTo>
                    <a:pt x="120" y="283"/>
                  </a:lnTo>
                  <a:lnTo>
                    <a:pt x="145" y="279"/>
                  </a:lnTo>
                  <a:lnTo>
                    <a:pt x="169" y="278"/>
                  </a:lnTo>
                  <a:lnTo>
                    <a:pt x="191" y="280"/>
                  </a:lnTo>
                  <a:lnTo>
                    <a:pt x="191" y="273"/>
                  </a:lnTo>
                  <a:lnTo>
                    <a:pt x="193" y="263"/>
                  </a:lnTo>
                  <a:lnTo>
                    <a:pt x="195" y="253"/>
                  </a:lnTo>
                  <a:lnTo>
                    <a:pt x="199" y="243"/>
                  </a:lnTo>
                  <a:lnTo>
                    <a:pt x="206" y="232"/>
                  </a:lnTo>
                  <a:lnTo>
                    <a:pt x="215" y="223"/>
                  </a:lnTo>
                  <a:lnTo>
                    <a:pt x="227" y="216"/>
                  </a:lnTo>
                  <a:lnTo>
                    <a:pt x="241" y="209"/>
                  </a:lnTo>
                  <a:lnTo>
                    <a:pt x="229" y="184"/>
                  </a:lnTo>
                  <a:lnTo>
                    <a:pt x="223" y="153"/>
                  </a:lnTo>
                  <a:lnTo>
                    <a:pt x="224" y="125"/>
                  </a:lnTo>
                  <a:lnTo>
                    <a:pt x="239" y="101"/>
                  </a:lnTo>
                  <a:lnTo>
                    <a:pt x="229" y="96"/>
                  </a:lnTo>
                  <a:lnTo>
                    <a:pt x="219" y="90"/>
                  </a:lnTo>
                  <a:lnTo>
                    <a:pt x="206" y="82"/>
                  </a:lnTo>
                  <a:lnTo>
                    <a:pt x="193" y="71"/>
                  </a:lnTo>
                  <a:lnTo>
                    <a:pt x="181" y="57"/>
                  </a:lnTo>
                  <a:lnTo>
                    <a:pt x="170" y="41"/>
                  </a:lnTo>
                  <a:lnTo>
                    <a:pt x="161" y="22"/>
                  </a:lnTo>
                  <a:lnTo>
                    <a:pt x="157" y="0"/>
                  </a:lnTo>
                  <a:lnTo>
                    <a:pt x="150" y="12"/>
                  </a:lnTo>
                  <a:lnTo>
                    <a:pt x="141" y="25"/>
                  </a:lnTo>
                  <a:lnTo>
                    <a:pt x="131" y="37"/>
                  </a:lnTo>
                  <a:lnTo>
                    <a:pt x="117" y="50"/>
                  </a:lnTo>
                  <a:lnTo>
                    <a:pt x="103" y="60"/>
                  </a:lnTo>
                  <a:lnTo>
                    <a:pt x="89" y="68"/>
                  </a:lnTo>
                  <a:lnTo>
                    <a:pt x="71" y="72"/>
                  </a:lnTo>
                  <a:lnTo>
                    <a:pt x="54" y="73"/>
                  </a:lnTo>
                  <a:lnTo>
                    <a:pt x="61" y="91"/>
                  </a:lnTo>
                  <a:lnTo>
                    <a:pt x="63" y="111"/>
                  </a:lnTo>
                  <a:lnTo>
                    <a:pt x="57" y="135"/>
                  </a:lnTo>
                  <a:lnTo>
                    <a:pt x="38" y="157"/>
                  </a:lnTo>
                  <a:lnTo>
                    <a:pt x="49" y="197"/>
                  </a:lnTo>
                  <a:lnTo>
                    <a:pt x="49" y="236"/>
                  </a:lnTo>
                  <a:lnTo>
                    <a:pt x="42" y="269"/>
                  </a:lnTo>
                  <a:lnTo>
                    <a:pt x="35" y="295"/>
                  </a:lnTo>
                  <a:lnTo>
                    <a:pt x="27" y="310"/>
                  </a:lnTo>
                  <a:lnTo>
                    <a:pt x="17" y="325"/>
                  </a:lnTo>
                  <a:lnTo>
                    <a:pt x="9" y="338"/>
                  </a:lnTo>
                  <a:lnTo>
                    <a:pt x="3" y="344"/>
                  </a:lnTo>
                  <a:lnTo>
                    <a:pt x="0" y="347"/>
                  </a:lnTo>
                  <a:lnTo>
                    <a:pt x="0" y="350"/>
                  </a:lnTo>
                  <a:lnTo>
                    <a:pt x="0" y="352"/>
                  </a:lnTo>
                  <a:lnTo>
                    <a:pt x="2" y="353"/>
                  </a:lnTo>
                  <a:lnTo>
                    <a:pt x="0" y="35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69" name="Freeform 657">
              <a:extLst>
                <a:ext uri="{FF2B5EF4-FFF2-40B4-BE49-F238E27FC236}">
                  <a16:creationId xmlns:a16="http://schemas.microsoft.com/office/drawing/2014/main" xmlns="" id="{DFF00785-DE12-EC52-EF7C-AECB5D5FE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3" y="3806"/>
              <a:ext cx="195" cy="158"/>
            </a:xfrm>
            <a:custGeom>
              <a:avLst/>
              <a:gdLst>
                <a:gd name="T0" fmla="*/ 196 w 389"/>
                <a:gd name="T1" fmla="*/ 315 h 315"/>
                <a:gd name="T2" fmla="*/ 210 w 389"/>
                <a:gd name="T3" fmla="*/ 313 h 315"/>
                <a:gd name="T4" fmla="*/ 230 w 389"/>
                <a:gd name="T5" fmla="*/ 309 h 315"/>
                <a:gd name="T6" fmla="*/ 251 w 389"/>
                <a:gd name="T7" fmla="*/ 304 h 315"/>
                <a:gd name="T8" fmla="*/ 275 w 389"/>
                <a:gd name="T9" fmla="*/ 299 h 315"/>
                <a:gd name="T10" fmla="*/ 298 w 389"/>
                <a:gd name="T11" fmla="*/ 295 h 315"/>
                <a:gd name="T12" fmla="*/ 322 w 389"/>
                <a:gd name="T13" fmla="*/ 293 h 315"/>
                <a:gd name="T14" fmla="*/ 345 w 389"/>
                <a:gd name="T15" fmla="*/ 292 h 315"/>
                <a:gd name="T16" fmla="*/ 363 w 389"/>
                <a:gd name="T17" fmla="*/ 292 h 315"/>
                <a:gd name="T18" fmla="*/ 371 w 389"/>
                <a:gd name="T19" fmla="*/ 293 h 315"/>
                <a:gd name="T20" fmla="*/ 379 w 389"/>
                <a:gd name="T21" fmla="*/ 294 h 315"/>
                <a:gd name="T22" fmla="*/ 385 w 389"/>
                <a:gd name="T23" fmla="*/ 297 h 315"/>
                <a:gd name="T24" fmla="*/ 389 w 389"/>
                <a:gd name="T25" fmla="*/ 297 h 315"/>
                <a:gd name="T26" fmla="*/ 368 w 389"/>
                <a:gd name="T27" fmla="*/ 282 h 315"/>
                <a:gd name="T28" fmla="*/ 350 w 389"/>
                <a:gd name="T29" fmla="*/ 262 h 315"/>
                <a:gd name="T30" fmla="*/ 334 w 389"/>
                <a:gd name="T31" fmla="*/ 239 h 315"/>
                <a:gd name="T32" fmla="*/ 321 w 389"/>
                <a:gd name="T33" fmla="*/ 213 h 315"/>
                <a:gd name="T34" fmla="*/ 310 w 389"/>
                <a:gd name="T35" fmla="*/ 186 h 315"/>
                <a:gd name="T36" fmla="*/ 302 w 389"/>
                <a:gd name="T37" fmla="*/ 156 h 315"/>
                <a:gd name="T38" fmla="*/ 297 w 389"/>
                <a:gd name="T39" fmla="*/ 126 h 315"/>
                <a:gd name="T40" fmla="*/ 295 w 389"/>
                <a:gd name="T41" fmla="*/ 96 h 315"/>
                <a:gd name="T42" fmla="*/ 284 w 389"/>
                <a:gd name="T43" fmla="*/ 95 h 315"/>
                <a:gd name="T44" fmla="*/ 271 w 389"/>
                <a:gd name="T45" fmla="*/ 91 h 315"/>
                <a:gd name="T46" fmla="*/ 256 w 389"/>
                <a:gd name="T47" fmla="*/ 82 h 315"/>
                <a:gd name="T48" fmla="*/ 241 w 389"/>
                <a:gd name="T49" fmla="*/ 72 h 315"/>
                <a:gd name="T50" fmla="*/ 226 w 389"/>
                <a:gd name="T51" fmla="*/ 59 h 315"/>
                <a:gd name="T52" fmla="*/ 213 w 389"/>
                <a:gd name="T53" fmla="*/ 44 h 315"/>
                <a:gd name="T54" fmla="*/ 202 w 389"/>
                <a:gd name="T55" fmla="*/ 27 h 315"/>
                <a:gd name="T56" fmla="*/ 194 w 389"/>
                <a:gd name="T57" fmla="*/ 9 h 315"/>
                <a:gd name="T58" fmla="*/ 181 w 389"/>
                <a:gd name="T59" fmla="*/ 16 h 315"/>
                <a:gd name="T60" fmla="*/ 164 w 389"/>
                <a:gd name="T61" fmla="*/ 24 h 315"/>
                <a:gd name="T62" fmla="*/ 143 w 389"/>
                <a:gd name="T63" fmla="*/ 29 h 315"/>
                <a:gd name="T64" fmla="*/ 119 w 389"/>
                <a:gd name="T65" fmla="*/ 32 h 315"/>
                <a:gd name="T66" fmla="*/ 93 w 389"/>
                <a:gd name="T67" fmla="*/ 31 h 315"/>
                <a:gd name="T68" fmla="*/ 64 w 389"/>
                <a:gd name="T69" fmla="*/ 26 h 315"/>
                <a:gd name="T70" fmla="*/ 34 w 389"/>
                <a:gd name="T71" fmla="*/ 16 h 315"/>
                <a:gd name="T72" fmla="*/ 2 w 389"/>
                <a:gd name="T73" fmla="*/ 0 h 315"/>
                <a:gd name="T74" fmla="*/ 10 w 389"/>
                <a:gd name="T75" fmla="*/ 12 h 315"/>
                <a:gd name="T76" fmla="*/ 18 w 389"/>
                <a:gd name="T77" fmla="*/ 27 h 315"/>
                <a:gd name="T78" fmla="*/ 25 w 389"/>
                <a:gd name="T79" fmla="*/ 44 h 315"/>
                <a:gd name="T80" fmla="*/ 29 w 389"/>
                <a:gd name="T81" fmla="*/ 64 h 315"/>
                <a:gd name="T82" fmla="*/ 30 w 389"/>
                <a:gd name="T83" fmla="*/ 85 h 315"/>
                <a:gd name="T84" fmla="*/ 26 w 389"/>
                <a:gd name="T85" fmla="*/ 108 h 315"/>
                <a:gd name="T86" fmla="*/ 17 w 389"/>
                <a:gd name="T87" fmla="*/ 135 h 315"/>
                <a:gd name="T88" fmla="*/ 0 w 389"/>
                <a:gd name="T89" fmla="*/ 163 h 315"/>
                <a:gd name="T90" fmla="*/ 19 w 389"/>
                <a:gd name="T91" fmla="*/ 170 h 315"/>
                <a:gd name="T92" fmla="*/ 38 w 389"/>
                <a:gd name="T93" fmla="*/ 177 h 315"/>
                <a:gd name="T94" fmla="*/ 56 w 389"/>
                <a:gd name="T95" fmla="*/ 187 h 315"/>
                <a:gd name="T96" fmla="*/ 72 w 389"/>
                <a:gd name="T97" fmla="*/ 201 h 315"/>
                <a:gd name="T98" fmla="*/ 85 w 389"/>
                <a:gd name="T99" fmla="*/ 216 h 315"/>
                <a:gd name="T100" fmla="*/ 94 w 389"/>
                <a:gd name="T101" fmla="*/ 236 h 315"/>
                <a:gd name="T102" fmla="*/ 100 w 389"/>
                <a:gd name="T103" fmla="*/ 259 h 315"/>
                <a:gd name="T104" fmla="*/ 97 w 389"/>
                <a:gd name="T105" fmla="*/ 287 h 315"/>
                <a:gd name="T106" fmla="*/ 108 w 389"/>
                <a:gd name="T107" fmla="*/ 285 h 315"/>
                <a:gd name="T108" fmla="*/ 119 w 389"/>
                <a:gd name="T109" fmla="*/ 284 h 315"/>
                <a:gd name="T110" fmla="*/ 131 w 389"/>
                <a:gd name="T111" fmla="*/ 284 h 315"/>
                <a:gd name="T112" fmla="*/ 143 w 389"/>
                <a:gd name="T113" fmla="*/ 287 h 315"/>
                <a:gd name="T114" fmla="*/ 155 w 389"/>
                <a:gd name="T115" fmla="*/ 290 h 315"/>
                <a:gd name="T116" fmla="*/ 168 w 389"/>
                <a:gd name="T117" fmla="*/ 295 h 315"/>
                <a:gd name="T118" fmla="*/ 181 w 389"/>
                <a:gd name="T119" fmla="*/ 304 h 315"/>
                <a:gd name="T120" fmla="*/ 196 w 389"/>
                <a:gd name="T121" fmla="*/ 31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9" h="315">
                  <a:moveTo>
                    <a:pt x="196" y="315"/>
                  </a:moveTo>
                  <a:lnTo>
                    <a:pt x="210" y="313"/>
                  </a:lnTo>
                  <a:lnTo>
                    <a:pt x="230" y="309"/>
                  </a:lnTo>
                  <a:lnTo>
                    <a:pt x="251" y="304"/>
                  </a:lnTo>
                  <a:lnTo>
                    <a:pt x="275" y="299"/>
                  </a:lnTo>
                  <a:lnTo>
                    <a:pt x="298" y="295"/>
                  </a:lnTo>
                  <a:lnTo>
                    <a:pt x="322" y="293"/>
                  </a:lnTo>
                  <a:lnTo>
                    <a:pt x="345" y="292"/>
                  </a:lnTo>
                  <a:lnTo>
                    <a:pt x="363" y="292"/>
                  </a:lnTo>
                  <a:lnTo>
                    <a:pt x="371" y="293"/>
                  </a:lnTo>
                  <a:lnTo>
                    <a:pt x="379" y="294"/>
                  </a:lnTo>
                  <a:lnTo>
                    <a:pt x="385" y="297"/>
                  </a:lnTo>
                  <a:lnTo>
                    <a:pt x="389" y="297"/>
                  </a:lnTo>
                  <a:lnTo>
                    <a:pt x="368" y="282"/>
                  </a:lnTo>
                  <a:lnTo>
                    <a:pt x="350" y="262"/>
                  </a:lnTo>
                  <a:lnTo>
                    <a:pt x="334" y="239"/>
                  </a:lnTo>
                  <a:lnTo>
                    <a:pt x="321" y="213"/>
                  </a:lnTo>
                  <a:lnTo>
                    <a:pt x="310" y="186"/>
                  </a:lnTo>
                  <a:lnTo>
                    <a:pt x="302" y="156"/>
                  </a:lnTo>
                  <a:lnTo>
                    <a:pt x="297" y="126"/>
                  </a:lnTo>
                  <a:lnTo>
                    <a:pt x="295" y="96"/>
                  </a:lnTo>
                  <a:lnTo>
                    <a:pt x="284" y="95"/>
                  </a:lnTo>
                  <a:lnTo>
                    <a:pt x="271" y="91"/>
                  </a:lnTo>
                  <a:lnTo>
                    <a:pt x="256" y="82"/>
                  </a:lnTo>
                  <a:lnTo>
                    <a:pt x="241" y="72"/>
                  </a:lnTo>
                  <a:lnTo>
                    <a:pt x="226" y="59"/>
                  </a:lnTo>
                  <a:lnTo>
                    <a:pt x="213" y="44"/>
                  </a:lnTo>
                  <a:lnTo>
                    <a:pt x="202" y="27"/>
                  </a:lnTo>
                  <a:lnTo>
                    <a:pt x="194" y="9"/>
                  </a:lnTo>
                  <a:lnTo>
                    <a:pt x="181" y="16"/>
                  </a:lnTo>
                  <a:lnTo>
                    <a:pt x="164" y="24"/>
                  </a:lnTo>
                  <a:lnTo>
                    <a:pt x="143" y="29"/>
                  </a:lnTo>
                  <a:lnTo>
                    <a:pt x="119" y="32"/>
                  </a:lnTo>
                  <a:lnTo>
                    <a:pt x="93" y="31"/>
                  </a:lnTo>
                  <a:lnTo>
                    <a:pt x="64" y="26"/>
                  </a:lnTo>
                  <a:lnTo>
                    <a:pt x="34" y="16"/>
                  </a:lnTo>
                  <a:lnTo>
                    <a:pt x="2" y="0"/>
                  </a:lnTo>
                  <a:lnTo>
                    <a:pt x="10" y="12"/>
                  </a:lnTo>
                  <a:lnTo>
                    <a:pt x="18" y="27"/>
                  </a:lnTo>
                  <a:lnTo>
                    <a:pt x="25" y="44"/>
                  </a:lnTo>
                  <a:lnTo>
                    <a:pt x="29" y="64"/>
                  </a:lnTo>
                  <a:lnTo>
                    <a:pt x="30" y="85"/>
                  </a:lnTo>
                  <a:lnTo>
                    <a:pt x="26" y="108"/>
                  </a:lnTo>
                  <a:lnTo>
                    <a:pt x="17" y="135"/>
                  </a:lnTo>
                  <a:lnTo>
                    <a:pt x="0" y="163"/>
                  </a:lnTo>
                  <a:lnTo>
                    <a:pt x="19" y="170"/>
                  </a:lnTo>
                  <a:lnTo>
                    <a:pt x="38" y="177"/>
                  </a:lnTo>
                  <a:lnTo>
                    <a:pt x="56" y="187"/>
                  </a:lnTo>
                  <a:lnTo>
                    <a:pt x="72" y="201"/>
                  </a:lnTo>
                  <a:lnTo>
                    <a:pt x="85" y="216"/>
                  </a:lnTo>
                  <a:lnTo>
                    <a:pt x="94" y="236"/>
                  </a:lnTo>
                  <a:lnTo>
                    <a:pt x="100" y="259"/>
                  </a:lnTo>
                  <a:lnTo>
                    <a:pt x="97" y="287"/>
                  </a:lnTo>
                  <a:lnTo>
                    <a:pt x="108" y="285"/>
                  </a:lnTo>
                  <a:lnTo>
                    <a:pt x="119" y="284"/>
                  </a:lnTo>
                  <a:lnTo>
                    <a:pt x="131" y="284"/>
                  </a:lnTo>
                  <a:lnTo>
                    <a:pt x="143" y="287"/>
                  </a:lnTo>
                  <a:lnTo>
                    <a:pt x="155" y="290"/>
                  </a:lnTo>
                  <a:lnTo>
                    <a:pt x="168" y="295"/>
                  </a:lnTo>
                  <a:lnTo>
                    <a:pt x="181" y="304"/>
                  </a:lnTo>
                  <a:lnTo>
                    <a:pt x="196" y="315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0" name="Freeform 658">
              <a:extLst>
                <a:ext uri="{FF2B5EF4-FFF2-40B4-BE49-F238E27FC236}">
                  <a16:creationId xmlns:a16="http://schemas.microsoft.com/office/drawing/2014/main" xmlns="" id="{15BEC779-4E57-3400-915D-669567BA2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2" y="3997"/>
              <a:ext cx="199" cy="199"/>
            </a:xfrm>
            <a:custGeom>
              <a:avLst/>
              <a:gdLst>
                <a:gd name="T0" fmla="*/ 58 w 399"/>
                <a:gd name="T1" fmla="*/ 188 h 398"/>
                <a:gd name="T2" fmla="*/ 74 w 399"/>
                <a:gd name="T3" fmla="*/ 191 h 398"/>
                <a:gd name="T4" fmla="*/ 99 w 399"/>
                <a:gd name="T5" fmla="*/ 192 h 398"/>
                <a:gd name="T6" fmla="*/ 128 w 399"/>
                <a:gd name="T7" fmla="*/ 189 h 398"/>
                <a:gd name="T8" fmla="*/ 161 w 399"/>
                <a:gd name="T9" fmla="*/ 183 h 398"/>
                <a:gd name="T10" fmla="*/ 194 w 399"/>
                <a:gd name="T11" fmla="*/ 171 h 398"/>
                <a:gd name="T12" fmla="*/ 227 w 399"/>
                <a:gd name="T13" fmla="*/ 149 h 398"/>
                <a:gd name="T14" fmla="*/ 256 w 399"/>
                <a:gd name="T15" fmla="*/ 117 h 398"/>
                <a:gd name="T16" fmla="*/ 277 w 399"/>
                <a:gd name="T17" fmla="*/ 77 h 398"/>
                <a:gd name="T18" fmla="*/ 292 w 399"/>
                <a:gd name="T19" fmla="*/ 46 h 398"/>
                <a:gd name="T20" fmla="*/ 307 w 399"/>
                <a:gd name="T21" fmla="*/ 23 h 398"/>
                <a:gd name="T22" fmla="*/ 321 w 399"/>
                <a:gd name="T23" fmla="*/ 12 h 398"/>
                <a:gd name="T24" fmla="*/ 340 w 399"/>
                <a:gd name="T25" fmla="*/ 10 h 398"/>
                <a:gd name="T26" fmla="*/ 360 w 399"/>
                <a:gd name="T27" fmla="*/ 7 h 398"/>
                <a:gd name="T28" fmla="*/ 377 w 399"/>
                <a:gd name="T29" fmla="*/ 5 h 398"/>
                <a:gd name="T30" fmla="*/ 393 w 399"/>
                <a:gd name="T31" fmla="*/ 1 h 398"/>
                <a:gd name="T32" fmla="*/ 398 w 399"/>
                <a:gd name="T33" fmla="*/ 1 h 398"/>
                <a:gd name="T34" fmla="*/ 399 w 399"/>
                <a:gd name="T35" fmla="*/ 5 h 398"/>
                <a:gd name="T36" fmla="*/ 366 w 399"/>
                <a:gd name="T37" fmla="*/ 17 h 398"/>
                <a:gd name="T38" fmla="*/ 323 w 399"/>
                <a:gd name="T39" fmla="*/ 56 h 398"/>
                <a:gd name="T40" fmla="*/ 299 w 399"/>
                <a:gd name="T41" fmla="*/ 106 h 398"/>
                <a:gd name="T42" fmla="*/ 290 w 399"/>
                <a:gd name="T43" fmla="*/ 151 h 398"/>
                <a:gd name="T44" fmla="*/ 287 w 399"/>
                <a:gd name="T45" fmla="*/ 181 h 398"/>
                <a:gd name="T46" fmla="*/ 291 w 399"/>
                <a:gd name="T47" fmla="*/ 217 h 398"/>
                <a:gd name="T48" fmla="*/ 283 w 399"/>
                <a:gd name="T49" fmla="*/ 238 h 398"/>
                <a:gd name="T50" fmla="*/ 253 w 399"/>
                <a:gd name="T51" fmla="*/ 253 h 398"/>
                <a:gd name="T52" fmla="*/ 224 w 399"/>
                <a:gd name="T53" fmla="*/ 282 h 398"/>
                <a:gd name="T54" fmla="*/ 209 w 399"/>
                <a:gd name="T55" fmla="*/ 318 h 398"/>
                <a:gd name="T56" fmla="*/ 196 w 399"/>
                <a:gd name="T57" fmla="*/ 338 h 398"/>
                <a:gd name="T58" fmla="*/ 153 w 399"/>
                <a:gd name="T59" fmla="*/ 345 h 398"/>
                <a:gd name="T60" fmla="*/ 105 w 399"/>
                <a:gd name="T61" fmla="*/ 363 h 398"/>
                <a:gd name="T62" fmla="*/ 66 w 399"/>
                <a:gd name="T63" fmla="*/ 385 h 398"/>
                <a:gd name="T64" fmla="*/ 55 w 399"/>
                <a:gd name="T65" fmla="*/ 380 h 398"/>
                <a:gd name="T66" fmla="*/ 53 w 399"/>
                <a:gd name="T67" fmla="*/ 340 h 398"/>
                <a:gd name="T68" fmla="*/ 40 w 399"/>
                <a:gd name="T69" fmla="*/ 298 h 398"/>
                <a:gd name="T70" fmla="*/ 16 w 399"/>
                <a:gd name="T71" fmla="*/ 262 h 398"/>
                <a:gd name="T72" fmla="*/ 12 w 399"/>
                <a:gd name="T73" fmla="*/ 249 h 398"/>
                <a:gd name="T74" fmla="*/ 36 w 399"/>
                <a:gd name="T75" fmla="*/ 242 h 398"/>
                <a:gd name="T76" fmla="*/ 54 w 399"/>
                <a:gd name="T77" fmla="*/ 228 h 398"/>
                <a:gd name="T78" fmla="*/ 58 w 399"/>
                <a:gd name="T79" fmla="*/ 203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99" h="398">
                  <a:moveTo>
                    <a:pt x="53" y="188"/>
                  </a:moveTo>
                  <a:lnTo>
                    <a:pt x="58" y="188"/>
                  </a:lnTo>
                  <a:lnTo>
                    <a:pt x="65" y="189"/>
                  </a:lnTo>
                  <a:lnTo>
                    <a:pt x="74" y="191"/>
                  </a:lnTo>
                  <a:lnTo>
                    <a:pt x="86" y="191"/>
                  </a:lnTo>
                  <a:lnTo>
                    <a:pt x="99" y="192"/>
                  </a:lnTo>
                  <a:lnTo>
                    <a:pt x="112" y="191"/>
                  </a:lnTo>
                  <a:lnTo>
                    <a:pt x="128" y="189"/>
                  </a:lnTo>
                  <a:lnTo>
                    <a:pt x="144" y="187"/>
                  </a:lnTo>
                  <a:lnTo>
                    <a:pt x="161" y="183"/>
                  </a:lnTo>
                  <a:lnTo>
                    <a:pt x="177" y="178"/>
                  </a:lnTo>
                  <a:lnTo>
                    <a:pt x="194" y="171"/>
                  </a:lnTo>
                  <a:lnTo>
                    <a:pt x="211" y="161"/>
                  </a:lnTo>
                  <a:lnTo>
                    <a:pt x="227" y="149"/>
                  </a:lnTo>
                  <a:lnTo>
                    <a:pt x="241" y="134"/>
                  </a:lnTo>
                  <a:lnTo>
                    <a:pt x="256" y="117"/>
                  </a:lnTo>
                  <a:lnTo>
                    <a:pt x="267" y="96"/>
                  </a:lnTo>
                  <a:lnTo>
                    <a:pt x="277" y="77"/>
                  </a:lnTo>
                  <a:lnTo>
                    <a:pt x="286" y="61"/>
                  </a:lnTo>
                  <a:lnTo>
                    <a:pt x="292" y="46"/>
                  </a:lnTo>
                  <a:lnTo>
                    <a:pt x="300" y="33"/>
                  </a:lnTo>
                  <a:lnTo>
                    <a:pt x="307" y="23"/>
                  </a:lnTo>
                  <a:lnTo>
                    <a:pt x="314" y="16"/>
                  </a:lnTo>
                  <a:lnTo>
                    <a:pt x="321" y="12"/>
                  </a:lnTo>
                  <a:lnTo>
                    <a:pt x="331" y="10"/>
                  </a:lnTo>
                  <a:lnTo>
                    <a:pt x="340" y="10"/>
                  </a:lnTo>
                  <a:lnTo>
                    <a:pt x="350" y="8"/>
                  </a:lnTo>
                  <a:lnTo>
                    <a:pt x="360" y="7"/>
                  </a:lnTo>
                  <a:lnTo>
                    <a:pt x="369" y="6"/>
                  </a:lnTo>
                  <a:lnTo>
                    <a:pt x="377" y="5"/>
                  </a:lnTo>
                  <a:lnTo>
                    <a:pt x="385" y="4"/>
                  </a:lnTo>
                  <a:lnTo>
                    <a:pt x="393" y="1"/>
                  </a:lnTo>
                  <a:lnTo>
                    <a:pt x="398" y="0"/>
                  </a:lnTo>
                  <a:lnTo>
                    <a:pt x="398" y="1"/>
                  </a:lnTo>
                  <a:lnTo>
                    <a:pt x="398" y="4"/>
                  </a:lnTo>
                  <a:lnTo>
                    <a:pt x="399" y="5"/>
                  </a:lnTo>
                  <a:lnTo>
                    <a:pt x="399" y="7"/>
                  </a:lnTo>
                  <a:lnTo>
                    <a:pt x="366" y="17"/>
                  </a:lnTo>
                  <a:lnTo>
                    <a:pt x="341" y="35"/>
                  </a:lnTo>
                  <a:lnTo>
                    <a:pt x="323" y="56"/>
                  </a:lnTo>
                  <a:lnTo>
                    <a:pt x="308" y="81"/>
                  </a:lnTo>
                  <a:lnTo>
                    <a:pt x="299" y="106"/>
                  </a:lnTo>
                  <a:lnTo>
                    <a:pt x="294" y="129"/>
                  </a:lnTo>
                  <a:lnTo>
                    <a:pt x="290" y="151"/>
                  </a:lnTo>
                  <a:lnTo>
                    <a:pt x="288" y="167"/>
                  </a:lnTo>
                  <a:lnTo>
                    <a:pt x="287" y="181"/>
                  </a:lnTo>
                  <a:lnTo>
                    <a:pt x="288" y="197"/>
                  </a:lnTo>
                  <a:lnTo>
                    <a:pt x="291" y="217"/>
                  </a:lnTo>
                  <a:lnTo>
                    <a:pt x="295" y="237"/>
                  </a:lnTo>
                  <a:lnTo>
                    <a:pt x="283" y="238"/>
                  </a:lnTo>
                  <a:lnTo>
                    <a:pt x="269" y="244"/>
                  </a:lnTo>
                  <a:lnTo>
                    <a:pt x="253" y="253"/>
                  </a:lnTo>
                  <a:lnTo>
                    <a:pt x="237" y="267"/>
                  </a:lnTo>
                  <a:lnTo>
                    <a:pt x="224" y="282"/>
                  </a:lnTo>
                  <a:lnTo>
                    <a:pt x="215" y="299"/>
                  </a:lnTo>
                  <a:lnTo>
                    <a:pt x="209" y="318"/>
                  </a:lnTo>
                  <a:lnTo>
                    <a:pt x="212" y="338"/>
                  </a:lnTo>
                  <a:lnTo>
                    <a:pt x="196" y="338"/>
                  </a:lnTo>
                  <a:lnTo>
                    <a:pt x="175" y="340"/>
                  </a:lnTo>
                  <a:lnTo>
                    <a:pt x="153" y="345"/>
                  </a:lnTo>
                  <a:lnTo>
                    <a:pt x="129" y="353"/>
                  </a:lnTo>
                  <a:lnTo>
                    <a:pt x="105" y="363"/>
                  </a:lnTo>
                  <a:lnTo>
                    <a:pt x="83" y="374"/>
                  </a:lnTo>
                  <a:lnTo>
                    <a:pt x="66" y="385"/>
                  </a:lnTo>
                  <a:lnTo>
                    <a:pt x="53" y="398"/>
                  </a:lnTo>
                  <a:lnTo>
                    <a:pt x="55" y="380"/>
                  </a:lnTo>
                  <a:lnTo>
                    <a:pt x="55" y="361"/>
                  </a:lnTo>
                  <a:lnTo>
                    <a:pt x="53" y="340"/>
                  </a:lnTo>
                  <a:lnTo>
                    <a:pt x="48" y="318"/>
                  </a:lnTo>
                  <a:lnTo>
                    <a:pt x="40" y="298"/>
                  </a:lnTo>
                  <a:lnTo>
                    <a:pt x="29" y="278"/>
                  </a:lnTo>
                  <a:lnTo>
                    <a:pt x="16" y="262"/>
                  </a:lnTo>
                  <a:lnTo>
                    <a:pt x="0" y="249"/>
                  </a:lnTo>
                  <a:lnTo>
                    <a:pt x="12" y="249"/>
                  </a:lnTo>
                  <a:lnTo>
                    <a:pt x="24" y="247"/>
                  </a:lnTo>
                  <a:lnTo>
                    <a:pt x="36" y="242"/>
                  </a:lnTo>
                  <a:lnTo>
                    <a:pt x="46" y="235"/>
                  </a:lnTo>
                  <a:lnTo>
                    <a:pt x="54" y="228"/>
                  </a:lnTo>
                  <a:lnTo>
                    <a:pt x="58" y="217"/>
                  </a:lnTo>
                  <a:lnTo>
                    <a:pt x="58" y="203"/>
                  </a:lnTo>
                  <a:lnTo>
                    <a:pt x="53" y="188"/>
                  </a:lnTo>
                  <a:close/>
                </a:path>
              </a:pathLst>
            </a:custGeom>
            <a:solidFill>
              <a:srgbClr val="49A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1" name="Freeform 659">
              <a:extLst>
                <a:ext uri="{FF2B5EF4-FFF2-40B4-BE49-F238E27FC236}">
                  <a16:creationId xmlns:a16="http://schemas.microsoft.com/office/drawing/2014/main" xmlns="" id="{9B654C03-8B95-E0FE-3688-C84A62D1E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9" y="4001"/>
              <a:ext cx="122" cy="202"/>
            </a:xfrm>
            <a:custGeom>
              <a:avLst/>
              <a:gdLst>
                <a:gd name="T0" fmla="*/ 146 w 243"/>
                <a:gd name="T1" fmla="*/ 5 h 404"/>
                <a:gd name="T2" fmla="*/ 159 w 243"/>
                <a:gd name="T3" fmla="*/ 20 h 404"/>
                <a:gd name="T4" fmla="*/ 181 w 243"/>
                <a:gd name="T5" fmla="*/ 21 h 404"/>
                <a:gd name="T6" fmla="*/ 193 w 243"/>
                <a:gd name="T7" fmla="*/ 29 h 404"/>
                <a:gd name="T8" fmla="*/ 188 w 243"/>
                <a:gd name="T9" fmla="*/ 40 h 404"/>
                <a:gd name="T10" fmla="*/ 173 w 243"/>
                <a:gd name="T11" fmla="*/ 51 h 404"/>
                <a:gd name="T12" fmla="*/ 160 w 243"/>
                <a:gd name="T13" fmla="*/ 54 h 404"/>
                <a:gd name="T14" fmla="*/ 147 w 243"/>
                <a:gd name="T15" fmla="*/ 53 h 404"/>
                <a:gd name="T16" fmla="*/ 137 w 243"/>
                <a:gd name="T17" fmla="*/ 55 h 404"/>
                <a:gd name="T18" fmla="*/ 129 w 243"/>
                <a:gd name="T19" fmla="*/ 61 h 404"/>
                <a:gd name="T20" fmla="*/ 122 w 243"/>
                <a:gd name="T21" fmla="*/ 69 h 404"/>
                <a:gd name="T22" fmla="*/ 119 w 243"/>
                <a:gd name="T23" fmla="*/ 78 h 404"/>
                <a:gd name="T24" fmla="*/ 119 w 243"/>
                <a:gd name="T25" fmla="*/ 85 h 404"/>
                <a:gd name="T26" fmla="*/ 123 w 243"/>
                <a:gd name="T27" fmla="*/ 94 h 404"/>
                <a:gd name="T28" fmla="*/ 129 w 243"/>
                <a:gd name="T29" fmla="*/ 101 h 404"/>
                <a:gd name="T30" fmla="*/ 138 w 243"/>
                <a:gd name="T31" fmla="*/ 105 h 404"/>
                <a:gd name="T32" fmla="*/ 151 w 243"/>
                <a:gd name="T33" fmla="*/ 108 h 404"/>
                <a:gd name="T34" fmla="*/ 162 w 243"/>
                <a:gd name="T35" fmla="*/ 106 h 404"/>
                <a:gd name="T36" fmla="*/ 172 w 243"/>
                <a:gd name="T37" fmla="*/ 99 h 404"/>
                <a:gd name="T38" fmla="*/ 175 w 243"/>
                <a:gd name="T39" fmla="*/ 86 h 404"/>
                <a:gd name="T40" fmla="*/ 183 w 243"/>
                <a:gd name="T41" fmla="*/ 74 h 404"/>
                <a:gd name="T42" fmla="*/ 201 w 243"/>
                <a:gd name="T43" fmla="*/ 64 h 404"/>
                <a:gd name="T44" fmla="*/ 208 w 243"/>
                <a:gd name="T45" fmla="*/ 64 h 404"/>
                <a:gd name="T46" fmla="*/ 213 w 243"/>
                <a:gd name="T47" fmla="*/ 70 h 404"/>
                <a:gd name="T48" fmla="*/ 212 w 243"/>
                <a:gd name="T49" fmla="*/ 80 h 404"/>
                <a:gd name="T50" fmla="*/ 205 w 243"/>
                <a:gd name="T51" fmla="*/ 96 h 404"/>
                <a:gd name="T52" fmla="*/ 194 w 243"/>
                <a:gd name="T53" fmla="*/ 106 h 404"/>
                <a:gd name="T54" fmla="*/ 181 w 243"/>
                <a:gd name="T55" fmla="*/ 119 h 404"/>
                <a:gd name="T56" fmla="*/ 177 w 243"/>
                <a:gd name="T57" fmla="*/ 129 h 404"/>
                <a:gd name="T58" fmla="*/ 177 w 243"/>
                <a:gd name="T59" fmla="*/ 134 h 404"/>
                <a:gd name="T60" fmla="*/ 180 w 243"/>
                <a:gd name="T61" fmla="*/ 142 h 404"/>
                <a:gd name="T62" fmla="*/ 192 w 243"/>
                <a:gd name="T63" fmla="*/ 154 h 404"/>
                <a:gd name="T64" fmla="*/ 206 w 243"/>
                <a:gd name="T65" fmla="*/ 160 h 404"/>
                <a:gd name="T66" fmla="*/ 217 w 243"/>
                <a:gd name="T67" fmla="*/ 160 h 404"/>
                <a:gd name="T68" fmla="*/ 226 w 243"/>
                <a:gd name="T69" fmla="*/ 156 h 404"/>
                <a:gd name="T70" fmla="*/ 234 w 243"/>
                <a:gd name="T71" fmla="*/ 152 h 404"/>
                <a:gd name="T72" fmla="*/ 242 w 243"/>
                <a:gd name="T73" fmla="*/ 170 h 404"/>
                <a:gd name="T74" fmla="*/ 242 w 243"/>
                <a:gd name="T75" fmla="*/ 210 h 404"/>
                <a:gd name="T76" fmla="*/ 226 w 243"/>
                <a:gd name="T77" fmla="*/ 248 h 404"/>
                <a:gd name="T78" fmla="*/ 200 w 243"/>
                <a:gd name="T79" fmla="*/ 286 h 404"/>
                <a:gd name="T80" fmla="*/ 165 w 243"/>
                <a:gd name="T81" fmla="*/ 321 h 404"/>
                <a:gd name="T82" fmla="*/ 126 w 243"/>
                <a:gd name="T83" fmla="*/ 349 h 404"/>
                <a:gd name="T84" fmla="*/ 86 w 243"/>
                <a:gd name="T85" fmla="*/ 373 h 404"/>
                <a:gd name="T86" fmla="*/ 50 w 243"/>
                <a:gd name="T87" fmla="*/ 389 h 404"/>
                <a:gd name="T88" fmla="*/ 29 w 243"/>
                <a:gd name="T89" fmla="*/ 396 h 404"/>
                <a:gd name="T90" fmla="*/ 15 w 243"/>
                <a:gd name="T91" fmla="*/ 401 h 404"/>
                <a:gd name="T92" fmla="*/ 2 w 243"/>
                <a:gd name="T93" fmla="*/ 404 h 404"/>
                <a:gd name="T94" fmla="*/ 0 w 243"/>
                <a:gd name="T95" fmla="*/ 402 h 404"/>
                <a:gd name="T96" fmla="*/ 13 w 243"/>
                <a:gd name="T97" fmla="*/ 389 h 404"/>
                <a:gd name="T98" fmla="*/ 29 w 243"/>
                <a:gd name="T99" fmla="*/ 369 h 404"/>
                <a:gd name="T100" fmla="*/ 42 w 243"/>
                <a:gd name="T101" fmla="*/ 347 h 404"/>
                <a:gd name="T102" fmla="*/ 50 w 243"/>
                <a:gd name="T103" fmla="*/ 323 h 404"/>
                <a:gd name="T104" fmla="*/ 51 w 243"/>
                <a:gd name="T105" fmla="*/ 295 h 404"/>
                <a:gd name="T106" fmla="*/ 44 w 243"/>
                <a:gd name="T107" fmla="*/ 253 h 404"/>
                <a:gd name="T108" fmla="*/ 35 w 243"/>
                <a:gd name="T109" fmla="*/ 210 h 404"/>
                <a:gd name="T110" fmla="*/ 31 w 243"/>
                <a:gd name="T111" fmla="*/ 174 h 404"/>
                <a:gd name="T112" fmla="*/ 34 w 243"/>
                <a:gd name="T113" fmla="*/ 144 h 404"/>
                <a:gd name="T114" fmla="*/ 43 w 243"/>
                <a:gd name="T115" fmla="*/ 99 h 404"/>
                <a:gd name="T116" fmla="*/ 67 w 243"/>
                <a:gd name="T117" fmla="*/ 49 h 404"/>
                <a:gd name="T118" fmla="*/ 110 w 243"/>
                <a:gd name="T119" fmla="*/ 10 h 4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43" h="404">
                  <a:moveTo>
                    <a:pt x="143" y="0"/>
                  </a:moveTo>
                  <a:lnTo>
                    <a:pt x="146" y="5"/>
                  </a:lnTo>
                  <a:lnTo>
                    <a:pt x="151" y="14"/>
                  </a:lnTo>
                  <a:lnTo>
                    <a:pt x="159" y="20"/>
                  </a:lnTo>
                  <a:lnTo>
                    <a:pt x="173" y="21"/>
                  </a:lnTo>
                  <a:lnTo>
                    <a:pt x="181" y="21"/>
                  </a:lnTo>
                  <a:lnTo>
                    <a:pt x="188" y="24"/>
                  </a:lnTo>
                  <a:lnTo>
                    <a:pt x="193" y="29"/>
                  </a:lnTo>
                  <a:lnTo>
                    <a:pt x="196" y="34"/>
                  </a:lnTo>
                  <a:lnTo>
                    <a:pt x="188" y="40"/>
                  </a:lnTo>
                  <a:lnTo>
                    <a:pt x="181" y="46"/>
                  </a:lnTo>
                  <a:lnTo>
                    <a:pt x="173" y="51"/>
                  </a:lnTo>
                  <a:lnTo>
                    <a:pt x="168" y="55"/>
                  </a:lnTo>
                  <a:lnTo>
                    <a:pt x="160" y="54"/>
                  </a:lnTo>
                  <a:lnTo>
                    <a:pt x="154" y="53"/>
                  </a:lnTo>
                  <a:lnTo>
                    <a:pt x="147" y="53"/>
                  </a:lnTo>
                  <a:lnTo>
                    <a:pt x="142" y="54"/>
                  </a:lnTo>
                  <a:lnTo>
                    <a:pt x="137" y="55"/>
                  </a:lnTo>
                  <a:lnTo>
                    <a:pt x="133" y="58"/>
                  </a:lnTo>
                  <a:lnTo>
                    <a:pt x="129" y="61"/>
                  </a:lnTo>
                  <a:lnTo>
                    <a:pt x="125" y="65"/>
                  </a:lnTo>
                  <a:lnTo>
                    <a:pt x="122" y="69"/>
                  </a:lnTo>
                  <a:lnTo>
                    <a:pt x="121" y="73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5"/>
                  </a:lnTo>
                  <a:lnTo>
                    <a:pt x="121" y="89"/>
                  </a:lnTo>
                  <a:lnTo>
                    <a:pt x="123" y="94"/>
                  </a:lnTo>
                  <a:lnTo>
                    <a:pt x="125" y="98"/>
                  </a:lnTo>
                  <a:lnTo>
                    <a:pt x="129" y="101"/>
                  </a:lnTo>
                  <a:lnTo>
                    <a:pt x="133" y="104"/>
                  </a:lnTo>
                  <a:lnTo>
                    <a:pt x="138" y="105"/>
                  </a:lnTo>
                  <a:lnTo>
                    <a:pt x="144" y="106"/>
                  </a:lnTo>
                  <a:lnTo>
                    <a:pt x="151" y="108"/>
                  </a:lnTo>
                  <a:lnTo>
                    <a:pt x="156" y="106"/>
                  </a:lnTo>
                  <a:lnTo>
                    <a:pt x="162" y="106"/>
                  </a:lnTo>
                  <a:lnTo>
                    <a:pt x="167" y="104"/>
                  </a:lnTo>
                  <a:lnTo>
                    <a:pt x="172" y="99"/>
                  </a:lnTo>
                  <a:lnTo>
                    <a:pt x="175" y="93"/>
                  </a:lnTo>
                  <a:lnTo>
                    <a:pt x="175" y="86"/>
                  </a:lnTo>
                  <a:lnTo>
                    <a:pt x="175" y="81"/>
                  </a:lnTo>
                  <a:lnTo>
                    <a:pt x="183" y="74"/>
                  </a:lnTo>
                  <a:lnTo>
                    <a:pt x="192" y="69"/>
                  </a:lnTo>
                  <a:lnTo>
                    <a:pt x="201" y="64"/>
                  </a:lnTo>
                  <a:lnTo>
                    <a:pt x="205" y="61"/>
                  </a:lnTo>
                  <a:lnTo>
                    <a:pt x="208" y="64"/>
                  </a:lnTo>
                  <a:lnTo>
                    <a:pt x="210" y="68"/>
                  </a:lnTo>
                  <a:lnTo>
                    <a:pt x="213" y="70"/>
                  </a:lnTo>
                  <a:lnTo>
                    <a:pt x="217" y="73"/>
                  </a:lnTo>
                  <a:lnTo>
                    <a:pt x="212" y="80"/>
                  </a:lnTo>
                  <a:lnTo>
                    <a:pt x="208" y="88"/>
                  </a:lnTo>
                  <a:lnTo>
                    <a:pt x="205" y="96"/>
                  </a:lnTo>
                  <a:lnTo>
                    <a:pt x="202" y="101"/>
                  </a:lnTo>
                  <a:lnTo>
                    <a:pt x="194" y="106"/>
                  </a:lnTo>
                  <a:lnTo>
                    <a:pt x="187" y="111"/>
                  </a:lnTo>
                  <a:lnTo>
                    <a:pt x="181" y="119"/>
                  </a:lnTo>
                  <a:lnTo>
                    <a:pt x="179" y="126"/>
                  </a:lnTo>
                  <a:lnTo>
                    <a:pt x="177" y="129"/>
                  </a:lnTo>
                  <a:lnTo>
                    <a:pt x="177" y="131"/>
                  </a:lnTo>
                  <a:lnTo>
                    <a:pt x="177" y="134"/>
                  </a:lnTo>
                  <a:lnTo>
                    <a:pt x="177" y="136"/>
                  </a:lnTo>
                  <a:lnTo>
                    <a:pt x="180" y="142"/>
                  </a:lnTo>
                  <a:lnTo>
                    <a:pt x="185" y="149"/>
                  </a:lnTo>
                  <a:lnTo>
                    <a:pt x="192" y="154"/>
                  </a:lnTo>
                  <a:lnTo>
                    <a:pt x="201" y="159"/>
                  </a:lnTo>
                  <a:lnTo>
                    <a:pt x="206" y="160"/>
                  </a:lnTo>
                  <a:lnTo>
                    <a:pt x="212" y="160"/>
                  </a:lnTo>
                  <a:lnTo>
                    <a:pt x="217" y="160"/>
                  </a:lnTo>
                  <a:lnTo>
                    <a:pt x="221" y="159"/>
                  </a:lnTo>
                  <a:lnTo>
                    <a:pt x="226" y="156"/>
                  </a:lnTo>
                  <a:lnTo>
                    <a:pt x="230" y="154"/>
                  </a:lnTo>
                  <a:lnTo>
                    <a:pt x="234" y="152"/>
                  </a:lnTo>
                  <a:lnTo>
                    <a:pt x="237" y="150"/>
                  </a:lnTo>
                  <a:lnTo>
                    <a:pt x="242" y="170"/>
                  </a:lnTo>
                  <a:lnTo>
                    <a:pt x="243" y="190"/>
                  </a:lnTo>
                  <a:lnTo>
                    <a:pt x="242" y="210"/>
                  </a:lnTo>
                  <a:lnTo>
                    <a:pt x="235" y="230"/>
                  </a:lnTo>
                  <a:lnTo>
                    <a:pt x="226" y="248"/>
                  </a:lnTo>
                  <a:lnTo>
                    <a:pt x="214" y="268"/>
                  </a:lnTo>
                  <a:lnTo>
                    <a:pt x="200" y="286"/>
                  </a:lnTo>
                  <a:lnTo>
                    <a:pt x="183" y="303"/>
                  </a:lnTo>
                  <a:lnTo>
                    <a:pt x="165" y="321"/>
                  </a:lnTo>
                  <a:lnTo>
                    <a:pt x="146" y="336"/>
                  </a:lnTo>
                  <a:lnTo>
                    <a:pt x="126" y="349"/>
                  </a:lnTo>
                  <a:lnTo>
                    <a:pt x="106" y="362"/>
                  </a:lnTo>
                  <a:lnTo>
                    <a:pt x="86" y="373"/>
                  </a:lnTo>
                  <a:lnTo>
                    <a:pt x="68" y="382"/>
                  </a:lnTo>
                  <a:lnTo>
                    <a:pt x="50" y="389"/>
                  </a:lnTo>
                  <a:lnTo>
                    <a:pt x="32" y="394"/>
                  </a:lnTo>
                  <a:lnTo>
                    <a:pt x="29" y="396"/>
                  </a:lnTo>
                  <a:lnTo>
                    <a:pt x="22" y="398"/>
                  </a:lnTo>
                  <a:lnTo>
                    <a:pt x="15" y="401"/>
                  </a:lnTo>
                  <a:lnTo>
                    <a:pt x="7" y="403"/>
                  </a:lnTo>
                  <a:lnTo>
                    <a:pt x="2" y="404"/>
                  </a:lnTo>
                  <a:lnTo>
                    <a:pt x="0" y="404"/>
                  </a:lnTo>
                  <a:lnTo>
                    <a:pt x="0" y="402"/>
                  </a:lnTo>
                  <a:lnTo>
                    <a:pt x="5" y="397"/>
                  </a:lnTo>
                  <a:lnTo>
                    <a:pt x="13" y="389"/>
                  </a:lnTo>
                  <a:lnTo>
                    <a:pt x="21" y="379"/>
                  </a:lnTo>
                  <a:lnTo>
                    <a:pt x="29" y="369"/>
                  </a:lnTo>
                  <a:lnTo>
                    <a:pt x="35" y="358"/>
                  </a:lnTo>
                  <a:lnTo>
                    <a:pt x="42" y="347"/>
                  </a:lnTo>
                  <a:lnTo>
                    <a:pt x="46" y="334"/>
                  </a:lnTo>
                  <a:lnTo>
                    <a:pt x="50" y="323"/>
                  </a:lnTo>
                  <a:lnTo>
                    <a:pt x="51" y="311"/>
                  </a:lnTo>
                  <a:lnTo>
                    <a:pt x="51" y="295"/>
                  </a:lnTo>
                  <a:lnTo>
                    <a:pt x="48" y="276"/>
                  </a:lnTo>
                  <a:lnTo>
                    <a:pt x="44" y="253"/>
                  </a:lnTo>
                  <a:lnTo>
                    <a:pt x="39" y="230"/>
                  </a:lnTo>
                  <a:lnTo>
                    <a:pt x="35" y="210"/>
                  </a:lnTo>
                  <a:lnTo>
                    <a:pt x="32" y="190"/>
                  </a:lnTo>
                  <a:lnTo>
                    <a:pt x="31" y="174"/>
                  </a:lnTo>
                  <a:lnTo>
                    <a:pt x="32" y="160"/>
                  </a:lnTo>
                  <a:lnTo>
                    <a:pt x="34" y="144"/>
                  </a:lnTo>
                  <a:lnTo>
                    <a:pt x="38" y="122"/>
                  </a:lnTo>
                  <a:lnTo>
                    <a:pt x="43" y="99"/>
                  </a:lnTo>
                  <a:lnTo>
                    <a:pt x="52" y="74"/>
                  </a:lnTo>
                  <a:lnTo>
                    <a:pt x="67" y="49"/>
                  </a:lnTo>
                  <a:lnTo>
                    <a:pt x="85" y="28"/>
                  </a:lnTo>
                  <a:lnTo>
                    <a:pt x="110" y="1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2" name="Freeform 660">
              <a:extLst>
                <a:ext uri="{FF2B5EF4-FFF2-40B4-BE49-F238E27FC236}">
                  <a16:creationId xmlns:a16="http://schemas.microsoft.com/office/drawing/2014/main" xmlns="" id="{DC0A9994-9BB3-7BB4-94FD-8964DACB7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3" y="3758"/>
              <a:ext cx="547" cy="335"/>
            </a:xfrm>
            <a:custGeom>
              <a:avLst/>
              <a:gdLst>
                <a:gd name="T0" fmla="*/ 598 w 1094"/>
                <a:gd name="T1" fmla="*/ 178 h 671"/>
                <a:gd name="T2" fmla="*/ 644 w 1094"/>
                <a:gd name="T3" fmla="*/ 85 h 671"/>
                <a:gd name="T4" fmla="*/ 687 w 1094"/>
                <a:gd name="T5" fmla="*/ 27 h 671"/>
                <a:gd name="T6" fmla="*/ 711 w 1094"/>
                <a:gd name="T7" fmla="*/ 41 h 671"/>
                <a:gd name="T8" fmla="*/ 762 w 1094"/>
                <a:gd name="T9" fmla="*/ 125 h 671"/>
                <a:gd name="T10" fmla="*/ 811 w 1094"/>
                <a:gd name="T11" fmla="*/ 217 h 671"/>
                <a:gd name="T12" fmla="*/ 782 w 1094"/>
                <a:gd name="T13" fmla="*/ 340 h 671"/>
                <a:gd name="T14" fmla="*/ 721 w 1094"/>
                <a:gd name="T15" fmla="*/ 409 h 671"/>
                <a:gd name="T16" fmla="*/ 707 w 1094"/>
                <a:gd name="T17" fmla="*/ 459 h 671"/>
                <a:gd name="T18" fmla="*/ 739 w 1094"/>
                <a:gd name="T19" fmla="*/ 413 h 671"/>
                <a:gd name="T20" fmla="*/ 806 w 1094"/>
                <a:gd name="T21" fmla="*/ 335 h 671"/>
                <a:gd name="T22" fmla="*/ 931 w 1094"/>
                <a:gd name="T23" fmla="*/ 298 h 671"/>
                <a:gd name="T24" fmla="*/ 981 w 1094"/>
                <a:gd name="T25" fmla="*/ 309 h 671"/>
                <a:gd name="T26" fmla="*/ 1044 w 1094"/>
                <a:gd name="T27" fmla="*/ 345 h 671"/>
                <a:gd name="T28" fmla="*/ 1070 w 1094"/>
                <a:gd name="T29" fmla="*/ 377 h 671"/>
                <a:gd name="T30" fmla="*/ 999 w 1094"/>
                <a:gd name="T31" fmla="*/ 403 h 671"/>
                <a:gd name="T32" fmla="*/ 916 w 1094"/>
                <a:gd name="T33" fmla="*/ 484 h 671"/>
                <a:gd name="T34" fmla="*/ 806 w 1094"/>
                <a:gd name="T35" fmla="*/ 497 h 671"/>
                <a:gd name="T36" fmla="*/ 775 w 1094"/>
                <a:gd name="T37" fmla="*/ 492 h 671"/>
                <a:gd name="T38" fmla="*/ 749 w 1094"/>
                <a:gd name="T39" fmla="*/ 499 h 671"/>
                <a:gd name="T40" fmla="*/ 774 w 1094"/>
                <a:gd name="T41" fmla="*/ 460 h 671"/>
                <a:gd name="T42" fmla="*/ 770 w 1094"/>
                <a:gd name="T43" fmla="*/ 449 h 671"/>
                <a:gd name="T44" fmla="*/ 744 w 1094"/>
                <a:gd name="T45" fmla="*/ 443 h 671"/>
                <a:gd name="T46" fmla="*/ 720 w 1094"/>
                <a:gd name="T47" fmla="*/ 481 h 671"/>
                <a:gd name="T48" fmla="*/ 719 w 1094"/>
                <a:gd name="T49" fmla="*/ 501 h 671"/>
                <a:gd name="T50" fmla="*/ 711 w 1094"/>
                <a:gd name="T51" fmla="*/ 476 h 671"/>
                <a:gd name="T52" fmla="*/ 666 w 1094"/>
                <a:gd name="T53" fmla="*/ 461 h 671"/>
                <a:gd name="T54" fmla="*/ 623 w 1094"/>
                <a:gd name="T55" fmla="*/ 468 h 671"/>
                <a:gd name="T56" fmla="*/ 586 w 1094"/>
                <a:gd name="T57" fmla="*/ 485 h 671"/>
                <a:gd name="T58" fmla="*/ 538 w 1094"/>
                <a:gd name="T59" fmla="*/ 491 h 671"/>
                <a:gd name="T60" fmla="*/ 503 w 1094"/>
                <a:gd name="T61" fmla="*/ 540 h 671"/>
                <a:gd name="T62" fmla="*/ 444 w 1094"/>
                <a:gd name="T63" fmla="*/ 628 h 671"/>
                <a:gd name="T64" fmla="*/ 361 w 1094"/>
                <a:gd name="T65" fmla="*/ 666 h 671"/>
                <a:gd name="T66" fmla="*/ 291 w 1094"/>
                <a:gd name="T67" fmla="*/ 670 h 671"/>
                <a:gd name="T68" fmla="*/ 249 w 1094"/>
                <a:gd name="T69" fmla="*/ 663 h 671"/>
                <a:gd name="T70" fmla="*/ 166 w 1094"/>
                <a:gd name="T71" fmla="*/ 633 h 671"/>
                <a:gd name="T72" fmla="*/ 83 w 1094"/>
                <a:gd name="T73" fmla="*/ 598 h 671"/>
                <a:gd name="T74" fmla="*/ 0 w 1094"/>
                <a:gd name="T75" fmla="*/ 590 h 671"/>
                <a:gd name="T76" fmla="*/ 58 w 1094"/>
                <a:gd name="T77" fmla="*/ 530 h 671"/>
                <a:gd name="T78" fmla="*/ 192 w 1094"/>
                <a:gd name="T79" fmla="*/ 419 h 671"/>
                <a:gd name="T80" fmla="*/ 295 w 1094"/>
                <a:gd name="T81" fmla="*/ 395 h 671"/>
                <a:gd name="T82" fmla="*/ 401 w 1094"/>
                <a:gd name="T83" fmla="*/ 390 h 671"/>
                <a:gd name="T84" fmla="*/ 498 w 1094"/>
                <a:gd name="T85" fmla="*/ 430 h 671"/>
                <a:gd name="T86" fmla="*/ 540 w 1094"/>
                <a:gd name="T87" fmla="*/ 460 h 671"/>
                <a:gd name="T88" fmla="*/ 579 w 1094"/>
                <a:gd name="T89" fmla="*/ 469 h 671"/>
                <a:gd name="T90" fmla="*/ 619 w 1094"/>
                <a:gd name="T91" fmla="*/ 458 h 671"/>
                <a:gd name="T92" fmla="*/ 603 w 1094"/>
                <a:gd name="T93" fmla="*/ 441 h 671"/>
                <a:gd name="T94" fmla="*/ 552 w 1094"/>
                <a:gd name="T95" fmla="*/ 443 h 671"/>
                <a:gd name="T96" fmla="*/ 495 w 1094"/>
                <a:gd name="T97" fmla="*/ 436 h 671"/>
                <a:gd name="T98" fmla="*/ 388 w 1094"/>
                <a:gd name="T99" fmla="*/ 378 h 671"/>
                <a:gd name="T100" fmla="*/ 322 w 1094"/>
                <a:gd name="T101" fmla="*/ 252 h 671"/>
                <a:gd name="T102" fmla="*/ 320 w 1094"/>
                <a:gd name="T103" fmla="*/ 135 h 671"/>
                <a:gd name="T104" fmla="*/ 396 w 1094"/>
                <a:gd name="T105" fmla="*/ 172 h 671"/>
                <a:gd name="T106" fmla="*/ 505 w 1094"/>
                <a:gd name="T107" fmla="*/ 209 h 671"/>
                <a:gd name="T108" fmla="*/ 581 w 1094"/>
                <a:gd name="T109" fmla="*/ 249 h 671"/>
                <a:gd name="T110" fmla="*/ 621 w 1094"/>
                <a:gd name="T111" fmla="*/ 357 h 671"/>
                <a:gd name="T112" fmla="*/ 635 w 1094"/>
                <a:gd name="T113" fmla="*/ 426 h 671"/>
                <a:gd name="T114" fmla="*/ 675 w 1094"/>
                <a:gd name="T115" fmla="*/ 455 h 671"/>
                <a:gd name="T116" fmla="*/ 691 w 1094"/>
                <a:gd name="T117" fmla="*/ 439 h 671"/>
                <a:gd name="T118" fmla="*/ 660 w 1094"/>
                <a:gd name="T119" fmla="*/ 391 h 671"/>
                <a:gd name="T120" fmla="*/ 595 w 1094"/>
                <a:gd name="T121" fmla="*/ 280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4" h="671">
                  <a:moveTo>
                    <a:pt x="595" y="280"/>
                  </a:moveTo>
                  <a:lnTo>
                    <a:pt x="592" y="256"/>
                  </a:lnTo>
                  <a:lnTo>
                    <a:pt x="591" y="229"/>
                  </a:lnTo>
                  <a:lnTo>
                    <a:pt x="594" y="204"/>
                  </a:lnTo>
                  <a:lnTo>
                    <a:pt x="598" y="178"/>
                  </a:lnTo>
                  <a:lnTo>
                    <a:pt x="603" y="155"/>
                  </a:lnTo>
                  <a:lnTo>
                    <a:pt x="611" y="133"/>
                  </a:lnTo>
                  <a:lnTo>
                    <a:pt x="621" y="113"/>
                  </a:lnTo>
                  <a:lnTo>
                    <a:pt x="632" y="98"/>
                  </a:lnTo>
                  <a:lnTo>
                    <a:pt x="644" y="85"/>
                  </a:lnTo>
                  <a:lnTo>
                    <a:pt x="654" y="72"/>
                  </a:lnTo>
                  <a:lnTo>
                    <a:pt x="664" y="61"/>
                  </a:lnTo>
                  <a:lnTo>
                    <a:pt x="671" y="50"/>
                  </a:lnTo>
                  <a:lnTo>
                    <a:pt x="679" y="39"/>
                  </a:lnTo>
                  <a:lnTo>
                    <a:pt x="687" y="27"/>
                  </a:lnTo>
                  <a:lnTo>
                    <a:pt x="694" y="14"/>
                  </a:lnTo>
                  <a:lnTo>
                    <a:pt x="699" y="0"/>
                  </a:lnTo>
                  <a:lnTo>
                    <a:pt x="700" y="10"/>
                  </a:lnTo>
                  <a:lnTo>
                    <a:pt x="704" y="24"/>
                  </a:lnTo>
                  <a:lnTo>
                    <a:pt x="711" y="41"/>
                  </a:lnTo>
                  <a:lnTo>
                    <a:pt x="719" y="58"/>
                  </a:lnTo>
                  <a:lnTo>
                    <a:pt x="728" y="77"/>
                  </a:lnTo>
                  <a:lnTo>
                    <a:pt x="739" y="96"/>
                  </a:lnTo>
                  <a:lnTo>
                    <a:pt x="750" y="112"/>
                  </a:lnTo>
                  <a:lnTo>
                    <a:pt x="762" y="125"/>
                  </a:lnTo>
                  <a:lnTo>
                    <a:pt x="775" y="137"/>
                  </a:lnTo>
                  <a:lnTo>
                    <a:pt x="786" y="150"/>
                  </a:lnTo>
                  <a:lnTo>
                    <a:pt x="794" y="163"/>
                  </a:lnTo>
                  <a:lnTo>
                    <a:pt x="800" y="177"/>
                  </a:lnTo>
                  <a:lnTo>
                    <a:pt x="811" y="217"/>
                  </a:lnTo>
                  <a:lnTo>
                    <a:pt x="811" y="256"/>
                  </a:lnTo>
                  <a:lnTo>
                    <a:pt x="804" y="289"/>
                  </a:lnTo>
                  <a:lnTo>
                    <a:pt x="797" y="315"/>
                  </a:lnTo>
                  <a:lnTo>
                    <a:pt x="790" y="328"/>
                  </a:lnTo>
                  <a:lnTo>
                    <a:pt x="782" y="340"/>
                  </a:lnTo>
                  <a:lnTo>
                    <a:pt x="771" y="354"/>
                  </a:lnTo>
                  <a:lnTo>
                    <a:pt x="760" y="367"/>
                  </a:lnTo>
                  <a:lnTo>
                    <a:pt x="746" y="380"/>
                  </a:lnTo>
                  <a:lnTo>
                    <a:pt x="733" y="394"/>
                  </a:lnTo>
                  <a:lnTo>
                    <a:pt x="721" y="409"/>
                  </a:lnTo>
                  <a:lnTo>
                    <a:pt x="710" y="425"/>
                  </a:lnTo>
                  <a:lnTo>
                    <a:pt x="704" y="436"/>
                  </a:lnTo>
                  <a:lnTo>
                    <a:pt x="703" y="448"/>
                  </a:lnTo>
                  <a:lnTo>
                    <a:pt x="703" y="456"/>
                  </a:lnTo>
                  <a:lnTo>
                    <a:pt x="707" y="459"/>
                  </a:lnTo>
                  <a:lnTo>
                    <a:pt x="716" y="454"/>
                  </a:lnTo>
                  <a:lnTo>
                    <a:pt x="723" y="446"/>
                  </a:lnTo>
                  <a:lnTo>
                    <a:pt x="728" y="436"/>
                  </a:lnTo>
                  <a:lnTo>
                    <a:pt x="732" y="428"/>
                  </a:lnTo>
                  <a:lnTo>
                    <a:pt x="739" y="413"/>
                  </a:lnTo>
                  <a:lnTo>
                    <a:pt x="745" y="399"/>
                  </a:lnTo>
                  <a:lnTo>
                    <a:pt x="753" y="386"/>
                  </a:lnTo>
                  <a:lnTo>
                    <a:pt x="762" y="375"/>
                  </a:lnTo>
                  <a:lnTo>
                    <a:pt x="783" y="353"/>
                  </a:lnTo>
                  <a:lnTo>
                    <a:pt x="806" y="335"/>
                  </a:lnTo>
                  <a:lnTo>
                    <a:pt x="831" y="320"/>
                  </a:lnTo>
                  <a:lnTo>
                    <a:pt x="856" y="310"/>
                  </a:lnTo>
                  <a:lnTo>
                    <a:pt x="882" y="303"/>
                  </a:lnTo>
                  <a:lnTo>
                    <a:pt x="907" y="299"/>
                  </a:lnTo>
                  <a:lnTo>
                    <a:pt x="931" y="298"/>
                  </a:lnTo>
                  <a:lnTo>
                    <a:pt x="953" y="300"/>
                  </a:lnTo>
                  <a:lnTo>
                    <a:pt x="961" y="303"/>
                  </a:lnTo>
                  <a:lnTo>
                    <a:pt x="968" y="304"/>
                  </a:lnTo>
                  <a:lnTo>
                    <a:pt x="974" y="307"/>
                  </a:lnTo>
                  <a:lnTo>
                    <a:pt x="981" y="309"/>
                  </a:lnTo>
                  <a:lnTo>
                    <a:pt x="994" y="315"/>
                  </a:lnTo>
                  <a:lnTo>
                    <a:pt x="1006" y="322"/>
                  </a:lnTo>
                  <a:lnTo>
                    <a:pt x="1019" y="329"/>
                  </a:lnTo>
                  <a:lnTo>
                    <a:pt x="1031" y="337"/>
                  </a:lnTo>
                  <a:lnTo>
                    <a:pt x="1044" y="345"/>
                  </a:lnTo>
                  <a:lnTo>
                    <a:pt x="1059" y="354"/>
                  </a:lnTo>
                  <a:lnTo>
                    <a:pt x="1076" y="363"/>
                  </a:lnTo>
                  <a:lnTo>
                    <a:pt x="1094" y="373"/>
                  </a:lnTo>
                  <a:lnTo>
                    <a:pt x="1084" y="374"/>
                  </a:lnTo>
                  <a:lnTo>
                    <a:pt x="1070" y="377"/>
                  </a:lnTo>
                  <a:lnTo>
                    <a:pt x="1056" y="379"/>
                  </a:lnTo>
                  <a:lnTo>
                    <a:pt x="1040" y="383"/>
                  </a:lnTo>
                  <a:lnTo>
                    <a:pt x="1026" y="388"/>
                  </a:lnTo>
                  <a:lnTo>
                    <a:pt x="1011" y="394"/>
                  </a:lnTo>
                  <a:lnTo>
                    <a:pt x="999" y="403"/>
                  </a:lnTo>
                  <a:lnTo>
                    <a:pt x="990" y="414"/>
                  </a:lnTo>
                  <a:lnTo>
                    <a:pt x="977" y="431"/>
                  </a:lnTo>
                  <a:lnTo>
                    <a:pt x="960" y="450"/>
                  </a:lnTo>
                  <a:lnTo>
                    <a:pt x="940" y="468"/>
                  </a:lnTo>
                  <a:lnTo>
                    <a:pt x="916" y="484"/>
                  </a:lnTo>
                  <a:lnTo>
                    <a:pt x="891" y="497"/>
                  </a:lnTo>
                  <a:lnTo>
                    <a:pt x="865" y="505"/>
                  </a:lnTo>
                  <a:lnTo>
                    <a:pt x="837" y="507"/>
                  </a:lnTo>
                  <a:lnTo>
                    <a:pt x="811" y="501"/>
                  </a:lnTo>
                  <a:lnTo>
                    <a:pt x="806" y="497"/>
                  </a:lnTo>
                  <a:lnTo>
                    <a:pt x="800" y="495"/>
                  </a:lnTo>
                  <a:lnTo>
                    <a:pt x="794" y="492"/>
                  </a:lnTo>
                  <a:lnTo>
                    <a:pt x="787" y="491"/>
                  </a:lnTo>
                  <a:lnTo>
                    <a:pt x="781" y="491"/>
                  </a:lnTo>
                  <a:lnTo>
                    <a:pt x="775" y="492"/>
                  </a:lnTo>
                  <a:lnTo>
                    <a:pt x="770" y="495"/>
                  </a:lnTo>
                  <a:lnTo>
                    <a:pt x="766" y="497"/>
                  </a:lnTo>
                  <a:lnTo>
                    <a:pt x="761" y="501"/>
                  </a:lnTo>
                  <a:lnTo>
                    <a:pt x="756" y="501"/>
                  </a:lnTo>
                  <a:lnTo>
                    <a:pt x="749" y="499"/>
                  </a:lnTo>
                  <a:lnTo>
                    <a:pt x="744" y="497"/>
                  </a:lnTo>
                  <a:lnTo>
                    <a:pt x="754" y="491"/>
                  </a:lnTo>
                  <a:lnTo>
                    <a:pt x="764" y="481"/>
                  </a:lnTo>
                  <a:lnTo>
                    <a:pt x="771" y="471"/>
                  </a:lnTo>
                  <a:lnTo>
                    <a:pt x="774" y="460"/>
                  </a:lnTo>
                  <a:lnTo>
                    <a:pt x="774" y="458"/>
                  </a:lnTo>
                  <a:lnTo>
                    <a:pt x="774" y="455"/>
                  </a:lnTo>
                  <a:lnTo>
                    <a:pt x="773" y="454"/>
                  </a:lnTo>
                  <a:lnTo>
                    <a:pt x="771" y="451"/>
                  </a:lnTo>
                  <a:lnTo>
                    <a:pt x="770" y="449"/>
                  </a:lnTo>
                  <a:lnTo>
                    <a:pt x="768" y="448"/>
                  </a:lnTo>
                  <a:lnTo>
                    <a:pt x="766" y="446"/>
                  </a:lnTo>
                  <a:lnTo>
                    <a:pt x="764" y="445"/>
                  </a:lnTo>
                  <a:lnTo>
                    <a:pt x="754" y="443"/>
                  </a:lnTo>
                  <a:lnTo>
                    <a:pt x="744" y="443"/>
                  </a:lnTo>
                  <a:lnTo>
                    <a:pt x="735" y="446"/>
                  </a:lnTo>
                  <a:lnTo>
                    <a:pt x="727" y="451"/>
                  </a:lnTo>
                  <a:lnTo>
                    <a:pt x="721" y="460"/>
                  </a:lnTo>
                  <a:lnTo>
                    <a:pt x="720" y="471"/>
                  </a:lnTo>
                  <a:lnTo>
                    <a:pt x="720" y="481"/>
                  </a:lnTo>
                  <a:lnTo>
                    <a:pt x="724" y="489"/>
                  </a:lnTo>
                  <a:lnTo>
                    <a:pt x="727" y="495"/>
                  </a:lnTo>
                  <a:lnTo>
                    <a:pt x="725" y="499"/>
                  </a:lnTo>
                  <a:lnTo>
                    <a:pt x="723" y="500"/>
                  </a:lnTo>
                  <a:lnTo>
                    <a:pt x="719" y="501"/>
                  </a:lnTo>
                  <a:lnTo>
                    <a:pt x="716" y="500"/>
                  </a:lnTo>
                  <a:lnTo>
                    <a:pt x="715" y="496"/>
                  </a:lnTo>
                  <a:lnTo>
                    <a:pt x="714" y="490"/>
                  </a:lnTo>
                  <a:lnTo>
                    <a:pt x="714" y="484"/>
                  </a:lnTo>
                  <a:lnTo>
                    <a:pt x="711" y="476"/>
                  </a:lnTo>
                  <a:lnTo>
                    <a:pt x="706" y="469"/>
                  </a:lnTo>
                  <a:lnTo>
                    <a:pt x="695" y="466"/>
                  </a:lnTo>
                  <a:lnTo>
                    <a:pt x="678" y="473"/>
                  </a:lnTo>
                  <a:lnTo>
                    <a:pt x="673" y="466"/>
                  </a:lnTo>
                  <a:lnTo>
                    <a:pt x="666" y="461"/>
                  </a:lnTo>
                  <a:lnTo>
                    <a:pt x="658" y="458"/>
                  </a:lnTo>
                  <a:lnTo>
                    <a:pt x="649" y="456"/>
                  </a:lnTo>
                  <a:lnTo>
                    <a:pt x="640" y="458"/>
                  </a:lnTo>
                  <a:lnTo>
                    <a:pt x="631" y="461"/>
                  </a:lnTo>
                  <a:lnTo>
                    <a:pt x="623" y="468"/>
                  </a:lnTo>
                  <a:lnTo>
                    <a:pt x="615" y="479"/>
                  </a:lnTo>
                  <a:lnTo>
                    <a:pt x="610" y="480"/>
                  </a:lnTo>
                  <a:lnTo>
                    <a:pt x="602" y="483"/>
                  </a:lnTo>
                  <a:lnTo>
                    <a:pt x="594" y="484"/>
                  </a:lnTo>
                  <a:lnTo>
                    <a:pt x="586" y="485"/>
                  </a:lnTo>
                  <a:lnTo>
                    <a:pt x="577" y="486"/>
                  </a:lnTo>
                  <a:lnTo>
                    <a:pt x="567" y="487"/>
                  </a:lnTo>
                  <a:lnTo>
                    <a:pt x="557" y="489"/>
                  </a:lnTo>
                  <a:lnTo>
                    <a:pt x="548" y="489"/>
                  </a:lnTo>
                  <a:lnTo>
                    <a:pt x="538" y="491"/>
                  </a:lnTo>
                  <a:lnTo>
                    <a:pt x="531" y="495"/>
                  </a:lnTo>
                  <a:lnTo>
                    <a:pt x="524" y="502"/>
                  </a:lnTo>
                  <a:lnTo>
                    <a:pt x="517" y="512"/>
                  </a:lnTo>
                  <a:lnTo>
                    <a:pt x="509" y="525"/>
                  </a:lnTo>
                  <a:lnTo>
                    <a:pt x="503" y="540"/>
                  </a:lnTo>
                  <a:lnTo>
                    <a:pt x="494" y="556"/>
                  </a:lnTo>
                  <a:lnTo>
                    <a:pt x="484" y="575"/>
                  </a:lnTo>
                  <a:lnTo>
                    <a:pt x="473" y="596"/>
                  </a:lnTo>
                  <a:lnTo>
                    <a:pt x="458" y="613"/>
                  </a:lnTo>
                  <a:lnTo>
                    <a:pt x="444" y="628"/>
                  </a:lnTo>
                  <a:lnTo>
                    <a:pt x="428" y="640"/>
                  </a:lnTo>
                  <a:lnTo>
                    <a:pt x="411" y="650"/>
                  </a:lnTo>
                  <a:lnTo>
                    <a:pt x="394" y="657"/>
                  </a:lnTo>
                  <a:lnTo>
                    <a:pt x="378" y="662"/>
                  </a:lnTo>
                  <a:lnTo>
                    <a:pt x="361" y="666"/>
                  </a:lnTo>
                  <a:lnTo>
                    <a:pt x="345" y="668"/>
                  </a:lnTo>
                  <a:lnTo>
                    <a:pt x="329" y="670"/>
                  </a:lnTo>
                  <a:lnTo>
                    <a:pt x="316" y="671"/>
                  </a:lnTo>
                  <a:lnTo>
                    <a:pt x="303" y="670"/>
                  </a:lnTo>
                  <a:lnTo>
                    <a:pt x="291" y="670"/>
                  </a:lnTo>
                  <a:lnTo>
                    <a:pt x="282" y="668"/>
                  </a:lnTo>
                  <a:lnTo>
                    <a:pt x="275" y="667"/>
                  </a:lnTo>
                  <a:lnTo>
                    <a:pt x="270" y="667"/>
                  </a:lnTo>
                  <a:lnTo>
                    <a:pt x="261" y="666"/>
                  </a:lnTo>
                  <a:lnTo>
                    <a:pt x="249" y="663"/>
                  </a:lnTo>
                  <a:lnTo>
                    <a:pt x="234" y="660"/>
                  </a:lnTo>
                  <a:lnTo>
                    <a:pt x="217" y="655"/>
                  </a:lnTo>
                  <a:lnTo>
                    <a:pt x="200" y="648"/>
                  </a:lnTo>
                  <a:lnTo>
                    <a:pt x="182" y="642"/>
                  </a:lnTo>
                  <a:lnTo>
                    <a:pt x="166" y="633"/>
                  </a:lnTo>
                  <a:lnTo>
                    <a:pt x="150" y="625"/>
                  </a:lnTo>
                  <a:lnTo>
                    <a:pt x="134" y="616"/>
                  </a:lnTo>
                  <a:lnTo>
                    <a:pt x="118" y="608"/>
                  </a:lnTo>
                  <a:lnTo>
                    <a:pt x="101" y="603"/>
                  </a:lnTo>
                  <a:lnTo>
                    <a:pt x="83" y="598"/>
                  </a:lnTo>
                  <a:lnTo>
                    <a:pt x="66" y="596"/>
                  </a:lnTo>
                  <a:lnTo>
                    <a:pt x="49" y="594"/>
                  </a:lnTo>
                  <a:lnTo>
                    <a:pt x="31" y="592"/>
                  </a:lnTo>
                  <a:lnTo>
                    <a:pt x="17" y="592"/>
                  </a:lnTo>
                  <a:lnTo>
                    <a:pt x="0" y="590"/>
                  </a:lnTo>
                  <a:lnTo>
                    <a:pt x="1" y="584"/>
                  </a:lnTo>
                  <a:lnTo>
                    <a:pt x="9" y="577"/>
                  </a:lnTo>
                  <a:lnTo>
                    <a:pt x="17" y="571"/>
                  </a:lnTo>
                  <a:lnTo>
                    <a:pt x="35" y="552"/>
                  </a:lnTo>
                  <a:lnTo>
                    <a:pt x="58" y="530"/>
                  </a:lnTo>
                  <a:lnTo>
                    <a:pt x="83" y="504"/>
                  </a:lnTo>
                  <a:lnTo>
                    <a:pt x="109" y="479"/>
                  </a:lnTo>
                  <a:lnTo>
                    <a:pt x="137" y="455"/>
                  </a:lnTo>
                  <a:lnTo>
                    <a:pt x="166" y="434"/>
                  </a:lnTo>
                  <a:lnTo>
                    <a:pt x="192" y="419"/>
                  </a:lnTo>
                  <a:lnTo>
                    <a:pt x="216" y="411"/>
                  </a:lnTo>
                  <a:lnTo>
                    <a:pt x="230" y="409"/>
                  </a:lnTo>
                  <a:lnTo>
                    <a:pt x="250" y="405"/>
                  </a:lnTo>
                  <a:lnTo>
                    <a:pt x="271" y="400"/>
                  </a:lnTo>
                  <a:lnTo>
                    <a:pt x="295" y="395"/>
                  </a:lnTo>
                  <a:lnTo>
                    <a:pt x="318" y="391"/>
                  </a:lnTo>
                  <a:lnTo>
                    <a:pt x="342" y="389"/>
                  </a:lnTo>
                  <a:lnTo>
                    <a:pt x="365" y="388"/>
                  </a:lnTo>
                  <a:lnTo>
                    <a:pt x="383" y="388"/>
                  </a:lnTo>
                  <a:lnTo>
                    <a:pt x="401" y="390"/>
                  </a:lnTo>
                  <a:lnTo>
                    <a:pt x="421" y="396"/>
                  </a:lnTo>
                  <a:lnTo>
                    <a:pt x="442" y="404"/>
                  </a:lnTo>
                  <a:lnTo>
                    <a:pt x="463" y="413"/>
                  </a:lnTo>
                  <a:lnTo>
                    <a:pt x="482" y="421"/>
                  </a:lnTo>
                  <a:lnTo>
                    <a:pt x="498" y="430"/>
                  </a:lnTo>
                  <a:lnTo>
                    <a:pt x="511" y="436"/>
                  </a:lnTo>
                  <a:lnTo>
                    <a:pt x="517" y="441"/>
                  </a:lnTo>
                  <a:lnTo>
                    <a:pt x="525" y="448"/>
                  </a:lnTo>
                  <a:lnTo>
                    <a:pt x="532" y="454"/>
                  </a:lnTo>
                  <a:lnTo>
                    <a:pt x="540" y="460"/>
                  </a:lnTo>
                  <a:lnTo>
                    <a:pt x="548" y="465"/>
                  </a:lnTo>
                  <a:lnTo>
                    <a:pt x="553" y="468"/>
                  </a:lnTo>
                  <a:lnTo>
                    <a:pt x="561" y="469"/>
                  </a:lnTo>
                  <a:lnTo>
                    <a:pt x="570" y="469"/>
                  </a:lnTo>
                  <a:lnTo>
                    <a:pt x="579" y="469"/>
                  </a:lnTo>
                  <a:lnTo>
                    <a:pt x="588" y="468"/>
                  </a:lnTo>
                  <a:lnTo>
                    <a:pt x="598" y="466"/>
                  </a:lnTo>
                  <a:lnTo>
                    <a:pt x="604" y="465"/>
                  </a:lnTo>
                  <a:lnTo>
                    <a:pt x="611" y="463"/>
                  </a:lnTo>
                  <a:lnTo>
                    <a:pt x="619" y="458"/>
                  </a:lnTo>
                  <a:lnTo>
                    <a:pt x="621" y="454"/>
                  </a:lnTo>
                  <a:lnTo>
                    <a:pt x="620" y="450"/>
                  </a:lnTo>
                  <a:lnTo>
                    <a:pt x="615" y="445"/>
                  </a:lnTo>
                  <a:lnTo>
                    <a:pt x="610" y="443"/>
                  </a:lnTo>
                  <a:lnTo>
                    <a:pt x="603" y="441"/>
                  </a:lnTo>
                  <a:lnTo>
                    <a:pt x="594" y="441"/>
                  </a:lnTo>
                  <a:lnTo>
                    <a:pt x="585" y="441"/>
                  </a:lnTo>
                  <a:lnTo>
                    <a:pt x="574" y="441"/>
                  </a:lnTo>
                  <a:lnTo>
                    <a:pt x="562" y="441"/>
                  </a:lnTo>
                  <a:lnTo>
                    <a:pt x="552" y="443"/>
                  </a:lnTo>
                  <a:lnTo>
                    <a:pt x="541" y="443"/>
                  </a:lnTo>
                  <a:lnTo>
                    <a:pt x="531" y="443"/>
                  </a:lnTo>
                  <a:lnTo>
                    <a:pt x="520" y="443"/>
                  </a:lnTo>
                  <a:lnTo>
                    <a:pt x="508" y="440"/>
                  </a:lnTo>
                  <a:lnTo>
                    <a:pt x="495" y="436"/>
                  </a:lnTo>
                  <a:lnTo>
                    <a:pt x="478" y="430"/>
                  </a:lnTo>
                  <a:lnTo>
                    <a:pt x="459" y="420"/>
                  </a:lnTo>
                  <a:lnTo>
                    <a:pt x="437" y="409"/>
                  </a:lnTo>
                  <a:lnTo>
                    <a:pt x="409" y="393"/>
                  </a:lnTo>
                  <a:lnTo>
                    <a:pt x="388" y="378"/>
                  </a:lnTo>
                  <a:lnTo>
                    <a:pt x="370" y="358"/>
                  </a:lnTo>
                  <a:lnTo>
                    <a:pt x="354" y="335"/>
                  </a:lnTo>
                  <a:lnTo>
                    <a:pt x="341" y="309"/>
                  </a:lnTo>
                  <a:lnTo>
                    <a:pt x="330" y="282"/>
                  </a:lnTo>
                  <a:lnTo>
                    <a:pt x="322" y="252"/>
                  </a:lnTo>
                  <a:lnTo>
                    <a:pt x="317" y="222"/>
                  </a:lnTo>
                  <a:lnTo>
                    <a:pt x="315" y="192"/>
                  </a:lnTo>
                  <a:lnTo>
                    <a:pt x="315" y="172"/>
                  </a:lnTo>
                  <a:lnTo>
                    <a:pt x="317" y="153"/>
                  </a:lnTo>
                  <a:lnTo>
                    <a:pt x="320" y="135"/>
                  </a:lnTo>
                  <a:lnTo>
                    <a:pt x="324" y="117"/>
                  </a:lnTo>
                  <a:lnTo>
                    <a:pt x="334" y="132"/>
                  </a:lnTo>
                  <a:lnTo>
                    <a:pt x="351" y="146"/>
                  </a:lnTo>
                  <a:lnTo>
                    <a:pt x="372" y="160"/>
                  </a:lnTo>
                  <a:lnTo>
                    <a:pt x="396" y="172"/>
                  </a:lnTo>
                  <a:lnTo>
                    <a:pt x="421" y="183"/>
                  </a:lnTo>
                  <a:lnTo>
                    <a:pt x="448" y="192"/>
                  </a:lnTo>
                  <a:lnTo>
                    <a:pt x="471" y="199"/>
                  </a:lnTo>
                  <a:lnTo>
                    <a:pt x="492" y="206"/>
                  </a:lnTo>
                  <a:lnTo>
                    <a:pt x="505" y="209"/>
                  </a:lnTo>
                  <a:lnTo>
                    <a:pt x="520" y="213"/>
                  </a:lnTo>
                  <a:lnTo>
                    <a:pt x="536" y="219"/>
                  </a:lnTo>
                  <a:lnTo>
                    <a:pt x="552" y="227"/>
                  </a:lnTo>
                  <a:lnTo>
                    <a:pt x="567" y="237"/>
                  </a:lnTo>
                  <a:lnTo>
                    <a:pt x="581" y="249"/>
                  </a:lnTo>
                  <a:lnTo>
                    <a:pt x="591" y="264"/>
                  </a:lnTo>
                  <a:lnTo>
                    <a:pt x="598" y="284"/>
                  </a:lnTo>
                  <a:lnTo>
                    <a:pt x="607" y="312"/>
                  </a:lnTo>
                  <a:lnTo>
                    <a:pt x="616" y="333"/>
                  </a:lnTo>
                  <a:lnTo>
                    <a:pt x="621" y="357"/>
                  </a:lnTo>
                  <a:lnTo>
                    <a:pt x="617" y="389"/>
                  </a:lnTo>
                  <a:lnTo>
                    <a:pt x="617" y="399"/>
                  </a:lnTo>
                  <a:lnTo>
                    <a:pt x="620" y="409"/>
                  </a:lnTo>
                  <a:lnTo>
                    <a:pt x="627" y="418"/>
                  </a:lnTo>
                  <a:lnTo>
                    <a:pt x="635" y="426"/>
                  </a:lnTo>
                  <a:lnTo>
                    <a:pt x="642" y="434"/>
                  </a:lnTo>
                  <a:lnTo>
                    <a:pt x="652" y="441"/>
                  </a:lnTo>
                  <a:lnTo>
                    <a:pt x="660" y="446"/>
                  </a:lnTo>
                  <a:lnTo>
                    <a:pt x="666" y="450"/>
                  </a:lnTo>
                  <a:lnTo>
                    <a:pt x="675" y="455"/>
                  </a:lnTo>
                  <a:lnTo>
                    <a:pt x="685" y="459"/>
                  </a:lnTo>
                  <a:lnTo>
                    <a:pt x="690" y="458"/>
                  </a:lnTo>
                  <a:lnTo>
                    <a:pt x="691" y="454"/>
                  </a:lnTo>
                  <a:lnTo>
                    <a:pt x="691" y="446"/>
                  </a:lnTo>
                  <a:lnTo>
                    <a:pt x="691" y="439"/>
                  </a:lnTo>
                  <a:lnTo>
                    <a:pt x="690" y="430"/>
                  </a:lnTo>
                  <a:lnTo>
                    <a:pt x="686" y="421"/>
                  </a:lnTo>
                  <a:lnTo>
                    <a:pt x="681" y="415"/>
                  </a:lnTo>
                  <a:lnTo>
                    <a:pt x="671" y="405"/>
                  </a:lnTo>
                  <a:lnTo>
                    <a:pt x="660" y="391"/>
                  </a:lnTo>
                  <a:lnTo>
                    <a:pt x="645" y="375"/>
                  </a:lnTo>
                  <a:lnTo>
                    <a:pt x="629" y="355"/>
                  </a:lnTo>
                  <a:lnTo>
                    <a:pt x="615" y="333"/>
                  </a:lnTo>
                  <a:lnTo>
                    <a:pt x="603" y="308"/>
                  </a:lnTo>
                  <a:lnTo>
                    <a:pt x="595" y="28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3" name="Freeform 661">
              <a:extLst>
                <a:ext uri="{FF2B5EF4-FFF2-40B4-BE49-F238E27FC236}">
                  <a16:creationId xmlns:a16="http://schemas.microsoft.com/office/drawing/2014/main" xmlns="" id="{BB5BE2FC-5F94-D726-E846-CD43A6E01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2" y="4018"/>
              <a:ext cx="142" cy="165"/>
            </a:xfrm>
            <a:custGeom>
              <a:avLst/>
              <a:gdLst>
                <a:gd name="T0" fmla="*/ 76 w 283"/>
                <a:gd name="T1" fmla="*/ 11 h 330"/>
                <a:gd name="T2" fmla="*/ 63 w 283"/>
                <a:gd name="T3" fmla="*/ 26 h 330"/>
                <a:gd name="T4" fmla="*/ 43 w 283"/>
                <a:gd name="T5" fmla="*/ 30 h 330"/>
                <a:gd name="T6" fmla="*/ 31 w 283"/>
                <a:gd name="T7" fmla="*/ 22 h 330"/>
                <a:gd name="T8" fmla="*/ 27 w 283"/>
                <a:gd name="T9" fmla="*/ 16 h 330"/>
                <a:gd name="T10" fmla="*/ 18 w 283"/>
                <a:gd name="T11" fmla="*/ 12 h 330"/>
                <a:gd name="T12" fmla="*/ 4 w 283"/>
                <a:gd name="T13" fmla="*/ 9 h 330"/>
                <a:gd name="T14" fmla="*/ 0 w 283"/>
                <a:gd name="T15" fmla="*/ 9 h 330"/>
                <a:gd name="T16" fmla="*/ 5 w 283"/>
                <a:gd name="T17" fmla="*/ 19 h 330"/>
                <a:gd name="T18" fmla="*/ 14 w 283"/>
                <a:gd name="T19" fmla="*/ 30 h 330"/>
                <a:gd name="T20" fmla="*/ 25 w 283"/>
                <a:gd name="T21" fmla="*/ 32 h 330"/>
                <a:gd name="T22" fmla="*/ 39 w 283"/>
                <a:gd name="T23" fmla="*/ 32 h 330"/>
                <a:gd name="T24" fmla="*/ 50 w 283"/>
                <a:gd name="T25" fmla="*/ 46 h 330"/>
                <a:gd name="T26" fmla="*/ 52 w 283"/>
                <a:gd name="T27" fmla="*/ 60 h 330"/>
                <a:gd name="T28" fmla="*/ 48 w 283"/>
                <a:gd name="T29" fmla="*/ 70 h 330"/>
                <a:gd name="T30" fmla="*/ 44 w 283"/>
                <a:gd name="T31" fmla="*/ 76 h 330"/>
                <a:gd name="T32" fmla="*/ 35 w 283"/>
                <a:gd name="T33" fmla="*/ 82 h 330"/>
                <a:gd name="T34" fmla="*/ 21 w 283"/>
                <a:gd name="T35" fmla="*/ 86 h 330"/>
                <a:gd name="T36" fmla="*/ 4 w 283"/>
                <a:gd name="T37" fmla="*/ 116 h 330"/>
                <a:gd name="T38" fmla="*/ 6 w 283"/>
                <a:gd name="T39" fmla="*/ 175 h 330"/>
                <a:gd name="T40" fmla="*/ 42 w 283"/>
                <a:gd name="T41" fmla="*/ 227 h 330"/>
                <a:gd name="T42" fmla="*/ 110 w 283"/>
                <a:gd name="T43" fmla="*/ 269 h 330"/>
                <a:gd name="T44" fmla="*/ 176 w 283"/>
                <a:gd name="T45" fmla="*/ 289 h 330"/>
                <a:gd name="T46" fmla="*/ 214 w 283"/>
                <a:gd name="T47" fmla="*/ 302 h 330"/>
                <a:gd name="T48" fmla="*/ 248 w 283"/>
                <a:gd name="T49" fmla="*/ 315 h 330"/>
                <a:gd name="T50" fmla="*/ 273 w 283"/>
                <a:gd name="T51" fmla="*/ 327 h 330"/>
                <a:gd name="T52" fmla="*/ 273 w 283"/>
                <a:gd name="T53" fmla="*/ 314 h 330"/>
                <a:gd name="T54" fmla="*/ 258 w 283"/>
                <a:gd name="T55" fmla="*/ 276 h 330"/>
                <a:gd name="T56" fmla="*/ 248 w 283"/>
                <a:gd name="T57" fmla="*/ 233 h 330"/>
                <a:gd name="T58" fmla="*/ 242 w 283"/>
                <a:gd name="T59" fmla="*/ 191 h 330"/>
                <a:gd name="T60" fmla="*/ 237 w 283"/>
                <a:gd name="T61" fmla="*/ 153 h 330"/>
                <a:gd name="T62" fmla="*/ 221 w 283"/>
                <a:gd name="T63" fmla="*/ 102 h 330"/>
                <a:gd name="T64" fmla="*/ 185 w 283"/>
                <a:gd name="T65" fmla="*/ 50 h 330"/>
                <a:gd name="T66" fmla="*/ 122 w 283"/>
                <a:gd name="T67" fmla="*/ 1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83" h="330">
                  <a:moveTo>
                    <a:pt x="77" y="0"/>
                  </a:moveTo>
                  <a:lnTo>
                    <a:pt x="76" y="11"/>
                  </a:lnTo>
                  <a:lnTo>
                    <a:pt x="71" y="20"/>
                  </a:lnTo>
                  <a:lnTo>
                    <a:pt x="63" y="26"/>
                  </a:lnTo>
                  <a:lnTo>
                    <a:pt x="54" y="30"/>
                  </a:lnTo>
                  <a:lnTo>
                    <a:pt x="43" y="30"/>
                  </a:lnTo>
                  <a:lnTo>
                    <a:pt x="35" y="27"/>
                  </a:lnTo>
                  <a:lnTo>
                    <a:pt x="31" y="22"/>
                  </a:lnTo>
                  <a:lnTo>
                    <a:pt x="29" y="19"/>
                  </a:lnTo>
                  <a:lnTo>
                    <a:pt x="27" y="16"/>
                  </a:lnTo>
                  <a:lnTo>
                    <a:pt x="23" y="14"/>
                  </a:lnTo>
                  <a:lnTo>
                    <a:pt x="18" y="12"/>
                  </a:lnTo>
                  <a:lnTo>
                    <a:pt x="10" y="11"/>
                  </a:lnTo>
                  <a:lnTo>
                    <a:pt x="4" y="9"/>
                  </a:lnTo>
                  <a:lnTo>
                    <a:pt x="0" y="7"/>
                  </a:lnTo>
                  <a:lnTo>
                    <a:pt x="0" y="9"/>
                  </a:lnTo>
                  <a:lnTo>
                    <a:pt x="1" y="14"/>
                  </a:lnTo>
                  <a:lnTo>
                    <a:pt x="5" y="19"/>
                  </a:lnTo>
                  <a:lnTo>
                    <a:pt x="9" y="24"/>
                  </a:lnTo>
                  <a:lnTo>
                    <a:pt x="14" y="30"/>
                  </a:lnTo>
                  <a:lnTo>
                    <a:pt x="19" y="35"/>
                  </a:lnTo>
                  <a:lnTo>
                    <a:pt x="25" y="32"/>
                  </a:lnTo>
                  <a:lnTo>
                    <a:pt x="32" y="32"/>
                  </a:lnTo>
                  <a:lnTo>
                    <a:pt x="39" y="32"/>
                  </a:lnTo>
                  <a:lnTo>
                    <a:pt x="44" y="37"/>
                  </a:lnTo>
                  <a:lnTo>
                    <a:pt x="50" y="46"/>
                  </a:lnTo>
                  <a:lnTo>
                    <a:pt x="52" y="54"/>
                  </a:lnTo>
                  <a:lnTo>
                    <a:pt x="52" y="60"/>
                  </a:lnTo>
                  <a:lnTo>
                    <a:pt x="51" y="66"/>
                  </a:lnTo>
                  <a:lnTo>
                    <a:pt x="48" y="70"/>
                  </a:lnTo>
                  <a:lnTo>
                    <a:pt x="47" y="72"/>
                  </a:lnTo>
                  <a:lnTo>
                    <a:pt x="44" y="76"/>
                  </a:lnTo>
                  <a:lnTo>
                    <a:pt x="42" y="78"/>
                  </a:lnTo>
                  <a:lnTo>
                    <a:pt x="35" y="82"/>
                  </a:lnTo>
                  <a:lnTo>
                    <a:pt x="27" y="85"/>
                  </a:lnTo>
                  <a:lnTo>
                    <a:pt x="21" y="86"/>
                  </a:lnTo>
                  <a:lnTo>
                    <a:pt x="14" y="86"/>
                  </a:lnTo>
                  <a:lnTo>
                    <a:pt x="4" y="116"/>
                  </a:lnTo>
                  <a:lnTo>
                    <a:pt x="1" y="146"/>
                  </a:lnTo>
                  <a:lnTo>
                    <a:pt x="6" y="175"/>
                  </a:lnTo>
                  <a:lnTo>
                    <a:pt x="21" y="202"/>
                  </a:lnTo>
                  <a:lnTo>
                    <a:pt x="42" y="227"/>
                  </a:lnTo>
                  <a:lnTo>
                    <a:pt x="72" y="251"/>
                  </a:lnTo>
                  <a:lnTo>
                    <a:pt x="110" y="269"/>
                  </a:lnTo>
                  <a:lnTo>
                    <a:pt x="158" y="284"/>
                  </a:lnTo>
                  <a:lnTo>
                    <a:pt x="176" y="289"/>
                  </a:lnTo>
                  <a:lnTo>
                    <a:pt x="194" y="295"/>
                  </a:lnTo>
                  <a:lnTo>
                    <a:pt x="214" y="302"/>
                  </a:lnTo>
                  <a:lnTo>
                    <a:pt x="231" y="308"/>
                  </a:lnTo>
                  <a:lnTo>
                    <a:pt x="248" y="315"/>
                  </a:lnTo>
                  <a:lnTo>
                    <a:pt x="262" y="322"/>
                  </a:lnTo>
                  <a:lnTo>
                    <a:pt x="273" y="327"/>
                  </a:lnTo>
                  <a:lnTo>
                    <a:pt x="283" y="330"/>
                  </a:lnTo>
                  <a:lnTo>
                    <a:pt x="273" y="314"/>
                  </a:lnTo>
                  <a:lnTo>
                    <a:pt x="266" y="295"/>
                  </a:lnTo>
                  <a:lnTo>
                    <a:pt x="258" y="276"/>
                  </a:lnTo>
                  <a:lnTo>
                    <a:pt x="252" y="254"/>
                  </a:lnTo>
                  <a:lnTo>
                    <a:pt x="248" y="233"/>
                  </a:lnTo>
                  <a:lnTo>
                    <a:pt x="245" y="212"/>
                  </a:lnTo>
                  <a:lnTo>
                    <a:pt x="242" y="191"/>
                  </a:lnTo>
                  <a:lnTo>
                    <a:pt x="239" y="173"/>
                  </a:lnTo>
                  <a:lnTo>
                    <a:pt x="237" y="153"/>
                  </a:lnTo>
                  <a:lnTo>
                    <a:pt x="230" y="130"/>
                  </a:lnTo>
                  <a:lnTo>
                    <a:pt x="221" y="102"/>
                  </a:lnTo>
                  <a:lnTo>
                    <a:pt x="206" y="75"/>
                  </a:lnTo>
                  <a:lnTo>
                    <a:pt x="185" y="50"/>
                  </a:lnTo>
                  <a:lnTo>
                    <a:pt x="158" y="27"/>
                  </a:lnTo>
                  <a:lnTo>
                    <a:pt x="122" y="10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rgbClr val="FF1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4" name="Freeform 662">
              <a:extLst>
                <a:ext uri="{FF2B5EF4-FFF2-40B4-BE49-F238E27FC236}">
                  <a16:creationId xmlns:a16="http://schemas.microsoft.com/office/drawing/2014/main" xmlns="" id="{F5423488-6B11-6F75-852C-DD24F17FE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" y="4057"/>
              <a:ext cx="17" cy="17"/>
            </a:xfrm>
            <a:custGeom>
              <a:avLst/>
              <a:gdLst>
                <a:gd name="T0" fmla="*/ 33 w 33"/>
                <a:gd name="T1" fmla="*/ 22 h 34"/>
                <a:gd name="T2" fmla="*/ 30 w 33"/>
                <a:gd name="T3" fmla="*/ 28 h 34"/>
                <a:gd name="T4" fmla="*/ 26 w 33"/>
                <a:gd name="T5" fmla="*/ 33 h 34"/>
                <a:gd name="T6" fmla="*/ 21 w 33"/>
                <a:gd name="T7" fmla="*/ 34 h 34"/>
                <a:gd name="T8" fmla="*/ 14 w 33"/>
                <a:gd name="T9" fmla="*/ 33 h 34"/>
                <a:gd name="T10" fmla="*/ 8 w 33"/>
                <a:gd name="T11" fmla="*/ 30 h 34"/>
                <a:gd name="T12" fmla="*/ 4 w 33"/>
                <a:gd name="T13" fmla="*/ 27 h 34"/>
                <a:gd name="T14" fmla="*/ 1 w 33"/>
                <a:gd name="T15" fmla="*/ 22 h 34"/>
                <a:gd name="T16" fmla="*/ 0 w 33"/>
                <a:gd name="T17" fmla="*/ 15 h 34"/>
                <a:gd name="T18" fmla="*/ 2 w 33"/>
                <a:gd name="T19" fmla="*/ 9 h 34"/>
                <a:gd name="T20" fmla="*/ 6 w 33"/>
                <a:gd name="T21" fmla="*/ 4 h 34"/>
                <a:gd name="T22" fmla="*/ 12 w 33"/>
                <a:gd name="T23" fmla="*/ 2 h 34"/>
                <a:gd name="T24" fmla="*/ 17 w 33"/>
                <a:gd name="T25" fmla="*/ 0 h 34"/>
                <a:gd name="T26" fmla="*/ 22 w 33"/>
                <a:gd name="T27" fmla="*/ 3 h 34"/>
                <a:gd name="T28" fmla="*/ 29 w 33"/>
                <a:gd name="T29" fmla="*/ 8 h 34"/>
                <a:gd name="T30" fmla="*/ 33 w 33"/>
                <a:gd name="T31" fmla="*/ 15 h 34"/>
                <a:gd name="T32" fmla="*/ 33 w 33"/>
                <a:gd name="T33" fmla="*/ 2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22"/>
                  </a:moveTo>
                  <a:lnTo>
                    <a:pt x="30" y="28"/>
                  </a:lnTo>
                  <a:lnTo>
                    <a:pt x="26" y="33"/>
                  </a:lnTo>
                  <a:lnTo>
                    <a:pt x="21" y="34"/>
                  </a:lnTo>
                  <a:lnTo>
                    <a:pt x="14" y="33"/>
                  </a:lnTo>
                  <a:lnTo>
                    <a:pt x="8" y="30"/>
                  </a:lnTo>
                  <a:lnTo>
                    <a:pt x="4" y="27"/>
                  </a:lnTo>
                  <a:lnTo>
                    <a:pt x="1" y="22"/>
                  </a:lnTo>
                  <a:lnTo>
                    <a:pt x="0" y="15"/>
                  </a:lnTo>
                  <a:lnTo>
                    <a:pt x="2" y="9"/>
                  </a:lnTo>
                  <a:lnTo>
                    <a:pt x="6" y="4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22" y="3"/>
                  </a:lnTo>
                  <a:lnTo>
                    <a:pt x="29" y="8"/>
                  </a:lnTo>
                  <a:lnTo>
                    <a:pt x="33" y="15"/>
                  </a:lnTo>
                  <a:lnTo>
                    <a:pt x="33" y="2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5" name="Freeform 663">
              <a:extLst>
                <a:ext uri="{FF2B5EF4-FFF2-40B4-BE49-F238E27FC236}">
                  <a16:creationId xmlns:a16="http://schemas.microsoft.com/office/drawing/2014/main" xmlns="" id="{1BDFB136-A845-891F-62A2-EB28824B57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5" y="4031"/>
              <a:ext cx="18" cy="17"/>
            </a:xfrm>
            <a:custGeom>
              <a:avLst/>
              <a:gdLst>
                <a:gd name="T0" fmla="*/ 32 w 36"/>
                <a:gd name="T1" fmla="*/ 31 h 34"/>
                <a:gd name="T2" fmla="*/ 25 w 36"/>
                <a:gd name="T3" fmla="*/ 34 h 34"/>
                <a:gd name="T4" fmla="*/ 17 w 36"/>
                <a:gd name="T5" fmla="*/ 34 h 34"/>
                <a:gd name="T6" fmla="*/ 8 w 36"/>
                <a:gd name="T7" fmla="*/ 31 h 34"/>
                <a:gd name="T8" fmla="*/ 3 w 36"/>
                <a:gd name="T9" fmla="*/ 28 h 34"/>
                <a:gd name="T10" fmla="*/ 0 w 36"/>
                <a:gd name="T11" fmla="*/ 21 h 34"/>
                <a:gd name="T12" fmla="*/ 0 w 36"/>
                <a:gd name="T13" fmla="*/ 15 h 34"/>
                <a:gd name="T14" fmla="*/ 3 w 36"/>
                <a:gd name="T15" fmla="*/ 8 h 34"/>
                <a:gd name="T16" fmla="*/ 6 w 36"/>
                <a:gd name="T17" fmla="*/ 3 h 34"/>
                <a:gd name="T18" fmla="*/ 12 w 36"/>
                <a:gd name="T19" fmla="*/ 0 h 34"/>
                <a:gd name="T20" fmla="*/ 20 w 36"/>
                <a:gd name="T21" fmla="*/ 0 h 34"/>
                <a:gd name="T22" fmla="*/ 28 w 36"/>
                <a:gd name="T23" fmla="*/ 4 h 34"/>
                <a:gd name="T24" fmla="*/ 32 w 36"/>
                <a:gd name="T25" fmla="*/ 9 h 34"/>
                <a:gd name="T26" fmla="*/ 34 w 36"/>
                <a:gd name="T27" fmla="*/ 15 h 34"/>
                <a:gd name="T28" fmla="*/ 36 w 36"/>
                <a:gd name="T29" fmla="*/ 21 h 34"/>
                <a:gd name="T30" fmla="*/ 36 w 36"/>
                <a:gd name="T31" fmla="*/ 26 h 34"/>
                <a:gd name="T32" fmla="*/ 32 w 36"/>
                <a:gd name="T3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34">
                  <a:moveTo>
                    <a:pt x="32" y="31"/>
                  </a:moveTo>
                  <a:lnTo>
                    <a:pt x="25" y="34"/>
                  </a:lnTo>
                  <a:lnTo>
                    <a:pt x="17" y="34"/>
                  </a:lnTo>
                  <a:lnTo>
                    <a:pt x="8" y="31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8"/>
                  </a:lnTo>
                  <a:lnTo>
                    <a:pt x="6" y="3"/>
                  </a:lnTo>
                  <a:lnTo>
                    <a:pt x="12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2" y="9"/>
                  </a:lnTo>
                  <a:lnTo>
                    <a:pt x="34" y="15"/>
                  </a:lnTo>
                  <a:lnTo>
                    <a:pt x="36" y="21"/>
                  </a:lnTo>
                  <a:lnTo>
                    <a:pt x="36" y="26"/>
                  </a:lnTo>
                  <a:lnTo>
                    <a:pt x="32" y="31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6" name="Freeform 664">
              <a:extLst>
                <a:ext uri="{FF2B5EF4-FFF2-40B4-BE49-F238E27FC236}">
                  <a16:creationId xmlns:a16="http://schemas.microsoft.com/office/drawing/2014/main" xmlns="" id="{675D8C9F-AE74-09B6-1FF1-A8A0880EF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8" y="4015"/>
              <a:ext cx="18" cy="17"/>
            </a:xfrm>
            <a:custGeom>
              <a:avLst/>
              <a:gdLst>
                <a:gd name="T0" fmla="*/ 31 w 35"/>
                <a:gd name="T1" fmla="*/ 30 h 35"/>
                <a:gd name="T2" fmla="*/ 26 w 35"/>
                <a:gd name="T3" fmla="*/ 33 h 35"/>
                <a:gd name="T4" fmla="*/ 18 w 35"/>
                <a:gd name="T5" fmla="*/ 35 h 35"/>
                <a:gd name="T6" fmla="*/ 10 w 35"/>
                <a:gd name="T7" fmla="*/ 35 h 35"/>
                <a:gd name="T8" fmla="*/ 4 w 35"/>
                <a:gd name="T9" fmla="*/ 30 h 35"/>
                <a:gd name="T10" fmla="*/ 0 w 35"/>
                <a:gd name="T11" fmla="*/ 22 h 35"/>
                <a:gd name="T12" fmla="*/ 1 w 35"/>
                <a:gd name="T13" fmla="*/ 15 h 35"/>
                <a:gd name="T14" fmla="*/ 4 w 35"/>
                <a:gd name="T15" fmla="*/ 8 h 35"/>
                <a:gd name="T16" fmla="*/ 9 w 35"/>
                <a:gd name="T17" fmla="*/ 3 h 35"/>
                <a:gd name="T18" fmla="*/ 14 w 35"/>
                <a:gd name="T19" fmla="*/ 1 h 35"/>
                <a:gd name="T20" fmla="*/ 21 w 35"/>
                <a:gd name="T21" fmla="*/ 0 h 35"/>
                <a:gd name="T22" fmla="*/ 28 w 35"/>
                <a:gd name="T23" fmla="*/ 1 h 35"/>
                <a:gd name="T24" fmla="*/ 33 w 35"/>
                <a:gd name="T25" fmla="*/ 5 h 35"/>
                <a:gd name="T26" fmla="*/ 35 w 35"/>
                <a:gd name="T27" fmla="*/ 11 h 35"/>
                <a:gd name="T28" fmla="*/ 35 w 35"/>
                <a:gd name="T29" fmla="*/ 18 h 35"/>
                <a:gd name="T30" fmla="*/ 34 w 35"/>
                <a:gd name="T31" fmla="*/ 25 h 35"/>
                <a:gd name="T32" fmla="*/ 31 w 35"/>
                <a:gd name="T33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5">
                  <a:moveTo>
                    <a:pt x="31" y="30"/>
                  </a:moveTo>
                  <a:lnTo>
                    <a:pt x="26" y="33"/>
                  </a:lnTo>
                  <a:lnTo>
                    <a:pt x="18" y="35"/>
                  </a:lnTo>
                  <a:lnTo>
                    <a:pt x="10" y="35"/>
                  </a:lnTo>
                  <a:lnTo>
                    <a:pt x="4" y="30"/>
                  </a:lnTo>
                  <a:lnTo>
                    <a:pt x="0" y="22"/>
                  </a:lnTo>
                  <a:lnTo>
                    <a:pt x="1" y="15"/>
                  </a:lnTo>
                  <a:lnTo>
                    <a:pt x="4" y="8"/>
                  </a:lnTo>
                  <a:lnTo>
                    <a:pt x="9" y="3"/>
                  </a:lnTo>
                  <a:lnTo>
                    <a:pt x="14" y="1"/>
                  </a:lnTo>
                  <a:lnTo>
                    <a:pt x="21" y="0"/>
                  </a:lnTo>
                  <a:lnTo>
                    <a:pt x="28" y="1"/>
                  </a:lnTo>
                  <a:lnTo>
                    <a:pt x="33" y="5"/>
                  </a:lnTo>
                  <a:lnTo>
                    <a:pt x="35" y="11"/>
                  </a:lnTo>
                  <a:lnTo>
                    <a:pt x="35" y="18"/>
                  </a:lnTo>
                  <a:lnTo>
                    <a:pt x="34" y="25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7" name="Freeform 665">
              <a:extLst>
                <a:ext uri="{FF2B5EF4-FFF2-40B4-BE49-F238E27FC236}">
                  <a16:creationId xmlns:a16="http://schemas.microsoft.com/office/drawing/2014/main" xmlns="" id="{27CA8113-EBEF-5917-E60D-2DDE76D23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" y="4039"/>
              <a:ext cx="18" cy="17"/>
            </a:xfrm>
            <a:custGeom>
              <a:avLst/>
              <a:gdLst>
                <a:gd name="T0" fmla="*/ 27 w 35"/>
                <a:gd name="T1" fmla="*/ 34 h 34"/>
                <a:gd name="T2" fmla="*/ 32 w 35"/>
                <a:gd name="T3" fmla="*/ 29 h 34"/>
                <a:gd name="T4" fmla="*/ 35 w 35"/>
                <a:gd name="T5" fmla="*/ 22 h 34"/>
                <a:gd name="T6" fmla="*/ 35 w 35"/>
                <a:gd name="T7" fmla="*/ 14 h 34"/>
                <a:gd name="T8" fmla="*/ 34 w 35"/>
                <a:gd name="T9" fmla="*/ 8 h 34"/>
                <a:gd name="T10" fmla="*/ 28 w 35"/>
                <a:gd name="T11" fmla="*/ 4 h 34"/>
                <a:gd name="T12" fmla="*/ 21 w 35"/>
                <a:gd name="T13" fmla="*/ 2 h 34"/>
                <a:gd name="T14" fmla="*/ 11 w 35"/>
                <a:gd name="T15" fmla="*/ 0 h 34"/>
                <a:gd name="T16" fmla="*/ 5 w 35"/>
                <a:gd name="T17" fmla="*/ 3 h 34"/>
                <a:gd name="T18" fmla="*/ 1 w 35"/>
                <a:gd name="T19" fmla="*/ 7 h 34"/>
                <a:gd name="T20" fmla="*/ 0 w 35"/>
                <a:gd name="T21" fmla="*/ 12 h 34"/>
                <a:gd name="T22" fmla="*/ 0 w 35"/>
                <a:gd name="T23" fmla="*/ 18 h 34"/>
                <a:gd name="T24" fmla="*/ 0 w 35"/>
                <a:gd name="T25" fmla="*/ 23 h 34"/>
                <a:gd name="T26" fmla="*/ 3 w 35"/>
                <a:gd name="T27" fmla="*/ 28 h 34"/>
                <a:gd name="T28" fmla="*/ 11 w 35"/>
                <a:gd name="T29" fmla="*/ 32 h 34"/>
                <a:gd name="T30" fmla="*/ 21 w 35"/>
                <a:gd name="T31" fmla="*/ 34 h 34"/>
                <a:gd name="T32" fmla="*/ 27 w 35"/>
                <a:gd name="T3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4">
                  <a:moveTo>
                    <a:pt x="27" y="34"/>
                  </a:moveTo>
                  <a:lnTo>
                    <a:pt x="32" y="29"/>
                  </a:lnTo>
                  <a:lnTo>
                    <a:pt x="35" y="22"/>
                  </a:lnTo>
                  <a:lnTo>
                    <a:pt x="35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1" y="2"/>
                  </a:lnTo>
                  <a:lnTo>
                    <a:pt x="11" y="0"/>
                  </a:lnTo>
                  <a:lnTo>
                    <a:pt x="5" y="3"/>
                  </a:lnTo>
                  <a:lnTo>
                    <a:pt x="1" y="7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23"/>
                  </a:lnTo>
                  <a:lnTo>
                    <a:pt x="3" y="28"/>
                  </a:lnTo>
                  <a:lnTo>
                    <a:pt x="11" y="32"/>
                  </a:lnTo>
                  <a:lnTo>
                    <a:pt x="21" y="34"/>
                  </a:lnTo>
                  <a:lnTo>
                    <a:pt x="27" y="34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8" name="Freeform 666">
              <a:extLst>
                <a:ext uri="{FF2B5EF4-FFF2-40B4-BE49-F238E27FC236}">
                  <a16:creationId xmlns:a16="http://schemas.microsoft.com/office/drawing/2014/main" xmlns="" id="{443FF216-5BDC-F3D2-B226-D4A88F241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1" y="4010"/>
              <a:ext cx="16" cy="15"/>
            </a:xfrm>
            <a:custGeom>
              <a:avLst/>
              <a:gdLst>
                <a:gd name="T0" fmla="*/ 32 w 32"/>
                <a:gd name="T1" fmla="*/ 12 h 30"/>
                <a:gd name="T2" fmla="*/ 32 w 32"/>
                <a:gd name="T3" fmla="*/ 17 h 30"/>
                <a:gd name="T4" fmla="*/ 31 w 32"/>
                <a:gd name="T5" fmla="*/ 22 h 30"/>
                <a:gd name="T6" fmla="*/ 27 w 32"/>
                <a:gd name="T7" fmla="*/ 27 h 30"/>
                <a:gd name="T8" fmla="*/ 19 w 32"/>
                <a:gd name="T9" fmla="*/ 30 h 30"/>
                <a:gd name="T10" fmla="*/ 11 w 32"/>
                <a:gd name="T11" fmla="*/ 30 h 30"/>
                <a:gd name="T12" fmla="*/ 6 w 32"/>
                <a:gd name="T13" fmla="*/ 27 h 30"/>
                <a:gd name="T14" fmla="*/ 2 w 32"/>
                <a:gd name="T15" fmla="*/ 24 h 30"/>
                <a:gd name="T16" fmla="*/ 0 w 32"/>
                <a:gd name="T17" fmla="*/ 19 h 30"/>
                <a:gd name="T18" fmla="*/ 2 w 32"/>
                <a:gd name="T19" fmla="*/ 14 h 30"/>
                <a:gd name="T20" fmla="*/ 4 w 32"/>
                <a:gd name="T21" fmla="*/ 7 h 30"/>
                <a:gd name="T22" fmla="*/ 10 w 32"/>
                <a:gd name="T23" fmla="*/ 2 h 30"/>
                <a:gd name="T24" fmla="*/ 14 w 32"/>
                <a:gd name="T25" fmla="*/ 0 h 30"/>
                <a:gd name="T26" fmla="*/ 19 w 32"/>
                <a:gd name="T27" fmla="*/ 0 h 30"/>
                <a:gd name="T28" fmla="*/ 25 w 32"/>
                <a:gd name="T29" fmla="*/ 4 h 30"/>
                <a:gd name="T30" fmla="*/ 31 w 32"/>
                <a:gd name="T31" fmla="*/ 7 h 30"/>
                <a:gd name="T32" fmla="*/ 32 w 32"/>
                <a:gd name="T3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30">
                  <a:moveTo>
                    <a:pt x="32" y="12"/>
                  </a:moveTo>
                  <a:lnTo>
                    <a:pt x="32" y="17"/>
                  </a:lnTo>
                  <a:lnTo>
                    <a:pt x="31" y="22"/>
                  </a:lnTo>
                  <a:lnTo>
                    <a:pt x="27" y="27"/>
                  </a:lnTo>
                  <a:lnTo>
                    <a:pt x="19" y="30"/>
                  </a:lnTo>
                  <a:lnTo>
                    <a:pt x="11" y="30"/>
                  </a:lnTo>
                  <a:lnTo>
                    <a:pt x="6" y="27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2" y="14"/>
                  </a:lnTo>
                  <a:lnTo>
                    <a:pt x="4" y="7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19" y="0"/>
                  </a:lnTo>
                  <a:lnTo>
                    <a:pt x="25" y="4"/>
                  </a:lnTo>
                  <a:lnTo>
                    <a:pt x="31" y="7"/>
                  </a:lnTo>
                  <a:lnTo>
                    <a:pt x="32" y="12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79" name="Freeform 667">
              <a:extLst>
                <a:ext uri="{FF2B5EF4-FFF2-40B4-BE49-F238E27FC236}">
                  <a16:creationId xmlns:a16="http://schemas.microsoft.com/office/drawing/2014/main" xmlns="" id="{EF6DF623-C0B3-A356-702E-3D5992D98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" y="3982"/>
              <a:ext cx="14" cy="17"/>
            </a:xfrm>
            <a:custGeom>
              <a:avLst/>
              <a:gdLst>
                <a:gd name="T0" fmla="*/ 20 w 28"/>
                <a:gd name="T1" fmla="*/ 0 h 34"/>
                <a:gd name="T2" fmla="*/ 25 w 28"/>
                <a:gd name="T3" fmla="*/ 2 h 34"/>
                <a:gd name="T4" fmla="*/ 28 w 28"/>
                <a:gd name="T5" fmla="*/ 6 h 34"/>
                <a:gd name="T6" fmla="*/ 28 w 28"/>
                <a:gd name="T7" fmla="*/ 12 h 34"/>
                <a:gd name="T8" fmla="*/ 28 w 28"/>
                <a:gd name="T9" fmla="*/ 20 h 34"/>
                <a:gd name="T10" fmla="*/ 24 w 28"/>
                <a:gd name="T11" fmla="*/ 26 h 34"/>
                <a:gd name="T12" fmla="*/ 19 w 28"/>
                <a:gd name="T13" fmla="*/ 30 h 34"/>
                <a:gd name="T14" fmla="*/ 14 w 28"/>
                <a:gd name="T15" fmla="*/ 32 h 34"/>
                <a:gd name="T16" fmla="*/ 8 w 28"/>
                <a:gd name="T17" fmla="*/ 34 h 34"/>
                <a:gd name="T18" fmla="*/ 4 w 28"/>
                <a:gd name="T19" fmla="*/ 32 h 34"/>
                <a:gd name="T20" fmla="*/ 2 w 28"/>
                <a:gd name="T21" fmla="*/ 27 h 34"/>
                <a:gd name="T22" fmla="*/ 0 w 28"/>
                <a:gd name="T23" fmla="*/ 21 h 34"/>
                <a:gd name="T24" fmla="*/ 0 w 28"/>
                <a:gd name="T25" fmla="*/ 15 h 34"/>
                <a:gd name="T26" fmla="*/ 3 w 28"/>
                <a:gd name="T27" fmla="*/ 10 h 34"/>
                <a:gd name="T28" fmla="*/ 7 w 28"/>
                <a:gd name="T29" fmla="*/ 5 h 34"/>
                <a:gd name="T30" fmla="*/ 14 w 28"/>
                <a:gd name="T31" fmla="*/ 1 h 34"/>
                <a:gd name="T32" fmla="*/ 20 w 28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4">
                  <a:moveTo>
                    <a:pt x="20" y="0"/>
                  </a:moveTo>
                  <a:lnTo>
                    <a:pt x="25" y="2"/>
                  </a:lnTo>
                  <a:lnTo>
                    <a:pt x="28" y="6"/>
                  </a:lnTo>
                  <a:lnTo>
                    <a:pt x="28" y="12"/>
                  </a:lnTo>
                  <a:lnTo>
                    <a:pt x="28" y="20"/>
                  </a:lnTo>
                  <a:lnTo>
                    <a:pt x="24" y="26"/>
                  </a:lnTo>
                  <a:lnTo>
                    <a:pt x="19" y="30"/>
                  </a:lnTo>
                  <a:lnTo>
                    <a:pt x="14" y="32"/>
                  </a:lnTo>
                  <a:lnTo>
                    <a:pt x="8" y="34"/>
                  </a:lnTo>
                  <a:lnTo>
                    <a:pt x="4" y="32"/>
                  </a:lnTo>
                  <a:lnTo>
                    <a:pt x="2" y="27"/>
                  </a:lnTo>
                  <a:lnTo>
                    <a:pt x="0" y="21"/>
                  </a:lnTo>
                  <a:lnTo>
                    <a:pt x="0" y="15"/>
                  </a:lnTo>
                  <a:lnTo>
                    <a:pt x="3" y="10"/>
                  </a:lnTo>
                  <a:lnTo>
                    <a:pt x="7" y="5"/>
                  </a:lnTo>
                  <a:lnTo>
                    <a:pt x="14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0" name="Freeform 668">
              <a:extLst>
                <a:ext uri="{FF2B5EF4-FFF2-40B4-BE49-F238E27FC236}">
                  <a16:creationId xmlns:a16="http://schemas.microsoft.com/office/drawing/2014/main" xmlns="" id="{7EF2C2B4-7BBF-C961-2399-8D4435802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9" y="3994"/>
              <a:ext cx="17" cy="18"/>
            </a:xfrm>
            <a:custGeom>
              <a:avLst/>
              <a:gdLst>
                <a:gd name="T0" fmla="*/ 32 w 35"/>
                <a:gd name="T1" fmla="*/ 18 h 36"/>
                <a:gd name="T2" fmla="*/ 28 w 35"/>
                <a:gd name="T3" fmla="*/ 24 h 36"/>
                <a:gd name="T4" fmla="*/ 24 w 35"/>
                <a:gd name="T5" fmla="*/ 31 h 36"/>
                <a:gd name="T6" fmla="*/ 19 w 35"/>
                <a:gd name="T7" fmla="*/ 34 h 36"/>
                <a:gd name="T8" fmla="*/ 11 w 35"/>
                <a:gd name="T9" fmla="*/ 36 h 36"/>
                <a:gd name="T10" fmla="*/ 4 w 35"/>
                <a:gd name="T11" fmla="*/ 33 h 36"/>
                <a:gd name="T12" fmla="*/ 0 w 35"/>
                <a:gd name="T13" fmla="*/ 29 h 36"/>
                <a:gd name="T14" fmla="*/ 0 w 35"/>
                <a:gd name="T15" fmla="*/ 23 h 36"/>
                <a:gd name="T16" fmla="*/ 2 w 35"/>
                <a:gd name="T17" fmla="*/ 16 h 36"/>
                <a:gd name="T18" fmla="*/ 6 w 35"/>
                <a:gd name="T19" fmla="*/ 10 h 36"/>
                <a:gd name="T20" fmla="*/ 12 w 35"/>
                <a:gd name="T21" fmla="*/ 3 h 36"/>
                <a:gd name="T22" fmla="*/ 19 w 35"/>
                <a:gd name="T23" fmla="*/ 1 h 36"/>
                <a:gd name="T24" fmla="*/ 25 w 35"/>
                <a:gd name="T25" fmla="*/ 0 h 36"/>
                <a:gd name="T26" fmla="*/ 29 w 35"/>
                <a:gd name="T27" fmla="*/ 1 h 36"/>
                <a:gd name="T28" fmla="*/ 33 w 35"/>
                <a:gd name="T29" fmla="*/ 6 h 36"/>
                <a:gd name="T30" fmla="*/ 35 w 35"/>
                <a:gd name="T31" fmla="*/ 12 h 36"/>
                <a:gd name="T32" fmla="*/ 32 w 35"/>
                <a:gd name="T33" fmla="*/ 18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36">
                  <a:moveTo>
                    <a:pt x="32" y="18"/>
                  </a:moveTo>
                  <a:lnTo>
                    <a:pt x="28" y="24"/>
                  </a:lnTo>
                  <a:lnTo>
                    <a:pt x="24" y="31"/>
                  </a:lnTo>
                  <a:lnTo>
                    <a:pt x="19" y="34"/>
                  </a:lnTo>
                  <a:lnTo>
                    <a:pt x="11" y="36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2" y="3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29" y="1"/>
                  </a:lnTo>
                  <a:lnTo>
                    <a:pt x="33" y="6"/>
                  </a:lnTo>
                  <a:lnTo>
                    <a:pt x="35" y="12"/>
                  </a:lnTo>
                  <a:lnTo>
                    <a:pt x="32" y="1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1" name="Freeform 669">
              <a:extLst>
                <a:ext uri="{FF2B5EF4-FFF2-40B4-BE49-F238E27FC236}">
                  <a16:creationId xmlns:a16="http://schemas.microsoft.com/office/drawing/2014/main" xmlns="" id="{45596D14-F029-451D-F245-D2683CDDC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8" y="3991"/>
              <a:ext cx="17" cy="16"/>
            </a:xfrm>
            <a:custGeom>
              <a:avLst/>
              <a:gdLst>
                <a:gd name="T0" fmla="*/ 5 w 33"/>
                <a:gd name="T1" fmla="*/ 28 h 31"/>
                <a:gd name="T2" fmla="*/ 1 w 33"/>
                <a:gd name="T3" fmla="*/ 24 h 31"/>
                <a:gd name="T4" fmla="*/ 0 w 33"/>
                <a:gd name="T5" fmla="*/ 19 h 31"/>
                <a:gd name="T6" fmla="*/ 0 w 33"/>
                <a:gd name="T7" fmla="*/ 14 h 31"/>
                <a:gd name="T8" fmla="*/ 2 w 33"/>
                <a:gd name="T9" fmla="*/ 9 h 31"/>
                <a:gd name="T10" fmla="*/ 7 w 33"/>
                <a:gd name="T11" fmla="*/ 5 h 31"/>
                <a:gd name="T12" fmla="*/ 13 w 33"/>
                <a:gd name="T13" fmla="*/ 2 h 31"/>
                <a:gd name="T14" fmla="*/ 18 w 33"/>
                <a:gd name="T15" fmla="*/ 0 h 31"/>
                <a:gd name="T16" fmla="*/ 23 w 33"/>
                <a:gd name="T17" fmla="*/ 2 h 31"/>
                <a:gd name="T18" fmla="*/ 29 w 33"/>
                <a:gd name="T19" fmla="*/ 4 h 31"/>
                <a:gd name="T20" fmla="*/ 31 w 33"/>
                <a:gd name="T21" fmla="*/ 9 h 31"/>
                <a:gd name="T22" fmla="*/ 33 w 33"/>
                <a:gd name="T23" fmla="*/ 15 h 31"/>
                <a:gd name="T24" fmla="*/ 31 w 33"/>
                <a:gd name="T25" fmla="*/ 20 h 31"/>
                <a:gd name="T26" fmla="*/ 26 w 33"/>
                <a:gd name="T27" fmla="*/ 25 h 31"/>
                <a:gd name="T28" fmla="*/ 21 w 33"/>
                <a:gd name="T29" fmla="*/ 30 h 31"/>
                <a:gd name="T30" fmla="*/ 13 w 33"/>
                <a:gd name="T31" fmla="*/ 31 h 31"/>
                <a:gd name="T32" fmla="*/ 5 w 33"/>
                <a:gd name="T33" fmla="*/ 2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1">
                  <a:moveTo>
                    <a:pt x="5" y="28"/>
                  </a:moveTo>
                  <a:lnTo>
                    <a:pt x="1" y="24"/>
                  </a:lnTo>
                  <a:lnTo>
                    <a:pt x="0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7" y="5"/>
                  </a:lnTo>
                  <a:lnTo>
                    <a:pt x="13" y="2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29" y="4"/>
                  </a:lnTo>
                  <a:lnTo>
                    <a:pt x="31" y="9"/>
                  </a:lnTo>
                  <a:lnTo>
                    <a:pt x="33" y="15"/>
                  </a:lnTo>
                  <a:lnTo>
                    <a:pt x="31" y="20"/>
                  </a:lnTo>
                  <a:lnTo>
                    <a:pt x="26" y="25"/>
                  </a:lnTo>
                  <a:lnTo>
                    <a:pt x="21" y="30"/>
                  </a:lnTo>
                  <a:lnTo>
                    <a:pt x="13" y="31"/>
                  </a:lnTo>
                  <a:lnTo>
                    <a:pt x="5" y="28"/>
                  </a:lnTo>
                  <a:close/>
                </a:path>
              </a:pathLst>
            </a:custGeom>
            <a:solidFill>
              <a:srgbClr val="007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2" name="Freeform 670">
              <a:extLst>
                <a:ext uri="{FF2B5EF4-FFF2-40B4-BE49-F238E27FC236}">
                  <a16:creationId xmlns:a16="http://schemas.microsoft.com/office/drawing/2014/main" xmlns="" id="{1CB81610-B0F0-2973-5269-61D155106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5" y="3911"/>
              <a:ext cx="141" cy="86"/>
            </a:xfrm>
            <a:custGeom>
              <a:avLst/>
              <a:gdLst>
                <a:gd name="T0" fmla="*/ 4 w 281"/>
                <a:gd name="T1" fmla="*/ 141 h 172"/>
                <a:gd name="T2" fmla="*/ 9 w 281"/>
                <a:gd name="T3" fmla="*/ 147 h 172"/>
                <a:gd name="T4" fmla="*/ 10 w 281"/>
                <a:gd name="T5" fmla="*/ 153 h 172"/>
                <a:gd name="T6" fmla="*/ 25 w 281"/>
                <a:gd name="T7" fmla="*/ 142 h 172"/>
                <a:gd name="T8" fmla="*/ 52 w 281"/>
                <a:gd name="T9" fmla="*/ 151 h 172"/>
                <a:gd name="T10" fmla="*/ 108 w 281"/>
                <a:gd name="T11" fmla="*/ 167 h 172"/>
                <a:gd name="T12" fmla="*/ 151 w 281"/>
                <a:gd name="T13" fmla="*/ 172 h 172"/>
                <a:gd name="T14" fmla="*/ 159 w 281"/>
                <a:gd name="T15" fmla="*/ 167 h 172"/>
                <a:gd name="T16" fmla="*/ 121 w 281"/>
                <a:gd name="T17" fmla="*/ 164 h 172"/>
                <a:gd name="T18" fmla="*/ 75 w 281"/>
                <a:gd name="T19" fmla="*/ 149 h 172"/>
                <a:gd name="T20" fmla="*/ 43 w 281"/>
                <a:gd name="T21" fmla="*/ 131 h 172"/>
                <a:gd name="T22" fmla="*/ 48 w 281"/>
                <a:gd name="T23" fmla="*/ 124 h 172"/>
                <a:gd name="T24" fmla="*/ 71 w 281"/>
                <a:gd name="T25" fmla="*/ 116 h 172"/>
                <a:gd name="T26" fmla="*/ 92 w 281"/>
                <a:gd name="T27" fmla="*/ 113 h 172"/>
                <a:gd name="T28" fmla="*/ 135 w 281"/>
                <a:gd name="T29" fmla="*/ 128 h 172"/>
                <a:gd name="T30" fmla="*/ 181 w 281"/>
                <a:gd name="T31" fmla="*/ 137 h 172"/>
                <a:gd name="T32" fmla="*/ 204 w 281"/>
                <a:gd name="T33" fmla="*/ 131 h 172"/>
                <a:gd name="T34" fmla="*/ 188 w 281"/>
                <a:gd name="T35" fmla="*/ 129 h 172"/>
                <a:gd name="T36" fmla="*/ 164 w 281"/>
                <a:gd name="T37" fmla="*/ 127 h 172"/>
                <a:gd name="T38" fmla="*/ 141 w 281"/>
                <a:gd name="T39" fmla="*/ 119 h 172"/>
                <a:gd name="T40" fmla="*/ 109 w 281"/>
                <a:gd name="T41" fmla="*/ 108 h 172"/>
                <a:gd name="T42" fmla="*/ 101 w 281"/>
                <a:gd name="T43" fmla="*/ 99 h 172"/>
                <a:gd name="T44" fmla="*/ 122 w 281"/>
                <a:gd name="T45" fmla="*/ 93 h 172"/>
                <a:gd name="T46" fmla="*/ 142 w 281"/>
                <a:gd name="T47" fmla="*/ 89 h 172"/>
                <a:gd name="T48" fmla="*/ 158 w 281"/>
                <a:gd name="T49" fmla="*/ 88 h 172"/>
                <a:gd name="T50" fmla="*/ 177 w 281"/>
                <a:gd name="T51" fmla="*/ 94 h 172"/>
                <a:gd name="T52" fmla="*/ 196 w 281"/>
                <a:gd name="T53" fmla="*/ 103 h 172"/>
                <a:gd name="T54" fmla="*/ 221 w 281"/>
                <a:gd name="T55" fmla="*/ 107 h 172"/>
                <a:gd name="T56" fmla="*/ 206 w 281"/>
                <a:gd name="T57" fmla="*/ 98 h 172"/>
                <a:gd name="T58" fmla="*/ 188 w 281"/>
                <a:gd name="T59" fmla="*/ 89 h 172"/>
                <a:gd name="T60" fmla="*/ 176 w 281"/>
                <a:gd name="T61" fmla="*/ 82 h 172"/>
                <a:gd name="T62" fmla="*/ 212 w 281"/>
                <a:gd name="T63" fmla="*/ 76 h 172"/>
                <a:gd name="T64" fmla="*/ 258 w 281"/>
                <a:gd name="T65" fmla="*/ 68 h 172"/>
                <a:gd name="T66" fmla="*/ 281 w 281"/>
                <a:gd name="T67" fmla="*/ 63 h 172"/>
                <a:gd name="T68" fmla="*/ 268 w 281"/>
                <a:gd name="T69" fmla="*/ 58 h 172"/>
                <a:gd name="T70" fmla="*/ 230 w 281"/>
                <a:gd name="T71" fmla="*/ 60 h 172"/>
                <a:gd name="T72" fmla="*/ 185 w 281"/>
                <a:gd name="T73" fmla="*/ 66 h 172"/>
                <a:gd name="T74" fmla="*/ 169 w 281"/>
                <a:gd name="T75" fmla="*/ 56 h 172"/>
                <a:gd name="T76" fmla="*/ 193 w 281"/>
                <a:gd name="T77" fmla="*/ 7 h 172"/>
                <a:gd name="T78" fmla="*/ 192 w 281"/>
                <a:gd name="T79" fmla="*/ 1 h 172"/>
                <a:gd name="T80" fmla="*/ 177 w 281"/>
                <a:gd name="T81" fmla="*/ 16 h 172"/>
                <a:gd name="T82" fmla="*/ 158 w 281"/>
                <a:gd name="T83" fmla="*/ 46 h 172"/>
                <a:gd name="T84" fmla="*/ 146 w 281"/>
                <a:gd name="T85" fmla="*/ 70 h 172"/>
                <a:gd name="T86" fmla="*/ 122 w 281"/>
                <a:gd name="T87" fmla="*/ 76 h 172"/>
                <a:gd name="T88" fmla="*/ 94 w 281"/>
                <a:gd name="T89" fmla="*/ 83 h 172"/>
                <a:gd name="T90" fmla="*/ 84 w 281"/>
                <a:gd name="T91" fmla="*/ 72 h 172"/>
                <a:gd name="T92" fmla="*/ 102 w 281"/>
                <a:gd name="T93" fmla="*/ 15 h 172"/>
                <a:gd name="T94" fmla="*/ 102 w 281"/>
                <a:gd name="T95" fmla="*/ 6 h 172"/>
                <a:gd name="T96" fmla="*/ 76 w 281"/>
                <a:gd name="T97" fmla="*/ 48 h 172"/>
                <a:gd name="T98" fmla="*/ 54 w 281"/>
                <a:gd name="T99" fmla="*/ 98 h 172"/>
                <a:gd name="T100" fmla="*/ 30 w 281"/>
                <a:gd name="T101" fmla="*/ 118 h 172"/>
                <a:gd name="T102" fmla="*/ 21 w 281"/>
                <a:gd name="T103" fmla="*/ 118 h 172"/>
                <a:gd name="T104" fmla="*/ 29 w 281"/>
                <a:gd name="T105" fmla="*/ 74 h 172"/>
                <a:gd name="T106" fmla="*/ 26 w 281"/>
                <a:gd name="T107" fmla="*/ 55 h 172"/>
                <a:gd name="T108" fmla="*/ 0 w 281"/>
                <a:gd name="T109" fmla="*/ 13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1" h="172">
                  <a:moveTo>
                    <a:pt x="0" y="138"/>
                  </a:moveTo>
                  <a:lnTo>
                    <a:pt x="2" y="139"/>
                  </a:lnTo>
                  <a:lnTo>
                    <a:pt x="4" y="141"/>
                  </a:lnTo>
                  <a:lnTo>
                    <a:pt x="6" y="142"/>
                  </a:lnTo>
                  <a:lnTo>
                    <a:pt x="7" y="144"/>
                  </a:lnTo>
                  <a:lnTo>
                    <a:pt x="9" y="147"/>
                  </a:lnTo>
                  <a:lnTo>
                    <a:pt x="10" y="148"/>
                  </a:lnTo>
                  <a:lnTo>
                    <a:pt x="10" y="151"/>
                  </a:lnTo>
                  <a:lnTo>
                    <a:pt x="10" y="153"/>
                  </a:lnTo>
                  <a:lnTo>
                    <a:pt x="15" y="148"/>
                  </a:lnTo>
                  <a:lnTo>
                    <a:pt x="21" y="144"/>
                  </a:lnTo>
                  <a:lnTo>
                    <a:pt x="25" y="142"/>
                  </a:lnTo>
                  <a:lnTo>
                    <a:pt x="27" y="139"/>
                  </a:lnTo>
                  <a:lnTo>
                    <a:pt x="38" y="144"/>
                  </a:lnTo>
                  <a:lnTo>
                    <a:pt x="52" y="151"/>
                  </a:lnTo>
                  <a:lnTo>
                    <a:pt x="69" y="157"/>
                  </a:lnTo>
                  <a:lnTo>
                    <a:pt x="88" y="162"/>
                  </a:lnTo>
                  <a:lnTo>
                    <a:pt x="108" y="167"/>
                  </a:lnTo>
                  <a:lnTo>
                    <a:pt x="125" y="171"/>
                  </a:lnTo>
                  <a:lnTo>
                    <a:pt x="141" y="172"/>
                  </a:lnTo>
                  <a:lnTo>
                    <a:pt x="151" y="172"/>
                  </a:lnTo>
                  <a:lnTo>
                    <a:pt x="162" y="169"/>
                  </a:lnTo>
                  <a:lnTo>
                    <a:pt x="164" y="168"/>
                  </a:lnTo>
                  <a:lnTo>
                    <a:pt x="159" y="167"/>
                  </a:lnTo>
                  <a:lnTo>
                    <a:pt x="151" y="167"/>
                  </a:lnTo>
                  <a:lnTo>
                    <a:pt x="137" y="167"/>
                  </a:lnTo>
                  <a:lnTo>
                    <a:pt x="121" y="164"/>
                  </a:lnTo>
                  <a:lnTo>
                    <a:pt x="105" y="159"/>
                  </a:lnTo>
                  <a:lnTo>
                    <a:pt x="89" y="154"/>
                  </a:lnTo>
                  <a:lnTo>
                    <a:pt x="75" y="149"/>
                  </a:lnTo>
                  <a:lnTo>
                    <a:pt x="61" y="143"/>
                  </a:lnTo>
                  <a:lnTo>
                    <a:pt x="51" y="137"/>
                  </a:lnTo>
                  <a:lnTo>
                    <a:pt x="43" y="131"/>
                  </a:lnTo>
                  <a:lnTo>
                    <a:pt x="40" y="127"/>
                  </a:lnTo>
                  <a:lnTo>
                    <a:pt x="43" y="124"/>
                  </a:lnTo>
                  <a:lnTo>
                    <a:pt x="48" y="124"/>
                  </a:lnTo>
                  <a:lnTo>
                    <a:pt x="55" y="122"/>
                  </a:lnTo>
                  <a:lnTo>
                    <a:pt x="63" y="118"/>
                  </a:lnTo>
                  <a:lnTo>
                    <a:pt x="71" y="116"/>
                  </a:lnTo>
                  <a:lnTo>
                    <a:pt x="79" y="112"/>
                  </a:lnTo>
                  <a:lnTo>
                    <a:pt x="84" y="109"/>
                  </a:lnTo>
                  <a:lnTo>
                    <a:pt x="92" y="113"/>
                  </a:lnTo>
                  <a:lnTo>
                    <a:pt x="105" y="118"/>
                  </a:lnTo>
                  <a:lnTo>
                    <a:pt x="119" y="123"/>
                  </a:lnTo>
                  <a:lnTo>
                    <a:pt x="135" y="128"/>
                  </a:lnTo>
                  <a:lnTo>
                    <a:pt x="151" y="133"/>
                  </a:lnTo>
                  <a:lnTo>
                    <a:pt x="167" y="136"/>
                  </a:lnTo>
                  <a:lnTo>
                    <a:pt x="181" y="137"/>
                  </a:lnTo>
                  <a:lnTo>
                    <a:pt x="192" y="136"/>
                  </a:lnTo>
                  <a:lnTo>
                    <a:pt x="200" y="133"/>
                  </a:lnTo>
                  <a:lnTo>
                    <a:pt x="204" y="131"/>
                  </a:lnTo>
                  <a:lnTo>
                    <a:pt x="202" y="129"/>
                  </a:lnTo>
                  <a:lnTo>
                    <a:pt x="194" y="129"/>
                  </a:lnTo>
                  <a:lnTo>
                    <a:pt x="188" y="129"/>
                  </a:lnTo>
                  <a:lnTo>
                    <a:pt x="180" y="129"/>
                  </a:lnTo>
                  <a:lnTo>
                    <a:pt x="172" y="128"/>
                  </a:lnTo>
                  <a:lnTo>
                    <a:pt x="164" y="127"/>
                  </a:lnTo>
                  <a:lnTo>
                    <a:pt x="156" y="126"/>
                  </a:lnTo>
                  <a:lnTo>
                    <a:pt x="148" y="123"/>
                  </a:lnTo>
                  <a:lnTo>
                    <a:pt x="141" y="119"/>
                  </a:lnTo>
                  <a:lnTo>
                    <a:pt x="133" y="117"/>
                  </a:lnTo>
                  <a:lnTo>
                    <a:pt x="119" y="112"/>
                  </a:lnTo>
                  <a:lnTo>
                    <a:pt x="109" y="108"/>
                  </a:lnTo>
                  <a:lnTo>
                    <a:pt x="101" y="106"/>
                  </a:lnTo>
                  <a:lnTo>
                    <a:pt x="96" y="102"/>
                  </a:lnTo>
                  <a:lnTo>
                    <a:pt x="101" y="99"/>
                  </a:lnTo>
                  <a:lnTo>
                    <a:pt x="106" y="97"/>
                  </a:lnTo>
                  <a:lnTo>
                    <a:pt x="114" y="94"/>
                  </a:lnTo>
                  <a:lnTo>
                    <a:pt x="122" y="93"/>
                  </a:lnTo>
                  <a:lnTo>
                    <a:pt x="129" y="92"/>
                  </a:lnTo>
                  <a:lnTo>
                    <a:pt x="137" y="91"/>
                  </a:lnTo>
                  <a:lnTo>
                    <a:pt x="142" y="89"/>
                  </a:lnTo>
                  <a:lnTo>
                    <a:pt x="147" y="88"/>
                  </a:lnTo>
                  <a:lnTo>
                    <a:pt x="151" y="87"/>
                  </a:lnTo>
                  <a:lnTo>
                    <a:pt x="158" y="88"/>
                  </a:lnTo>
                  <a:lnTo>
                    <a:pt x="163" y="89"/>
                  </a:lnTo>
                  <a:lnTo>
                    <a:pt x="169" y="92"/>
                  </a:lnTo>
                  <a:lnTo>
                    <a:pt x="177" y="94"/>
                  </a:lnTo>
                  <a:lnTo>
                    <a:pt x="184" y="98"/>
                  </a:lnTo>
                  <a:lnTo>
                    <a:pt x="191" y="101"/>
                  </a:lnTo>
                  <a:lnTo>
                    <a:pt x="196" y="103"/>
                  </a:lnTo>
                  <a:lnTo>
                    <a:pt x="206" y="107"/>
                  </a:lnTo>
                  <a:lnTo>
                    <a:pt x="217" y="108"/>
                  </a:lnTo>
                  <a:lnTo>
                    <a:pt x="221" y="107"/>
                  </a:lnTo>
                  <a:lnTo>
                    <a:pt x="217" y="103"/>
                  </a:lnTo>
                  <a:lnTo>
                    <a:pt x="212" y="101"/>
                  </a:lnTo>
                  <a:lnTo>
                    <a:pt x="206" y="98"/>
                  </a:lnTo>
                  <a:lnTo>
                    <a:pt x="200" y="94"/>
                  </a:lnTo>
                  <a:lnTo>
                    <a:pt x="193" y="92"/>
                  </a:lnTo>
                  <a:lnTo>
                    <a:pt x="188" y="89"/>
                  </a:lnTo>
                  <a:lnTo>
                    <a:pt x="183" y="87"/>
                  </a:lnTo>
                  <a:lnTo>
                    <a:pt x="179" y="84"/>
                  </a:lnTo>
                  <a:lnTo>
                    <a:pt x="176" y="82"/>
                  </a:lnTo>
                  <a:lnTo>
                    <a:pt x="185" y="81"/>
                  </a:lnTo>
                  <a:lnTo>
                    <a:pt x="197" y="78"/>
                  </a:lnTo>
                  <a:lnTo>
                    <a:pt x="212" y="76"/>
                  </a:lnTo>
                  <a:lnTo>
                    <a:pt x="227" y="73"/>
                  </a:lnTo>
                  <a:lnTo>
                    <a:pt x="243" y="71"/>
                  </a:lnTo>
                  <a:lnTo>
                    <a:pt x="258" y="68"/>
                  </a:lnTo>
                  <a:lnTo>
                    <a:pt x="268" y="66"/>
                  </a:lnTo>
                  <a:lnTo>
                    <a:pt x="275" y="65"/>
                  </a:lnTo>
                  <a:lnTo>
                    <a:pt x="281" y="63"/>
                  </a:lnTo>
                  <a:lnTo>
                    <a:pt x="281" y="61"/>
                  </a:lnTo>
                  <a:lnTo>
                    <a:pt x="277" y="60"/>
                  </a:lnTo>
                  <a:lnTo>
                    <a:pt x="268" y="58"/>
                  </a:lnTo>
                  <a:lnTo>
                    <a:pt x="259" y="58"/>
                  </a:lnTo>
                  <a:lnTo>
                    <a:pt x="246" y="58"/>
                  </a:lnTo>
                  <a:lnTo>
                    <a:pt x="230" y="60"/>
                  </a:lnTo>
                  <a:lnTo>
                    <a:pt x="214" y="61"/>
                  </a:lnTo>
                  <a:lnTo>
                    <a:pt x="198" y="63"/>
                  </a:lnTo>
                  <a:lnTo>
                    <a:pt x="185" y="66"/>
                  </a:lnTo>
                  <a:lnTo>
                    <a:pt x="173" y="68"/>
                  </a:lnTo>
                  <a:lnTo>
                    <a:pt x="166" y="71"/>
                  </a:lnTo>
                  <a:lnTo>
                    <a:pt x="169" y="56"/>
                  </a:lnTo>
                  <a:lnTo>
                    <a:pt x="176" y="37"/>
                  </a:lnTo>
                  <a:lnTo>
                    <a:pt x="184" y="18"/>
                  </a:lnTo>
                  <a:lnTo>
                    <a:pt x="193" y="7"/>
                  </a:lnTo>
                  <a:lnTo>
                    <a:pt x="197" y="2"/>
                  </a:lnTo>
                  <a:lnTo>
                    <a:pt x="197" y="0"/>
                  </a:lnTo>
                  <a:lnTo>
                    <a:pt x="192" y="1"/>
                  </a:lnTo>
                  <a:lnTo>
                    <a:pt x="187" y="5"/>
                  </a:lnTo>
                  <a:lnTo>
                    <a:pt x="183" y="10"/>
                  </a:lnTo>
                  <a:lnTo>
                    <a:pt x="177" y="16"/>
                  </a:lnTo>
                  <a:lnTo>
                    <a:pt x="171" y="26"/>
                  </a:lnTo>
                  <a:lnTo>
                    <a:pt x="164" y="36"/>
                  </a:lnTo>
                  <a:lnTo>
                    <a:pt x="158" y="46"/>
                  </a:lnTo>
                  <a:lnTo>
                    <a:pt x="151" y="56"/>
                  </a:lnTo>
                  <a:lnTo>
                    <a:pt x="147" y="63"/>
                  </a:lnTo>
                  <a:lnTo>
                    <a:pt x="146" y="70"/>
                  </a:lnTo>
                  <a:lnTo>
                    <a:pt x="139" y="71"/>
                  </a:lnTo>
                  <a:lnTo>
                    <a:pt x="131" y="73"/>
                  </a:lnTo>
                  <a:lnTo>
                    <a:pt x="122" y="76"/>
                  </a:lnTo>
                  <a:lnTo>
                    <a:pt x="113" y="78"/>
                  </a:lnTo>
                  <a:lnTo>
                    <a:pt x="104" y="81"/>
                  </a:lnTo>
                  <a:lnTo>
                    <a:pt x="94" y="83"/>
                  </a:lnTo>
                  <a:lnTo>
                    <a:pt x="88" y="86"/>
                  </a:lnTo>
                  <a:lnTo>
                    <a:pt x="83" y="87"/>
                  </a:lnTo>
                  <a:lnTo>
                    <a:pt x="84" y="72"/>
                  </a:lnTo>
                  <a:lnTo>
                    <a:pt x="89" y="51"/>
                  </a:lnTo>
                  <a:lnTo>
                    <a:pt x="96" y="30"/>
                  </a:lnTo>
                  <a:lnTo>
                    <a:pt x="102" y="15"/>
                  </a:lnTo>
                  <a:lnTo>
                    <a:pt x="106" y="7"/>
                  </a:lnTo>
                  <a:lnTo>
                    <a:pt x="106" y="5"/>
                  </a:lnTo>
                  <a:lnTo>
                    <a:pt x="102" y="6"/>
                  </a:lnTo>
                  <a:lnTo>
                    <a:pt x="97" y="13"/>
                  </a:lnTo>
                  <a:lnTo>
                    <a:pt x="88" y="28"/>
                  </a:lnTo>
                  <a:lnTo>
                    <a:pt x="76" y="48"/>
                  </a:lnTo>
                  <a:lnTo>
                    <a:pt x="68" y="71"/>
                  </a:lnTo>
                  <a:lnTo>
                    <a:pt x="65" y="91"/>
                  </a:lnTo>
                  <a:lnTo>
                    <a:pt x="54" y="98"/>
                  </a:lnTo>
                  <a:lnTo>
                    <a:pt x="44" y="106"/>
                  </a:lnTo>
                  <a:lnTo>
                    <a:pt x="36" y="113"/>
                  </a:lnTo>
                  <a:lnTo>
                    <a:pt x="30" y="118"/>
                  </a:lnTo>
                  <a:lnTo>
                    <a:pt x="26" y="121"/>
                  </a:lnTo>
                  <a:lnTo>
                    <a:pt x="22" y="121"/>
                  </a:lnTo>
                  <a:lnTo>
                    <a:pt x="21" y="118"/>
                  </a:lnTo>
                  <a:lnTo>
                    <a:pt x="22" y="112"/>
                  </a:lnTo>
                  <a:lnTo>
                    <a:pt x="25" y="97"/>
                  </a:lnTo>
                  <a:lnTo>
                    <a:pt x="29" y="74"/>
                  </a:lnTo>
                  <a:lnTo>
                    <a:pt x="34" y="52"/>
                  </a:lnTo>
                  <a:lnTo>
                    <a:pt x="38" y="37"/>
                  </a:lnTo>
                  <a:lnTo>
                    <a:pt x="26" y="55"/>
                  </a:lnTo>
                  <a:lnTo>
                    <a:pt x="14" y="83"/>
                  </a:lnTo>
                  <a:lnTo>
                    <a:pt x="5" y="113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3" name="Freeform 671">
              <a:extLst>
                <a:ext uri="{FF2B5EF4-FFF2-40B4-BE49-F238E27FC236}">
                  <a16:creationId xmlns:a16="http://schemas.microsoft.com/office/drawing/2014/main" xmlns="" id="{CE92ED88-3F9D-83A5-3AFC-9B193AF392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43" y="4051"/>
              <a:ext cx="98" cy="109"/>
            </a:xfrm>
            <a:custGeom>
              <a:avLst/>
              <a:gdLst>
                <a:gd name="T0" fmla="*/ 6 w 195"/>
                <a:gd name="T1" fmla="*/ 4 h 217"/>
                <a:gd name="T2" fmla="*/ 2 w 195"/>
                <a:gd name="T3" fmla="*/ 10 h 217"/>
                <a:gd name="T4" fmla="*/ 8 w 195"/>
                <a:gd name="T5" fmla="*/ 20 h 217"/>
                <a:gd name="T6" fmla="*/ 19 w 195"/>
                <a:gd name="T7" fmla="*/ 37 h 217"/>
                <a:gd name="T8" fmla="*/ 18 w 195"/>
                <a:gd name="T9" fmla="*/ 59 h 217"/>
                <a:gd name="T10" fmla="*/ 21 w 195"/>
                <a:gd name="T11" fmla="*/ 107 h 217"/>
                <a:gd name="T12" fmla="*/ 27 w 195"/>
                <a:gd name="T13" fmla="*/ 131 h 217"/>
                <a:gd name="T14" fmla="*/ 33 w 195"/>
                <a:gd name="T15" fmla="*/ 133 h 217"/>
                <a:gd name="T16" fmla="*/ 31 w 195"/>
                <a:gd name="T17" fmla="*/ 111 h 217"/>
                <a:gd name="T18" fmla="*/ 34 w 195"/>
                <a:gd name="T19" fmla="*/ 72 h 217"/>
                <a:gd name="T20" fmla="*/ 42 w 195"/>
                <a:gd name="T21" fmla="*/ 62 h 217"/>
                <a:gd name="T22" fmla="*/ 54 w 195"/>
                <a:gd name="T23" fmla="*/ 70 h 217"/>
                <a:gd name="T24" fmla="*/ 64 w 195"/>
                <a:gd name="T25" fmla="*/ 80 h 217"/>
                <a:gd name="T26" fmla="*/ 73 w 195"/>
                <a:gd name="T27" fmla="*/ 90 h 217"/>
                <a:gd name="T28" fmla="*/ 80 w 195"/>
                <a:gd name="T29" fmla="*/ 106 h 217"/>
                <a:gd name="T30" fmla="*/ 85 w 195"/>
                <a:gd name="T31" fmla="*/ 143 h 217"/>
                <a:gd name="T32" fmla="*/ 84 w 195"/>
                <a:gd name="T33" fmla="*/ 170 h 217"/>
                <a:gd name="T34" fmla="*/ 84 w 195"/>
                <a:gd name="T35" fmla="*/ 191 h 217"/>
                <a:gd name="T36" fmla="*/ 89 w 195"/>
                <a:gd name="T37" fmla="*/ 202 h 217"/>
                <a:gd name="T38" fmla="*/ 92 w 195"/>
                <a:gd name="T39" fmla="*/ 195 h 217"/>
                <a:gd name="T40" fmla="*/ 91 w 195"/>
                <a:gd name="T41" fmla="*/ 177 h 217"/>
                <a:gd name="T42" fmla="*/ 96 w 195"/>
                <a:gd name="T43" fmla="*/ 161 h 217"/>
                <a:gd name="T44" fmla="*/ 98 w 195"/>
                <a:gd name="T45" fmla="*/ 146 h 217"/>
                <a:gd name="T46" fmla="*/ 98 w 195"/>
                <a:gd name="T47" fmla="*/ 117 h 217"/>
                <a:gd name="T48" fmla="*/ 110 w 195"/>
                <a:gd name="T49" fmla="*/ 121 h 217"/>
                <a:gd name="T50" fmla="*/ 138 w 195"/>
                <a:gd name="T51" fmla="*/ 155 h 217"/>
                <a:gd name="T52" fmla="*/ 166 w 195"/>
                <a:gd name="T53" fmla="*/ 188 h 217"/>
                <a:gd name="T54" fmla="*/ 187 w 195"/>
                <a:gd name="T55" fmla="*/ 212 h 217"/>
                <a:gd name="T56" fmla="*/ 189 w 195"/>
                <a:gd name="T57" fmla="*/ 208 h 217"/>
                <a:gd name="T58" fmla="*/ 177 w 195"/>
                <a:gd name="T59" fmla="*/ 187 h 217"/>
                <a:gd name="T60" fmla="*/ 164 w 195"/>
                <a:gd name="T61" fmla="*/ 166 h 217"/>
                <a:gd name="T62" fmla="*/ 154 w 195"/>
                <a:gd name="T63" fmla="*/ 148 h 217"/>
                <a:gd name="T64" fmla="*/ 149 w 195"/>
                <a:gd name="T65" fmla="*/ 138 h 217"/>
                <a:gd name="T66" fmla="*/ 138 w 195"/>
                <a:gd name="T67" fmla="*/ 126 h 217"/>
                <a:gd name="T68" fmla="*/ 125 w 195"/>
                <a:gd name="T69" fmla="*/ 112 h 217"/>
                <a:gd name="T70" fmla="*/ 112 w 195"/>
                <a:gd name="T71" fmla="*/ 101 h 217"/>
                <a:gd name="T72" fmla="*/ 113 w 195"/>
                <a:gd name="T73" fmla="*/ 97 h 217"/>
                <a:gd name="T74" fmla="*/ 126 w 195"/>
                <a:gd name="T75" fmla="*/ 100 h 217"/>
                <a:gd name="T76" fmla="*/ 141 w 195"/>
                <a:gd name="T77" fmla="*/ 104 h 217"/>
                <a:gd name="T78" fmla="*/ 152 w 195"/>
                <a:gd name="T79" fmla="*/ 110 h 217"/>
                <a:gd name="T80" fmla="*/ 162 w 195"/>
                <a:gd name="T81" fmla="*/ 116 h 217"/>
                <a:gd name="T82" fmla="*/ 170 w 195"/>
                <a:gd name="T83" fmla="*/ 116 h 217"/>
                <a:gd name="T84" fmla="*/ 160 w 195"/>
                <a:gd name="T85" fmla="*/ 105 h 217"/>
                <a:gd name="T86" fmla="*/ 143 w 195"/>
                <a:gd name="T87" fmla="*/ 94 h 217"/>
                <a:gd name="T88" fmla="*/ 120 w 195"/>
                <a:gd name="T89" fmla="*/ 82 h 217"/>
                <a:gd name="T90" fmla="*/ 97 w 195"/>
                <a:gd name="T91" fmla="*/ 74 h 217"/>
                <a:gd name="T92" fmla="*/ 81 w 195"/>
                <a:gd name="T93" fmla="*/ 70 h 217"/>
                <a:gd name="T94" fmla="*/ 70 w 195"/>
                <a:gd name="T95" fmla="*/ 62 h 217"/>
                <a:gd name="T96" fmla="*/ 58 w 195"/>
                <a:gd name="T97" fmla="*/ 54 h 217"/>
                <a:gd name="T98" fmla="*/ 48 w 195"/>
                <a:gd name="T99" fmla="*/ 45 h 217"/>
                <a:gd name="T100" fmla="*/ 51 w 195"/>
                <a:gd name="T101" fmla="*/ 37 h 217"/>
                <a:gd name="T102" fmla="*/ 68 w 195"/>
                <a:gd name="T103" fmla="*/ 35 h 217"/>
                <a:gd name="T104" fmla="*/ 89 w 195"/>
                <a:gd name="T105" fmla="*/ 35 h 217"/>
                <a:gd name="T106" fmla="*/ 106 w 195"/>
                <a:gd name="T107" fmla="*/ 36 h 217"/>
                <a:gd name="T108" fmla="*/ 122 w 195"/>
                <a:gd name="T109" fmla="*/ 40 h 217"/>
                <a:gd name="T110" fmla="*/ 125 w 195"/>
                <a:gd name="T111" fmla="*/ 35 h 217"/>
                <a:gd name="T112" fmla="*/ 102 w 195"/>
                <a:gd name="T113" fmla="*/ 27 h 217"/>
                <a:gd name="T114" fmla="*/ 79 w 195"/>
                <a:gd name="T115" fmla="*/ 24 h 217"/>
                <a:gd name="T116" fmla="*/ 55 w 195"/>
                <a:gd name="T117" fmla="*/ 22 h 217"/>
                <a:gd name="T118" fmla="*/ 37 w 195"/>
                <a:gd name="T119" fmla="*/ 21 h 217"/>
                <a:gd name="T120" fmla="*/ 22 w 195"/>
                <a:gd name="T121" fmla="*/ 19 h 217"/>
                <a:gd name="T122" fmla="*/ 13 w 195"/>
                <a:gd name="T123" fmla="*/ 6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5" h="217">
                  <a:moveTo>
                    <a:pt x="9" y="0"/>
                  </a:moveTo>
                  <a:lnTo>
                    <a:pt x="6" y="4"/>
                  </a:lnTo>
                  <a:lnTo>
                    <a:pt x="5" y="6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8" y="20"/>
                  </a:lnTo>
                  <a:lnTo>
                    <a:pt x="16" y="29"/>
                  </a:lnTo>
                  <a:lnTo>
                    <a:pt x="19" y="37"/>
                  </a:lnTo>
                  <a:lnTo>
                    <a:pt x="19" y="45"/>
                  </a:lnTo>
                  <a:lnTo>
                    <a:pt x="18" y="59"/>
                  </a:lnTo>
                  <a:lnTo>
                    <a:pt x="19" y="82"/>
                  </a:lnTo>
                  <a:lnTo>
                    <a:pt x="21" y="107"/>
                  </a:lnTo>
                  <a:lnTo>
                    <a:pt x="23" y="123"/>
                  </a:lnTo>
                  <a:lnTo>
                    <a:pt x="27" y="131"/>
                  </a:lnTo>
                  <a:lnTo>
                    <a:pt x="30" y="135"/>
                  </a:lnTo>
                  <a:lnTo>
                    <a:pt x="33" y="133"/>
                  </a:lnTo>
                  <a:lnTo>
                    <a:pt x="33" y="126"/>
                  </a:lnTo>
                  <a:lnTo>
                    <a:pt x="31" y="111"/>
                  </a:lnTo>
                  <a:lnTo>
                    <a:pt x="33" y="91"/>
                  </a:lnTo>
                  <a:lnTo>
                    <a:pt x="34" y="72"/>
                  </a:lnTo>
                  <a:lnTo>
                    <a:pt x="37" y="59"/>
                  </a:lnTo>
                  <a:lnTo>
                    <a:pt x="42" y="62"/>
                  </a:lnTo>
                  <a:lnTo>
                    <a:pt x="47" y="66"/>
                  </a:lnTo>
                  <a:lnTo>
                    <a:pt x="54" y="70"/>
                  </a:lnTo>
                  <a:lnTo>
                    <a:pt x="59" y="75"/>
                  </a:lnTo>
                  <a:lnTo>
                    <a:pt x="64" y="80"/>
                  </a:lnTo>
                  <a:lnTo>
                    <a:pt x="70" y="85"/>
                  </a:lnTo>
                  <a:lnTo>
                    <a:pt x="73" y="90"/>
                  </a:lnTo>
                  <a:lnTo>
                    <a:pt x="76" y="94"/>
                  </a:lnTo>
                  <a:lnTo>
                    <a:pt x="80" y="106"/>
                  </a:lnTo>
                  <a:lnTo>
                    <a:pt x="83" y="123"/>
                  </a:lnTo>
                  <a:lnTo>
                    <a:pt x="85" y="143"/>
                  </a:lnTo>
                  <a:lnTo>
                    <a:pt x="85" y="158"/>
                  </a:lnTo>
                  <a:lnTo>
                    <a:pt x="84" y="170"/>
                  </a:lnTo>
                  <a:lnTo>
                    <a:pt x="83" y="180"/>
                  </a:lnTo>
                  <a:lnTo>
                    <a:pt x="84" y="191"/>
                  </a:lnTo>
                  <a:lnTo>
                    <a:pt x="87" y="198"/>
                  </a:lnTo>
                  <a:lnTo>
                    <a:pt x="89" y="202"/>
                  </a:lnTo>
                  <a:lnTo>
                    <a:pt x="91" y="200"/>
                  </a:lnTo>
                  <a:lnTo>
                    <a:pt x="92" y="195"/>
                  </a:lnTo>
                  <a:lnTo>
                    <a:pt x="91" y="187"/>
                  </a:lnTo>
                  <a:lnTo>
                    <a:pt x="91" y="177"/>
                  </a:lnTo>
                  <a:lnTo>
                    <a:pt x="93" y="168"/>
                  </a:lnTo>
                  <a:lnTo>
                    <a:pt x="96" y="161"/>
                  </a:lnTo>
                  <a:lnTo>
                    <a:pt x="97" y="155"/>
                  </a:lnTo>
                  <a:lnTo>
                    <a:pt x="98" y="146"/>
                  </a:lnTo>
                  <a:lnTo>
                    <a:pt x="98" y="131"/>
                  </a:lnTo>
                  <a:lnTo>
                    <a:pt x="98" y="117"/>
                  </a:lnTo>
                  <a:lnTo>
                    <a:pt x="97" y="107"/>
                  </a:lnTo>
                  <a:lnTo>
                    <a:pt x="110" y="121"/>
                  </a:lnTo>
                  <a:lnTo>
                    <a:pt x="124" y="137"/>
                  </a:lnTo>
                  <a:lnTo>
                    <a:pt x="138" y="155"/>
                  </a:lnTo>
                  <a:lnTo>
                    <a:pt x="152" y="172"/>
                  </a:lnTo>
                  <a:lnTo>
                    <a:pt x="166" y="188"/>
                  </a:lnTo>
                  <a:lnTo>
                    <a:pt x="177" y="202"/>
                  </a:lnTo>
                  <a:lnTo>
                    <a:pt x="187" y="212"/>
                  </a:lnTo>
                  <a:lnTo>
                    <a:pt x="195" y="217"/>
                  </a:lnTo>
                  <a:lnTo>
                    <a:pt x="189" y="208"/>
                  </a:lnTo>
                  <a:lnTo>
                    <a:pt x="184" y="197"/>
                  </a:lnTo>
                  <a:lnTo>
                    <a:pt x="177" y="187"/>
                  </a:lnTo>
                  <a:lnTo>
                    <a:pt x="171" y="176"/>
                  </a:lnTo>
                  <a:lnTo>
                    <a:pt x="164" y="166"/>
                  </a:lnTo>
                  <a:lnTo>
                    <a:pt x="159" y="156"/>
                  </a:lnTo>
                  <a:lnTo>
                    <a:pt x="154" y="148"/>
                  </a:lnTo>
                  <a:lnTo>
                    <a:pt x="151" y="143"/>
                  </a:lnTo>
                  <a:lnTo>
                    <a:pt x="149" y="138"/>
                  </a:lnTo>
                  <a:lnTo>
                    <a:pt x="145" y="132"/>
                  </a:lnTo>
                  <a:lnTo>
                    <a:pt x="138" y="126"/>
                  </a:lnTo>
                  <a:lnTo>
                    <a:pt x="131" y="118"/>
                  </a:lnTo>
                  <a:lnTo>
                    <a:pt x="125" y="112"/>
                  </a:lnTo>
                  <a:lnTo>
                    <a:pt x="118" y="106"/>
                  </a:lnTo>
                  <a:lnTo>
                    <a:pt x="112" y="101"/>
                  </a:lnTo>
                  <a:lnTo>
                    <a:pt x="108" y="97"/>
                  </a:lnTo>
                  <a:lnTo>
                    <a:pt x="113" y="97"/>
                  </a:lnTo>
                  <a:lnTo>
                    <a:pt x="120" y="99"/>
                  </a:lnTo>
                  <a:lnTo>
                    <a:pt x="126" y="100"/>
                  </a:lnTo>
                  <a:lnTo>
                    <a:pt x="134" y="101"/>
                  </a:lnTo>
                  <a:lnTo>
                    <a:pt x="141" y="104"/>
                  </a:lnTo>
                  <a:lnTo>
                    <a:pt x="147" y="106"/>
                  </a:lnTo>
                  <a:lnTo>
                    <a:pt x="152" y="110"/>
                  </a:lnTo>
                  <a:lnTo>
                    <a:pt x="156" y="112"/>
                  </a:lnTo>
                  <a:lnTo>
                    <a:pt x="162" y="116"/>
                  </a:lnTo>
                  <a:lnTo>
                    <a:pt x="167" y="117"/>
                  </a:lnTo>
                  <a:lnTo>
                    <a:pt x="170" y="116"/>
                  </a:lnTo>
                  <a:lnTo>
                    <a:pt x="166" y="110"/>
                  </a:lnTo>
                  <a:lnTo>
                    <a:pt x="160" y="105"/>
                  </a:lnTo>
                  <a:lnTo>
                    <a:pt x="152" y="100"/>
                  </a:lnTo>
                  <a:lnTo>
                    <a:pt x="143" y="94"/>
                  </a:lnTo>
                  <a:lnTo>
                    <a:pt x="131" y="87"/>
                  </a:lnTo>
                  <a:lnTo>
                    <a:pt x="120" y="82"/>
                  </a:lnTo>
                  <a:lnTo>
                    <a:pt x="108" y="77"/>
                  </a:lnTo>
                  <a:lnTo>
                    <a:pt x="97" y="74"/>
                  </a:lnTo>
                  <a:lnTo>
                    <a:pt x="87" y="72"/>
                  </a:lnTo>
                  <a:lnTo>
                    <a:pt x="81" y="70"/>
                  </a:lnTo>
                  <a:lnTo>
                    <a:pt x="75" y="67"/>
                  </a:lnTo>
                  <a:lnTo>
                    <a:pt x="70" y="62"/>
                  </a:lnTo>
                  <a:lnTo>
                    <a:pt x="63" y="59"/>
                  </a:lnTo>
                  <a:lnTo>
                    <a:pt x="58" y="54"/>
                  </a:lnTo>
                  <a:lnTo>
                    <a:pt x="52" y="49"/>
                  </a:lnTo>
                  <a:lnTo>
                    <a:pt x="48" y="45"/>
                  </a:lnTo>
                  <a:lnTo>
                    <a:pt x="44" y="40"/>
                  </a:lnTo>
                  <a:lnTo>
                    <a:pt x="51" y="37"/>
                  </a:lnTo>
                  <a:lnTo>
                    <a:pt x="59" y="36"/>
                  </a:lnTo>
                  <a:lnTo>
                    <a:pt x="68" y="35"/>
                  </a:lnTo>
                  <a:lnTo>
                    <a:pt x="79" y="35"/>
                  </a:lnTo>
                  <a:lnTo>
                    <a:pt x="89" y="35"/>
                  </a:lnTo>
                  <a:lnTo>
                    <a:pt x="98" y="35"/>
                  </a:lnTo>
                  <a:lnTo>
                    <a:pt x="106" y="36"/>
                  </a:lnTo>
                  <a:lnTo>
                    <a:pt x="113" y="37"/>
                  </a:lnTo>
                  <a:lnTo>
                    <a:pt x="122" y="40"/>
                  </a:lnTo>
                  <a:lnTo>
                    <a:pt x="127" y="39"/>
                  </a:lnTo>
                  <a:lnTo>
                    <a:pt x="125" y="35"/>
                  </a:lnTo>
                  <a:lnTo>
                    <a:pt x="113" y="30"/>
                  </a:lnTo>
                  <a:lnTo>
                    <a:pt x="102" y="27"/>
                  </a:lnTo>
                  <a:lnTo>
                    <a:pt x="91" y="26"/>
                  </a:lnTo>
                  <a:lnTo>
                    <a:pt x="79" y="24"/>
                  </a:lnTo>
                  <a:lnTo>
                    <a:pt x="67" y="24"/>
                  </a:lnTo>
                  <a:lnTo>
                    <a:pt x="55" y="22"/>
                  </a:lnTo>
                  <a:lnTo>
                    <a:pt x="44" y="22"/>
                  </a:lnTo>
                  <a:lnTo>
                    <a:pt x="37" y="21"/>
                  </a:lnTo>
                  <a:lnTo>
                    <a:pt x="30" y="21"/>
                  </a:lnTo>
                  <a:lnTo>
                    <a:pt x="22" y="19"/>
                  </a:lnTo>
                  <a:lnTo>
                    <a:pt x="17" y="14"/>
                  </a:lnTo>
                  <a:lnTo>
                    <a:pt x="13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4" name="Freeform 672">
              <a:extLst>
                <a:ext uri="{FF2B5EF4-FFF2-40B4-BE49-F238E27FC236}">
                  <a16:creationId xmlns:a16="http://schemas.microsoft.com/office/drawing/2014/main" xmlns="" id="{388F2CE0-1FD2-FF72-6AF3-522B07FEA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0" y="4032"/>
              <a:ext cx="72" cy="142"/>
            </a:xfrm>
            <a:custGeom>
              <a:avLst/>
              <a:gdLst>
                <a:gd name="T0" fmla="*/ 126 w 144"/>
                <a:gd name="T1" fmla="*/ 50 h 285"/>
                <a:gd name="T2" fmla="*/ 115 w 144"/>
                <a:gd name="T3" fmla="*/ 61 h 285"/>
                <a:gd name="T4" fmla="*/ 108 w 144"/>
                <a:gd name="T5" fmla="*/ 58 h 285"/>
                <a:gd name="T6" fmla="*/ 101 w 144"/>
                <a:gd name="T7" fmla="*/ 83 h 285"/>
                <a:gd name="T8" fmla="*/ 118 w 144"/>
                <a:gd name="T9" fmla="*/ 128 h 285"/>
                <a:gd name="T10" fmla="*/ 126 w 144"/>
                <a:gd name="T11" fmla="*/ 176 h 285"/>
                <a:gd name="T12" fmla="*/ 120 w 144"/>
                <a:gd name="T13" fmla="*/ 172 h 285"/>
                <a:gd name="T14" fmla="*/ 102 w 144"/>
                <a:gd name="T15" fmla="*/ 123 h 285"/>
                <a:gd name="T16" fmla="*/ 77 w 144"/>
                <a:gd name="T17" fmla="*/ 153 h 285"/>
                <a:gd name="T18" fmla="*/ 70 w 144"/>
                <a:gd name="T19" fmla="*/ 209 h 285"/>
                <a:gd name="T20" fmla="*/ 68 w 144"/>
                <a:gd name="T21" fmla="*/ 257 h 285"/>
                <a:gd name="T22" fmla="*/ 62 w 144"/>
                <a:gd name="T23" fmla="*/ 256 h 285"/>
                <a:gd name="T24" fmla="*/ 64 w 144"/>
                <a:gd name="T25" fmla="*/ 226 h 285"/>
                <a:gd name="T26" fmla="*/ 56 w 144"/>
                <a:gd name="T27" fmla="*/ 215 h 285"/>
                <a:gd name="T28" fmla="*/ 40 w 144"/>
                <a:gd name="T29" fmla="*/ 249 h 285"/>
                <a:gd name="T30" fmla="*/ 20 w 144"/>
                <a:gd name="T31" fmla="*/ 277 h 285"/>
                <a:gd name="T32" fmla="*/ 3 w 144"/>
                <a:gd name="T33" fmla="*/ 285 h 285"/>
                <a:gd name="T34" fmla="*/ 19 w 144"/>
                <a:gd name="T35" fmla="*/ 265 h 285"/>
                <a:gd name="T36" fmla="*/ 47 w 144"/>
                <a:gd name="T37" fmla="*/ 206 h 285"/>
                <a:gd name="T38" fmla="*/ 32 w 144"/>
                <a:gd name="T39" fmla="*/ 207 h 285"/>
                <a:gd name="T40" fmla="*/ 15 w 144"/>
                <a:gd name="T41" fmla="*/ 211 h 285"/>
                <a:gd name="T42" fmla="*/ 3 w 144"/>
                <a:gd name="T43" fmla="*/ 217 h 285"/>
                <a:gd name="T44" fmla="*/ 6 w 144"/>
                <a:gd name="T45" fmla="*/ 211 h 285"/>
                <a:gd name="T46" fmla="*/ 22 w 144"/>
                <a:gd name="T47" fmla="*/ 202 h 285"/>
                <a:gd name="T48" fmla="*/ 43 w 144"/>
                <a:gd name="T49" fmla="*/ 192 h 285"/>
                <a:gd name="T50" fmla="*/ 57 w 144"/>
                <a:gd name="T51" fmla="*/ 166 h 285"/>
                <a:gd name="T52" fmla="*/ 78 w 144"/>
                <a:gd name="T53" fmla="*/ 110 h 285"/>
                <a:gd name="T54" fmla="*/ 48 w 144"/>
                <a:gd name="T55" fmla="*/ 109 h 285"/>
                <a:gd name="T56" fmla="*/ 20 w 144"/>
                <a:gd name="T57" fmla="*/ 111 h 285"/>
                <a:gd name="T58" fmla="*/ 4 w 144"/>
                <a:gd name="T59" fmla="*/ 118 h 285"/>
                <a:gd name="T60" fmla="*/ 7 w 144"/>
                <a:gd name="T61" fmla="*/ 111 h 285"/>
                <a:gd name="T62" fmla="*/ 31 w 144"/>
                <a:gd name="T63" fmla="*/ 101 h 285"/>
                <a:gd name="T64" fmla="*/ 64 w 144"/>
                <a:gd name="T65" fmla="*/ 91 h 285"/>
                <a:gd name="T66" fmla="*/ 85 w 144"/>
                <a:gd name="T67" fmla="*/ 84 h 285"/>
                <a:gd name="T68" fmla="*/ 94 w 144"/>
                <a:gd name="T69" fmla="*/ 54 h 285"/>
                <a:gd name="T70" fmla="*/ 76 w 144"/>
                <a:gd name="T71" fmla="*/ 47 h 285"/>
                <a:gd name="T72" fmla="*/ 52 w 144"/>
                <a:gd name="T73" fmla="*/ 53 h 285"/>
                <a:gd name="T74" fmla="*/ 28 w 144"/>
                <a:gd name="T75" fmla="*/ 61 h 285"/>
                <a:gd name="T76" fmla="*/ 12 w 144"/>
                <a:gd name="T77" fmla="*/ 69 h 285"/>
                <a:gd name="T78" fmla="*/ 3 w 144"/>
                <a:gd name="T79" fmla="*/ 71 h 285"/>
                <a:gd name="T80" fmla="*/ 19 w 144"/>
                <a:gd name="T81" fmla="*/ 54 h 285"/>
                <a:gd name="T82" fmla="*/ 40 w 144"/>
                <a:gd name="T83" fmla="*/ 33 h 285"/>
                <a:gd name="T84" fmla="*/ 58 w 144"/>
                <a:gd name="T85" fmla="*/ 20 h 285"/>
                <a:gd name="T86" fmla="*/ 62 w 144"/>
                <a:gd name="T87" fmla="*/ 33 h 285"/>
                <a:gd name="T88" fmla="*/ 72 w 144"/>
                <a:gd name="T89" fmla="*/ 43 h 285"/>
                <a:gd name="T90" fmla="*/ 90 w 144"/>
                <a:gd name="T91" fmla="*/ 47 h 285"/>
                <a:gd name="T92" fmla="*/ 106 w 144"/>
                <a:gd name="T93" fmla="*/ 43 h 285"/>
                <a:gd name="T94" fmla="*/ 114 w 144"/>
                <a:gd name="T95" fmla="*/ 25 h 285"/>
                <a:gd name="T96" fmla="*/ 131 w 144"/>
                <a:gd name="T97" fmla="*/ 8 h 285"/>
                <a:gd name="T98" fmla="*/ 136 w 144"/>
                <a:gd name="T99" fmla="*/ 9 h 285"/>
                <a:gd name="T100" fmla="*/ 122 w 144"/>
                <a:gd name="T101" fmla="*/ 32 h 285"/>
                <a:gd name="T102" fmla="*/ 135 w 144"/>
                <a:gd name="T103" fmla="*/ 4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4" h="285">
                  <a:moveTo>
                    <a:pt x="141" y="40"/>
                  </a:moveTo>
                  <a:lnTo>
                    <a:pt x="133" y="45"/>
                  </a:lnTo>
                  <a:lnTo>
                    <a:pt x="126" y="50"/>
                  </a:lnTo>
                  <a:lnTo>
                    <a:pt x="120" y="58"/>
                  </a:lnTo>
                  <a:lnTo>
                    <a:pt x="118" y="65"/>
                  </a:lnTo>
                  <a:lnTo>
                    <a:pt x="115" y="61"/>
                  </a:lnTo>
                  <a:lnTo>
                    <a:pt x="112" y="59"/>
                  </a:lnTo>
                  <a:lnTo>
                    <a:pt x="111" y="58"/>
                  </a:lnTo>
                  <a:lnTo>
                    <a:pt x="108" y="58"/>
                  </a:lnTo>
                  <a:lnTo>
                    <a:pt x="106" y="61"/>
                  </a:lnTo>
                  <a:lnTo>
                    <a:pt x="103" y="71"/>
                  </a:lnTo>
                  <a:lnTo>
                    <a:pt x="101" y="83"/>
                  </a:lnTo>
                  <a:lnTo>
                    <a:pt x="102" y="90"/>
                  </a:lnTo>
                  <a:lnTo>
                    <a:pt x="108" y="104"/>
                  </a:lnTo>
                  <a:lnTo>
                    <a:pt x="118" y="128"/>
                  </a:lnTo>
                  <a:lnTo>
                    <a:pt x="124" y="151"/>
                  </a:lnTo>
                  <a:lnTo>
                    <a:pt x="127" y="167"/>
                  </a:lnTo>
                  <a:lnTo>
                    <a:pt x="126" y="176"/>
                  </a:lnTo>
                  <a:lnTo>
                    <a:pt x="123" y="180"/>
                  </a:lnTo>
                  <a:lnTo>
                    <a:pt x="120" y="179"/>
                  </a:lnTo>
                  <a:lnTo>
                    <a:pt x="120" y="172"/>
                  </a:lnTo>
                  <a:lnTo>
                    <a:pt x="118" y="159"/>
                  </a:lnTo>
                  <a:lnTo>
                    <a:pt x="111" y="140"/>
                  </a:lnTo>
                  <a:lnTo>
                    <a:pt x="102" y="123"/>
                  </a:lnTo>
                  <a:lnTo>
                    <a:pt x="93" y="113"/>
                  </a:lnTo>
                  <a:lnTo>
                    <a:pt x="85" y="129"/>
                  </a:lnTo>
                  <a:lnTo>
                    <a:pt x="77" y="153"/>
                  </a:lnTo>
                  <a:lnTo>
                    <a:pt x="70" y="175"/>
                  </a:lnTo>
                  <a:lnTo>
                    <a:pt x="69" y="192"/>
                  </a:lnTo>
                  <a:lnTo>
                    <a:pt x="70" y="209"/>
                  </a:lnTo>
                  <a:lnTo>
                    <a:pt x="72" y="227"/>
                  </a:lnTo>
                  <a:lnTo>
                    <a:pt x="72" y="246"/>
                  </a:lnTo>
                  <a:lnTo>
                    <a:pt x="68" y="257"/>
                  </a:lnTo>
                  <a:lnTo>
                    <a:pt x="64" y="261"/>
                  </a:lnTo>
                  <a:lnTo>
                    <a:pt x="62" y="260"/>
                  </a:lnTo>
                  <a:lnTo>
                    <a:pt x="62" y="256"/>
                  </a:lnTo>
                  <a:lnTo>
                    <a:pt x="64" y="249"/>
                  </a:lnTo>
                  <a:lnTo>
                    <a:pt x="65" y="239"/>
                  </a:lnTo>
                  <a:lnTo>
                    <a:pt x="64" y="226"/>
                  </a:lnTo>
                  <a:lnTo>
                    <a:pt x="62" y="215"/>
                  </a:lnTo>
                  <a:lnTo>
                    <a:pt x="60" y="206"/>
                  </a:lnTo>
                  <a:lnTo>
                    <a:pt x="56" y="215"/>
                  </a:lnTo>
                  <a:lnTo>
                    <a:pt x="51" y="225"/>
                  </a:lnTo>
                  <a:lnTo>
                    <a:pt x="45" y="236"/>
                  </a:lnTo>
                  <a:lnTo>
                    <a:pt x="40" y="249"/>
                  </a:lnTo>
                  <a:lnTo>
                    <a:pt x="33" y="260"/>
                  </a:lnTo>
                  <a:lnTo>
                    <a:pt x="27" y="270"/>
                  </a:lnTo>
                  <a:lnTo>
                    <a:pt x="20" y="277"/>
                  </a:lnTo>
                  <a:lnTo>
                    <a:pt x="12" y="282"/>
                  </a:lnTo>
                  <a:lnTo>
                    <a:pt x="6" y="285"/>
                  </a:lnTo>
                  <a:lnTo>
                    <a:pt x="3" y="285"/>
                  </a:lnTo>
                  <a:lnTo>
                    <a:pt x="4" y="281"/>
                  </a:lnTo>
                  <a:lnTo>
                    <a:pt x="10" y="277"/>
                  </a:lnTo>
                  <a:lnTo>
                    <a:pt x="19" y="265"/>
                  </a:lnTo>
                  <a:lnTo>
                    <a:pt x="31" y="244"/>
                  </a:lnTo>
                  <a:lnTo>
                    <a:pt x="41" y="221"/>
                  </a:lnTo>
                  <a:lnTo>
                    <a:pt x="47" y="206"/>
                  </a:lnTo>
                  <a:lnTo>
                    <a:pt x="43" y="206"/>
                  </a:lnTo>
                  <a:lnTo>
                    <a:pt x="37" y="207"/>
                  </a:lnTo>
                  <a:lnTo>
                    <a:pt x="32" y="207"/>
                  </a:lnTo>
                  <a:lnTo>
                    <a:pt x="25" y="209"/>
                  </a:lnTo>
                  <a:lnTo>
                    <a:pt x="20" y="210"/>
                  </a:lnTo>
                  <a:lnTo>
                    <a:pt x="15" y="211"/>
                  </a:lnTo>
                  <a:lnTo>
                    <a:pt x="11" y="214"/>
                  </a:lnTo>
                  <a:lnTo>
                    <a:pt x="7" y="215"/>
                  </a:lnTo>
                  <a:lnTo>
                    <a:pt x="3" y="217"/>
                  </a:lnTo>
                  <a:lnTo>
                    <a:pt x="0" y="217"/>
                  </a:lnTo>
                  <a:lnTo>
                    <a:pt x="2" y="215"/>
                  </a:lnTo>
                  <a:lnTo>
                    <a:pt x="6" y="211"/>
                  </a:lnTo>
                  <a:lnTo>
                    <a:pt x="10" y="209"/>
                  </a:lnTo>
                  <a:lnTo>
                    <a:pt x="15" y="205"/>
                  </a:lnTo>
                  <a:lnTo>
                    <a:pt x="22" y="202"/>
                  </a:lnTo>
                  <a:lnTo>
                    <a:pt x="29" y="199"/>
                  </a:lnTo>
                  <a:lnTo>
                    <a:pt x="36" y="195"/>
                  </a:lnTo>
                  <a:lnTo>
                    <a:pt x="43" y="192"/>
                  </a:lnTo>
                  <a:lnTo>
                    <a:pt x="48" y="189"/>
                  </a:lnTo>
                  <a:lnTo>
                    <a:pt x="52" y="187"/>
                  </a:lnTo>
                  <a:lnTo>
                    <a:pt x="57" y="166"/>
                  </a:lnTo>
                  <a:lnTo>
                    <a:pt x="65" y="143"/>
                  </a:lnTo>
                  <a:lnTo>
                    <a:pt x="73" y="121"/>
                  </a:lnTo>
                  <a:lnTo>
                    <a:pt x="78" y="110"/>
                  </a:lnTo>
                  <a:lnTo>
                    <a:pt x="69" y="109"/>
                  </a:lnTo>
                  <a:lnTo>
                    <a:pt x="58" y="109"/>
                  </a:lnTo>
                  <a:lnTo>
                    <a:pt x="48" y="109"/>
                  </a:lnTo>
                  <a:lnTo>
                    <a:pt x="39" y="109"/>
                  </a:lnTo>
                  <a:lnTo>
                    <a:pt x="28" y="110"/>
                  </a:lnTo>
                  <a:lnTo>
                    <a:pt x="20" y="111"/>
                  </a:lnTo>
                  <a:lnTo>
                    <a:pt x="14" y="114"/>
                  </a:lnTo>
                  <a:lnTo>
                    <a:pt x="10" y="115"/>
                  </a:lnTo>
                  <a:lnTo>
                    <a:pt x="4" y="118"/>
                  </a:lnTo>
                  <a:lnTo>
                    <a:pt x="3" y="118"/>
                  </a:lnTo>
                  <a:lnTo>
                    <a:pt x="3" y="115"/>
                  </a:lnTo>
                  <a:lnTo>
                    <a:pt x="7" y="111"/>
                  </a:lnTo>
                  <a:lnTo>
                    <a:pt x="12" y="109"/>
                  </a:lnTo>
                  <a:lnTo>
                    <a:pt x="20" y="105"/>
                  </a:lnTo>
                  <a:lnTo>
                    <a:pt x="31" y="101"/>
                  </a:lnTo>
                  <a:lnTo>
                    <a:pt x="43" y="98"/>
                  </a:lnTo>
                  <a:lnTo>
                    <a:pt x="53" y="95"/>
                  </a:lnTo>
                  <a:lnTo>
                    <a:pt x="64" y="91"/>
                  </a:lnTo>
                  <a:lnTo>
                    <a:pt x="73" y="90"/>
                  </a:lnTo>
                  <a:lnTo>
                    <a:pt x="78" y="89"/>
                  </a:lnTo>
                  <a:lnTo>
                    <a:pt x="85" y="84"/>
                  </a:lnTo>
                  <a:lnTo>
                    <a:pt x="90" y="73"/>
                  </a:lnTo>
                  <a:lnTo>
                    <a:pt x="93" y="61"/>
                  </a:lnTo>
                  <a:lnTo>
                    <a:pt x="94" y="54"/>
                  </a:lnTo>
                  <a:lnTo>
                    <a:pt x="91" y="50"/>
                  </a:lnTo>
                  <a:lnTo>
                    <a:pt x="85" y="48"/>
                  </a:lnTo>
                  <a:lnTo>
                    <a:pt x="76" y="47"/>
                  </a:lnTo>
                  <a:lnTo>
                    <a:pt x="69" y="48"/>
                  </a:lnTo>
                  <a:lnTo>
                    <a:pt x="61" y="50"/>
                  </a:lnTo>
                  <a:lnTo>
                    <a:pt x="52" y="53"/>
                  </a:lnTo>
                  <a:lnTo>
                    <a:pt x="44" y="56"/>
                  </a:lnTo>
                  <a:lnTo>
                    <a:pt x="35" y="59"/>
                  </a:lnTo>
                  <a:lnTo>
                    <a:pt x="28" y="61"/>
                  </a:lnTo>
                  <a:lnTo>
                    <a:pt x="22" y="64"/>
                  </a:lnTo>
                  <a:lnTo>
                    <a:pt x="16" y="66"/>
                  </a:lnTo>
                  <a:lnTo>
                    <a:pt x="12" y="69"/>
                  </a:lnTo>
                  <a:lnTo>
                    <a:pt x="7" y="73"/>
                  </a:lnTo>
                  <a:lnTo>
                    <a:pt x="3" y="74"/>
                  </a:lnTo>
                  <a:lnTo>
                    <a:pt x="3" y="71"/>
                  </a:lnTo>
                  <a:lnTo>
                    <a:pt x="8" y="65"/>
                  </a:lnTo>
                  <a:lnTo>
                    <a:pt x="14" y="60"/>
                  </a:lnTo>
                  <a:lnTo>
                    <a:pt x="19" y="54"/>
                  </a:lnTo>
                  <a:lnTo>
                    <a:pt x="25" y="47"/>
                  </a:lnTo>
                  <a:lnTo>
                    <a:pt x="32" y="39"/>
                  </a:lnTo>
                  <a:lnTo>
                    <a:pt x="40" y="33"/>
                  </a:lnTo>
                  <a:lnTo>
                    <a:pt x="47" y="27"/>
                  </a:lnTo>
                  <a:lnTo>
                    <a:pt x="53" y="23"/>
                  </a:lnTo>
                  <a:lnTo>
                    <a:pt x="58" y="20"/>
                  </a:lnTo>
                  <a:lnTo>
                    <a:pt x="58" y="24"/>
                  </a:lnTo>
                  <a:lnTo>
                    <a:pt x="60" y="28"/>
                  </a:lnTo>
                  <a:lnTo>
                    <a:pt x="62" y="33"/>
                  </a:lnTo>
                  <a:lnTo>
                    <a:pt x="64" y="37"/>
                  </a:lnTo>
                  <a:lnTo>
                    <a:pt x="68" y="40"/>
                  </a:lnTo>
                  <a:lnTo>
                    <a:pt x="72" y="43"/>
                  </a:lnTo>
                  <a:lnTo>
                    <a:pt x="77" y="44"/>
                  </a:lnTo>
                  <a:lnTo>
                    <a:pt x="83" y="45"/>
                  </a:lnTo>
                  <a:lnTo>
                    <a:pt x="90" y="47"/>
                  </a:lnTo>
                  <a:lnTo>
                    <a:pt x="95" y="45"/>
                  </a:lnTo>
                  <a:lnTo>
                    <a:pt x="101" y="45"/>
                  </a:lnTo>
                  <a:lnTo>
                    <a:pt x="106" y="43"/>
                  </a:lnTo>
                  <a:lnTo>
                    <a:pt x="111" y="38"/>
                  </a:lnTo>
                  <a:lnTo>
                    <a:pt x="114" y="32"/>
                  </a:lnTo>
                  <a:lnTo>
                    <a:pt x="114" y="25"/>
                  </a:lnTo>
                  <a:lnTo>
                    <a:pt x="114" y="20"/>
                  </a:lnTo>
                  <a:lnTo>
                    <a:pt x="122" y="13"/>
                  </a:lnTo>
                  <a:lnTo>
                    <a:pt x="131" y="8"/>
                  </a:lnTo>
                  <a:lnTo>
                    <a:pt x="140" y="3"/>
                  </a:lnTo>
                  <a:lnTo>
                    <a:pt x="144" y="0"/>
                  </a:lnTo>
                  <a:lnTo>
                    <a:pt x="136" y="9"/>
                  </a:lnTo>
                  <a:lnTo>
                    <a:pt x="127" y="18"/>
                  </a:lnTo>
                  <a:lnTo>
                    <a:pt x="122" y="25"/>
                  </a:lnTo>
                  <a:lnTo>
                    <a:pt x="122" y="32"/>
                  </a:lnTo>
                  <a:lnTo>
                    <a:pt x="126" y="37"/>
                  </a:lnTo>
                  <a:lnTo>
                    <a:pt x="130" y="42"/>
                  </a:lnTo>
                  <a:lnTo>
                    <a:pt x="135" y="43"/>
                  </a:lnTo>
                  <a:lnTo>
                    <a:pt x="141" y="4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5" name="Freeform 673">
              <a:extLst>
                <a:ext uri="{FF2B5EF4-FFF2-40B4-BE49-F238E27FC236}">
                  <a16:creationId xmlns:a16="http://schemas.microsoft.com/office/drawing/2014/main" xmlns="" id="{F2574F67-AEB1-E98B-AA73-4C5D99750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0" y="4080"/>
              <a:ext cx="11" cy="18"/>
            </a:xfrm>
            <a:custGeom>
              <a:avLst/>
              <a:gdLst>
                <a:gd name="T0" fmla="*/ 0 w 22"/>
                <a:gd name="T1" fmla="*/ 0 h 36"/>
                <a:gd name="T2" fmla="*/ 5 w 22"/>
                <a:gd name="T3" fmla="*/ 1 h 36"/>
                <a:gd name="T4" fmla="*/ 11 w 22"/>
                <a:gd name="T5" fmla="*/ 1 h 36"/>
                <a:gd name="T6" fmla="*/ 16 w 22"/>
                <a:gd name="T7" fmla="*/ 1 h 36"/>
                <a:gd name="T8" fmla="*/ 20 w 22"/>
                <a:gd name="T9" fmla="*/ 0 h 36"/>
                <a:gd name="T10" fmla="*/ 21 w 22"/>
                <a:gd name="T11" fmla="*/ 8 h 36"/>
                <a:gd name="T12" fmla="*/ 22 w 22"/>
                <a:gd name="T13" fmla="*/ 17 h 36"/>
                <a:gd name="T14" fmla="*/ 21 w 22"/>
                <a:gd name="T15" fmla="*/ 25 h 36"/>
                <a:gd name="T16" fmla="*/ 20 w 22"/>
                <a:gd name="T17" fmla="*/ 33 h 36"/>
                <a:gd name="T18" fmla="*/ 18 w 22"/>
                <a:gd name="T19" fmla="*/ 36 h 36"/>
                <a:gd name="T20" fmla="*/ 17 w 22"/>
                <a:gd name="T21" fmla="*/ 36 h 36"/>
                <a:gd name="T22" fmla="*/ 16 w 22"/>
                <a:gd name="T23" fmla="*/ 35 h 36"/>
                <a:gd name="T24" fmla="*/ 16 w 22"/>
                <a:gd name="T25" fmla="*/ 31 h 36"/>
                <a:gd name="T26" fmla="*/ 15 w 22"/>
                <a:gd name="T27" fmla="*/ 25 h 36"/>
                <a:gd name="T28" fmla="*/ 11 w 22"/>
                <a:gd name="T29" fmla="*/ 16 h 36"/>
                <a:gd name="T30" fmla="*/ 5 w 22"/>
                <a:gd name="T31" fmla="*/ 7 h 36"/>
                <a:gd name="T32" fmla="*/ 0 w 22"/>
                <a:gd name="T3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36">
                  <a:moveTo>
                    <a:pt x="0" y="0"/>
                  </a:moveTo>
                  <a:lnTo>
                    <a:pt x="5" y="1"/>
                  </a:lnTo>
                  <a:lnTo>
                    <a:pt x="11" y="1"/>
                  </a:lnTo>
                  <a:lnTo>
                    <a:pt x="16" y="1"/>
                  </a:lnTo>
                  <a:lnTo>
                    <a:pt x="20" y="0"/>
                  </a:lnTo>
                  <a:lnTo>
                    <a:pt x="21" y="8"/>
                  </a:lnTo>
                  <a:lnTo>
                    <a:pt x="22" y="17"/>
                  </a:lnTo>
                  <a:lnTo>
                    <a:pt x="21" y="25"/>
                  </a:lnTo>
                  <a:lnTo>
                    <a:pt x="20" y="33"/>
                  </a:lnTo>
                  <a:lnTo>
                    <a:pt x="18" y="36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1"/>
                  </a:lnTo>
                  <a:lnTo>
                    <a:pt x="15" y="25"/>
                  </a:lnTo>
                  <a:lnTo>
                    <a:pt x="11" y="16"/>
                  </a:lnTo>
                  <a:lnTo>
                    <a:pt x="5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6" name="Freeform 674">
              <a:extLst>
                <a:ext uri="{FF2B5EF4-FFF2-40B4-BE49-F238E27FC236}">
                  <a16:creationId xmlns:a16="http://schemas.microsoft.com/office/drawing/2014/main" xmlns="" id="{4DFF4819-97EB-18D3-2417-698A0327D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0" y="3959"/>
              <a:ext cx="220" cy="126"/>
            </a:xfrm>
            <a:custGeom>
              <a:avLst/>
              <a:gdLst>
                <a:gd name="T0" fmla="*/ 397 w 441"/>
                <a:gd name="T1" fmla="*/ 93 h 250"/>
                <a:gd name="T2" fmla="*/ 355 w 441"/>
                <a:gd name="T3" fmla="*/ 112 h 250"/>
                <a:gd name="T4" fmla="*/ 323 w 441"/>
                <a:gd name="T5" fmla="*/ 168 h 250"/>
                <a:gd name="T6" fmla="*/ 286 w 441"/>
                <a:gd name="T7" fmla="*/ 210 h 250"/>
                <a:gd name="T8" fmla="*/ 240 w 441"/>
                <a:gd name="T9" fmla="*/ 245 h 250"/>
                <a:gd name="T10" fmla="*/ 227 w 441"/>
                <a:gd name="T11" fmla="*/ 247 h 250"/>
                <a:gd name="T12" fmla="*/ 256 w 441"/>
                <a:gd name="T13" fmla="*/ 222 h 250"/>
                <a:gd name="T14" fmla="*/ 301 w 441"/>
                <a:gd name="T15" fmla="*/ 181 h 250"/>
                <a:gd name="T16" fmla="*/ 322 w 441"/>
                <a:gd name="T17" fmla="*/ 138 h 250"/>
                <a:gd name="T18" fmla="*/ 319 w 441"/>
                <a:gd name="T19" fmla="*/ 126 h 250"/>
                <a:gd name="T20" fmla="*/ 291 w 441"/>
                <a:gd name="T21" fmla="*/ 139 h 250"/>
                <a:gd name="T22" fmla="*/ 257 w 441"/>
                <a:gd name="T23" fmla="*/ 156 h 250"/>
                <a:gd name="T24" fmla="*/ 210 w 441"/>
                <a:gd name="T25" fmla="*/ 198 h 250"/>
                <a:gd name="T26" fmla="*/ 144 w 441"/>
                <a:gd name="T27" fmla="*/ 233 h 250"/>
                <a:gd name="T28" fmla="*/ 120 w 441"/>
                <a:gd name="T29" fmla="*/ 234 h 250"/>
                <a:gd name="T30" fmla="*/ 174 w 441"/>
                <a:gd name="T31" fmla="*/ 207 h 250"/>
                <a:gd name="T32" fmla="*/ 228 w 441"/>
                <a:gd name="T33" fmla="*/ 161 h 250"/>
                <a:gd name="T34" fmla="*/ 224 w 441"/>
                <a:gd name="T35" fmla="*/ 149 h 250"/>
                <a:gd name="T36" fmla="*/ 194 w 441"/>
                <a:gd name="T37" fmla="*/ 152 h 250"/>
                <a:gd name="T38" fmla="*/ 168 w 441"/>
                <a:gd name="T39" fmla="*/ 154 h 250"/>
                <a:gd name="T40" fmla="*/ 119 w 441"/>
                <a:gd name="T41" fmla="*/ 177 h 250"/>
                <a:gd name="T42" fmla="*/ 54 w 441"/>
                <a:gd name="T43" fmla="*/ 198 h 250"/>
                <a:gd name="T44" fmla="*/ 37 w 441"/>
                <a:gd name="T45" fmla="*/ 195 h 250"/>
                <a:gd name="T46" fmla="*/ 87 w 441"/>
                <a:gd name="T47" fmla="*/ 181 h 250"/>
                <a:gd name="T48" fmla="*/ 132 w 441"/>
                <a:gd name="T49" fmla="*/ 154 h 250"/>
                <a:gd name="T50" fmla="*/ 89 w 441"/>
                <a:gd name="T51" fmla="*/ 144 h 250"/>
                <a:gd name="T52" fmla="*/ 27 w 441"/>
                <a:gd name="T53" fmla="*/ 152 h 250"/>
                <a:gd name="T54" fmla="*/ 0 w 441"/>
                <a:gd name="T55" fmla="*/ 157 h 250"/>
                <a:gd name="T56" fmla="*/ 40 w 441"/>
                <a:gd name="T57" fmla="*/ 138 h 250"/>
                <a:gd name="T58" fmla="*/ 115 w 441"/>
                <a:gd name="T59" fmla="*/ 128 h 250"/>
                <a:gd name="T60" fmla="*/ 108 w 441"/>
                <a:gd name="T61" fmla="*/ 108 h 250"/>
                <a:gd name="T62" fmla="*/ 65 w 441"/>
                <a:gd name="T63" fmla="*/ 80 h 250"/>
                <a:gd name="T64" fmla="*/ 49 w 441"/>
                <a:gd name="T65" fmla="*/ 65 h 250"/>
                <a:gd name="T66" fmla="*/ 95 w 441"/>
                <a:gd name="T67" fmla="*/ 84 h 250"/>
                <a:gd name="T68" fmla="*/ 154 w 441"/>
                <a:gd name="T69" fmla="*/ 118 h 250"/>
                <a:gd name="T70" fmla="*/ 185 w 441"/>
                <a:gd name="T71" fmla="*/ 126 h 250"/>
                <a:gd name="T72" fmla="*/ 219 w 441"/>
                <a:gd name="T73" fmla="*/ 126 h 250"/>
                <a:gd name="T74" fmla="*/ 208 w 441"/>
                <a:gd name="T75" fmla="*/ 102 h 250"/>
                <a:gd name="T76" fmla="*/ 178 w 441"/>
                <a:gd name="T77" fmla="*/ 72 h 250"/>
                <a:gd name="T78" fmla="*/ 156 w 441"/>
                <a:gd name="T79" fmla="*/ 56 h 250"/>
                <a:gd name="T80" fmla="*/ 136 w 441"/>
                <a:gd name="T81" fmla="*/ 43 h 250"/>
                <a:gd name="T82" fmla="*/ 128 w 441"/>
                <a:gd name="T83" fmla="*/ 27 h 250"/>
                <a:gd name="T84" fmla="*/ 181 w 441"/>
                <a:gd name="T85" fmla="*/ 65 h 250"/>
                <a:gd name="T86" fmla="*/ 233 w 441"/>
                <a:gd name="T87" fmla="*/ 104 h 250"/>
                <a:gd name="T88" fmla="*/ 260 w 441"/>
                <a:gd name="T89" fmla="*/ 117 h 250"/>
                <a:gd name="T90" fmla="*/ 289 w 441"/>
                <a:gd name="T91" fmla="*/ 112 h 250"/>
                <a:gd name="T92" fmla="*/ 318 w 441"/>
                <a:gd name="T93" fmla="*/ 104 h 250"/>
                <a:gd name="T94" fmla="*/ 323 w 441"/>
                <a:gd name="T95" fmla="*/ 92 h 250"/>
                <a:gd name="T96" fmla="*/ 287 w 441"/>
                <a:gd name="T97" fmla="*/ 58 h 250"/>
                <a:gd name="T98" fmla="*/ 233 w 441"/>
                <a:gd name="T99" fmla="*/ 15 h 250"/>
                <a:gd name="T100" fmla="*/ 228 w 441"/>
                <a:gd name="T101" fmla="*/ 2 h 250"/>
                <a:gd name="T102" fmla="*/ 281 w 441"/>
                <a:gd name="T103" fmla="*/ 40 h 250"/>
                <a:gd name="T104" fmla="*/ 336 w 441"/>
                <a:gd name="T105" fmla="*/ 80 h 250"/>
                <a:gd name="T106" fmla="*/ 373 w 441"/>
                <a:gd name="T107" fmla="*/ 78 h 250"/>
                <a:gd name="T108" fmla="*/ 431 w 441"/>
                <a:gd name="T109" fmla="*/ 67 h 250"/>
                <a:gd name="T110" fmla="*/ 431 w 441"/>
                <a:gd name="T111" fmla="*/ 7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1" h="250">
                  <a:moveTo>
                    <a:pt x="423" y="80"/>
                  </a:moveTo>
                  <a:lnTo>
                    <a:pt x="416" y="83"/>
                  </a:lnTo>
                  <a:lnTo>
                    <a:pt x="407" y="88"/>
                  </a:lnTo>
                  <a:lnTo>
                    <a:pt x="397" y="93"/>
                  </a:lnTo>
                  <a:lnTo>
                    <a:pt x="384" y="98"/>
                  </a:lnTo>
                  <a:lnTo>
                    <a:pt x="372" y="103"/>
                  </a:lnTo>
                  <a:lnTo>
                    <a:pt x="361" y="108"/>
                  </a:lnTo>
                  <a:lnTo>
                    <a:pt x="355" y="112"/>
                  </a:lnTo>
                  <a:lnTo>
                    <a:pt x="351" y="116"/>
                  </a:lnTo>
                  <a:lnTo>
                    <a:pt x="345" y="127"/>
                  </a:lnTo>
                  <a:lnTo>
                    <a:pt x="335" y="147"/>
                  </a:lnTo>
                  <a:lnTo>
                    <a:pt x="323" y="168"/>
                  </a:lnTo>
                  <a:lnTo>
                    <a:pt x="312" y="184"/>
                  </a:lnTo>
                  <a:lnTo>
                    <a:pt x="306" y="192"/>
                  </a:lnTo>
                  <a:lnTo>
                    <a:pt x="297" y="200"/>
                  </a:lnTo>
                  <a:lnTo>
                    <a:pt x="286" y="210"/>
                  </a:lnTo>
                  <a:lnTo>
                    <a:pt x="273" y="220"/>
                  </a:lnTo>
                  <a:lnTo>
                    <a:pt x="261" y="230"/>
                  </a:lnTo>
                  <a:lnTo>
                    <a:pt x="251" y="239"/>
                  </a:lnTo>
                  <a:lnTo>
                    <a:pt x="240" y="245"/>
                  </a:lnTo>
                  <a:lnTo>
                    <a:pt x="233" y="249"/>
                  </a:lnTo>
                  <a:lnTo>
                    <a:pt x="227" y="250"/>
                  </a:lnTo>
                  <a:lnTo>
                    <a:pt x="224" y="249"/>
                  </a:lnTo>
                  <a:lnTo>
                    <a:pt x="227" y="247"/>
                  </a:lnTo>
                  <a:lnTo>
                    <a:pt x="231" y="243"/>
                  </a:lnTo>
                  <a:lnTo>
                    <a:pt x="236" y="239"/>
                  </a:lnTo>
                  <a:lnTo>
                    <a:pt x="244" y="232"/>
                  </a:lnTo>
                  <a:lnTo>
                    <a:pt x="256" y="222"/>
                  </a:lnTo>
                  <a:lnTo>
                    <a:pt x="268" y="212"/>
                  </a:lnTo>
                  <a:lnTo>
                    <a:pt x="279" y="200"/>
                  </a:lnTo>
                  <a:lnTo>
                    <a:pt x="291" y="191"/>
                  </a:lnTo>
                  <a:lnTo>
                    <a:pt x="301" y="181"/>
                  </a:lnTo>
                  <a:lnTo>
                    <a:pt x="306" y="174"/>
                  </a:lnTo>
                  <a:lnTo>
                    <a:pt x="312" y="163"/>
                  </a:lnTo>
                  <a:lnTo>
                    <a:pt x="318" y="149"/>
                  </a:lnTo>
                  <a:lnTo>
                    <a:pt x="322" y="138"/>
                  </a:lnTo>
                  <a:lnTo>
                    <a:pt x="324" y="129"/>
                  </a:lnTo>
                  <a:lnTo>
                    <a:pt x="324" y="126"/>
                  </a:lnTo>
                  <a:lnTo>
                    <a:pt x="323" y="124"/>
                  </a:lnTo>
                  <a:lnTo>
                    <a:pt x="319" y="126"/>
                  </a:lnTo>
                  <a:lnTo>
                    <a:pt x="312" y="128"/>
                  </a:lnTo>
                  <a:lnTo>
                    <a:pt x="307" y="131"/>
                  </a:lnTo>
                  <a:lnTo>
                    <a:pt x="299" y="136"/>
                  </a:lnTo>
                  <a:lnTo>
                    <a:pt x="291" y="139"/>
                  </a:lnTo>
                  <a:lnTo>
                    <a:pt x="282" y="144"/>
                  </a:lnTo>
                  <a:lnTo>
                    <a:pt x="273" y="149"/>
                  </a:lnTo>
                  <a:lnTo>
                    <a:pt x="264" y="153"/>
                  </a:lnTo>
                  <a:lnTo>
                    <a:pt x="257" y="156"/>
                  </a:lnTo>
                  <a:lnTo>
                    <a:pt x="252" y="157"/>
                  </a:lnTo>
                  <a:lnTo>
                    <a:pt x="241" y="172"/>
                  </a:lnTo>
                  <a:lnTo>
                    <a:pt x="227" y="186"/>
                  </a:lnTo>
                  <a:lnTo>
                    <a:pt x="210" y="198"/>
                  </a:lnTo>
                  <a:lnTo>
                    <a:pt x="191" y="210"/>
                  </a:lnTo>
                  <a:lnTo>
                    <a:pt x="173" y="220"/>
                  </a:lnTo>
                  <a:lnTo>
                    <a:pt x="157" y="228"/>
                  </a:lnTo>
                  <a:lnTo>
                    <a:pt x="144" y="233"/>
                  </a:lnTo>
                  <a:lnTo>
                    <a:pt x="135" y="235"/>
                  </a:lnTo>
                  <a:lnTo>
                    <a:pt x="124" y="237"/>
                  </a:lnTo>
                  <a:lnTo>
                    <a:pt x="119" y="237"/>
                  </a:lnTo>
                  <a:lnTo>
                    <a:pt x="120" y="234"/>
                  </a:lnTo>
                  <a:lnTo>
                    <a:pt x="128" y="232"/>
                  </a:lnTo>
                  <a:lnTo>
                    <a:pt x="141" y="225"/>
                  </a:lnTo>
                  <a:lnTo>
                    <a:pt x="157" y="217"/>
                  </a:lnTo>
                  <a:lnTo>
                    <a:pt x="174" y="207"/>
                  </a:lnTo>
                  <a:lnTo>
                    <a:pt x="190" y="194"/>
                  </a:lnTo>
                  <a:lnTo>
                    <a:pt x="206" y="182"/>
                  </a:lnTo>
                  <a:lnTo>
                    <a:pt x="219" y="171"/>
                  </a:lnTo>
                  <a:lnTo>
                    <a:pt x="228" y="161"/>
                  </a:lnTo>
                  <a:lnTo>
                    <a:pt x="232" y="153"/>
                  </a:lnTo>
                  <a:lnTo>
                    <a:pt x="232" y="151"/>
                  </a:lnTo>
                  <a:lnTo>
                    <a:pt x="229" y="149"/>
                  </a:lnTo>
                  <a:lnTo>
                    <a:pt x="224" y="149"/>
                  </a:lnTo>
                  <a:lnTo>
                    <a:pt x="215" y="149"/>
                  </a:lnTo>
                  <a:lnTo>
                    <a:pt x="208" y="149"/>
                  </a:lnTo>
                  <a:lnTo>
                    <a:pt x="202" y="151"/>
                  </a:lnTo>
                  <a:lnTo>
                    <a:pt x="194" y="152"/>
                  </a:lnTo>
                  <a:lnTo>
                    <a:pt x="187" y="152"/>
                  </a:lnTo>
                  <a:lnTo>
                    <a:pt x="179" y="153"/>
                  </a:lnTo>
                  <a:lnTo>
                    <a:pt x="173" y="154"/>
                  </a:lnTo>
                  <a:lnTo>
                    <a:pt x="168" y="154"/>
                  </a:lnTo>
                  <a:lnTo>
                    <a:pt x="164" y="154"/>
                  </a:lnTo>
                  <a:lnTo>
                    <a:pt x="152" y="162"/>
                  </a:lnTo>
                  <a:lnTo>
                    <a:pt x="136" y="169"/>
                  </a:lnTo>
                  <a:lnTo>
                    <a:pt x="119" y="177"/>
                  </a:lnTo>
                  <a:lnTo>
                    <a:pt x="100" y="183"/>
                  </a:lnTo>
                  <a:lnTo>
                    <a:pt x="82" y="189"/>
                  </a:lnTo>
                  <a:lnTo>
                    <a:pt x="66" y="194"/>
                  </a:lnTo>
                  <a:lnTo>
                    <a:pt x="54" y="198"/>
                  </a:lnTo>
                  <a:lnTo>
                    <a:pt x="46" y="200"/>
                  </a:lnTo>
                  <a:lnTo>
                    <a:pt x="38" y="202"/>
                  </a:lnTo>
                  <a:lnTo>
                    <a:pt x="35" y="199"/>
                  </a:lnTo>
                  <a:lnTo>
                    <a:pt x="37" y="195"/>
                  </a:lnTo>
                  <a:lnTo>
                    <a:pt x="48" y="192"/>
                  </a:lnTo>
                  <a:lnTo>
                    <a:pt x="60" y="189"/>
                  </a:lnTo>
                  <a:lnTo>
                    <a:pt x="73" y="186"/>
                  </a:lnTo>
                  <a:lnTo>
                    <a:pt x="87" y="181"/>
                  </a:lnTo>
                  <a:lnTo>
                    <a:pt x="100" y="174"/>
                  </a:lnTo>
                  <a:lnTo>
                    <a:pt x="114" y="168"/>
                  </a:lnTo>
                  <a:lnTo>
                    <a:pt x="124" y="161"/>
                  </a:lnTo>
                  <a:lnTo>
                    <a:pt x="132" y="154"/>
                  </a:lnTo>
                  <a:lnTo>
                    <a:pt x="137" y="148"/>
                  </a:lnTo>
                  <a:lnTo>
                    <a:pt x="123" y="146"/>
                  </a:lnTo>
                  <a:lnTo>
                    <a:pt x="107" y="144"/>
                  </a:lnTo>
                  <a:lnTo>
                    <a:pt x="89" y="144"/>
                  </a:lnTo>
                  <a:lnTo>
                    <a:pt x="71" y="146"/>
                  </a:lnTo>
                  <a:lnTo>
                    <a:pt x="54" y="148"/>
                  </a:lnTo>
                  <a:lnTo>
                    <a:pt x="38" y="151"/>
                  </a:lnTo>
                  <a:lnTo>
                    <a:pt x="27" y="152"/>
                  </a:lnTo>
                  <a:lnTo>
                    <a:pt x="17" y="154"/>
                  </a:lnTo>
                  <a:lnTo>
                    <a:pt x="7" y="157"/>
                  </a:lnTo>
                  <a:lnTo>
                    <a:pt x="0" y="158"/>
                  </a:lnTo>
                  <a:lnTo>
                    <a:pt x="0" y="157"/>
                  </a:lnTo>
                  <a:lnTo>
                    <a:pt x="7" y="152"/>
                  </a:lnTo>
                  <a:lnTo>
                    <a:pt x="15" y="148"/>
                  </a:lnTo>
                  <a:lnTo>
                    <a:pt x="25" y="143"/>
                  </a:lnTo>
                  <a:lnTo>
                    <a:pt x="40" y="138"/>
                  </a:lnTo>
                  <a:lnTo>
                    <a:pt x="57" y="134"/>
                  </a:lnTo>
                  <a:lnTo>
                    <a:pt x="75" y="131"/>
                  </a:lnTo>
                  <a:lnTo>
                    <a:pt x="95" y="128"/>
                  </a:lnTo>
                  <a:lnTo>
                    <a:pt x="115" y="128"/>
                  </a:lnTo>
                  <a:lnTo>
                    <a:pt x="133" y="131"/>
                  </a:lnTo>
                  <a:lnTo>
                    <a:pt x="128" y="124"/>
                  </a:lnTo>
                  <a:lnTo>
                    <a:pt x="119" y="116"/>
                  </a:lnTo>
                  <a:lnTo>
                    <a:pt x="108" y="108"/>
                  </a:lnTo>
                  <a:lnTo>
                    <a:pt x="96" y="99"/>
                  </a:lnTo>
                  <a:lnTo>
                    <a:pt x="85" y="92"/>
                  </a:lnTo>
                  <a:lnTo>
                    <a:pt x="74" y="86"/>
                  </a:lnTo>
                  <a:lnTo>
                    <a:pt x="65" y="80"/>
                  </a:lnTo>
                  <a:lnTo>
                    <a:pt x="58" y="76"/>
                  </a:lnTo>
                  <a:lnTo>
                    <a:pt x="49" y="71"/>
                  </a:lnTo>
                  <a:lnTo>
                    <a:pt x="46" y="67"/>
                  </a:lnTo>
                  <a:lnTo>
                    <a:pt x="49" y="65"/>
                  </a:lnTo>
                  <a:lnTo>
                    <a:pt x="58" y="67"/>
                  </a:lnTo>
                  <a:lnTo>
                    <a:pt x="67" y="71"/>
                  </a:lnTo>
                  <a:lnTo>
                    <a:pt x="81" y="77"/>
                  </a:lnTo>
                  <a:lnTo>
                    <a:pt x="95" y="84"/>
                  </a:lnTo>
                  <a:lnTo>
                    <a:pt x="112" y="93"/>
                  </a:lnTo>
                  <a:lnTo>
                    <a:pt x="128" y="102"/>
                  </a:lnTo>
                  <a:lnTo>
                    <a:pt x="143" y="111"/>
                  </a:lnTo>
                  <a:lnTo>
                    <a:pt x="154" y="118"/>
                  </a:lnTo>
                  <a:lnTo>
                    <a:pt x="161" y="124"/>
                  </a:lnTo>
                  <a:lnTo>
                    <a:pt x="168" y="124"/>
                  </a:lnTo>
                  <a:lnTo>
                    <a:pt x="175" y="126"/>
                  </a:lnTo>
                  <a:lnTo>
                    <a:pt x="185" y="126"/>
                  </a:lnTo>
                  <a:lnTo>
                    <a:pt x="194" y="126"/>
                  </a:lnTo>
                  <a:lnTo>
                    <a:pt x="203" y="126"/>
                  </a:lnTo>
                  <a:lnTo>
                    <a:pt x="212" y="126"/>
                  </a:lnTo>
                  <a:lnTo>
                    <a:pt x="219" y="126"/>
                  </a:lnTo>
                  <a:lnTo>
                    <a:pt x="224" y="126"/>
                  </a:lnTo>
                  <a:lnTo>
                    <a:pt x="222" y="118"/>
                  </a:lnTo>
                  <a:lnTo>
                    <a:pt x="215" y="111"/>
                  </a:lnTo>
                  <a:lnTo>
                    <a:pt x="208" y="102"/>
                  </a:lnTo>
                  <a:lnTo>
                    <a:pt x="200" y="93"/>
                  </a:lnTo>
                  <a:lnTo>
                    <a:pt x="193" y="86"/>
                  </a:lnTo>
                  <a:lnTo>
                    <a:pt x="185" y="78"/>
                  </a:lnTo>
                  <a:lnTo>
                    <a:pt x="178" y="72"/>
                  </a:lnTo>
                  <a:lnTo>
                    <a:pt x="173" y="67"/>
                  </a:lnTo>
                  <a:lnTo>
                    <a:pt x="168" y="63"/>
                  </a:lnTo>
                  <a:lnTo>
                    <a:pt x="162" y="60"/>
                  </a:lnTo>
                  <a:lnTo>
                    <a:pt x="156" y="56"/>
                  </a:lnTo>
                  <a:lnTo>
                    <a:pt x="150" y="52"/>
                  </a:lnTo>
                  <a:lnTo>
                    <a:pt x="145" y="50"/>
                  </a:lnTo>
                  <a:lnTo>
                    <a:pt x="140" y="46"/>
                  </a:lnTo>
                  <a:lnTo>
                    <a:pt x="136" y="43"/>
                  </a:lnTo>
                  <a:lnTo>
                    <a:pt x="132" y="41"/>
                  </a:lnTo>
                  <a:lnTo>
                    <a:pt x="127" y="35"/>
                  </a:lnTo>
                  <a:lnTo>
                    <a:pt x="125" y="28"/>
                  </a:lnTo>
                  <a:lnTo>
                    <a:pt x="128" y="27"/>
                  </a:lnTo>
                  <a:lnTo>
                    <a:pt x="141" y="36"/>
                  </a:lnTo>
                  <a:lnTo>
                    <a:pt x="152" y="43"/>
                  </a:lnTo>
                  <a:lnTo>
                    <a:pt x="165" y="53"/>
                  </a:lnTo>
                  <a:lnTo>
                    <a:pt x="181" y="65"/>
                  </a:lnTo>
                  <a:lnTo>
                    <a:pt x="195" y="76"/>
                  </a:lnTo>
                  <a:lnTo>
                    <a:pt x="210" y="87"/>
                  </a:lnTo>
                  <a:lnTo>
                    <a:pt x="223" y="97"/>
                  </a:lnTo>
                  <a:lnTo>
                    <a:pt x="233" y="104"/>
                  </a:lnTo>
                  <a:lnTo>
                    <a:pt x="240" y="111"/>
                  </a:lnTo>
                  <a:lnTo>
                    <a:pt x="247" y="117"/>
                  </a:lnTo>
                  <a:lnTo>
                    <a:pt x="253" y="118"/>
                  </a:lnTo>
                  <a:lnTo>
                    <a:pt x="260" y="117"/>
                  </a:lnTo>
                  <a:lnTo>
                    <a:pt x="268" y="116"/>
                  </a:lnTo>
                  <a:lnTo>
                    <a:pt x="273" y="114"/>
                  </a:lnTo>
                  <a:lnTo>
                    <a:pt x="281" y="113"/>
                  </a:lnTo>
                  <a:lnTo>
                    <a:pt x="289" y="112"/>
                  </a:lnTo>
                  <a:lnTo>
                    <a:pt x="297" y="109"/>
                  </a:lnTo>
                  <a:lnTo>
                    <a:pt x="306" y="108"/>
                  </a:lnTo>
                  <a:lnTo>
                    <a:pt x="312" y="107"/>
                  </a:lnTo>
                  <a:lnTo>
                    <a:pt x="318" y="104"/>
                  </a:lnTo>
                  <a:lnTo>
                    <a:pt x="322" y="103"/>
                  </a:lnTo>
                  <a:lnTo>
                    <a:pt x="326" y="99"/>
                  </a:lnTo>
                  <a:lnTo>
                    <a:pt x="326" y="96"/>
                  </a:lnTo>
                  <a:lnTo>
                    <a:pt x="323" y="92"/>
                  </a:lnTo>
                  <a:lnTo>
                    <a:pt x="316" y="84"/>
                  </a:lnTo>
                  <a:lnTo>
                    <a:pt x="310" y="78"/>
                  </a:lnTo>
                  <a:lnTo>
                    <a:pt x="299" y="70"/>
                  </a:lnTo>
                  <a:lnTo>
                    <a:pt x="287" y="58"/>
                  </a:lnTo>
                  <a:lnTo>
                    <a:pt x="273" y="46"/>
                  </a:lnTo>
                  <a:lnTo>
                    <a:pt x="258" y="35"/>
                  </a:lnTo>
                  <a:lnTo>
                    <a:pt x="245" y="23"/>
                  </a:lnTo>
                  <a:lnTo>
                    <a:pt x="233" y="15"/>
                  </a:lnTo>
                  <a:lnTo>
                    <a:pt x="225" y="10"/>
                  </a:lnTo>
                  <a:lnTo>
                    <a:pt x="218" y="3"/>
                  </a:lnTo>
                  <a:lnTo>
                    <a:pt x="220" y="0"/>
                  </a:lnTo>
                  <a:lnTo>
                    <a:pt x="228" y="2"/>
                  </a:lnTo>
                  <a:lnTo>
                    <a:pt x="243" y="10"/>
                  </a:lnTo>
                  <a:lnTo>
                    <a:pt x="252" y="17"/>
                  </a:lnTo>
                  <a:lnTo>
                    <a:pt x="265" y="28"/>
                  </a:lnTo>
                  <a:lnTo>
                    <a:pt x="281" y="40"/>
                  </a:lnTo>
                  <a:lnTo>
                    <a:pt x="297" y="51"/>
                  </a:lnTo>
                  <a:lnTo>
                    <a:pt x="312" y="62"/>
                  </a:lnTo>
                  <a:lnTo>
                    <a:pt x="326" y="72"/>
                  </a:lnTo>
                  <a:lnTo>
                    <a:pt x="336" y="80"/>
                  </a:lnTo>
                  <a:lnTo>
                    <a:pt x="341" y="82"/>
                  </a:lnTo>
                  <a:lnTo>
                    <a:pt x="348" y="82"/>
                  </a:lnTo>
                  <a:lnTo>
                    <a:pt x="358" y="81"/>
                  </a:lnTo>
                  <a:lnTo>
                    <a:pt x="373" y="78"/>
                  </a:lnTo>
                  <a:lnTo>
                    <a:pt x="389" y="76"/>
                  </a:lnTo>
                  <a:lnTo>
                    <a:pt x="405" y="72"/>
                  </a:lnTo>
                  <a:lnTo>
                    <a:pt x="419" y="70"/>
                  </a:lnTo>
                  <a:lnTo>
                    <a:pt x="431" y="67"/>
                  </a:lnTo>
                  <a:lnTo>
                    <a:pt x="438" y="67"/>
                  </a:lnTo>
                  <a:lnTo>
                    <a:pt x="441" y="68"/>
                  </a:lnTo>
                  <a:lnTo>
                    <a:pt x="439" y="70"/>
                  </a:lnTo>
                  <a:lnTo>
                    <a:pt x="431" y="73"/>
                  </a:lnTo>
                  <a:lnTo>
                    <a:pt x="423" y="8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7" name="Freeform 675">
              <a:extLst>
                <a:ext uri="{FF2B5EF4-FFF2-40B4-BE49-F238E27FC236}">
                  <a16:creationId xmlns:a16="http://schemas.microsoft.com/office/drawing/2014/main" xmlns="" id="{BB438FF5-5F9E-9C84-297D-A7B4D2BBEB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1" y="3838"/>
              <a:ext cx="145" cy="138"/>
            </a:xfrm>
            <a:custGeom>
              <a:avLst/>
              <a:gdLst>
                <a:gd name="T0" fmla="*/ 269 w 290"/>
                <a:gd name="T1" fmla="*/ 261 h 275"/>
                <a:gd name="T2" fmla="*/ 250 w 290"/>
                <a:gd name="T3" fmla="*/ 246 h 275"/>
                <a:gd name="T4" fmla="*/ 232 w 290"/>
                <a:gd name="T5" fmla="*/ 240 h 275"/>
                <a:gd name="T6" fmla="*/ 175 w 290"/>
                <a:gd name="T7" fmla="*/ 244 h 275"/>
                <a:gd name="T8" fmla="*/ 112 w 290"/>
                <a:gd name="T9" fmla="*/ 241 h 275"/>
                <a:gd name="T10" fmla="*/ 78 w 290"/>
                <a:gd name="T11" fmla="*/ 229 h 275"/>
                <a:gd name="T12" fmla="*/ 99 w 290"/>
                <a:gd name="T13" fmla="*/ 230 h 275"/>
                <a:gd name="T14" fmla="*/ 142 w 290"/>
                <a:gd name="T15" fmla="*/ 233 h 275"/>
                <a:gd name="T16" fmla="*/ 196 w 290"/>
                <a:gd name="T17" fmla="*/ 231 h 275"/>
                <a:gd name="T18" fmla="*/ 212 w 290"/>
                <a:gd name="T19" fmla="*/ 221 h 275"/>
                <a:gd name="T20" fmla="*/ 187 w 290"/>
                <a:gd name="T21" fmla="*/ 208 h 275"/>
                <a:gd name="T22" fmla="*/ 165 w 290"/>
                <a:gd name="T23" fmla="*/ 197 h 275"/>
                <a:gd name="T24" fmla="*/ 125 w 290"/>
                <a:gd name="T25" fmla="*/ 193 h 275"/>
                <a:gd name="T26" fmla="*/ 61 w 290"/>
                <a:gd name="T27" fmla="*/ 180 h 275"/>
                <a:gd name="T28" fmla="*/ 18 w 290"/>
                <a:gd name="T29" fmla="*/ 160 h 275"/>
                <a:gd name="T30" fmla="*/ 17 w 290"/>
                <a:gd name="T31" fmla="*/ 150 h 275"/>
                <a:gd name="T32" fmla="*/ 50 w 290"/>
                <a:gd name="T33" fmla="*/ 164 h 275"/>
                <a:gd name="T34" fmla="*/ 101 w 290"/>
                <a:gd name="T35" fmla="*/ 177 h 275"/>
                <a:gd name="T36" fmla="*/ 142 w 290"/>
                <a:gd name="T37" fmla="*/ 179 h 275"/>
                <a:gd name="T38" fmla="*/ 109 w 290"/>
                <a:gd name="T39" fmla="*/ 152 h 275"/>
                <a:gd name="T40" fmla="*/ 80 w 290"/>
                <a:gd name="T41" fmla="*/ 140 h 275"/>
                <a:gd name="T42" fmla="*/ 32 w 290"/>
                <a:gd name="T43" fmla="*/ 123 h 275"/>
                <a:gd name="T44" fmla="*/ 0 w 290"/>
                <a:gd name="T45" fmla="*/ 81 h 275"/>
                <a:gd name="T46" fmla="*/ 29 w 290"/>
                <a:gd name="T47" fmla="*/ 104 h 275"/>
                <a:gd name="T48" fmla="*/ 64 w 290"/>
                <a:gd name="T49" fmla="*/ 122 h 275"/>
                <a:gd name="T50" fmla="*/ 75 w 290"/>
                <a:gd name="T51" fmla="*/ 110 h 275"/>
                <a:gd name="T52" fmla="*/ 41 w 290"/>
                <a:gd name="T53" fmla="*/ 68 h 275"/>
                <a:gd name="T54" fmla="*/ 18 w 290"/>
                <a:gd name="T55" fmla="*/ 39 h 275"/>
                <a:gd name="T56" fmla="*/ 13 w 290"/>
                <a:gd name="T57" fmla="*/ 19 h 275"/>
                <a:gd name="T58" fmla="*/ 16 w 290"/>
                <a:gd name="T59" fmla="*/ 12 h 275"/>
                <a:gd name="T60" fmla="*/ 54 w 290"/>
                <a:gd name="T61" fmla="*/ 67 h 275"/>
                <a:gd name="T62" fmla="*/ 91 w 290"/>
                <a:gd name="T63" fmla="*/ 114 h 275"/>
                <a:gd name="T64" fmla="*/ 107 w 290"/>
                <a:gd name="T65" fmla="*/ 118 h 275"/>
                <a:gd name="T66" fmla="*/ 104 w 290"/>
                <a:gd name="T67" fmla="*/ 92 h 275"/>
                <a:gd name="T68" fmla="*/ 87 w 290"/>
                <a:gd name="T69" fmla="*/ 36 h 275"/>
                <a:gd name="T70" fmla="*/ 93 w 290"/>
                <a:gd name="T71" fmla="*/ 33 h 275"/>
                <a:gd name="T72" fmla="*/ 114 w 290"/>
                <a:gd name="T73" fmla="*/ 84 h 275"/>
                <a:gd name="T74" fmla="*/ 126 w 290"/>
                <a:gd name="T75" fmla="*/ 142 h 275"/>
                <a:gd name="T76" fmla="*/ 149 w 290"/>
                <a:gd name="T77" fmla="*/ 160 h 275"/>
                <a:gd name="T78" fmla="*/ 165 w 290"/>
                <a:gd name="T79" fmla="*/ 172 h 275"/>
                <a:gd name="T80" fmla="*/ 172 w 290"/>
                <a:gd name="T81" fmla="*/ 177 h 275"/>
                <a:gd name="T82" fmla="*/ 179 w 290"/>
                <a:gd name="T83" fmla="*/ 152 h 275"/>
                <a:gd name="T84" fmla="*/ 157 w 290"/>
                <a:gd name="T85" fmla="*/ 72 h 275"/>
                <a:gd name="T86" fmla="*/ 157 w 290"/>
                <a:gd name="T87" fmla="*/ 59 h 275"/>
                <a:gd name="T88" fmla="*/ 172 w 290"/>
                <a:gd name="T89" fmla="*/ 83 h 275"/>
                <a:gd name="T90" fmla="*/ 190 w 290"/>
                <a:gd name="T91" fmla="*/ 129 h 275"/>
                <a:gd name="T92" fmla="*/ 187 w 290"/>
                <a:gd name="T93" fmla="*/ 187 h 275"/>
                <a:gd name="T94" fmla="*/ 204 w 290"/>
                <a:gd name="T95" fmla="*/ 202 h 275"/>
                <a:gd name="T96" fmla="*/ 222 w 290"/>
                <a:gd name="T97" fmla="*/ 212 h 275"/>
                <a:gd name="T98" fmla="*/ 236 w 290"/>
                <a:gd name="T99" fmla="*/ 207 h 275"/>
                <a:gd name="T100" fmla="*/ 234 w 290"/>
                <a:gd name="T101" fmla="*/ 157 h 275"/>
                <a:gd name="T102" fmla="*/ 229 w 290"/>
                <a:gd name="T103" fmla="*/ 102 h 275"/>
                <a:gd name="T104" fmla="*/ 230 w 290"/>
                <a:gd name="T105" fmla="*/ 88 h 275"/>
                <a:gd name="T106" fmla="*/ 242 w 290"/>
                <a:gd name="T107" fmla="*/ 133 h 275"/>
                <a:gd name="T108" fmla="*/ 249 w 290"/>
                <a:gd name="T109" fmla="*/ 223 h 275"/>
                <a:gd name="T110" fmla="*/ 270 w 290"/>
                <a:gd name="T111" fmla="*/ 248 h 275"/>
                <a:gd name="T112" fmla="*/ 284 w 290"/>
                <a:gd name="T113" fmla="*/ 265 h 275"/>
                <a:gd name="T114" fmla="*/ 290 w 290"/>
                <a:gd name="T115" fmla="*/ 274 h 275"/>
                <a:gd name="T116" fmla="*/ 279 w 290"/>
                <a:gd name="T117" fmla="*/ 27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0" h="275">
                  <a:moveTo>
                    <a:pt x="279" y="270"/>
                  </a:moveTo>
                  <a:lnTo>
                    <a:pt x="274" y="266"/>
                  </a:lnTo>
                  <a:lnTo>
                    <a:pt x="269" y="261"/>
                  </a:lnTo>
                  <a:lnTo>
                    <a:pt x="262" y="256"/>
                  </a:lnTo>
                  <a:lnTo>
                    <a:pt x="257" y="251"/>
                  </a:lnTo>
                  <a:lnTo>
                    <a:pt x="250" y="246"/>
                  </a:lnTo>
                  <a:lnTo>
                    <a:pt x="244" y="243"/>
                  </a:lnTo>
                  <a:lnTo>
                    <a:pt x="238" y="240"/>
                  </a:lnTo>
                  <a:lnTo>
                    <a:pt x="232" y="240"/>
                  </a:lnTo>
                  <a:lnTo>
                    <a:pt x="216" y="243"/>
                  </a:lnTo>
                  <a:lnTo>
                    <a:pt x="197" y="244"/>
                  </a:lnTo>
                  <a:lnTo>
                    <a:pt x="175" y="244"/>
                  </a:lnTo>
                  <a:lnTo>
                    <a:pt x="153" y="244"/>
                  </a:lnTo>
                  <a:lnTo>
                    <a:pt x="130" y="244"/>
                  </a:lnTo>
                  <a:lnTo>
                    <a:pt x="112" y="241"/>
                  </a:lnTo>
                  <a:lnTo>
                    <a:pt x="96" y="239"/>
                  </a:lnTo>
                  <a:lnTo>
                    <a:pt x="86" y="235"/>
                  </a:lnTo>
                  <a:lnTo>
                    <a:pt x="78" y="229"/>
                  </a:lnTo>
                  <a:lnTo>
                    <a:pt x="78" y="226"/>
                  </a:lnTo>
                  <a:lnTo>
                    <a:pt x="86" y="228"/>
                  </a:lnTo>
                  <a:lnTo>
                    <a:pt x="99" y="230"/>
                  </a:lnTo>
                  <a:lnTo>
                    <a:pt x="109" y="231"/>
                  </a:lnTo>
                  <a:lnTo>
                    <a:pt x="124" y="233"/>
                  </a:lnTo>
                  <a:lnTo>
                    <a:pt x="142" y="233"/>
                  </a:lnTo>
                  <a:lnTo>
                    <a:pt x="161" y="233"/>
                  </a:lnTo>
                  <a:lnTo>
                    <a:pt x="179" y="233"/>
                  </a:lnTo>
                  <a:lnTo>
                    <a:pt x="196" y="231"/>
                  </a:lnTo>
                  <a:lnTo>
                    <a:pt x="209" y="229"/>
                  </a:lnTo>
                  <a:lnTo>
                    <a:pt x="217" y="226"/>
                  </a:lnTo>
                  <a:lnTo>
                    <a:pt x="212" y="221"/>
                  </a:lnTo>
                  <a:lnTo>
                    <a:pt x="204" y="218"/>
                  </a:lnTo>
                  <a:lnTo>
                    <a:pt x="196" y="213"/>
                  </a:lnTo>
                  <a:lnTo>
                    <a:pt x="187" y="208"/>
                  </a:lnTo>
                  <a:lnTo>
                    <a:pt x="179" y="204"/>
                  </a:lnTo>
                  <a:lnTo>
                    <a:pt x="171" y="200"/>
                  </a:lnTo>
                  <a:lnTo>
                    <a:pt x="165" y="197"/>
                  </a:lnTo>
                  <a:lnTo>
                    <a:pt x="161" y="194"/>
                  </a:lnTo>
                  <a:lnTo>
                    <a:pt x="145" y="195"/>
                  </a:lnTo>
                  <a:lnTo>
                    <a:pt x="125" y="193"/>
                  </a:lnTo>
                  <a:lnTo>
                    <a:pt x="103" y="190"/>
                  </a:lnTo>
                  <a:lnTo>
                    <a:pt x="82" y="185"/>
                  </a:lnTo>
                  <a:lnTo>
                    <a:pt x="61" y="180"/>
                  </a:lnTo>
                  <a:lnTo>
                    <a:pt x="42" y="174"/>
                  </a:lnTo>
                  <a:lnTo>
                    <a:pt x="28" y="167"/>
                  </a:lnTo>
                  <a:lnTo>
                    <a:pt x="18" y="160"/>
                  </a:lnTo>
                  <a:lnTo>
                    <a:pt x="12" y="152"/>
                  </a:lnTo>
                  <a:lnTo>
                    <a:pt x="12" y="148"/>
                  </a:lnTo>
                  <a:lnTo>
                    <a:pt x="17" y="150"/>
                  </a:lnTo>
                  <a:lnTo>
                    <a:pt x="28" y="155"/>
                  </a:lnTo>
                  <a:lnTo>
                    <a:pt x="37" y="159"/>
                  </a:lnTo>
                  <a:lnTo>
                    <a:pt x="50" y="164"/>
                  </a:lnTo>
                  <a:lnTo>
                    <a:pt x="66" y="169"/>
                  </a:lnTo>
                  <a:lnTo>
                    <a:pt x="83" y="173"/>
                  </a:lnTo>
                  <a:lnTo>
                    <a:pt x="101" y="177"/>
                  </a:lnTo>
                  <a:lnTo>
                    <a:pt x="117" y="179"/>
                  </a:lnTo>
                  <a:lnTo>
                    <a:pt x="132" y="180"/>
                  </a:lnTo>
                  <a:lnTo>
                    <a:pt x="142" y="179"/>
                  </a:lnTo>
                  <a:lnTo>
                    <a:pt x="129" y="167"/>
                  </a:lnTo>
                  <a:lnTo>
                    <a:pt x="117" y="158"/>
                  </a:lnTo>
                  <a:lnTo>
                    <a:pt x="109" y="152"/>
                  </a:lnTo>
                  <a:lnTo>
                    <a:pt x="105" y="145"/>
                  </a:lnTo>
                  <a:lnTo>
                    <a:pt x="95" y="143"/>
                  </a:lnTo>
                  <a:lnTo>
                    <a:pt x="80" y="140"/>
                  </a:lnTo>
                  <a:lnTo>
                    <a:pt x="64" y="137"/>
                  </a:lnTo>
                  <a:lnTo>
                    <a:pt x="49" y="130"/>
                  </a:lnTo>
                  <a:lnTo>
                    <a:pt x="32" y="123"/>
                  </a:lnTo>
                  <a:lnTo>
                    <a:pt x="17" y="112"/>
                  </a:lnTo>
                  <a:lnTo>
                    <a:pt x="7" y="98"/>
                  </a:lnTo>
                  <a:lnTo>
                    <a:pt x="0" y="81"/>
                  </a:lnTo>
                  <a:lnTo>
                    <a:pt x="8" y="88"/>
                  </a:lnTo>
                  <a:lnTo>
                    <a:pt x="18" y="97"/>
                  </a:lnTo>
                  <a:lnTo>
                    <a:pt x="29" y="104"/>
                  </a:lnTo>
                  <a:lnTo>
                    <a:pt x="39" y="112"/>
                  </a:lnTo>
                  <a:lnTo>
                    <a:pt x="51" y="118"/>
                  </a:lnTo>
                  <a:lnTo>
                    <a:pt x="64" y="122"/>
                  </a:lnTo>
                  <a:lnTo>
                    <a:pt x="75" y="124"/>
                  </a:lnTo>
                  <a:lnTo>
                    <a:pt x="87" y="125"/>
                  </a:lnTo>
                  <a:lnTo>
                    <a:pt x="75" y="110"/>
                  </a:lnTo>
                  <a:lnTo>
                    <a:pt x="63" y="96"/>
                  </a:lnTo>
                  <a:lnTo>
                    <a:pt x="51" y="82"/>
                  </a:lnTo>
                  <a:lnTo>
                    <a:pt x="41" y="68"/>
                  </a:lnTo>
                  <a:lnTo>
                    <a:pt x="30" y="57"/>
                  </a:lnTo>
                  <a:lnTo>
                    <a:pt x="24" y="47"/>
                  </a:lnTo>
                  <a:lnTo>
                    <a:pt x="18" y="39"/>
                  </a:lnTo>
                  <a:lnTo>
                    <a:pt x="16" y="36"/>
                  </a:lnTo>
                  <a:lnTo>
                    <a:pt x="14" y="28"/>
                  </a:lnTo>
                  <a:lnTo>
                    <a:pt x="13" y="19"/>
                  </a:lnTo>
                  <a:lnTo>
                    <a:pt x="12" y="8"/>
                  </a:lnTo>
                  <a:lnTo>
                    <a:pt x="9" y="0"/>
                  </a:lnTo>
                  <a:lnTo>
                    <a:pt x="16" y="12"/>
                  </a:lnTo>
                  <a:lnTo>
                    <a:pt x="26" y="28"/>
                  </a:lnTo>
                  <a:lnTo>
                    <a:pt x="39" y="47"/>
                  </a:lnTo>
                  <a:lnTo>
                    <a:pt x="54" y="67"/>
                  </a:lnTo>
                  <a:lnTo>
                    <a:pt x="67" y="86"/>
                  </a:lnTo>
                  <a:lnTo>
                    <a:pt x="80" y="103"/>
                  </a:lnTo>
                  <a:lnTo>
                    <a:pt x="91" y="114"/>
                  </a:lnTo>
                  <a:lnTo>
                    <a:pt x="97" y="120"/>
                  </a:lnTo>
                  <a:lnTo>
                    <a:pt x="104" y="122"/>
                  </a:lnTo>
                  <a:lnTo>
                    <a:pt x="107" y="118"/>
                  </a:lnTo>
                  <a:lnTo>
                    <a:pt x="107" y="113"/>
                  </a:lnTo>
                  <a:lnTo>
                    <a:pt x="107" y="106"/>
                  </a:lnTo>
                  <a:lnTo>
                    <a:pt x="104" y="92"/>
                  </a:lnTo>
                  <a:lnTo>
                    <a:pt x="97" y="71"/>
                  </a:lnTo>
                  <a:lnTo>
                    <a:pt x="91" y="49"/>
                  </a:lnTo>
                  <a:lnTo>
                    <a:pt x="87" y="36"/>
                  </a:lnTo>
                  <a:lnTo>
                    <a:pt x="87" y="31"/>
                  </a:lnTo>
                  <a:lnTo>
                    <a:pt x="89" y="29"/>
                  </a:lnTo>
                  <a:lnTo>
                    <a:pt x="93" y="33"/>
                  </a:lnTo>
                  <a:lnTo>
                    <a:pt x="97" y="41"/>
                  </a:lnTo>
                  <a:lnTo>
                    <a:pt x="104" y="57"/>
                  </a:lnTo>
                  <a:lnTo>
                    <a:pt x="114" y="84"/>
                  </a:lnTo>
                  <a:lnTo>
                    <a:pt x="120" y="113"/>
                  </a:lnTo>
                  <a:lnTo>
                    <a:pt x="118" y="134"/>
                  </a:lnTo>
                  <a:lnTo>
                    <a:pt x="126" y="142"/>
                  </a:lnTo>
                  <a:lnTo>
                    <a:pt x="134" y="149"/>
                  </a:lnTo>
                  <a:lnTo>
                    <a:pt x="142" y="154"/>
                  </a:lnTo>
                  <a:lnTo>
                    <a:pt x="149" y="160"/>
                  </a:lnTo>
                  <a:lnTo>
                    <a:pt x="155" y="164"/>
                  </a:lnTo>
                  <a:lnTo>
                    <a:pt x="161" y="168"/>
                  </a:lnTo>
                  <a:lnTo>
                    <a:pt x="165" y="172"/>
                  </a:lnTo>
                  <a:lnTo>
                    <a:pt x="167" y="173"/>
                  </a:lnTo>
                  <a:lnTo>
                    <a:pt x="170" y="175"/>
                  </a:lnTo>
                  <a:lnTo>
                    <a:pt x="172" y="177"/>
                  </a:lnTo>
                  <a:lnTo>
                    <a:pt x="175" y="174"/>
                  </a:lnTo>
                  <a:lnTo>
                    <a:pt x="178" y="168"/>
                  </a:lnTo>
                  <a:lnTo>
                    <a:pt x="179" y="152"/>
                  </a:lnTo>
                  <a:lnTo>
                    <a:pt x="176" y="125"/>
                  </a:lnTo>
                  <a:lnTo>
                    <a:pt x="170" y="96"/>
                  </a:lnTo>
                  <a:lnTo>
                    <a:pt x="157" y="72"/>
                  </a:lnTo>
                  <a:lnTo>
                    <a:pt x="151" y="62"/>
                  </a:lnTo>
                  <a:lnTo>
                    <a:pt x="151" y="58"/>
                  </a:lnTo>
                  <a:lnTo>
                    <a:pt x="157" y="59"/>
                  </a:lnTo>
                  <a:lnTo>
                    <a:pt x="163" y="66"/>
                  </a:lnTo>
                  <a:lnTo>
                    <a:pt x="167" y="72"/>
                  </a:lnTo>
                  <a:lnTo>
                    <a:pt x="172" y="83"/>
                  </a:lnTo>
                  <a:lnTo>
                    <a:pt x="179" y="97"/>
                  </a:lnTo>
                  <a:lnTo>
                    <a:pt x="184" y="112"/>
                  </a:lnTo>
                  <a:lnTo>
                    <a:pt x="190" y="129"/>
                  </a:lnTo>
                  <a:lnTo>
                    <a:pt x="192" y="148"/>
                  </a:lnTo>
                  <a:lnTo>
                    <a:pt x="191" y="168"/>
                  </a:lnTo>
                  <a:lnTo>
                    <a:pt x="187" y="187"/>
                  </a:lnTo>
                  <a:lnTo>
                    <a:pt x="192" y="192"/>
                  </a:lnTo>
                  <a:lnTo>
                    <a:pt x="197" y="197"/>
                  </a:lnTo>
                  <a:lnTo>
                    <a:pt x="204" y="202"/>
                  </a:lnTo>
                  <a:lnTo>
                    <a:pt x="211" y="205"/>
                  </a:lnTo>
                  <a:lnTo>
                    <a:pt x="216" y="209"/>
                  </a:lnTo>
                  <a:lnTo>
                    <a:pt x="222" y="212"/>
                  </a:lnTo>
                  <a:lnTo>
                    <a:pt x="226" y="214"/>
                  </a:lnTo>
                  <a:lnTo>
                    <a:pt x="230" y="217"/>
                  </a:lnTo>
                  <a:lnTo>
                    <a:pt x="236" y="207"/>
                  </a:lnTo>
                  <a:lnTo>
                    <a:pt x="237" y="189"/>
                  </a:lnTo>
                  <a:lnTo>
                    <a:pt x="236" y="172"/>
                  </a:lnTo>
                  <a:lnTo>
                    <a:pt x="234" y="157"/>
                  </a:lnTo>
                  <a:lnTo>
                    <a:pt x="233" y="140"/>
                  </a:lnTo>
                  <a:lnTo>
                    <a:pt x="232" y="120"/>
                  </a:lnTo>
                  <a:lnTo>
                    <a:pt x="229" y="102"/>
                  </a:lnTo>
                  <a:lnTo>
                    <a:pt x="226" y="89"/>
                  </a:lnTo>
                  <a:lnTo>
                    <a:pt x="226" y="86"/>
                  </a:lnTo>
                  <a:lnTo>
                    <a:pt x="230" y="88"/>
                  </a:lnTo>
                  <a:lnTo>
                    <a:pt x="237" y="96"/>
                  </a:lnTo>
                  <a:lnTo>
                    <a:pt x="241" y="109"/>
                  </a:lnTo>
                  <a:lnTo>
                    <a:pt x="242" y="133"/>
                  </a:lnTo>
                  <a:lnTo>
                    <a:pt x="245" y="168"/>
                  </a:lnTo>
                  <a:lnTo>
                    <a:pt x="248" y="202"/>
                  </a:lnTo>
                  <a:lnTo>
                    <a:pt x="249" y="223"/>
                  </a:lnTo>
                  <a:lnTo>
                    <a:pt x="257" y="231"/>
                  </a:lnTo>
                  <a:lnTo>
                    <a:pt x="265" y="240"/>
                  </a:lnTo>
                  <a:lnTo>
                    <a:pt x="270" y="248"/>
                  </a:lnTo>
                  <a:lnTo>
                    <a:pt x="276" y="254"/>
                  </a:lnTo>
                  <a:lnTo>
                    <a:pt x="280" y="260"/>
                  </a:lnTo>
                  <a:lnTo>
                    <a:pt x="284" y="265"/>
                  </a:lnTo>
                  <a:lnTo>
                    <a:pt x="288" y="269"/>
                  </a:lnTo>
                  <a:lnTo>
                    <a:pt x="290" y="271"/>
                  </a:lnTo>
                  <a:lnTo>
                    <a:pt x="290" y="274"/>
                  </a:lnTo>
                  <a:lnTo>
                    <a:pt x="288" y="275"/>
                  </a:lnTo>
                  <a:lnTo>
                    <a:pt x="284" y="274"/>
                  </a:lnTo>
                  <a:lnTo>
                    <a:pt x="279" y="270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8" name="Freeform 676">
              <a:extLst>
                <a:ext uri="{FF2B5EF4-FFF2-40B4-BE49-F238E27FC236}">
                  <a16:creationId xmlns:a16="http://schemas.microsoft.com/office/drawing/2014/main" xmlns="" id="{B05055AA-B8E7-CAC6-6DB7-70DFE12FC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2" y="3795"/>
              <a:ext cx="106" cy="169"/>
            </a:xfrm>
            <a:custGeom>
              <a:avLst/>
              <a:gdLst>
                <a:gd name="T0" fmla="*/ 96 w 212"/>
                <a:gd name="T1" fmla="*/ 335 h 338"/>
                <a:gd name="T2" fmla="*/ 94 w 212"/>
                <a:gd name="T3" fmla="*/ 299 h 338"/>
                <a:gd name="T4" fmla="*/ 91 w 212"/>
                <a:gd name="T5" fmla="*/ 284 h 338"/>
                <a:gd name="T6" fmla="*/ 77 w 212"/>
                <a:gd name="T7" fmla="*/ 272 h 338"/>
                <a:gd name="T8" fmla="*/ 58 w 212"/>
                <a:gd name="T9" fmla="*/ 250 h 338"/>
                <a:gd name="T10" fmla="*/ 39 w 212"/>
                <a:gd name="T11" fmla="*/ 223 h 338"/>
                <a:gd name="T12" fmla="*/ 19 w 212"/>
                <a:gd name="T13" fmla="*/ 179 h 338"/>
                <a:gd name="T14" fmla="*/ 2 w 212"/>
                <a:gd name="T15" fmla="*/ 147 h 338"/>
                <a:gd name="T16" fmla="*/ 1 w 212"/>
                <a:gd name="T17" fmla="*/ 132 h 338"/>
                <a:gd name="T18" fmla="*/ 6 w 212"/>
                <a:gd name="T19" fmla="*/ 133 h 338"/>
                <a:gd name="T20" fmla="*/ 13 w 212"/>
                <a:gd name="T21" fmla="*/ 149 h 338"/>
                <a:gd name="T22" fmla="*/ 25 w 212"/>
                <a:gd name="T23" fmla="*/ 174 h 338"/>
                <a:gd name="T24" fmla="*/ 39 w 212"/>
                <a:gd name="T25" fmla="*/ 204 h 338"/>
                <a:gd name="T26" fmla="*/ 54 w 212"/>
                <a:gd name="T27" fmla="*/ 228 h 338"/>
                <a:gd name="T28" fmla="*/ 67 w 212"/>
                <a:gd name="T29" fmla="*/ 243 h 338"/>
                <a:gd name="T30" fmla="*/ 81 w 212"/>
                <a:gd name="T31" fmla="*/ 253 h 338"/>
                <a:gd name="T32" fmla="*/ 89 w 212"/>
                <a:gd name="T33" fmla="*/ 238 h 338"/>
                <a:gd name="T34" fmla="*/ 93 w 212"/>
                <a:gd name="T35" fmla="*/ 199 h 338"/>
                <a:gd name="T36" fmla="*/ 85 w 212"/>
                <a:gd name="T37" fmla="*/ 178 h 338"/>
                <a:gd name="T38" fmla="*/ 62 w 212"/>
                <a:gd name="T39" fmla="*/ 154 h 338"/>
                <a:gd name="T40" fmla="*/ 38 w 212"/>
                <a:gd name="T41" fmla="*/ 122 h 338"/>
                <a:gd name="T42" fmla="*/ 23 w 212"/>
                <a:gd name="T43" fmla="*/ 81 h 338"/>
                <a:gd name="T44" fmla="*/ 23 w 212"/>
                <a:gd name="T45" fmla="*/ 51 h 338"/>
                <a:gd name="T46" fmla="*/ 31 w 212"/>
                <a:gd name="T47" fmla="*/ 67 h 338"/>
                <a:gd name="T48" fmla="*/ 42 w 212"/>
                <a:gd name="T49" fmla="*/ 101 h 338"/>
                <a:gd name="T50" fmla="*/ 55 w 212"/>
                <a:gd name="T51" fmla="*/ 123 h 338"/>
                <a:gd name="T52" fmla="*/ 71 w 212"/>
                <a:gd name="T53" fmla="*/ 143 h 338"/>
                <a:gd name="T54" fmla="*/ 87 w 212"/>
                <a:gd name="T55" fmla="*/ 156 h 338"/>
                <a:gd name="T56" fmla="*/ 85 w 212"/>
                <a:gd name="T57" fmla="*/ 129 h 338"/>
                <a:gd name="T58" fmla="*/ 83 w 212"/>
                <a:gd name="T59" fmla="*/ 43 h 338"/>
                <a:gd name="T60" fmla="*/ 93 w 212"/>
                <a:gd name="T61" fmla="*/ 0 h 338"/>
                <a:gd name="T62" fmla="*/ 97 w 212"/>
                <a:gd name="T63" fmla="*/ 5 h 338"/>
                <a:gd name="T64" fmla="*/ 96 w 212"/>
                <a:gd name="T65" fmla="*/ 40 h 338"/>
                <a:gd name="T66" fmla="*/ 104 w 212"/>
                <a:gd name="T67" fmla="*/ 122 h 338"/>
                <a:gd name="T68" fmla="*/ 117 w 212"/>
                <a:gd name="T69" fmla="*/ 143 h 338"/>
                <a:gd name="T70" fmla="*/ 135 w 212"/>
                <a:gd name="T71" fmla="*/ 129 h 338"/>
                <a:gd name="T72" fmla="*/ 155 w 212"/>
                <a:gd name="T73" fmla="*/ 111 h 338"/>
                <a:gd name="T74" fmla="*/ 168 w 212"/>
                <a:gd name="T75" fmla="*/ 89 h 338"/>
                <a:gd name="T76" fmla="*/ 176 w 212"/>
                <a:gd name="T77" fmla="*/ 71 h 338"/>
                <a:gd name="T78" fmla="*/ 181 w 212"/>
                <a:gd name="T79" fmla="*/ 78 h 338"/>
                <a:gd name="T80" fmla="*/ 172 w 212"/>
                <a:gd name="T81" fmla="*/ 99 h 338"/>
                <a:gd name="T82" fmla="*/ 156 w 212"/>
                <a:gd name="T83" fmla="*/ 123 h 338"/>
                <a:gd name="T84" fmla="*/ 138 w 212"/>
                <a:gd name="T85" fmla="*/ 148 h 338"/>
                <a:gd name="T86" fmla="*/ 121 w 212"/>
                <a:gd name="T87" fmla="*/ 168 h 338"/>
                <a:gd name="T88" fmla="*/ 112 w 212"/>
                <a:gd name="T89" fmla="*/ 195 h 338"/>
                <a:gd name="T90" fmla="*/ 105 w 212"/>
                <a:gd name="T91" fmla="*/ 240 h 338"/>
                <a:gd name="T92" fmla="*/ 116 w 212"/>
                <a:gd name="T93" fmla="*/ 248 h 338"/>
                <a:gd name="T94" fmla="*/ 146 w 212"/>
                <a:gd name="T95" fmla="*/ 227 h 338"/>
                <a:gd name="T96" fmla="*/ 175 w 212"/>
                <a:gd name="T97" fmla="*/ 200 h 338"/>
                <a:gd name="T98" fmla="*/ 199 w 212"/>
                <a:gd name="T99" fmla="*/ 172 h 338"/>
                <a:gd name="T100" fmla="*/ 209 w 212"/>
                <a:gd name="T101" fmla="*/ 152 h 338"/>
                <a:gd name="T102" fmla="*/ 212 w 212"/>
                <a:gd name="T103" fmla="*/ 157 h 338"/>
                <a:gd name="T104" fmla="*/ 204 w 212"/>
                <a:gd name="T105" fmla="*/ 176 h 338"/>
                <a:gd name="T106" fmla="*/ 183 w 212"/>
                <a:gd name="T107" fmla="*/ 204 h 338"/>
                <a:gd name="T108" fmla="*/ 154 w 212"/>
                <a:gd name="T109" fmla="*/ 239 h 338"/>
                <a:gd name="T110" fmla="*/ 123 w 212"/>
                <a:gd name="T111" fmla="*/ 268 h 338"/>
                <a:gd name="T112" fmla="*/ 102 w 212"/>
                <a:gd name="T113" fmla="*/ 287 h 338"/>
                <a:gd name="T114" fmla="*/ 104 w 212"/>
                <a:gd name="T115" fmla="*/ 316 h 338"/>
                <a:gd name="T116" fmla="*/ 105 w 212"/>
                <a:gd name="T117" fmla="*/ 329 h 338"/>
                <a:gd name="T118" fmla="*/ 102 w 212"/>
                <a:gd name="T119" fmla="*/ 334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2" h="338">
                  <a:moveTo>
                    <a:pt x="100" y="338"/>
                  </a:moveTo>
                  <a:lnTo>
                    <a:pt x="96" y="335"/>
                  </a:lnTo>
                  <a:lnTo>
                    <a:pt x="94" y="318"/>
                  </a:lnTo>
                  <a:lnTo>
                    <a:pt x="94" y="299"/>
                  </a:lnTo>
                  <a:lnTo>
                    <a:pt x="93" y="288"/>
                  </a:lnTo>
                  <a:lnTo>
                    <a:pt x="91" y="284"/>
                  </a:lnTo>
                  <a:lnTo>
                    <a:pt x="85" y="279"/>
                  </a:lnTo>
                  <a:lnTo>
                    <a:pt x="77" y="272"/>
                  </a:lnTo>
                  <a:lnTo>
                    <a:pt x="68" y="262"/>
                  </a:lnTo>
                  <a:lnTo>
                    <a:pt x="58" y="250"/>
                  </a:lnTo>
                  <a:lnTo>
                    <a:pt x="48" y="238"/>
                  </a:lnTo>
                  <a:lnTo>
                    <a:pt x="39" y="223"/>
                  </a:lnTo>
                  <a:lnTo>
                    <a:pt x="31" y="207"/>
                  </a:lnTo>
                  <a:lnTo>
                    <a:pt x="19" y="179"/>
                  </a:lnTo>
                  <a:lnTo>
                    <a:pt x="9" y="159"/>
                  </a:lnTo>
                  <a:lnTo>
                    <a:pt x="2" y="147"/>
                  </a:lnTo>
                  <a:lnTo>
                    <a:pt x="0" y="137"/>
                  </a:lnTo>
                  <a:lnTo>
                    <a:pt x="1" y="132"/>
                  </a:lnTo>
                  <a:lnTo>
                    <a:pt x="4" y="129"/>
                  </a:lnTo>
                  <a:lnTo>
                    <a:pt x="6" y="133"/>
                  </a:lnTo>
                  <a:lnTo>
                    <a:pt x="10" y="142"/>
                  </a:lnTo>
                  <a:lnTo>
                    <a:pt x="13" y="149"/>
                  </a:lnTo>
                  <a:lnTo>
                    <a:pt x="18" y="161"/>
                  </a:lnTo>
                  <a:lnTo>
                    <a:pt x="25" y="174"/>
                  </a:lnTo>
                  <a:lnTo>
                    <a:pt x="33" y="189"/>
                  </a:lnTo>
                  <a:lnTo>
                    <a:pt x="39" y="204"/>
                  </a:lnTo>
                  <a:lnTo>
                    <a:pt x="47" y="217"/>
                  </a:lnTo>
                  <a:lnTo>
                    <a:pt x="54" y="228"/>
                  </a:lnTo>
                  <a:lnTo>
                    <a:pt x="59" y="234"/>
                  </a:lnTo>
                  <a:lnTo>
                    <a:pt x="67" y="243"/>
                  </a:lnTo>
                  <a:lnTo>
                    <a:pt x="75" y="248"/>
                  </a:lnTo>
                  <a:lnTo>
                    <a:pt x="81" y="253"/>
                  </a:lnTo>
                  <a:lnTo>
                    <a:pt x="87" y="255"/>
                  </a:lnTo>
                  <a:lnTo>
                    <a:pt x="89" y="238"/>
                  </a:lnTo>
                  <a:lnTo>
                    <a:pt x="92" y="218"/>
                  </a:lnTo>
                  <a:lnTo>
                    <a:pt x="93" y="199"/>
                  </a:lnTo>
                  <a:lnTo>
                    <a:pt x="93" y="187"/>
                  </a:lnTo>
                  <a:lnTo>
                    <a:pt x="85" y="178"/>
                  </a:lnTo>
                  <a:lnTo>
                    <a:pt x="73" y="168"/>
                  </a:lnTo>
                  <a:lnTo>
                    <a:pt x="62" y="154"/>
                  </a:lnTo>
                  <a:lnTo>
                    <a:pt x="50" y="139"/>
                  </a:lnTo>
                  <a:lnTo>
                    <a:pt x="38" y="122"/>
                  </a:lnTo>
                  <a:lnTo>
                    <a:pt x="29" y="102"/>
                  </a:lnTo>
                  <a:lnTo>
                    <a:pt x="23" y="81"/>
                  </a:lnTo>
                  <a:lnTo>
                    <a:pt x="22" y="58"/>
                  </a:lnTo>
                  <a:lnTo>
                    <a:pt x="23" y="51"/>
                  </a:lnTo>
                  <a:lnTo>
                    <a:pt x="27" y="53"/>
                  </a:lnTo>
                  <a:lnTo>
                    <a:pt x="31" y="67"/>
                  </a:lnTo>
                  <a:lnTo>
                    <a:pt x="38" y="88"/>
                  </a:lnTo>
                  <a:lnTo>
                    <a:pt x="42" y="101"/>
                  </a:lnTo>
                  <a:lnTo>
                    <a:pt x="47" y="112"/>
                  </a:lnTo>
                  <a:lnTo>
                    <a:pt x="55" y="123"/>
                  </a:lnTo>
                  <a:lnTo>
                    <a:pt x="63" y="134"/>
                  </a:lnTo>
                  <a:lnTo>
                    <a:pt x="71" y="143"/>
                  </a:lnTo>
                  <a:lnTo>
                    <a:pt x="79" y="151"/>
                  </a:lnTo>
                  <a:lnTo>
                    <a:pt x="87" y="156"/>
                  </a:lnTo>
                  <a:lnTo>
                    <a:pt x="93" y="159"/>
                  </a:lnTo>
                  <a:lnTo>
                    <a:pt x="85" y="129"/>
                  </a:lnTo>
                  <a:lnTo>
                    <a:pt x="81" y="87"/>
                  </a:lnTo>
                  <a:lnTo>
                    <a:pt x="83" y="43"/>
                  </a:lnTo>
                  <a:lnTo>
                    <a:pt x="89" y="8"/>
                  </a:lnTo>
                  <a:lnTo>
                    <a:pt x="93" y="0"/>
                  </a:lnTo>
                  <a:lnTo>
                    <a:pt x="96" y="0"/>
                  </a:lnTo>
                  <a:lnTo>
                    <a:pt x="97" y="5"/>
                  </a:lnTo>
                  <a:lnTo>
                    <a:pt x="96" y="15"/>
                  </a:lnTo>
                  <a:lnTo>
                    <a:pt x="96" y="40"/>
                  </a:lnTo>
                  <a:lnTo>
                    <a:pt x="98" y="81"/>
                  </a:lnTo>
                  <a:lnTo>
                    <a:pt x="104" y="122"/>
                  </a:lnTo>
                  <a:lnTo>
                    <a:pt x="109" y="147"/>
                  </a:lnTo>
                  <a:lnTo>
                    <a:pt x="117" y="143"/>
                  </a:lnTo>
                  <a:lnTo>
                    <a:pt x="126" y="138"/>
                  </a:lnTo>
                  <a:lnTo>
                    <a:pt x="135" y="129"/>
                  </a:lnTo>
                  <a:lnTo>
                    <a:pt x="146" y="121"/>
                  </a:lnTo>
                  <a:lnTo>
                    <a:pt x="155" y="111"/>
                  </a:lnTo>
                  <a:lnTo>
                    <a:pt x="163" y="101"/>
                  </a:lnTo>
                  <a:lnTo>
                    <a:pt x="168" y="89"/>
                  </a:lnTo>
                  <a:lnTo>
                    <a:pt x="172" y="78"/>
                  </a:lnTo>
                  <a:lnTo>
                    <a:pt x="176" y="71"/>
                  </a:lnTo>
                  <a:lnTo>
                    <a:pt x="180" y="71"/>
                  </a:lnTo>
                  <a:lnTo>
                    <a:pt x="181" y="78"/>
                  </a:lnTo>
                  <a:lnTo>
                    <a:pt x="177" y="91"/>
                  </a:lnTo>
                  <a:lnTo>
                    <a:pt x="172" y="99"/>
                  </a:lnTo>
                  <a:lnTo>
                    <a:pt x="166" y="111"/>
                  </a:lnTo>
                  <a:lnTo>
                    <a:pt x="156" y="123"/>
                  </a:lnTo>
                  <a:lnTo>
                    <a:pt x="147" y="136"/>
                  </a:lnTo>
                  <a:lnTo>
                    <a:pt x="138" y="148"/>
                  </a:lnTo>
                  <a:lnTo>
                    <a:pt x="129" y="159"/>
                  </a:lnTo>
                  <a:lnTo>
                    <a:pt x="121" y="168"/>
                  </a:lnTo>
                  <a:lnTo>
                    <a:pt x="116" y="173"/>
                  </a:lnTo>
                  <a:lnTo>
                    <a:pt x="112" y="195"/>
                  </a:lnTo>
                  <a:lnTo>
                    <a:pt x="108" y="219"/>
                  </a:lnTo>
                  <a:lnTo>
                    <a:pt x="105" y="240"/>
                  </a:lnTo>
                  <a:lnTo>
                    <a:pt x="104" y="254"/>
                  </a:lnTo>
                  <a:lnTo>
                    <a:pt x="116" y="248"/>
                  </a:lnTo>
                  <a:lnTo>
                    <a:pt x="130" y="239"/>
                  </a:lnTo>
                  <a:lnTo>
                    <a:pt x="146" y="227"/>
                  </a:lnTo>
                  <a:lnTo>
                    <a:pt x="160" y="214"/>
                  </a:lnTo>
                  <a:lnTo>
                    <a:pt x="175" y="200"/>
                  </a:lnTo>
                  <a:lnTo>
                    <a:pt x="188" y="186"/>
                  </a:lnTo>
                  <a:lnTo>
                    <a:pt x="199" y="172"/>
                  </a:lnTo>
                  <a:lnTo>
                    <a:pt x="205" y="158"/>
                  </a:lnTo>
                  <a:lnTo>
                    <a:pt x="209" y="152"/>
                  </a:lnTo>
                  <a:lnTo>
                    <a:pt x="212" y="151"/>
                  </a:lnTo>
                  <a:lnTo>
                    <a:pt x="212" y="157"/>
                  </a:lnTo>
                  <a:lnTo>
                    <a:pt x="209" y="167"/>
                  </a:lnTo>
                  <a:lnTo>
                    <a:pt x="204" y="176"/>
                  </a:lnTo>
                  <a:lnTo>
                    <a:pt x="195" y="188"/>
                  </a:lnTo>
                  <a:lnTo>
                    <a:pt x="183" y="204"/>
                  </a:lnTo>
                  <a:lnTo>
                    <a:pt x="168" y="222"/>
                  </a:lnTo>
                  <a:lnTo>
                    <a:pt x="154" y="239"/>
                  </a:lnTo>
                  <a:lnTo>
                    <a:pt x="138" y="255"/>
                  </a:lnTo>
                  <a:lnTo>
                    <a:pt x="123" y="268"/>
                  </a:lnTo>
                  <a:lnTo>
                    <a:pt x="110" y="277"/>
                  </a:lnTo>
                  <a:lnTo>
                    <a:pt x="102" y="287"/>
                  </a:lnTo>
                  <a:lnTo>
                    <a:pt x="102" y="302"/>
                  </a:lnTo>
                  <a:lnTo>
                    <a:pt x="104" y="316"/>
                  </a:lnTo>
                  <a:lnTo>
                    <a:pt x="105" y="325"/>
                  </a:lnTo>
                  <a:lnTo>
                    <a:pt x="105" y="329"/>
                  </a:lnTo>
                  <a:lnTo>
                    <a:pt x="104" y="331"/>
                  </a:lnTo>
                  <a:lnTo>
                    <a:pt x="102" y="334"/>
                  </a:lnTo>
                  <a:lnTo>
                    <a:pt x="100" y="338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89" name="Freeform 677">
              <a:extLst>
                <a:ext uri="{FF2B5EF4-FFF2-40B4-BE49-F238E27FC236}">
                  <a16:creationId xmlns:a16="http://schemas.microsoft.com/office/drawing/2014/main" xmlns="" id="{05C760CD-8758-A4D7-6E18-2CB953B6E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" y="4002"/>
              <a:ext cx="144" cy="162"/>
            </a:xfrm>
            <a:custGeom>
              <a:avLst/>
              <a:gdLst>
                <a:gd name="T0" fmla="*/ 284 w 290"/>
                <a:gd name="T1" fmla="*/ 7 h 325"/>
                <a:gd name="T2" fmla="*/ 273 w 290"/>
                <a:gd name="T3" fmla="*/ 27 h 325"/>
                <a:gd name="T4" fmla="*/ 258 w 290"/>
                <a:gd name="T5" fmla="*/ 49 h 325"/>
                <a:gd name="T6" fmla="*/ 246 w 290"/>
                <a:gd name="T7" fmla="*/ 69 h 325"/>
                <a:gd name="T8" fmla="*/ 238 w 290"/>
                <a:gd name="T9" fmla="*/ 82 h 325"/>
                <a:gd name="T10" fmla="*/ 228 w 290"/>
                <a:gd name="T11" fmla="*/ 102 h 325"/>
                <a:gd name="T12" fmla="*/ 215 w 290"/>
                <a:gd name="T13" fmla="*/ 124 h 325"/>
                <a:gd name="T14" fmla="*/ 203 w 290"/>
                <a:gd name="T15" fmla="*/ 141 h 325"/>
                <a:gd name="T16" fmla="*/ 208 w 290"/>
                <a:gd name="T17" fmla="*/ 155 h 325"/>
                <a:gd name="T18" fmla="*/ 220 w 290"/>
                <a:gd name="T19" fmla="*/ 176 h 325"/>
                <a:gd name="T20" fmla="*/ 220 w 290"/>
                <a:gd name="T21" fmla="*/ 196 h 325"/>
                <a:gd name="T22" fmla="*/ 217 w 290"/>
                <a:gd name="T23" fmla="*/ 190 h 325"/>
                <a:gd name="T24" fmla="*/ 209 w 290"/>
                <a:gd name="T25" fmla="*/ 178 h 325"/>
                <a:gd name="T26" fmla="*/ 195 w 290"/>
                <a:gd name="T27" fmla="*/ 168 h 325"/>
                <a:gd name="T28" fmla="*/ 179 w 290"/>
                <a:gd name="T29" fmla="*/ 173 h 325"/>
                <a:gd name="T30" fmla="*/ 157 w 290"/>
                <a:gd name="T31" fmla="*/ 191 h 325"/>
                <a:gd name="T32" fmla="*/ 136 w 290"/>
                <a:gd name="T33" fmla="*/ 213 h 325"/>
                <a:gd name="T34" fmla="*/ 120 w 290"/>
                <a:gd name="T35" fmla="*/ 229 h 325"/>
                <a:gd name="T36" fmla="*/ 116 w 290"/>
                <a:gd name="T37" fmla="*/ 246 h 325"/>
                <a:gd name="T38" fmla="*/ 121 w 290"/>
                <a:gd name="T39" fmla="*/ 287 h 325"/>
                <a:gd name="T40" fmla="*/ 133 w 290"/>
                <a:gd name="T41" fmla="*/ 314 h 325"/>
                <a:gd name="T42" fmla="*/ 134 w 290"/>
                <a:gd name="T43" fmla="*/ 320 h 325"/>
                <a:gd name="T44" fmla="*/ 121 w 290"/>
                <a:gd name="T45" fmla="*/ 302 h 325"/>
                <a:gd name="T46" fmla="*/ 107 w 290"/>
                <a:gd name="T47" fmla="*/ 260 h 325"/>
                <a:gd name="T48" fmla="*/ 99 w 290"/>
                <a:gd name="T49" fmla="*/ 254 h 325"/>
                <a:gd name="T50" fmla="*/ 83 w 290"/>
                <a:gd name="T51" fmla="*/ 277 h 325"/>
                <a:gd name="T52" fmla="*/ 65 w 290"/>
                <a:gd name="T53" fmla="*/ 301 h 325"/>
                <a:gd name="T54" fmla="*/ 49 w 290"/>
                <a:gd name="T55" fmla="*/ 319 h 325"/>
                <a:gd name="T56" fmla="*/ 34 w 290"/>
                <a:gd name="T57" fmla="*/ 325 h 325"/>
                <a:gd name="T58" fmla="*/ 36 w 290"/>
                <a:gd name="T59" fmla="*/ 320 h 325"/>
                <a:gd name="T60" fmla="*/ 45 w 290"/>
                <a:gd name="T61" fmla="*/ 307 h 325"/>
                <a:gd name="T62" fmla="*/ 59 w 290"/>
                <a:gd name="T63" fmla="*/ 285 h 325"/>
                <a:gd name="T64" fmla="*/ 78 w 290"/>
                <a:gd name="T65" fmla="*/ 257 h 325"/>
                <a:gd name="T66" fmla="*/ 94 w 290"/>
                <a:gd name="T67" fmla="*/ 236 h 325"/>
                <a:gd name="T68" fmla="*/ 86 w 290"/>
                <a:gd name="T69" fmla="*/ 234 h 325"/>
                <a:gd name="T70" fmla="*/ 62 w 290"/>
                <a:gd name="T71" fmla="*/ 237 h 325"/>
                <a:gd name="T72" fmla="*/ 41 w 290"/>
                <a:gd name="T73" fmla="*/ 242 h 325"/>
                <a:gd name="T74" fmla="*/ 25 w 290"/>
                <a:gd name="T75" fmla="*/ 247 h 325"/>
                <a:gd name="T76" fmla="*/ 8 w 290"/>
                <a:gd name="T77" fmla="*/ 256 h 325"/>
                <a:gd name="T78" fmla="*/ 0 w 290"/>
                <a:gd name="T79" fmla="*/ 254 h 325"/>
                <a:gd name="T80" fmla="*/ 13 w 290"/>
                <a:gd name="T81" fmla="*/ 244 h 325"/>
                <a:gd name="T82" fmla="*/ 40 w 290"/>
                <a:gd name="T83" fmla="*/ 232 h 325"/>
                <a:gd name="T84" fmla="*/ 71 w 290"/>
                <a:gd name="T85" fmla="*/ 221 h 325"/>
                <a:gd name="T86" fmla="*/ 97 w 290"/>
                <a:gd name="T87" fmla="*/ 215 h 325"/>
                <a:gd name="T88" fmla="*/ 112 w 290"/>
                <a:gd name="T89" fmla="*/ 213 h 325"/>
                <a:gd name="T90" fmla="*/ 126 w 290"/>
                <a:gd name="T91" fmla="*/ 203 h 325"/>
                <a:gd name="T92" fmla="*/ 140 w 290"/>
                <a:gd name="T93" fmla="*/ 189 h 325"/>
                <a:gd name="T94" fmla="*/ 148 w 290"/>
                <a:gd name="T95" fmla="*/ 178 h 325"/>
                <a:gd name="T96" fmla="*/ 146 w 290"/>
                <a:gd name="T97" fmla="*/ 170 h 325"/>
                <a:gd name="T98" fmla="*/ 137 w 290"/>
                <a:gd name="T99" fmla="*/ 165 h 325"/>
                <a:gd name="T100" fmla="*/ 141 w 290"/>
                <a:gd name="T101" fmla="*/ 160 h 325"/>
                <a:gd name="T102" fmla="*/ 153 w 290"/>
                <a:gd name="T103" fmla="*/ 153 h 325"/>
                <a:gd name="T104" fmla="*/ 162 w 290"/>
                <a:gd name="T105" fmla="*/ 151 h 325"/>
                <a:gd name="T106" fmla="*/ 166 w 290"/>
                <a:gd name="T107" fmla="*/ 153 h 325"/>
                <a:gd name="T108" fmla="*/ 174 w 290"/>
                <a:gd name="T109" fmla="*/ 145 h 325"/>
                <a:gd name="T110" fmla="*/ 195 w 290"/>
                <a:gd name="T111" fmla="*/ 115 h 325"/>
                <a:gd name="T112" fmla="*/ 219 w 290"/>
                <a:gd name="T113" fmla="*/ 78 h 325"/>
                <a:gd name="T114" fmla="*/ 236 w 290"/>
                <a:gd name="T115" fmla="*/ 44 h 325"/>
                <a:gd name="T116" fmla="*/ 242 w 290"/>
                <a:gd name="T117" fmla="*/ 25 h 325"/>
                <a:gd name="T118" fmla="*/ 252 w 290"/>
                <a:gd name="T119" fmla="*/ 12 h 325"/>
                <a:gd name="T120" fmla="*/ 263 w 290"/>
                <a:gd name="T121" fmla="*/ 4 h 325"/>
                <a:gd name="T122" fmla="*/ 283 w 290"/>
                <a:gd name="T123" fmla="*/ 0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0" h="325">
                  <a:moveTo>
                    <a:pt x="290" y="0"/>
                  </a:moveTo>
                  <a:lnTo>
                    <a:pt x="284" y="7"/>
                  </a:lnTo>
                  <a:lnTo>
                    <a:pt x="279" y="15"/>
                  </a:lnTo>
                  <a:lnTo>
                    <a:pt x="273" y="27"/>
                  </a:lnTo>
                  <a:lnTo>
                    <a:pt x="265" y="38"/>
                  </a:lnTo>
                  <a:lnTo>
                    <a:pt x="258" y="49"/>
                  </a:lnTo>
                  <a:lnTo>
                    <a:pt x="252" y="60"/>
                  </a:lnTo>
                  <a:lnTo>
                    <a:pt x="246" y="69"/>
                  </a:lnTo>
                  <a:lnTo>
                    <a:pt x="242" y="75"/>
                  </a:lnTo>
                  <a:lnTo>
                    <a:pt x="238" y="82"/>
                  </a:lnTo>
                  <a:lnTo>
                    <a:pt x="233" y="92"/>
                  </a:lnTo>
                  <a:lnTo>
                    <a:pt x="228" y="102"/>
                  </a:lnTo>
                  <a:lnTo>
                    <a:pt x="221" y="113"/>
                  </a:lnTo>
                  <a:lnTo>
                    <a:pt x="215" y="124"/>
                  </a:lnTo>
                  <a:lnTo>
                    <a:pt x="208" y="134"/>
                  </a:lnTo>
                  <a:lnTo>
                    <a:pt x="203" y="141"/>
                  </a:lnTo>
                  <a:lnTo>
                    <a:pt x="200" y="145"/>
                  </a:lnTo>
                  <a:lnTo>
                    <a:pt x="208" y="155"/>
                  </a:lnTo>
                  <a:lnTo>
                    <a:pt x="216" y="165"/>
                  </a:lnTo>
                  <a:lnTo>
                    <a:pt x="220" y="176"/>
                  </a:lnTo>
                  <a:lnTo>
                    <a:pt x="221" y="189"/>
                  </a:lnTo>
                  <a:lnTo>
                    <a:pt x="220" y="196"/>
                  </a:lnTo>
                  <a:lnTo>
                    <a:pt x="219" y="195"/>
                  </a:lnTo>
                  <a:lnTo>
                    <a:pt x="217" y="190"/>
                  </a:lnTo>
                  <a:lnTo>
                    <a:pt x="215" y="183"/>
                  </a:lnTo>
                  <a:lnTo>
                    <a:pt x="209" y="178"/>
                  </a:lnTo>
                  <a:lnTo>
                    <a:pt x="202" y="171"/>
                  </a:lnTo>
                  <a:lnTo>
                    <a:pt x="195" y="168"/>
                  </a:lnTo>
                  <a:lnTo>
                    <a:pt x="188" y="165"/>
                  </a:lnTo>
                  <a:lnTo>
                    <a:pt x="179" y="173"/>
                  </a:lnTo>
                  <a:lnTo>
                    <a:pt x="169" y="181"/>
                  </a:lnTo>
                  <a:lnTo>
                    <a:pt x="157" y="191"/>
                  </a:lnTo>
                  <a:lnTo>
                    <a:pt x="146" y="203"/>
                  </a:lnTo>
                  <a:lnTo>
                    <a:pt x="136" y="213"/>
                  </a:lnTo>
                  <a:lnTo>
                    <a:pt x="126" y="221"/>
                  </a:lnTo>
                  <a:lnTo>
                    <a:pt x="120" y="229"/>
                  </a:lnTo>
                  <a:lnTo>
                    <a:pt x="117" y="234"/>
                  </a:lnTo>
                  <a:lnTo>
                    <a:pt x="116" y="246"/>
                  </a:lnTo>
                  <a:lnTo>
                    <a:pt x="117" y="266"/>
                  </a:lnTo>
                  <a:lnTo>
                    <a:pt x="121" y="287"/>
                  </a:lnTo>
                  <a:lnTo>
                    <a:pt x="128" y="304"/>
                  </a:lnTo>
                  <a:lnTo>
                    <a:pt x="133" y="314"/>
                  </a:lnTo>
                  <a:lnTo>
                    <a:pt x="136" y="319"/>
                  </a:lnTo>
                  <a:lnTo>
                    <a:pt x="134" y="320"/>
                  </a:lnTo>
                  <a:lnTo>
                    <a:pt x="129" y="315"/>
                  </a:lnTo>
                  <a:lnTo>
                    <a:pt x="121" y="302"/>
                  </a:lnTo>
                  <a:lnTo>
                    <a:pt x="112" y="281"/>
                  </a:lnTo>
                  <a:lnTo>
                    <a:pt x="107" y="260"/>
                  </a:lnTo>
                  <a:lnTo>
                    <a:pt x="105" y="245"/>
                  </a:lnTo>
                  <a:lnTo>
                    <a:pt x="99" y="254"/>
                  </a:lnTo>
                  <a:lnTo>
                    <a:pt x="91" y="265"/>
                  </a:lnTo>
                  <a:lnTo>
                    <a:pt x="83" y="277"/>
                  </a:lnTo>
                  <a:lnTo>
                    <a:pt x="74" y="289"/>
                  </a:lnTo>
                  <a:lnTo>
                    <a:pt x="65" y="301"/>
                  </a:lnTo>
                  <a:lnTo>
                    <a:pt x="57" y="311"/>
                  </a:lnTo>
                  <a:lnTo>
                    <a:pt x="49" y="319"/>
                  </a:lnTo>
                  <a:lnTo>
                    <a:pt x="42" y="322"/>
                  </a:lnTo>
                  <a:lnTo>
                    <a:pt x="34" y="325"/>
                  </a:lnTo>
                  <a:lnTo>
                    <a:pt x="32" y="324"/>
                  </a:lnTo>
                  <a:lnTo>
                    <a:pt x="36" y="320"/>
                  </a:lnTo>
                  <a:lnTo>
                    <a:pt x="41" y="314"/>
                  </a:lnTo>
                  <a:lnTo>
                    <a:pt x="45" y="307"/>
                  </a:lnTo>
                  <a:lnTo>
                    <a:pt x="51" y="297"/>
                  </a:lnTo>
                  <a:lnTo>
                    <a:pt x="59" y="285"/>
                  </a:lnTo>
                  <a:lnTo>
                    <a:pt x="69" y="271"/>
                  </a:lnTo>
                  <a:lnTo>
                    <a:pt x="78" y="257"/>
                  </a:lnTo>
                  <a:lnTo>
                    <a:pt x="87" y="245"/>
                  </a:lnTo>
                  <a:lnTo>
                    <a:pt x="94" y="236"/>
                  </a:lnTo>
                  <a:lnTo>
                    <a:pt x="99" y="232"/>
                  </a:lnTo>
                  <a:lnTo>
                    <a:pt x="86" y="234"/>
                  </a:lnTo>
                  <a:lnTo>
                    <a:pt x="74" y="236"/>
                  </a:lnTo>
                  <a:lnTo>
                    <a:pt x="62" y="237"/>
                  </a:lnTo>
                  <a:lnTo>
                    <a:pt x="51" y="240"/>
                  </a:lnTo>
                  <a:lnTo>
                    <a:pt x="41" y="242"/>
                  </a:lnTo>
                  <a:lnTo>
                    <a:pt x="33" y="245"/>
                  </a:lnTo>
                  <a:lnTo>
                    <a:pt x="25" y="247"/>
                  </a:lnTo>
                  <a:lnTo>
                    <a:pt x="18" y="251"/>
                  </a:lnTo>
                  <a:lnTo>
                    <a:pt x="8" y="256"/>
                  </a:lnTo>
                  <a:lnTo>
                    <a:pt x="1" y="256"/>
                  </a:lnTo>
                  <a:lnTo>
                    <a:pt x="0" y="254"/>
                  </a:lnTo>
                  <a:lnTo>
                    <a:pt x="5" y="249"/>
                  </a:lnTo>
                  <a:lnTo>
                    <a:pt x="13" y="244"/>
                  </a:lnTo>
                  <a:lnTo>
                    <a:pt x="25" y="239"/>
                  </a:lnTo>
                  <a:lnTo>
                    <a:pt x="40" y="232"/>
                  </a:lnTo>
                  <a:lnTo>
                    <a:pt x="55" y="227"/>
                  </a:lnTo>
                  <a:lnTo>
                    <a:pt x="71" y="221"/>
                  </a:lnTo>
                  <a:lnTo>
                    <a:pt x="86" y="217"/>
                  </a:lnTo>
                  <a:lnTo>
                    <a:pt x="97" y="215"/>
                  </a:lnTo>
                  <a:lnTo>
                    <a:pt x="105" y="214"/>
                  </a:lnTo>
                  <a:lnTo>
                    <a:pt x="112" y="213"/>
                  </a:lnTo>
                  <a:lnTo>
                    <a:pt x="119" y="209"/>
                  </a:lnTo>
                  <a:lnTo>
                    <a:pt x="126" y="203"/>
                  </a:lnTo>
                  <a:lnTo>
                    <a:pt x="133" y="196"/>
                  </a:lnTo>
                  <a:lnTo>
                    <a:pt x="140" y="189"/>
                  </a:lnTo>
                  <a:lnTo>
                    <a:pt x="145" y="183"/>
                  </a:lnTo>
                  <a:lnTo>
                    <a:pt x="148" y="178"/>
                  </a:lnTo>
                  <a:lnTo>
                    <a:pt x="149" y="174"/>
                  </a:lnTo>
                  <a:lnTo>
                    <a:pt x="146" y="170"/>
                  </a:lnTo>
                  <a:lnTo>
                    <a:pt x="142" y="166"/>
                  </a:lnTo>
                  <a:lnTo>
                    <a:pt x="137" y="165"/>
                  </a:lnTo>
                  <a:lnTo>
                    <a:pt x="133" y="164"/>
                  </a:lnTo>
                  <a:lnTo>
                    <a:pt x="141" y="160"/>
                  </a:lnTo>
                  <a:lnTo>
                    <a:pt x="148" y="156"/>
                  </a:lnTo>
                  <a:lnTo>
                    <a:pt x="153" y="153"/>
                  </a:lnTo>
                  <a:lnTo>
                    <a:pt x="158" y="149"/>
                  </a:lnTo>
                  <a:lnTo>
                    <a:pt x="162" y="151"/>
                  </a:lnTo>
                  <a:lnTo>
                    <a:pt x="165" y="153"/>
                  </a:lnTo>
                  <a:lnTo>
                    <a:pt x="166" y="153"/>
                  </a:lnTo>
                  <a:lnTo>
                    <a:pt x="167" y="153"/>
                  </a:lnTo>
                  <a:lnTo>
                    <a:pt x="174" y="145"/>
                  </a:lnTo>
                  <a:lnTo>
                    <a:pt x="184" y="131"/>
                  </a:lnTo>
                  <a:lnTo>
                    <a:pt x="195" y="115"/>
                  </a:lnTo>
                  <a:lnTo>
                    <a:pt x="207" y="98"/>
                  </a:lnTo>
                  <a:lnTo>
                    <a:pt x="219" y="78"/>
                  </a:lnTo>
                  <a:lnTo>
                    <a:pt x="229" y="60"/>
                  </a:lnTo>
                  <a:lnTo>
                    <a:pt x="236" y="44"/>
                  </a:lnTo>
                  <a:lnTo>
                    <a:pt x="238" y="32"/>
                  </a:lnTo>
                  <a:lnTo>
                    <a:pt x="242" y="25"/>
                  </a:lnTo>
                  <a:lnTo>
                    <a:pt x="248" y="18"/>
                  </a:lnTo>
                  <a:lnTo>
                    <a:pt x="252" y="12"/>
                  </a:lnTo>
                  <a:lnTo>
                    <a:pt x="257" y="7"/>
                  </a:lnTo>
                  <a:lnTo>
                    <a:pt x="263" y="4"/>
                  </a:lnTo>
                  <a:lnTo>
                    <a:pt x="274" y="2"/>
                  </a:lnTo>
                  <a:lnTo>
                    <a:pt x="283" y="0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90" name="Freeform 678">
              <a:extLst>
                <a:ext uri="{FF2B5EF4-FFF2-40B4-BE49-F238E27FC236}">
                  <a16:creationId xmlns:a16="http://schemas.microsoft.com/office/drawing/2014/main" xmlns="" id="{EFD1B1EA-5CD9-F8ED-9A7D-D22A5514C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" y="3780"/>
              <a:ext cx="83" cy="132"/>
            </a:xfrm>
            <a:custGeom>
              <a:avLst/>
              <a:gdLst>
                <a:gd name="T0" fmla="*/ 45 w 167"/>
                <a:gd name="T1" fmla="*/ 249 h 264"/>
                <a:gd name="T2" fmla="*/ 66 w 167"/>
                <a:gd name="T3" fmla="*/ 220 h 264"/>
                <a:gd name="T4" fmla="*/ 79 w 167"/>
                <a:gd name="T5" fmla="*/ 212 h 264"/>
                <a:gd name="T6" fmla="*/ 105 w 167"/>
                <a:gd name="T7" fmla="*/ 205 h 264"/>
                <a:gd name="T8" fmla="*/ 134 w 167"/>
                <a:gd name="T9" fmla="*/ 195 h 264"/>
                <a:gd name="T10" fmla="*/ 155 w 167"/>
                <a:gd name="T11" fmla="*/ 184 h 264"/>
                <a:gd name="T12" fmla="*/ 162 w 167"/>
                <a:gd name="T13" fmla="*/ 174 h 264"/>
                <a:gd name="T14" fmla="*/ 161 w 167"/>
                <a:gd name="T15" fmla="*/ 172 h 264"/>
                <a:gd name="T16" fmla="*/ 150 w 167"/>
                <a:gd name="T17" fmla="*/ 177 h 264"/>
                <a:gd name="T18" fmla="*/ 130 w 167"/>
                <a:gd name="T19" fmla="*/ 184 h 264"/>
                <a:gd name="T20" fmla="*/ 105 w 167"/>
                <a:gd name="T21" fmla="*/ 194 h 264"/>
                <a:gd name="T22" fmla="*/ 84 w 167"/>
                <a:gd name="T23" fmla="*/ 200 h 264"/>
                <a:gd name="T24" fmla="*/ 82 w 167"/>
                <a:gd name="T25" fmla="*/ 189 h 264"/>
                <a:gd name="T26" fmla="*/ 95 w 167"/>
                <a:gd name="T27" fmla="*/ 154 h 264"/>
                <a:gd name="T28" fmla="*/ 105 w 167"/>
                <a:gd name="T29" fmla="*/ 138 h 264"/>
                <a:gd name="T30" fmla="*/ 125 w 167"/>
                <a:gd name="T31" fmla="*/ 123 h 264"/>
                <a:gd name="T32" fmla="*/ 146 w 167"/>
                <a:gd name="T33" fmla="*/ 104 h 264"/>
                <a:gd name="T34" fmla="*/ 162 w 167"/>
                <a:gd name="T35" fmla="*/ 91 h 264"/>
                <a:gd name="T36" fmla="*/ 167 w 167"/>
                <a:gd name="T37" fmla="*/ 81 h 264"/>
                <a:gd name="T38" fmla="*/ 165 w 167"/>
                <a:gd name="T39" fmla="*/ 77 h 264"/>
                <a:gd name="T40" fmla="*/ 154 w 167"/>
                <a:gd name="T41" fmla="*/ 86 h 264"/>
                <a:gd name="T42" fmla="*/ 140 w 167"/>
                <a:gd name="T43" fmla="*/ 98 h 264"/>
                <a:gd name="T44" fmla="*/ 121 w 167"/>
                <a:gd name="T45" fmla="*/ 111 h 264"/>
                <a:gd name="T46" fmla="*/ 104 w 167"/>
                <a:gd name="T47" fmla="*/ 122 h 264"/>
                <a:gd name="T48" fmla="*/ 100 w 167"/>
                <a:gd name="T49" fmla="*/ 102 h 264"/>
                <a:gd name="T50" fmla="*/ 103 w 167"/>
                <a:gd name="T51" fmla="*/ 29 h 264"/>
                <a:gd name="T52" fmla="*/ 100 w 167"/>
                <a:gd name="T53" fmla="*/ 1 h 264"/>
                <a:gd name="T54" fmla="*/ 97 w 167"/>
                <a:gd name="T55" fmla="*/ 2 h 264"/>
                <a:gd name="T56" fmla="*/ 94 w 167"/>
                <a:gd name="T57" fmla="*/ 34 h 264"/>
                <a:gd name="T58" fmla="*/ 87 w 167"/>
                <a:gd name="T59" fmla="*/ 112 h 264"/>
                <a:gd name="T60" fmla="*/ 79 w 167"/>
                <a:gd name="T61" fmla="*/ 138 h 264"/>
                <a:gd name="T62" fmla="*/ 75 w 167"/>
                <a:gd name="T63" fmla="*/ 133 h 264"/>
                <a:gd name="T64" fmla="*/ 72 w 167"/>
                <a:gd name="T65" fmla="*/ 120 h 264"/>
                <a:gd name="T66" fmla="*/ 62 w 167"/>
                <a:gd name="T67" fmla="*/ 102 h 264"/>
                <a:gd name="T68" fmla="*/ 46 w 167"/>
                <a:gd name="T69" fmla="*/ 79 h 264"/>
                <a:gd name="T70" fmla="*/ 30 w 167"/>
                <a:gd name="T71" fmla="*/ 63 h 264"/>
                <a:gd name="T72" fmla="*/ 20 w 167"/>
                <a:gd name="T73" fmla="*/ 59 h 264"/>
                <a:gd name="T74" fmla="*/ 26 w 167"/>
                <a:gd name="T75" fmla="*/ 69 h 264"/>
                <a:gd name="T76" fmla="*/ 42 w 167"/>
                <a:gd name="T77" fmla="*/ 93 h 264"/>
                <a:gd name="T78" fmla="*/ 63 w 167"/>
                <a:gd name="T79" fmla="*/ 129 h 264"/>
                <a:gd name="T80" fmla="*/ 68 w 167"/>
                <a:gd name="T81" fmla="*/ 155 h 264"/>
                <a:gd name="T82" fmla="*/ 62 w 167"/>
                <a:gd name="T83" fmla="*/ 187 h 264"/>
                <a:gd name="T84" fmla="*/ 55 w 167"/>
                <a:gd name="T85" fmla="*/ 198 h 264"/>
                <a:gd name="T86" fmla="*/ 50 w 167"/>
                <a:gd name="T87" fmla="*/ 194 h 264"/>
                <a:gd name="T88" fmla="*/ 41 w 167"/>
                <a:gd name="T89" fmla="*/ 183 h 264"/>
                <a:gd name="T90" fmla="*/ 29 w 167"/>
                <a:gd name="T91" fmla="*/ 170 h 264"/>
                <a:gd name="T92" fmla="*/ 16 w 167"/>
                <a:gd name="T93" fmla="*/ 157 h 264"/>
                <a:gd name="T94" fmla="*/ 4 w 167"/>
                <a:gd name="T95" fmla="*/ 145 h 264"/>
                <a:gd name="T96" fmla="*/ 0 w 167"/>
                <a:gd name="T97" fmla="*/ 140 h 264"/>
                <a:gd name="T98" fmla="*/ 9 w 167"/>
                <a:gd name="T99" fmla="*/ 157 h 264"/>
                <a:gd name="T100" fmla="*/ 22 w 167"/>
                <a:gd name="T101" fmla="*/ 177 h 264"/>
                <a:gd name="T102" fmla="*/ 37 w 167"/>
                <a:gd name="T103" fmla="*/ 197 h 264"/>
                <a:gd name="T104" fmla="*/ 41 w 167"/>
                <a:gd name="T105" fmla="*/ 210 h 264"/>
                <a:gd name="T106" fmla="*/ 38 w 167"/>
                <a:gd name="T107" fmla="*/ 238 h 264"/>
                <a:gd name="T108" fmla="*/ 26 w 167"/>
                <a:gd name="T109" fmla="*/ 259 h 264"/>
                <a:gd name="T110" fmla="*/ 30 w 167"/>
                <a:gd name="T111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7" h="264">
                  <a:moveTo>
                    <a:pt x="36" y="260"/>
                  </a:moveTo>
                  <a:lnTo>
                    <a:pt x="45" y="249"/>
                  </a:lnTo>
                  <a:lnTo>
                    <a:pt x="55" y="234"/>
                  </a:lnTo>
                  <a:lnTo>
                    <a:pt x="66" y="220"/>
                  </a:lnTo>
                  <a:lnTo>
                    <a:pt x="70" y="212"/>
                  </a:lnTo>
                  <a:lnTo>
                    <a:pt x="79" y="212"/>
                  </a:lnTo>
                  <a:lnTo>
                    <a:pt x="92" y="209"/>
                  </a:lnTo>
                  <a:lnTo>
                    <a:pt x="105" y="205"/>
                  </a:lnTo>
                  <a:lnTo>
                    <a:pt x="121" y="200"/>
                  </a:lnTo>
                  <a:lnTo>
                    <a:pt x="134" y="195"/>
                  </a:lnTo>
                  <a:lnTo>
                    <a:pt x="146" y="189"/>
                  </a:lnTo>
                  <a:lnTo>
                    <a:pt x="155" y="184"/>
                  </a:lnTo>
                  <a:lnTo>
                    <a:pt x="159" y="180"/>
                  </a:lnTo>
                  <a:lnTo>
                    <a:pt x="162" y="174"/>
                  </a:lnTo>
                  <a:lnTo>
                    <a:pt x="163" y="172"/>
                  </a:lnTo>
                  <a:lnTo>
                    <a:pt x="161" y="172"/>
                  </a:lnTo>
                  <a:lnTo>
                    <a:pt x="155" y="174"/>
                  </a:lnTo>
                  <a:lnTo>
                    <a:pt x="150" y="177"/>
                  </a:lnTo>
                  <a:lnTo>
                    <a:pt x="141" y="180"/>
                  </a:lnTo>
                  <a:lnTo>
                    <a:pt x="130" y="184"/>
                  </a:lnTo>
                  <a:lnTo>
                    <a:pt x="119" y="189"/>
                  </a:lnTo>
                  <a:lnTo>
                    <a:pt x="105" y="194"/>
                  </a:lnTo>
                  <a:lnTo>
                    <a:pt x="94" y="198"/>
                  </a:lnTo>
                  <a:lnTo>
                    <a:pt x="84" y="200"/>
                  </a:lnTo>
                  <a:lnTo>
                    <a:pt x="76" y="202"/>
                  </a:lnTo>
                  <a:lnTo>
                    <a:pt x="82" y="189"/>
                  </a:lnTo>
                  <a:lnTo>
                    <a:pt x="88" y="172"/>
                  </a:lnTo>
                  <a:lnTo>
                    <a:pt x="95" y="154"/>
                  </a:lnTo>
                  <a:lnTo>
                    <a:pt x="97" y="144"/>
                  </a:lnTo>
                  <a:lnTo>
                    <a:pt x="105" y="138"/>
                  </a:lnTo>
                  <a:lnTo>
                    <a:pt x="115" y="130"/>
                  </a:lnTo>
                  <a:lnTo>
                    <a:pt x="125" y="123"/>
                  </a:lnTo>
                  <a:lnTo>
                    <a:pt x="136" y="113"/>
                  </a:lnTo>
                  <a:lnTo>
                    <a:pt x="146" y="104"/>
                  </a:lnTo>
                  <a:lnTo>
                    <a:pt x="155" y="97"/>
                  </a:lnTo>
                  <a:lnTo>
                    <a:pt x="162" y="91"/>
                  </a:lnTo>
                  <a:lnTo>
                    <a:pt x="166" y="86"/>
                  </a:lnTo>
                  <a:lnTo>
                    <a:pt x="167" y="81"/>
                  </a:lnTo>
                  <a:lnTo>
                    <a:pt x="167" y="77"/>
                  </a:lnTo>
                  <a:lnTo>
                    <a:pt x="165" y="77"/>
                  </a:lnTo>
                  <a:lnTo>
                    <a:pt x="159" y="82"/>
                  </a:lnTo>
                  <a:lnTo>
                    <a:pt x="154" y="86"/>
                  </a:lnTo>
                  <a:lnTo>
                    <a:pt x="147" y="92"/>
                  </a:lnTo>
                  <a:lnTo>
                    <a:pt x="140" y="98"/>
                  </a:lnTo>
                  <a:lnTo>
                    <a:pt x="130" y="104"/>
                  </a:lnTo>
                  <a:lnTo>
                    <a:pt x="121" y="111"/>
                  </a:lnTo>
                  <a:lnTo>
                    <a:pt x="112" y="117"/>
                  </a:lnTo>
                  <a:lnTo>
                    <a:pt x="104" y="122"/>
                  </a:lnTo>
                  <a:lnTo>
                    <a:pt x="99" y="124"/>
                  </a:lnTo>
                  <a:lnTo>
                    <a:pt x="100" y="102"/>
                  </a:lnTo>
                  <a:lnTo>
                    <a:pt x="101" y="66"/>
                  </a:lnTo>
                  <a:lnTo>
                    <a:pt x="103" y="29"/>
                  </a:lnTo>
                  <a:lnTo>
                    <a:pt x="101" y="8"/>
                  </a:lnTo>
                  <a:lnTo>
                    <a:pt x="100" y="1"/>
                  </a:lnTo>
                  <a:lnTo>
                    <a:pt x="99" y="0"/>
                  </a:lnTo>
                  <a:lnTo>
                    <a:pt x="97" y="2"/>
                  </a:lnTo>
                  <a:lnTo>
                    <a:pt x="96" y="11"/>
                  </a:lnTo>
                  <a:lnTo>
                    <a:pt x="94" y="34"/>
                  </a:lnTo>
                  <a:lnTo>
                    <a:pt x="91" y="73"/>
                  </a:lnTo>
                  <a:lnTo>
                    <a:pt x="87" y="112"/>
                  </a:lnTo>
                  <a:lnTo>
                    <a:pt x="82" y="135"/>
                  </a:lnTo>
                  <a:lnTo>
                    <a:pt x="79" y="138"/>
                  </a:lnTo>
                  <a:lnTo>
                    <a:pt x="76" y="137"/>
                  </a:lnTo>
                  <a:lnTo>
                    <a:pt x="75" y="133"/>
                  </a:lnTo>
                  <a:lnTo>
                    <a:pt x="74" y="127"/>
                  </a:lnTo>
                  <a:lnTo>
                    <a:pt x="72" y="120"/>
                  </a:lnTo>
                  <a:lnTo>
                    <a:pt x="67" y="112"/>
                  </a:lnTo>
                  <a:lnTo>
                    <a:pt x="62" y="102"/>
                  </a:lnTo>
                  <a:lnTo>
                    <a:pt x="54" y="91"/>
                  </a:lnTo>
                  <a:lnTo>
                    <a:pt x="46" y="79"/>
                  </a:lnTo>
                  <a:lnTo>
                    <a:pt x="38" y="69"/>
                  </a:lnTo>
                  <a:lnTo>
                    <a:pt x="30" y="63"/>
                  </a:lnTo>
                  <a:lnTo>
                    <a:pt x="25" y="59"/>
                  </a:lnTo>
                  <a:lnTo>
                    <a:pt x="20" y="59"/>
                  </a:lnTo>
                  <a:lnTo>
                    <a:pt x="21" y="63"/>
                  </a:lnTo>
                  <a:lnTo>
                    <a:pt x="26" y="69"/>
                  </a:lnTo>
                  <a:lnTo>
                    <a:pt x="33" y="79"/>
                  </a:lnTo>
                  <a:lnTo>
                    <a:pt x="42" y="93"/>
                  </a:lnTo>
                  <a:lnTo>
                    <a:pt x="53" y="112"/>
                  </a:lnTo>
                  <a:lnTo>
                    <a:pt x="63" y="129"/>
                  </a:lnTo>
                  <a:lnTo>
                    <a:pt x="68" y="143"/>
                  </a:lnTo>
                  <a:lnTo>
                    <a:pt x="68" y="155"/>
                  </a:lnTo>
                  <a:lnTo>
                    <a:pt x="66" y="172"/>
                  </a:lnTo>
                  <a:lnTo>
                    <a:pt x="62" y="187"/>
                  </a:lnTo>
                  <a:lnTo>
                    <a:pt x="58" y="195"/>
                  </a:lnTo>
                  <a:lnTo>
                    <a:pt x="55" y="198"/>
                  </a:lnTo>
                  <a:lnTo>
                    <a:pt x="53" y="198"/>
                  </a:lnTo>
                  <a:lnTo>
                    <a:pt x="50" y="194"/>
                  </a:lnTo>
                  <a:lnTo>
                    <a:pt x="45" y="188"/>
                  </a:lnTo>
                  <a:lnTo>
                    <a:pt x="41" y="183"/>
                  </a:lnTo>
                  <a:lnTo>
                    <a:pt x="36" y="178"/>
                  </a:lnTo>
                  <a:lnTo>
                    <a:pt x="29" y="170"/>
                  </a:lnTo>
                  <a:lnTo>
                    <a:pt x="22" y="163"/>
                  </a:lnTo>
                  <a:lnTo>
                    <a:pt x="16" y="157"/>
                  </a:lnTo>
                  <a:lnTo>
                    <a:pt x="9" y="150"/>
                  </a:lnTo>
                  <a:lnTo>
                    <a:pt x="4" y="145"/>
                  </a:lnTo>
                  <a:lnTo>
                    <a:pt x="1" y="142"/>
                  </a:lnTo>
                  <a:lnTo>
                    <a:pt x="0" y="140"/>
                  </a:lnTo>
                  <a:lnTo>
                    <a:pt x="3" y="147"/>
                  </a:lnTo>
                  <a:lnTo>
                    <a:pt x="9" y="157"/>
                  </a:lnTo>
                  <a:lnTo>
                    <a:pt x="16" y="167"/>
                  </a:lnTo>
                  <a:lnTo>
                    <a:pt x="22" y="177"/>
                  </a:lnTo>
                  <a:lnTo>
                    <a:pt x="30" y="187"/>
                  </a:lnTo>
                  <a:lnTo>
                    <a:pt x="37" y="197"/>
                  </a:lnTo>
                  <a:lnTo>
                    <a:pt x="40" y="203"/>
                  </a:lnTo>
                  <a:lnTo>
                    <a:pt x="41" y="210"/>
                  </a:lnTo>
                  <a:lnTo>
                    <a:pt x="41" y="223"/>
                  </a:lnTo>
                  <a:lnTo>
                    <a:pt x="38" y="238"/>
                  </a:lnTo>
                  <a:lnTo>
                    <a:pt x="32" y="250"/>
                  </a:lnTo>
                  <a:lnTo>
                    <a:pt x="26" y="259"/>
                  </a:lnTo>
                  <a:lnTo>
                    <a:pt x="26" y="264"/>
                  </a:lnTo>
                  <a:lnTo>
                    <a:pt x="30" y="264"/>
                  </a:lnTo>
                  <a:lnTo>
                    <a:pt x="36" y="260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13991" name="Freeform 679">
              <a:extLst>
                <a:ext uri="{FF2B5EF4-FFF2-40B4-BE49-F238E27FC236}">
                  <a16:creationId xmlns:a16="http://schemas.microsoft.com/office/drawing/2014/main" xmlns="" id="{973596F8-584E-6D77-8380-F4296E4DA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7" y="3816"/>
              <a:ext cx="160" cy="123"/>
            </a:xfrm>
            <a:custGeom>
              <a:avLst/>
              <a:gdLst>
                <a:gd name="T0" fmla="*/ 304 w 318"/>
                <a:gd name="T1" fmla="*/ 229 h 246"/>
                <a:gd name="T2" fmla="*/ 288 w 318"/>
                <a:gd name="T3" fmla="*/ 216 h 246"/>
                <a:gd name="T4" fmla="*/ 271 w 318"/>
                <a:gd name="T5" fmla="*/ 206 h 246"/>
                <a:gd name="T6" fmla="*/ 252 w 318"/>
                <a:gd name="T7" fmla="*/ 194 h 246"/>
                <a:gd name="T8" fmla="*/ 256 w 318"/>
                <a:gd name="T9" fmla="*/ 142 h 246"/>
                <a:gd name="T10" fmla="*/ 254 w 318"/>
                <a:gd name="T11" fmla="*/ 93 h 246"/>
                <a:gd name="T12" fmla="*/ 252 w 318"/>
                <a:gd name="T13" fmla="*/ 108 h 246"/>
                <a:gd name="T14" fmla="*/ 238 w 318"/>
                <a:gd name="T15" fmla="*/ 173 h 246"/>
                <a:gd name="T16" fmla="*/ 222 w 318"/>
                <a:gd name="T17" fmla="*/ 177 h 246"/>
                <a:gd name="T18" fmla="*/ 197 w 318"/>
                <a:gd name="T19" fmla="*/ 151 h 246"/>
                <a:gd name="T20" fmla="*/ 179 w 318"/>
                <a:gd name="T21" fmla="*/ 133 h 246"/>
                <a:gd name="T22" fmla="*/ 172 w 318"/>
                <a:gd name="T23" fmla="*/ 29 h 246"/>
                <a:gd name="T24" fmla="*/ 159 w 318"/>
                <a:gd name="T25" fmla="*/ 2 h 246"/>
                <a:gd name="T26" fmla="*/ 164 w 318"/>
                <a:gd name="T27" fmla="*/ 42 h 246"/>
                <a:gd name="T28" fmla="*/ 164 w 318"/>
                <a:gd name="T29" fmla="*/ 122 h 246"/>
                <a:gd name="T30" fmla="*/ 108 w 318"/>
                <a:gd name="T31" fmla="*/ 85 h 246"/>
                <a:gd name="T32" fmla="*/ 40 w 318"/>
                <a:gd name="T33" fmla="*/ 37 h 246"/>
                <a:gd name="T34" fmla="*/ 14 w 318"/>
                <a:gd name="T35" fmla="*/ 17 h 246"/>
                <a:gd name="T36" fmla="*/ 23 w 318"/>
                <a:gd name="T37" fmla="*/ 34 h 246"/>
                <a:gd name="T38" fmla="*/ 67 w 318"/>
                <a:gd name="T39" fmla="*/ 68 h 246"/>
                <a:gd name="T40" fmla="*/ 129 w 318"/>
                <a:gd name="T41" fmla="*/ 115 h 246"/>
                <a:gd name="T42" fmla="*/ 163 w 318"/>
                <a:gd name="T43" fmla="*/ 136 h 246"/>
                <a:gd name="T44" fmla="*/ 139 w 318"/>
                <a:gd name="T45" fmla="*/ 138 h 246"/>
                <a:gd name="T46" fmla="*/ 93 w 318"/>
                <a:gd name="T47" fmla="*/ 143 h 246"/>
                <a:gd name="T48" fmla="*/ 35 w 318"/>
                <a:gd name="T49" fmla="*/ 138 h 246"/>
                <a:gd name="T50" fmla="*/ 0 w 318"/>
                <a:gd name="T51" fmla="*/ 123 h 246"/>
                <a:gd name="T52" fmla="*/ 13 w 318"/>
                <a:gd name="T53" fmla="*/ 141 h 246"/>
                <a:gd name="T54" fmla="*/ 60 w 318"/>
                <a:gd name="T55" fmla="*/ 148 h 246"/>
                <a:gd name="T56" fmla="*/ 129 w 318"/>
                <a:gd name="T57" fmla="*/ 153 h 246"/>
                <a:gd name="T58" fmla="*/ 162 w 318"/>
                <a:gd name="T59" fmla="*/ 156 h 246"/>
                <a:gd name="T60" fmla="*/ 187 w 318"/>
                <a:gd name="T61" fmla="*/ 176 h 246"/>
                <a:gd name="T62" fmla="*/ 209 w 318"/>
                <a:gd name="T63" fmla="*/ 197 h 246"/>
                <a:gd name="T64" fmla="*/ 189 w 318"/>
                <a:gd name="T65" fmla="*/ 209 h 246"/>
                <a:gd name="T66" fmla="*/ 146 w 318"/>
                <a:gd name="T67" fmla="*/ 228 h 246"/>
                <a:gd name="T68" fmla="*/ 113 w 318"/>
                <a:gd name="T69" fmla="*/ 237 h 246"/>
                <a:gd name="T70" fmla="*/ 114 w 318"/>
                <a:gd name="T71" fmla="*/ 243 h 246"/>
                <a:gd name="T72" fmla="*/ 151 w 318"/>
                <a:gd name="T73" fmla="*/ 237 h 246"/>
                <a:gd name="T74" fmla="*/ 196 w 318"/>
                <a:gd name="T75" fmla="*/ 223 h 246"/>
                <a:gd name="T76" fmla="*/ 226 w 318"/>
                <a:gd name="T77" fmla="*/ 212 h 246"/>
                <a:gd name="T78" fmla="*/ 250 w 318"/>
                <a:gd name="T79" fmla="*/ 213 h 246"/>
                <a:gd name="T80" fmla="*/ 275 w 318"/>
                <a:gd name="T81" fmla="*/ 228 h 246"/>
                <a:gd name="T82" fmla="*/ 301 w 318"/>
                <a:gd name="T83" fmla="*/ 241 h 246"/>
                <a:gd name="T84" fmla="*/ 318 w 318"/>
                <a:gd name="T85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8" h="246">
                  <a:moveTo>
                    <a:pt x="318" y="246"/>
                  </a:moveTo>
                  <a:lnTo>
                    <a:pt x="312" y="239"/>
                  </a:lnTo>
                  <a:lnTo>
                    <a:pt x="304" y="229"/>
                  </a:lnTo>
                  <a:lnTo>
                    <a:pt x="296" y="222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4" y="212"/>
                  </a:lnTo>
                  <a:lnTo>
                    <a:pt x="277" y="209"/>
                  </a:lnTo>
                  <a:lnTo>
                    <a:pt x="271" y="206"/>
                  </a:lnTo>
                  <a:lnTo>
                    <a:pt x="264" y="202"/>
                  </a:lnTo>
                  <a:lnTo>
                    <a:pt x="258" y="198"/>
                  </a:lnTo>
                  <a:lnTo>
                    <a:pt x="252" y="194"/>
                  </a:lnTo>
                  <a:lnTo>
                    <a:pt x="250" y="191"/>
                  </a:lnTo>
                  <a:lnTo>
                    <a:pt x="252" y="168"/>
                  </a:lnTo>
                  <a:lnTo>
                    <a:pt x="256" y="142"/>
                  </a:lnTo>
                  <a:lnTo>
                    <a:pt x="258" y="118"/>
                  </a:lnTo>
                  <a:lnTo>
                    <a:pt x="256" y="101"/>
                  </a:lnTo>
                  <a:lnTo>
                    <a:pt x="254" y="93"/>
                  </a:lnTo>
                  <a:lnTo>
                    <a:pt x="252" y="93"/>
                  </a:lnTo>
                  <a:lnTo>
                    <a:pt x="251" y="100"/>
                  </a:lnTo>
                  <a:lnTo>
                    <a:pt x="252" y="108"/>
                  </a:lnTo>
                  <a:lnTo>
                    <a:pt x="250" y="125"/>
                  </a:lnTo>
                  <a:lnTo>
                    <a:pt x="244" y="150"/>
                  </a:lnTo>
                  <a:lnTo>
                    <a:pt x="238" y="173"/>
                  </a:lnTo>
                  <a:lnTo>
                    <a:pt x="234" y="188"/>
                  </a:lnTo>
                  <a:lnTo>
                    <a:pt x="229" y="184"/>
                  </a:lnTo>
                  <a:lnTo>
                    <a:pt x="222" y="177"/>
                  </a:lnTo>
                  <a:lnTo>
                    <a:pt x="214" y="168"/>
                  </a:lnTo>
                  <a:lnTo>
                    <a:pt x="206" y="159"/>
                  </a:lnTo>
                  <a:lnTo>
                    <a:pt x="197" y="151"/>
                  </a:lnTo>
                  <a:lnTo>
                    <a:pt x="189" y="142"/>
                  </a:lnTo>
                  <a:lnTo>
                    <a:pt x="183" y="137"/>
                  </a:lnTo>
                  <a:lnTo>
                    <a:pt x="179" y="133"/>
                  </a:lnTo>
                  <a:lnTo>
                    <a:pt x="180" y="105"/>
                  </a:lnTo>
                  <a:lnTo>
                    <a:pt x="177" y="66"/>
                  </a:lnTo>
                  <a:lnTo>
                    <a:pt x="172" y="29"/>
                  </a:lnTo>
                  <a:lnTo>
                    <a:pt x="164" y="5"/>
                  </a:lnTo>
                  <a:lnTo>
                    <a:pt x="159" y="0"/>
                  </a:lnTo>
                  <a:lnTo>
                    <a:pt x="159" y="2"/>
                  </a:lnTo>
                  <a:lnTo>
                    <a:pt x="159" y="12"/>
                  </a:lnTo>
                  <a:lnTo>
                    <a:pt x="162" y="24"/>
                  </a:lnTo>
                  <a:lnTo>
                    <a:pt x="164" y="42"/>
                  </a:lnTo>
                  <a:lnTo>
                    <a:pt x="167" y="72"/>
                  </a:lnTo>
                  <a:lnTo>
                    <a:pt x="167" y="102"/>
                  </a:lnTo>
                  <a:lnTo>
                    <a:pt x="164" y="122"/>
                  </a:lnTo>
                  <a:lnTo>
                    <a:pt x="151" y="112"/>
                  </a:lnTo>
                  <a:lnTo>
                    <a:pt x="131" y="100"/>
                  </a:lnTo>
                  <a:lnTo>
                    <a:pt x="108" y="85"/>
                  </a:lnTo>
                  <a:lnTo>
                    <a:pt x="84" y="67"/>
                  </a:lnTo>
                  <a:lnTo>
                    <a:pt x="60" y="52"/>
                  </a:lnTo>
                  <a:lnTo>
                    <a:pt x="40" y="37"/>
                  </a:lnTo>
                  <a:lnTo>
                    <a:pt x="25" y="27"/>
                  </a:lnTo>
                  <a:lnTo>
                    <a:pt x="18" y="21"/>
                  </a:lnTo>
                  <a:lnTo>
                    <a:pt x="14" y="17"/>
                  </a:lnTo>
                  <a:lnTo>
                    <a:pt x="13" y="19"/>
                  </a:lnTo>
                  <a:lnTo>
                    <a:pt x="15" y="25"/>
                  </a:lnTo>
                  <a:lnTo>
                    <a:pt x="23" y="34"/>
                  </a:lnTo>
                  <a:lnTo>
                    <a:pt x="32" y="42"/>
                  </a:lnTo>
                  <a:lnTo>
                    <a:pt x="47" y="53"/>
                  </a:lnTo>
                  <a:lnTo>
                    <a:pt x="67" y="68"/>
                  </a:lnTo>
                  <a:lnTo>
                    <a:pt x="88" y="85"/>
                  </a:lnTo>
                  <a:lnTo>
                    <a:pt x="110" y="101"/>
                  </a:lnTo>
                  <a:lnTo>
                    <a:pt x="129" y="115"/>
                  </a:lnTo>
                  <a:lnTo>
                    <a:pt x="144" y="126"/>
                  </a:lnTo>
                  <a:lnTo>
                    <a:pt x="155" y="132"/>
                  </a:lnTo>
                  <a:lnTo>
                    <a:pt x="163" y="136"/>
                  </a:lnTo>
                  <a:lnTo>
                    <a:pt x="160" y="137"/>
                  </a:lnTo>
                  <a:lnTo>
                    <a:pt x="152" y="137"/>
                  </a:lnTo>
                  <a:lnTo>
                    <a:pt x="139" y="138"/>
                  </a:lnTo>
                  <a:lnTo>
                    <a:pt x="127" y="141"/>
                  </a:lnTo>
                  <a:lnTo>
                    <a:pt x="111" y="142"/>
                  </a:lnTo>
                  <a:lnTo>
                    <a:pt x="93" y="143"/>
                  </a:lnTo>
                  <a:lnTo>
                    <a:pt x="72" y="142"/>
                  </a:lnTo>
                  <a:lnTo>
                    <a:pt x="52" y="141"/>
                  </a:lnTo>
                  <a:lnTo>
                    <a:pt x="35" y="138"/>
                  </a:lnTo>
                  <a:lnTo>
                    <a:pt x="19" y="135"/>
                  </a:lnTo>
                  <a:lnTo>
                    <a:pt x="9" y="130"/>
                  </a:lnTo>
                  <a:lnTo>
                    <a:pt x="0" y="123"/>
                  </a:lnTo>
                  <a:lnTo>
                    <a:pt x="0" y="127"/>
                  </a:lnTo>
                  <a:lnTo>
                    <a:pt x="5" y="133"/>
                  </a:lnTo>
                  <a:lnTo>
                    <a:pt x="13" y="141"/>
                  </a:lnTo>
                  <a:lnTo>
                    <a:pt x="22" y="143"/>
                  </a:lnTo>
                  <a:lnTo>
                    <a:pt x="39" y="146"/>
                  </a:lnTo>
                  <a:lnTo>
                    <a:pt x="60" y="148"/>
                  </a:lnTo>
                  <a:lnTo>
                    <a:pt x="84" y="151"/>
                  </a:lnTo>
                  <a:lnTo>
                    <a:pt x="108" y="152"/>
                  </a:lnTo>
                  <a:lnTo>
                    <a:pt x="129" y="153"/>
                  </a:lnTo>
                  <a:lnTo>
                    <a:pt x="146" y="154"/>
                  </a:lnTo>
                  <a:lnTo>
                    <a:pt x="155" y="154"/>
                  </a:lnTo>
                  <a:lnTo>
                    <a:pt x="162" y="156"/>
                  </a:lnTo>
                  <a:lnTo>
                    <a:pt x="169" y="161"/>
                  </a:lnTo>
                  <a:lnTo>
                    <a:pt x="177" y="168"/>
                  </a:lnTo>
                  <a:lnTo>
                    <a:pt x="187" y="176"/>
                  </a:lnTo>
                  <a:lnTo>
                    <a:pt x="196" y="184"/>
                  </a:lnTo>
                  <a:lnTo>
                    <a:pt x="204" y="192"/>
                  </a:lnTo>
                  <a:lnTo>
                    <a:pt x="209" y="197"/>
                  </a:lnTo>
                  <a:lnTo>
                    <a:pt x="213" y="201"/>
                  </a:lnTo>
                  <a:lnTo>
                    <a:pt x="202" y="204"/>
                  </a:lnTo>
                  <a:lnTo>
                    <a:pt x="189" y="209"/>
                  </a:lnTo>
                  <a:lnTo>
                    <a:pt x="175" y="216"/>
                  </a:lnTo>
                  <a:lnTo>
                    <a:pt x="160" y="222"/>
                  </a:lnTo>
                  <a:lnTo>
                    <a:pt x="146" y="228"/>
                  </a:lnTo>
                  <a:lnTo>
                    <a:pt x="133" y="232"/>
                  </a:lnTo>
                  <a:lnTo>
                    <a:pt x="122" y="236"/>
                  </a:lnTo>
                  <a:lnTo>
                    <a:pt x="113" y="237"/>
                  </a:lnTo>
                  <a:lnTo>
                    <a:pt x="105" y="238"/>
                  </a:lnTo>
                  <a:lnTo>
                    <a:pt x="106" y="241"/>
                  </a:lnTo>
                  <a:lnTo>
                    <a:pt x="114" y="243"/>
                  </a:lnTo>
                  <a:lnTo>
                    <a:pt x="129" y="242"/>
                  </a:lnTo>
                  <a:lnTo>
                    <a:pt x="138" y="239"/>
                  </a:lnTo>
                  <a:lnTo>
                    <a:pt x="151" y="237"/>
                  </a:lnTo>
                  <a:lnTo>
                    <a:pt x="165" y="232"/>
                  </a:lnTo>
                  <a:lnTo>
                    <a:pt x="181" y="227"/>
                  </a:lnTo>
                  <a:lnTo>
                    <a:pt x="196" y="223"/>
                  </a:lnTo>
                  <a:lnTo>
                    <a:pt x="209" y="218"/>
                  </a:lnTo>
                  <a:lnTo>
                    <a:pt x="219" y="214"/>
                  </a:lnTo>
                  <a:lnTo>
                    <a:pt x="226" y="212"/>
                  </a:lnTo>
                  <a:lnTo>
                    <a:pt x="234" y="209"/>
                  </a:lnTo>
                  <a:lnTo>
                    <a:pt x="242" y="209"/>
                  </a:lnTo>
                  <a:lnTo>
                    <a:pt x="250" y="213"/>
                  </a:lnTo>
                  <a:lnTo>
                    <a:pt x="260" y="219"/>
                  </a:lnTo>
                  <a:lnTo>
                    <a:pt x="267" y="223"/>
                  </a:lnTo>
                  <a:lnTo>
                    <a:pt x="275" y="228"/>
                  </a:lnTo>
                  <a:lnTo>
                    <a:pt x="284" y="232"/>
                  </a:lnTo>
                  <a:lnTo>
                    <a:pt x="293" y="237"/>
                  </a:lnTo>
                  <a:lnTo>
                    <a:pt x="301" y="241"/>
                  </a:lnTo>
                  <a:lnTo>
                    <a:pt x="309" y="243"/>
                  </a:lnTo>
                  <a:lnTo>
                    <a:pt x="314" y="246"/>
                  </a:lnTo>
                  <a:lnTo>
                    <a:pt x="318" y="246"/>
                  </a:lnTo>
                  <a:close/>
                </a:path>
              </a:pathLst>
            </a:custGeom>
            <a:solidFill>
              <a:srgbClr val="00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pic>
        <p:nvPicPr>
          <p:cNvPr id="13992" name="Picture 680">
            <a:extLst>
              <a:ext uri="{FF2B5EF4-FFF2-40B4-BE49-F238E27FC236}">
                <a16:creationId xmlns:a16="http://schemas.microsoft.com/office/drawing/2014/main" xmlns="" id="{C4524289-5AB6-B323-6A4B-AFF5843AB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4762"/>
            <a:ext cx="304800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93" name="Picture 681">
            <a:extLst>
              <a:ext uri="{FF2B5EF4-FFF2-40B4-BE49-F238E27FC236}">
                <a16:creationId xmlns:a16="http://schemas.microsoft.com/office/drawing/2014/main" xmlns="" id="{2C1EF879-F0BC-11C5-D43B-0C96D89D2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1838"/>
            <a:ext cx="304800" cy="358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994" name="Object 682">
            <a:extLst>
              <a:ext uri="{FF2B5EF4-FFF2-40B4-BE49-F238E27FC236}">
                <a16:creationId xmlns:a16="http://schemas.microsoft.com/office/drawing/2014/main" xmlns="" id="{483F84B8-4A96-A110-9365-53FD49EE8D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13716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Clip" r:id="rId11" imgW="1278360" imgH="1274040" progId="MS_ClipArt_Gallery.2">
                  <p:embed/>
                </p:oleObj>
              </mc:Choice>
              <mc:Fallback>
                <p:oleObj name="Clip" r:id="rId11" imgW="1278360" imgH="1274040" progId="MS_ClipArt_Gallery.2">
                  <p:embed/>
                  <p:pic>
                    <p:nvPicPr>
                      <p:cNvPr id="13994" name="Object 682">
                        <a:extLst>
                          <a:ext uri="{FF2B5EF4-FFF2-40B4-BE49-F238E27FC236}">
                            <a16:creationId xmlns:a16="http://schemas.microsoft.com/office/drawing/2014/main" xmlns="" id="{483F84B8-4A96-A110-9365-53FD49EE8D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371600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995" name="Object 683">
            <a:extLst>
              <a:ext uri="{FF2B5EF4-FFF2-40B4-BE49-F238E27FC236}">
                <a16:creationId xmlns:a16="http://schemas.microsoft.com/office/drawing/2014/main" xmlns="" id="{B21F7967-426F-0FC6-8F16-3F5E599754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618164"/>
          <a:ext cx="1371600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13" imgW="1278360" imgH="1274040" progId="MS_ClipArt_Gallery.2">
                  <p:embed/>
                </p:oleObj>
              </mc:Choice>
              <mc:Fallback>
                <p:oleObj name="Clip" r:id="rId13" imgW="1278360" imgH="1274040" progId="MS_ClipArt_Gallery.2">
                  <p:embed/>
                  <p:pic>
                    <p:nvPicPr>
                      <p:cNvPr id="13995" name="Object 683">
                        <a:extLst>
                          <a:ext uri="{FF2B5EF4-FFF2-40B4-BE49-F238E27FC236}">
                            <a16:creationId xmlns:a16="http://schemas.microsoft.com/office/drawing/2014/main" xmlns="" id="{B21F7967-426F-0FC6-8F16-3F5E599754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618164"/>
                        <a:ext cx="1371600" cy="1239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96" name="Picture 684">
            <a:extLst>
              <a:ext uri="{FF2B5EF4-FFF2-40B4-BE49-F238E27FC236}">
                <a16:creationId xmlns:a16="http://schemas.microsoft.com/office/drawing/2014/main" xmlns="" id="{767CE08B-69CE-3E80-A89F-2AFF010C1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362200" y="914400"/>
            <a:ext cx="74676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97" name="Picture 685">
            <a:extLst>
              <a:ext uri="{FF2B5EF4-FFF2-40B4-BE49-F238E27FC236}">
                <a16:creationId xmlns:a16="http://schemas.microsoft.com/office/drawing/2014/main" xmlns="" id="{AEBEDE33-E97E-5B70-7B59-F07FFCD7E7B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75" y="5638800"/>
            <a:ext cx="1152525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98" name="Picture 686">
            <a:extLst>
              <a:ext uri="{FF2B5EF4-FFF2-40B4-BE49-F238E27FC236}">
                <a16:creationId xmlns:a16="http://schemas.microsoft.com/office/drawing/2014/main" xmlns="" id="{E30DAAE0-B4B8-E933-726A-A0115AEAF15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257800"/>
            <a:ext cx="10668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99" name="Picture 687">
            <a:extLst>
              <a:ext uri="{FF2B5EF4-FFF2-40B4-BE49-F238E27FC236}">
                <a16:creationId xmlns:a16="http://schemas.microsoft.com/office/drawing/2014/main" xmlns="" id="{D49A5C1E-015F-FDFB-5950-74B2A11DEE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1066800" cy="62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00" name="Dat nuoc.mp3">
            <a:hlinkClick r:id="" action="ppaction://media"/>
            <a:extLst>
              <a:ext uri="{FF2B5EF4-FFF2-40B4-BE49-F238E27FC236}">
                <a16:creationId xmlns:a16="http://schemas.microsoft.com/office/drawing/2014/main" xmlns="" id="{82E4F43F-68DE-FE63-3470-2621BE418DF4}"/>
              </a:ext>
            </a:extLst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01" name="WordArt 689">
            <a:extLst>
              <a:ext uri="{FF2B5EF4-FFF2-40B4-BE49-F238E27FC236}">
                <a16:creationId xmlns:a16="http://schemas.microsoft.com/office/drawing/2014/main" xmlns="" id="{D05E6FA4-735E-6BCA-3E9F-D9BB69DFD8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0" y="1703398"/>
            <a:ext cx="6934200" cy="2209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prstShdw prst="shdw13" dist="53882" dir="13500000">
                    <a:srgbClr val="875B0D">
                      <a:alpha val="50000"/>
                    </a:srgbClr>
                  </a:prst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THỊ NGUYỆT</a:t>
            </a:r>
            <a:endParaRPr lang="en-US" sz="36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prstShdw prst="shdw13" dist="53882" dir="13500000">
                  <a:srgbClr val="875B0D">
                    <a:alpha val="50000"/>
                  </a:srgbClr>
                </a:prstShdw>
              </a:effectLst>
              <a:latin typeface=".VnTimeH" panose="020B7200000000000000" pitchFamily="34" charset="0"/>
            </a:endParaRPr>
          </a:p>
        </p:txBody>
      </p:sp>
      <p:sp>
        <p:nvSpPr>
          <p:cNvPr id="2" name="Rounded Rectangle 18">
            <a:extLst>
              <a:ext uri="{FF2B5EF4-FFF2-40B4-BE49-F238E27FC236}">
                <a16:creationId xmlns:a16="http://schemas.microsoft.com/office/drawing/2014/main" xmlns="" id="{822A4063-B86A-9D66-75B6-E53161F530A0}"/>
              </a:ext>
            </a:extLst>
          </p:cNvPr>
          <p:cNvSpPr/>
          <p:nvPr/>
        </p:nvSpPr>
        <p:spPr>
          <a:xfrm>
            <a:off x="4084359" y="4294198"/>
            <a:ext cx="4221442" cy="1116001"/>
          </a:xfrm>
          <a:prstGeom prst="roundRect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r>
              <a:rPr lang="en-US" sz="3600" b="1" dirty="0">
                <a:solidFill>
                  <a:prstClr val="white"/>
                </a:solidFill>
              </a:rPr>
              <a:t>MÔN: TIẾNG VIỆT LỚP 2</a:t>
            </a:r>
          </a:p>
        </p:txBody>
      </p:sp>
    </p:spTree>
  </p:cSld>
  <p:clrMapOvr>
    <a:masterClrMapping/>
  </p:clrMapOvr>
  <p:transition advClick="0">
    <p:sndAc>
      <p:stSnd loop="1">
        <p:snd r:embed="rId5" name="10027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14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9" dur="3000" fill="hold"/>
                                        <p:tgtEl>
                                          <p:spTgt spid="1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3000" fill="hold"/>
                                        <p:tgtEl>
                                          <p:spTgt spid="1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140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" dur="3000" fill="hold"/>
                                        <p:tgtEl>
                                          <p:spTgt spid="1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4" dur="3000" fill="hold"/>
                                        <p:tgtEl>
                                          <p:spTgt spid="1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3000" fill="hold"/>
                                        <p:tgtEl>
                                          <p:spTgt spid="1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3000" fill="hold"/>
                                        <p:tgtEl>
                                          <p:spTgt spid="140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7" dur="3000" fill="hold"/>
                                        <p:tgtEl>
                                          <p:spTgt spid="1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00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047B09F-ABB0-4000-94A7-2D6D1D8C4769}"/>
              </a:ext>
            </a:extLst>
          </p:cNvPr>
          <p:cNvSpPr/>
          <p:nvPr/>
        </p:nvSpPr>
        <p:spPr>
          <a:xfrm>
            <a:off x="504825" y="4485147"/>
            <a:ext cx="11189347" cy="1476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0C5D417-3BC6-40D7-A1E2-A9B7128804EB}"/>
              </a:ext>
            </a:extLst>
          </p:cNvPr>
          <p:cNvSpPr/>
          <p:nvPr/>
        </p:nvSpPr>
        <p:spPr>
          <a:xfrm>
            <a:off x="497828" y="1116075"/>
            <a:ext cx="11189347" cy="323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32F39E-6EFB-4C03-9DC5-4CC834EC5314}"/>
              </a:ext>
            </a:extLst>
          </p:cNvPr>
          <p:cNvSpPr txBox="1"/>
          <p:nvPr/>
        </p:nvSpPr>
        <p:spPr>
          <a:xfrm>
            <a:off x="657601" y="1103284"/>
            <a:ext cx="1102957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vang ò ó 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3ECA9E-8442-417E-8A88-C6236269A505}"/>
              </a:ext>
            </a:extLst>
          </p:cNvPr>
          <p:cNvSpPr txBox="1"/>
          <p:nvPr/>
        </p:nvSpPr>
        <p:spPr>
          <a:xfrm>
            <a:off x="497828" y="4510729"/>
            <a:ext cx="110295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4EB1CB-B470-4E60-9A49-831FB2C79A5F}"/>
              </a:ext>
            </a:extLst>
          </p:cNvPr>
          <p:cNvSpPr txBox="1"/>
          <p:nvPr/>
        </p:nvSpPr>
        <p:spPr>
          <a:xfrm>
            <a:off x="1195287" y="399078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 VIỆC THẬT LÀ VUI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D008B5-83C4-4C7D-83B1-2542F0F26F57}"/>
              </a:ext>
            </a:extLst>
          </p:cNvPr>
          <p:cNvSpPr txBox="1"/>
          <p:nvPr/>
        </p:nvSpPr>
        <p:spPr>
          <a:xfrm>
            <a:off x="9124951" y="6003445"/>
            <a:ext cx="299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(Theo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8FFE7D59-9791-4565-8DF2-91A98CEC1F24}"/>
              </a:ext>
            </a:extLst>
          </p:cNvPr>
          <p:cNvSpPr/>
          <p:nvPr/>
        </p:nvSpPr>
        <p:spPr>
          <a:xfrm>
            <a:off x="8943973" y="15705"/>
            <a:ext cx="3248027" cy="96117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6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B41BEA0-086C-FEAB-6697-0B5EA90DB3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A5483B0-96DC-F99C-5E63-F4CF6EC90BC8}"/>
              </a:ext>
            </a:extLst>
          </p:cNvPr>
          <p:cNvSpPr/>
          <p:nvPr/>
        </p:nvSpPr>
        <p:spPr>
          <a:xfrm>
            <a:off x="504825" y="4485147"/>
            <a:ext cx="11189347" cy="1476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E9002E43-BD73-4557-F24F-985273767577}"/>
              </a:ext>
            </a:extLst>
          </p:cNvPr>
          <p:cNvSpPr/>
          <p:nvPr/>
        </p:nvSpPr>
        <p:spPr>
          <a:xfrm>
            <a:off x="497828" y="1116075"/>
            <a:ext cx="11189347" cy="323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46FA69-7045-1A42-1A7D-E29DA3FA1990}"/>
              </a:ext>
            </a:extLst>
          </p:cNvPr>
          <p:cNvSpPr txBox="1"/>
          <p:nvPr/>
        </p:nvSpPr>
        <p:spPr>
          <a:xfrm>
            <a:off x="657601" y="1103284"/>
            <a:ext cx="1102957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vang ò ó 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363A49-4B1D-B0ED-5A17-BF691FFD2869}"/>
              </a:ext>
            </a:extLst>
          </p:cNvPr>
          <p:cNvSpPr txBox="1"/>
          <p:nvPr/>
        </p:nvSpPr>
        <p:spPr>
          <a:xfrm>
            <a:off x="497828" y="4510729"/>
            <a:ext cx="110295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B70B2AD-CB99-936E-93CD-7C26434DB902}"/>
              </a:ext>
            </a:extLst>
          </p:cNvPr>
          <p:cNvSpPr txBox="1"/>
          <p:nvPr/>
        </p:nvSpPr>
        <p:spPr>
          <a:xfrm>
            <a:off x="657601" y="304710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LÀM VIỆC THẬT LÀ VUI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167DD2C-8DE5-9331-006B-F0B04771663D}"/>
              </a:ext>
            </a:extLst>
          </p:cNvPr>
          <p:cNvSpPr txBox="1"/>
          <p:nvPr/>
        </p:nvSpPr>
        <p:spPr>
          <a:xfrm>
            <a:off x="9124951" y="6003445"/>
            <a:ext cx="299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(Theo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5A6FFE2-E7A4-33CB-0573-4D94C74829D2}"/>
              </a:ext>
            </a:extLst>
          </p:cNvPr>
          <p:cNvSpPr/>
          <p:nvPr/>
        </p:nvSpPr>
        <p:spPr>
          <a:xfrm>
            <a:off x="870807" y="4506046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1A0FA71-FBEB-0E37-583C-69C1F9267D46}"/>
              </a:ext>
            </a:extLst>
          </p:cNvPr>
          <p:cNvSpPr/>
          <p:nvPr/>
        </p:nvSpPr>
        <p:spPr>
          <a:xfrm>
            <a:off x="870807" y="1153103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90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" grpId="0"/>
      <p:bldP spid="6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26F2BD-FB46-44F5-B741-153FD36603EE}"/>
              </a:ext>
            </a:extLst>
          </p:cNvPr>
          <p:cNvSpPr txBox="1"/>
          <p:nvPr/>
        </p:nvSpPr>
        <p:spPr>
          <a:xfrm>
            <a:off x="5057776" y="2147681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846BF6E-482E-422A-A0F8-9DA4D1A95D94}"/>
              </a:ext>
            </a:extLst>
          </p:cNvPr>
          <p:cNvSpPr txBox="1"/>
          <p:nvPr/>
        </p:nvSpPr>
        <p:spPr>
          <a:xfrm>
            <a:off x="5295901" y="214768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ở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4E846C-5E00-47FA-9452-AE65F248E0D2}"/>
              </a:ext>
            </a:extLst>
          </p:cNvPr>
          <p:cNvSpPr txBox="1"/>
          <p:nvPr/>
        </p:nvSpPr>
        <p:spPr>
          <a:xfrm>
            <a:off x="5843589" y="2949123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7964380-4255-4145-A4D3-7D05AFA98E12}"/>
              </a:ext>
            </a:extLst>
          </p:cNvPr>
          <p:cNvSpPr txBox="1"/>
          <p:nvPr/>
        </p:nvSpPr>
        <p:spPr>
          <a:xfrm>
            <a:off x="5024439" y="2957727"/>
            <a:ext cx="1257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F250EA0-A71F-4FEA-A043-45666AC3624F}"/>
              </a:ext>
            </a:extLst>
          </p:cNvPr>
          <p:cNvSpPr txBox="1"/>
          <p:nvPr/>
        </p:nvSpPr>
        <p:spPr>
          <a:xfrm>
            <a:off x="5024439" y="3595527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94E5AF9-A664-45A4-B336-4035210FFC8B}"/>
              </a:ext>
            </a:extLst>
          </p:cNvPr>
          <p:cNvSpPr txBox="1"/>
          <p:nvPr/>
        </p:nvSpPr>
        <p:spPr>
          <a:xfrm>
            <a:off x="5976941" y="3602434"/>
            <a:ext cx="600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4146C85-BBD0-4D7F-A452-003E5714EF59}"/>
              </a:ext>
            </a:extLst>
          </p:cNvPr>
          <p:cNvSpPr txBox="1"/>
          <p:nvPr/>
        </p:nvSpPr>
        <p:spPr>
          <a:xfrm>
            <a:off x="5024438" y="4248838"/>
            <a:ext cx="2447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rau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FB6F468-8BA2-4112-9B5E-76FA46F56064}"/>
              </a:ext>
            </a:extLst>
          </p:cNvPr>
          <p:cNvSpPr txBox="1"/>
          <p:nvPr/>
        </p:nvSpPr>
        <p:spPr>
          <a:xfrm>
            <a:off x="5560222" y="4241931"/>
            <a:ext cx="833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ặt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18">
            <a:extLst>
              <a:ext uri="{FF2B5EF4-FFF2-40B4-BE49-F238E27FC236}">
                <a16:creationId xmlns:a16="http://schemas.microsoft.com/office/drawing/2014/main" xmlns="" id="{A5316E8E-3F7E-436C-839E-027BB64E29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320843" y="-72642"/>
            <a:ext cx="2830287" cy="256546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18F242C0-8D32-4C65-9B04-082B8F3B1A20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7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5ACC1CF-F35B-4AF6-8B21-4C12D26D8DA8}"/>
              </a:ext>
            </a:extLst>
          </p:cNvPr>
          <p:cNvSpPr txBox="1"/>
          <p:nvPr/>
        </p:nvSpPr>
        <p:spPr>
          <a:xfrm>
            <a:off x="1340284" y="2754856"/>
            <a:ext cx="102161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9A47791-5B17-40BD-BAC5-41083ACBA43A}"/>
              </a:ext>
            </a:extLst>
          </p:cNvPr>
          <p:cNvCxnSpPr>
            <a:cxnSpLocks/>
          </p:cNvCxnSpPr>
          <p:nvPr/>
        </p:nvCxnSpPr>
        <p:spPr>
          <a:xfrm flipH="1">
            <a:off x="7377830" y="2774500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7BD3B5EC-2C3D-43DF-8867-4C6631B1E92D}"/>
              </a:ext>
            </a:extLst>
          </p:cNvPr>
          <p:cNvCxnSpPr>
            <a:cxnSpLocks/>
          </p:cNvCxnSpPr>
          <p:nvPr/>
        </p:nvCxnSpPr>
        <p:spPr>
          <a:xfrm flipH="1">
            <a:off x="8795359" y="2754856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49AE4173-697F-442A-979D-EF6543B27FFF}"/>
              </a:ext>
            </a:extLst>
          </p:cNvPr>
          <p:cNvCxnSpPr>
            <a:cxnSpLocks/>
          </p:cNvCxnSpPr>
          <p:nvPr/>
        </p:nvCxnSpPr>
        <p:spPr>
          <a:xfrm flipH="1">
            <a:off x="4283901" y="3190977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xmlns="" id="{355B06D2-7EAA-413E-8D92-D2014CDB5DD3}"/>
              </a:ext>
            </a:extLst>
          </p:cNvPr>
          <p:cNvCxnSpPr>
            <a:cxnSpLocks/>
          </p:cNvCxnSpPr>
          <p:nvPr/>
        </p:nvCxnSpPr>
        <p:spPr>
          <a:xfrm flipH="1">
            <a:off x="4359057" y="3210939"/>
            <a:ext cx="150312" cy="4361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18">
            <a:extLst>
              <a:ext uri="{FF2B5EF4-FFF2-40B4-BE49-F238E27FC236}">
                <a16:creationId xmlns:a16="http://schemas.microsoft.com/office/drawing/2014/main" xmlns="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1" y="0"/>
            <a:ext cx="2141951" cy="194153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21065EC9-B276-4E9A-A357-CBFB0E6BB85B}"/>
              </a:ext>
            </a:extLst>
          </p:cNvPr>
          <p:cNvSpPr/>
          <p:nvPr/>
        </p:nvSpPr>
        <p:spPr>
          <a:xfrm>
            <a:off x="2918961" y="345610"/>
            <a:ext cx="6949393" cy="11000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strike="noStrike" kern="0" cap="none" spc="0" normalizeH="0" baseline="0" noProof="0" dirty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strike="noStrike" kern="0" cap="none" spc="0" normalizeH="0" baseline="0" noProof="0" dirty="0" err="1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endParaRPr kumimoji="0" lang="en-US" sz="6000" b="0" i="0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33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B7DA6481-CE0C-40A4-8478-7E208A6A5B2A}"/>
              </a:ext>
            </a:extLst>
          </p:cNvPr>
          <p:cNvSpPr/>
          <p:nvPr/>
        </p:nvSpPr>
        <p:spPr>
          <a:xfrm>
            <a:off x="3834063" y="352927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kern="0">
                <a:solidFill>
                  <a:srgbClr val="F2F2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en-US" sz="4800" kern="0" dirty="0">
              <a:solidFill>
                <a:srgbClr val="F2F2E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92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DBC1172B-12B6-48C0-A9AD-69319B9D6EA0}"/>
              </a:ext>
            </a:extLst>
          </p:cNvPr>
          <p:cNvSpPr/>
          <p:nvPr/>
        </p:nvSpPr>
        <p:spPr>
          <a:xfrm>
            <a:off x="1780674" y="401053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4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226C625D-E8BD-4807-B214-AD410495A5B8}"/>
              </a:ext>
            </a:extLst>
          </p:cNvPr>
          <p:cNvSpPr/>
          <p:nvPr/>
        </p:nvSpPr>
        <p:spPr>
          <a:xfrm>
            <a:off x="2277979" y="336885"/>
            <a:ext cx="4180198" cy="836066"/>
          </a:xfrm>
          <a:prstGeom prst="roundRect">
            <a:avLst/>
          </a:prstGeom>
          <a:solidFill>
            <a:srgbClr val="ED7D3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srgbClr val="F2F2E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2F2E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09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047B09F-ABB0-4000-94A7-2D6D1D8C4769}"/>
              </a:ext>
            </a:extLst>
          </p:cNvPr>
          <p:cNvSpPr/>
          <p:nvPr/>
        </p:nvSpPr>
        <p:spPr>
          <a:xfrm>
            <a:off x="504825" y="4485147"/>
            <a:ext cx="11189347" cy="1476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0C5D417-3BC6-40D7-A1E2-A9B7128804EB}"/>
              </a:ext>
            </a:extLst>
          </p:cNvPr>
          <p:cNvSpPr/>
          <p:nvPr/>
        </p:nvSpPr>
        <p:spPr>
          <a:xfrm>
            <a:off x="497828" y="1116075"/>
            <a:ext cx="11189347" cy="323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32F39E-6EFB-4C03-9DC5-4CC834EC5314}"/>
              </a:ext>
            </a:extLst>
          </p:cNvPr>
          <p:cNvSpPr txBox="1"/>
          <p:nvPr/>
        </p:nvSpPr>
        <p:spPr>
          <a:xfrm>
            <a:off x="657601" y="1103284"/>
            <a:ext cx="1102957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vang ò ó 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3ECA9E-8442-417E-8A88-C6236269A505}"/>
              </a:ext>
            </a:extLst>
          </p:cNvPr>
          <p:cNvSpPr txBox="1"/>
          <p:nvPr/>
        </p:nvSpPr>
        <p:spPr>
          <a:xfrm>
            <a:off x="497828" y="4510729"/>
            <a:ext cx="110295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4EB1CB-B470-4E60-9A49-831FB2C79A5F}"/>
              </a:ext>
            </a:extLst>
          </p:cNvPr>
          <p:cNvSpPr txBox="1"/>
          <p:nvPr/>
        </p:nvSpPr>
        <p:spPr>
          <a:xfrm>
            <a:off x="657601" y="304710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LÀM VIỆC THẬT LÀ VUI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D008B5-83C4-4C7D-83B1-2542F0F26F57}"/>
              </a:ext>
            </a:extLst>
          </p:cNvPr>
          <p:cNvSpPr txBox="1"/>
          <p:nvPr/>
        </p:nvSpPr>
        <p:spPr>
          <a:xfrm>
            <a:off x="9124951" y="6003445"/>
            <a:ext cx="299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(Theo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BC9162F-F75A-4A4F-9B59-14AC9CCF2CBC}"/>
              </a:ext>
            </a:extLst>
          </p:cNvPr>
          <p:cNvSpPr/>
          <p:nvPr/>
        </p:nvSpPr>
        <p:spPr>
          <a:xfrm>
            <a:off x="870807" y="4506046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026A475-6858-41F5-98B6-CFF25BC57101}"/>
              </a:ext>
            </a:extLst>
          </p:cNvPr>
          <p:cNvSpPr/>
          <p:nvPr/>
        </p:nvSpPr>
        <p:spPr>
          <a:xfrm>
            <a:off x="870807" y="1153103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F202405-BFBF-4A33-8104-2A54A649F063}"/>
              </a:ext>
            </a:extLst>
          </p:cNvPr>
          <p:cNvSpPr/>
          <p:nvPr/>
        </p:nvSpPr>
        <p:spPr>
          <a:xfrm>
            <a:off x="9124950" y="42277"/>
            <a:ext cx="3438525" cy="9541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6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" grpId="0"/>
      <p:bldP spid="6" grpId="0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047B09F-ABB0-4000-94A7-2D6D1D8C4769}"/>
              </a:ext>
            </a:extLst>
          </p:cNvPr>
          <p:cNvSpPr/>
          <p:nvPr/>
        </p:nvSpPr>
        <p:spPr>
          <a:xfrm>
            <a:off x="504825" y="4485147"/>
            <a:ext cx="11189347" cy="1476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0C5D417-3BC6-40D7-A1E2-A9B7128804EB}"/>
              </a:ext>
            </a:extLst>
          </p:cNvPr>
          <p:cNvSpPr/>
          <p:nvPr/>
        </p:nvSpPr>
        <p:spPr>
          <a:xfrm>
            <a:off x="497828" y="1116075"/>
            <a:ext cx="11189347" cy="323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32F39E-6EFB-4C03-9DC5-4CC834EC5314}"/>
              </a:ext>
            </a:extLst>
          </p:cNvPr>
          <p:cNvSpPr txBox="1"/>
          <p:nvPr/>
        </p:nvSpPr>
        <p:spPr>
          <a:xfrm>
            <a:off x="657601" y="1103284"/>
            <a:ext cx="1102957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vang ò ó 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3ECA9E-8442-417E-8A88-C6236269A505}"/>
              </a:ext>
            </a:extLst>
          </p:cNvPr>
          <p:cNvSpPr txBox="1"/>
          <p:nvPr/>
        </p:nvSpPr>
        <p:spPr>
          <a:xfrm>
            <a:off x="497828" y="4510729"/>
            <a:ext cx="110295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4EB1CB-B470-4E60-9A49-831FB2C79A5F}"/>
              </a:ext>
            </a:extLst>
          </p:cNvPr>
          <p:cNvSpPr txBox="1"/>
          <p:nvPr/>
        </p:nvSpPr>
        <p:spPr>
          <a:xfrm>
            <a:off x="657601" y="304710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LÀM VIỆC THẬT LÀ VUI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D008B5-83C4-4C7D-83B1-2542F0F26F57}"/>
              </a:ext>
            </a:extLst>
          </p:cNvPr>
          <p:cNvSpPr txBox="1"/>
          <p:nvPr/>
        </p:nvSpPr>
        <p:spPr>
          <a:xfrm>
            <a:off x="9124951" y="6003445"/>
            <a:ext cx="299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(Theo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BC9162F-F75A-4A4F-9B59-14AC9CCF2CBC}"/>
              </a:ext>
            </a:extLst>
          </p:cNvPr>
          <p:cNvSpPr/>
          <p:nvPr/>
        </p:nvSpPr>
        <p:spPr>
          <a:xfrm>
            <a:off x="870807" y="4506046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026A475-6858-41F5-98B6-CFF25BC57101}"/>
              </a:ext>
            </a:extLst>
          </p:cNvPr>
          <p:cNvSpPr/>
          <p:nvPr/>
        </p:nvSpPr>
        <p:spPr>
          <a:xfrm>
            <a:off x="870807" y="1153103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F202405-BFBF-4A33-8104-2A54A649F063}"/>
              </a:ext>
            </a:extLst>
          </p:cNvPr>
          <p:cNvSpPr/>
          <p:nvPr/>
        </p:nvSpPr>
        <p:spPr>
          <a:xfrm>
            <a:off x="9010650" y="102252"/>
            <a:ext cx="3343275" cy="9541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5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" grpId="0"/>
      <p:bldP spid="6" grpId="0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5047B09F-ABB0-4000-94A7-2D6D1D8C4769}"/>
              </a:ext>
            </a:extLst>
          </p:cNvPr>
          <p:cNvSpPr/>
          <p:nvPr/>
        </p:nvSpPr>
        <p:spPr>
          <a:xfrm>
            <a:off x="504825" y="4485147"/>
            <a:ext cx="11189347" cy="147637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20C5D417-3BC6-40D7-A1E2-A9B7128804EB}"/>
              </a:ext>
            </a:extLst>
          </p:cNvPr>
          <p:cNvSpPr/>
          <p:nvPr/>
        </p:nvSpPr>
        <p:spPr>
          <a:xfrm>
            <a:off x="497828" y="1116075"/>
            <a:ext cx="11189347" cy="32368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32F39E-6EFB-4C03-9DC5-4CC834EC5314}"/>
              </a:ext>
            </a:extLst>
          </p:cNvPr>
          <p:cNvSpPr txBox="1"/>
          <p:nvPr/>
        </p:nvSpPr>
        <p:spPr>
          <a:xfrm>
            <a:off x="657601" y="1103284"/>
            <a:ext cx="11029574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vang ò ó o,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vệ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sắc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mèo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ích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ruộng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3ECA9E-8442-417E-8A88-C6236269A505}"/>
              </a:ext>
            </a:extLst>
          </p:cNvPr>
          <p:cNvSpPr txBox="1"/>
          <p:nvPr/>
        </p:nvSpPr>
        <p:spPr>
          <a:xfrm>
            <a:off x="497828" y="4510729"/>
            <a:ext cx="1102957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80" marR="3048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   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Học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nhặt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84EB1CB-B470-4E60-9A49-831FB2C79A5F}"/>
              </a:ext>
            </a:extLst>
          </p:cNvPr>
          <p:cNvSpPr txBox="1"/>
          <p:nvPr/>
        </p:nvSpPr>
        <p:spPr>
          <a:xfrm>
            <a:off x="657601" y="304710"/>
            <a:ext cx="10168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LÀM VIỆC THẬT LÀ VUI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4D008B5-83C4-4C7D-83B1-2542F0F26F57}"/>
              </a:ext>
            </a:extLst>
          </p:cNvPr>
          <p:cNvSpPr txBox="1"/>
          <p:nvPr/>
        </p:nvSpPr>
        <p:spPr>
          <a:xfrm>
            <a:off x="9124951" y="6003445"/>
            <a:ext cx="2990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(Theo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Tô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endParaRPr lang="en-US" sz="28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2BC9162F-F75A-4A4F-9B59-14AC9CCF2CBC}"/>
              </a:ext>
            </a:extLst>
          </p:cNvPr>
          <p:cNvSpPr/>
          <p:nvPr/>
        </p:nvSpPr>
        <p:spPr>
          <a:xfrm>
            <a:off x="870807" y="4506046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6026A475-6858-41F5-98B6-CFF25BC57101}"/>
              </a:ext>
            </a:extLst>
          </p:cNvPr>
          <p:cNvSpPr/>
          <p:nvPr/>
        </p:nvSpPr>
        <p:spPr>
          <a:xfrm>
            <a:off x="870807" y="1153103"/>
            <a:ext cx="465486" cy="564391"/>
          </a:xfrm>
          <a:prstGeom prst="ellips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5F202405-BFBF-4A33-8104-2A54A649F063}"/>
              </a:ext>
            </a:extLst>
          </p:cNvPr>
          <p:cNvSpPr/>
          <p:nvPr/>
        </p:nvSpPr>
        <p:spPr>
          <a:xfrm>
            <a:off x="9124950" y="42277"/>
            <a:ext cx="3438525" cy="9541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xmlns="" id="{7CEB455A-8B59-448F-A638-22BA2FA77B7F}"/>
              </a:ext>
            </a:extLst>
          </p:cNvPr>
          <p:cNvSpPr/>
          <p:nvPr/>
        </p:nvSpPr>
        <p:spPr>
          <a:xfrm>
            <a:off x="9124950" y="29746"/>
            <a:ext cx="3438525" cy="954107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56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2" grpId="0"/>
      <p:bldP spid="6" grpId="0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auto">
          <a:xfrm>
            <a:off x="1261587" y="1195868"/>
            <a:ext cx="9237047" cy="91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8792" tIns="54396" rIns="108792" bIns="54396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526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BlackH" pitchFamily="34" charset="0"/>
              </a:rPr>
              <a:t>Trß ch¬i</a:t>
            </a:r>
          </a:p>
        </p:txBody>
      </p:sp>
      <p:sp>
        <p:nvSpPr>
          <p:cNvPr id="3" name="WordArt 18"/>
          <p:cNvSpPr>
            <a:spLocks noChangeArrowheads="1" noChangeShapeType="1" noTextEdit="1"/>
          </p:cNvSpPr>
          <p:nvPr/>
        </p:nvSpPr>
        <p:spPr bwMode="auto">
          <a:xfrm>
            <a:off x="1363093" y="2971096"/>
            <a:ext cx="9440059" cy="1219200"/>
          </a:xfrm>
          <a:prstGeom prst="rect">
            <a:avLst/>
          </a:prstGeom>
        </p:spPr>
        <p:txBody>
          <a:bodyPr wrap="none" lIns="108792" tIns="54396" rIns="108792" bIns="54396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4262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VÒNG QUAY MAY MẮN </a:t>
            </a:r>
          </a:p>
        </p:txBody>
      </p:sp>
    </p:spTree>
    <p:extLst>
      <p:ext uri="{BB962C8B-B14F-4D97-AF65-F5344CB8AC3E}">
        <p14:creationId xmlns:p14="http://schemas.microsoft.com/office/powerpoint/2010/main" val="323615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57F9275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2906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438401" y="701676"/>
            <a:ext cx="5851525" cy="5851525"/>
            <a:chOff x="1066799" y="356132"/>
            <a:chExt cx="5852160" cy="5852160"/>
          </a:xfrm>
        </p:grpSpPr>
        <p:sp>
          <p:nvSpPr>
            <p:cNvPr id="2" name="Oval 1"/>
            <p:cNvSpPr/>
            <p:nvPr/>
          </p:nvSpPr>
          <p:spPr>
            <a:xfrm>
              <a:off x="1066799" y="356132"/>
              <a:ext cx="5852160" cy="58521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343" name="Group 109"/>
            <p:cNvGrpSpPr>
              <a:grpSpLocks/>
            </p:cNvGrpSpPr>
            <p:nvPr/>
          </p:nvGrpSpPr>
          <p:grpSpPr bwMode="auto">
            <a:xfrm>
              <a:off x="1330518" y="607938"/>
              <a:ext cx="5303520" cy="5303520"/>
              <a:chOff x="1243141" y="1028013"/>
              <a:chExt cx="4238626" cy="4240213"/>
            </a:xfrm>
          </p:grpSpPr>
          <p:sp>
            <p:nvSpPr>
              <p:cNvPr id="14376" name="Freeform 7"/>
              <p:cNvSpPr>
                <a:spLocks/>
              </p:cNvSpPr>
              <p:nvPr/>
            </p:nvSpPr>
            <p:spPr bwMode="auto">
              <a:xfrm>
                <a:off x="3362454" y="1028013"/>
                <a:ext cx="427038" cy="2120900"/>
              </a:xfrm>
              <a:custGeom>
                <a:avLst/>
                <a:gdLst>
                  <a:gd name="T0" fmla="*/ 0 w 538"/>
                  <a:gd name="T1" fmla="*/ 2147483647 h 2671"/>
                  <a:gd name="T2" fmla="*/ 2147483647 w 538"/>
                  <a:gd name="T3" fmla="*/ 2147483647 h 2671"/>
                  <a:gd name="T4" fmla="*/ 2147483647 w 538"/>
                  <a:gd name="T5" fmla="*/ 2147483647 h 2671"/>
                  <a:gd name="T6" fmla="*/ 2147483647 w 538"/>
                  <a:gd name="T7" fmla="*/ 2147483647 h 2671"/>
                  <a:gd name="T8" fmla="*/ 2147483647 w 538"/>
                  <a:gd name="T9" fmla="*/ 2147483647 h 2671"/>
                  <a:gd name="T10" fmla="*/ 0 w 538"/>
                  <a:gd name="T11" fmla="*/ 0 h 2671"/>
                  <a:gd name="T12" fmla="*/ 0 w 538"/>
                  <a:gd name="T13" fmla="*/ 2147483647 h 2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8"/>
                  <a:gd name="T22" fmla="*/ 0 h 2671"/>
                  <a:gd name="T23" fmla="*/ 538 w 538"/>
                  <a:gd name="T24" fmla="*/ 2671 h 2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8" h="2671">
                    <a:moveTo>
                      <a:pt x="0" y="2671"/>
                    </a:moveTo>
                    <a:lnTo>
                      <a:pt x="538" y="54"/>
                    </a:lnTo>
                    <a:lnTo>
                      <a:pt x="403" y="31"/>
                    </a:lnTo>
                    <a:lnTo>
                      <a:pt x="269" y="14"/>
                    </a:lnTo>
                    <a:lnTo>
                      <a:pt x="134" y="4"/>
                    </a:lnTo>
                    <a:lnTo>
                      <a:pt x="0" y="0"/>
                    </a:lnTo>
                    <a:lnTo>
                      <a:pt x="0" y="2671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77" name="Freeform 8"/>
              <p:cNvSpPr>
                <a:spLocks/>
              </p:cNvSpPr>
              <p:nvPr/>
            </p:nvSpPr>
            <p:spPr bwMode="auto">
              <a:xfrm>
                <a:off x="3362454" y="1070876"/>
                <a:ext cx="835025" cy="2078038"/>
              </a:xfrm>
              <a:custGeom>
                <a:avLst/>
                <a:gdLst>
                  <a:gd name="T0" fmla="*/ 0 w 1052"/>
                  <a:gd name="T1" fmla="*/ 2147483647 h 2617"/>
                  <a:gd name="T2" fmla="*/ 2147483647 w 1052"/>
                  <a:gd name="T3" fmla="*/ 2147483647 h 2617"/>
                  <a:gd name="T4" fmla="*/ 2147483647 w 1052"/>
                  <a:gd name="T5" fmla="*/ 2147483647 h 2617"/>
                  <a:gd name="T6" fmla="*/ 2147483647 w 1052"/>
                  <a:gd name="T7" fmla="*/ 2147483647 h 2617"/>
                  <a:gd name="T8" fmla="*/ 2147483647 w 1052"/>
                  <a:gd name="T9" fmla="*/ 2147483647 h 2617"/>
                  <a:gd name="T10" fmla="*/ 2147483647 w 1052"/>
                  <a:gd name="T11" fmla="*/ 0 h 2617"/>
                  <a:gd name="T12" fmla="*/ 0 w 1052"/>
                  <a:gd name="T13" fmla="*/ 2147483647 h 26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2"/>
                  <a:gd name="T22" fmla="*/ 0 h 2617"/>
                  <a:gd name="T23" fmla="*/ 1052 w 1052"/>
                  <a:gd name="T24" fmla="*/ 2617 h 26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2" h="2617">
                    <a:moveTo>
                      <a:pt x="0" y="2617"/>
                    </a:moveTo>
                    <a:lnTo>
                      <a:pt x="1052" y="163"/>
                    </a:lnTo>
                    <a:lnTo>
                      <a:pt x="927" y="111"/>
                    </a:lnTo>
                    <a:lnTo>
                      <a:pt x="799" y="69"/>
                    </a:lnTo>
                    <a:lnTo>
                      <a:pt x="668" y="31"/>
                    </a:lnTo>
                    <a:lnTo>
                      <a:pt x="538" y="0"/>
                    </a:lnTo>
                    <a:lnTo>
                      <a:pt x="0" y="261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78" name="Freeform 9"/>
              <p:cNvSpPr>
                <a:spLocks/>
              </p:cNvSpPr>
              <p:nvPr/>
            </p:nvSpPr>
            <p:spPr bwMode="auto">
              <a:xfrm>
                <a:off x="3362454" y="1201051"/>
                <a:ext cx="1209675" cy="1947863"/>
              </a:xfrm>
              <a:custGeom>
                <a:avLst/>
                <a:gdLst>
                  <a:gd name="T0" fmla="*/ 0 w 1524"/>
                  <a:gd name="T1" fmla="*/ 2147483647 h 2454"/>
                  <a:gd name="T2" fmla="*/ 2147483647 w 1524"/>
                  <a:gd name="T3" fmla="*/ 2147483647 h 2454"/>
                  <a:gd name="T4" fmla="*/ 2147483647 w 1524"/>
                  <a:gd name="T5" fmla="*/ 2147483647 h 2454"/>
                  <a:gd name="T6" fmla="*/ 2147483647 w 1524"/>
                  <a:gd name="T7" fmla="*/ 2147483647 h 2454"/>
                  <a:gd name="T8" fmla="*/ 2147483647 w 1524"/>
                  <a:gd name="T9" fmla="*/ 2147483647 h 2454"/>
                  <a:gd name="T10" fmla="*/ 2147483647 w 1524"/>
                  <a:gd name="T11" fmla="*/ 0 h 2454"/>
                  <a:gd name="T12" fmla="*/ 0 w 1524"/>
                  <a:gd name="T13" fmla="*/ 2147483647 h 24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4"/>
                  <a:gd name="T22" fmla="*/ 0 h 2454"/>
                  <a:gd name="T23" fmla="*/ 1524 w 1524"/>
                  <a:gd name="T24" fmla="*/ 2454 h 24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4" h="2454">
                    <a:moveTo>
                      <a:pt x="0" y="2454"/>
                    </a:moveTo>
                    <a:lnTo>
                      <a:pt x="1524" y="261"/>
                    </a:lnTo>
                    <a:lnTo>
                      <a:pt x="1411" y="186"/>
                    </a:lnTo>
                    <a:lnTo>
                      <a:pt x="1296" y="119"/>
                    </a:lnTo>
                    <a:lnTo>
                      <a:pt x="1175" y="56"/>
                    </a:lnTo>
                    <a:lnTo>
                      <a:pt x="1052" y="0"/>
                    </a:lnTo>
                    <a:lnTo>
                      <a:pt x="0" y="2454"/>
                    </a:lnTo>
                    <a:close/>
                  </a:path>
                </a:pathLst>
              </a:custGeom>
              <a:solidFill>
                <a:srgbClr val="FF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79" name="Freeform 10"/>
              <p:cNvSpPr>
                <a:spLocks/>
              </p:cNvSpPr>
              <p:nvPr/>
            </p:nvSpPr>
            <p:spPr bwMode="auto">
              <a:xfrm>
                <a:off x="3362454" y="1407426"/>
                <a:ext cx="1536700" cy="1741488"/>
              </a:xfrm>
              <a:custGeom>
                <a:avLst/>
                <a:gdLst>
                  <a:gd name="T0" fmla="*/ 0 w 1935"/>
                  <a:gd name="T1" fmla="*/ 2147483647 h 2193"/>
                  <a:gd name="T2" fmla="*/ 2147483647 w 1935"/>
                  <a:gd name="T3" fmla="*/ 2147483647 h 2193"/>
                  <a:gd name="T4" fmla="*/ 2147483647 w 1935"/>
                  <a:gd name="T5" fmla="*/ 2147483647 h 2193"/>
                  <a:gd name="T6" fmla="*/ 2147483647 w 1935"/>
                  <a:gd name="T7" fmla="*/ 2147483647 h 2193"/>
                  <a:gd name="T8" fmla="*/ 2147483647 w 1935"/>
                  <a:gd name="T9" fmla="*/ 2147483647 h 2193"/>
                  <a:gd name="T10" fmla="*/ 2147483647 w 1935"/>
                  <a:gd name="T11" fmla="*/ 0 h 2193"/>
                  <a:gd name="T12" fmla="*/ 0 w 1935"/>
                  <a:gd name="T13" fmla="*/ 2147483647 h 2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5"/>
                  <a:gd name="T22" fmla="*/ 0 h 2193"/>
                  <a:gd name="T23" fmla="*/ 1935 w 1935"/>
                  <a:gd name="T24" fmla="*/ 2193 h 2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5" h="2193">
                    <a:moveTo>
                      <a:pt x="0" y="2193"/>
                    </a:moveTo>
                    <a:lnTo>
                      <a:pt x="1935" y="352"/>
                    </a:lnTo>
                    <a:lnTo>
                      <a:pt x="1839" y="258"/>
                    </a:lnTo>
                    <a:lnTo>
                      <a:pt x="1739" y="166"/>
                    </a:lnTo>
                    <a:lnTo>
                      <a:pt x="1634" y="81"/>
                    </a:lnTo>
                    <a:lnTo>
                      <a:pt x="1524" y="0"/>
                    </a:lnTo>
                    <a:lnTo>
                      <a:pt x="0" y="2193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0" name="Freeform 11"/>
              <p:cNvSpPr>
                <a:spLocks/>
              </p:cNvSpPr>
              <p:nvPr/>
            </p:nvSpPr>
            <p:spPr bwMode="auto">
              <a:xfrm>
                <a:off x="3362454" y="1686826"/>
                <a:ext cx="1798638" cy="1462088"/>
              </a:xfrm>
              <a:custGeom>
                <a:avLst/>
                <a:gdLst>
                  <a:gd name="T0" fmla="*/ 0 w 2266"/>
                  <a:gd name="T1" fmla="*/ 2147483647 h 1841"/>
                  <a:gd name="T2" fmla="*/ 2147483647 w 2266"/>
                  <a:gd name="T3" fmla="*/ 2147483647 h 1841"/>
                  <a:gd name="T4" fmla="*/ 2147483647 w 2266"/>
                  <a:gd name="T5" fmla="*/ 2147483647 h 1841"/>
                  <a:gd name="T6" fmla="*/ 2147483647 w 2266"/>
                  <a:gd name="T7" fmla="*/ 2147483647 h 1841"/>
                  <a:gd name="T8" fmla="*/ 2147483647 w 2266"/>
                  <a:gd name="T9" fmla="*/ 2147483647 h 1841"/>
                  <a:gd name="T10" fmla="*/ 2147483647 w 2266"/>
                  <a:gd name="T11" fmla="*/ 0 h 1841"/>
                  <a:gd name="T12" fmla="*/ 0 w 2266"/>
                  <a:gd name="T13" fmla="*/ 2147483647 h 18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6"/>
                  <a:gd name="T22" fmla="*/ 0 h 1841"/>
                  <a:gd name="T23" fmla="*/ 2266 w 2266"/>
                  <a:gd name="T24" fmla="*/ 1841 h 18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6" h="1841">
                    <a:moveTo>
                      <a:pt x="0" y="1841"/>
                    </a:moveTo>
                    <a:lnTo>
                      <a:pt x="2266" y="428"/>
                    </a:lnTo>
                    <a:lnTo>
                      <a:pt x="2191" y="315"/>
                    </a:lnTo>
                    <a:lnTo>
                      <a:pt x="2110" y="205"/>
                    </a:lnTo>
                    <a:lnTo>
                      <a:pt x="2026" y="102"/>
                    </a:lnTo>
                    <a:lnTo>
                      <a:pt x="1935" y="0"/>
                    </a:lnTo>
                    <a:lnTo>
                      <a:pt x="0" y="1841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1" name="Freeform 12"/>
              <p:cNvSpPr>
                <a:spLocks/>
              </p:cNvSpPr>
              <p:nvPr/>
            </p:nvSpPr>
            <p:spPr bwMode="auto">
              <a:xfrm>
                <a:off x="3362454" y="2026551"/>
                <a:ext cx="1987550" cy="1122363"/>
              </a:xfrm>
              <a:custGeom>
                <a:avLst/>
                <a:gdLst>
                  <a:gd name="T0" fmla="*/ 0 w 2504"/>
                  <a:gd name="T1" fmla="*/ 2147483647 h 1413"/>
                  <a:gd name="T2" fmla="*/ 2147483647 w 2504"/>
                  <a:gd name="T3" fmla="*/ 2147483647 h 1413"/>
                  <a:gd name="T4" fmla="*/ 2147483647 w 2504"/>
                  <a:gd name="T5" fmla="*/ 2147483647 h 1413"/>
                  <a:gd name="T6" fmla="*/ 2147483647 w 2504"/>
                  <a:gd name="T7" fmla="*/ 2147483647 h 1413"/>
                  <a:gd name="T8" fmla="*/ 2147483647 w 2504"/>
                  <a:gd name="T9" fmla="*/ 2147483647 h 1413"/>
                  <a:gd name="T10" fmla="*/ 2147483647 w 2504"/>
                  <a:gd name="T11" fmla="*/ 0 h 1413"/>
                  <a:gd name="T12" fmla="*/ 0 w 2504"/>
                  <a:gd name="T13" fmla="*/ 2147483647 h 14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04"/>
                  <a:gd name="T22" fmla="*/ 0 h 1413"/>
                  <a:gd name="T23" fmla="*/ 2504 w 2504"/>
                  <a:gd name="T24" fmla="*/ 1413 h 14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04" h="1413">
                    <a:moveTo>
                      <a:pt x="0" y="1413"/>
                    </a:moveTo>
                    <a:lnTo>
                      <a:pt x="2504" y="486"/>
                    </a:lnTo>
                    <a:lnTo>
                      <a:pt x="2454" y="359"/>
                    </a:lnTo>
                    <a:lnTo>
                      <a:pt x="2396" y="236"/>
                    </a:lnTo>
                    <a:lnTo>
                      <a:pt x="2335" y="117"/>
                    </a:lnTo>
                    <a:lnTo>
                      <a:pt x="2266" y="0"/>
                    </a:lnTo>
                    <a:lnTo>
                      <a:pt x="0" y="1413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2" name="Freeform 13"/>
              <p:cNvSpPr>
                <a:spLocks/>
              </p:cNvSpPr>
              <p:nvPr/>
            </p:nvSpPr>
            <p:spPr bwMode="auto">
              <a:xfrm>
                <a:off x="3362454" y="2412313"/>
                <a:ext cx="2093913" cy="736600"/>
              </a:xfrm>
              <a:custGeom>
                <a:avLst/>
                <a:gdLst>
                  <a:gd name="T0" fmla="*/ 0 w 2638"/>
                  <a:gd name="T1" fmla="*/ 2147483647 h 927"/>
                  <a:gd name="T2" fmla="*/ 2147483647 w 2638"/>
                  <a:gd name="T3" fmla="*/ 2147483647 h 927"/>
                  <a:gd name="T4" fmla="*/ 2147483647 w 2638"/>
                  <a:gd name="T5" fmla="*/ 2147483647 h 927"/>
                  <a:gd name="T6" fmla="*/ 2147483647 w 2638"/>
                  <a:gd name="T7" fmla="*/ 2147483647 h 927"/>
                  <a:gd name="T8" fmla="*/ 2147483647 w 2638"/>
                  <a:gd name="T9" fmla="*/ 2147483647 h 927"/>
                  <a:gd name="T10" fmla="*/ 2147483647 w 2638"/>
                  <a:gd name="T11" fmla="*/ 0 h 927"/>
                  <a:gd name="T12" fmla="*/ 0 w 2638"/>
                  <a:gd name="T13" fmla="*/ 2147483647 h 9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8"/>
                  <a:gd name="T22" fmla="*/ 0 h 927"/>
                  <a:gd name="T23" fmla="*/ 2638 w 2638"/>
                  <a:gd name="T24" fmla="*/ 927 h 9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8" h="927">
                    <a:moveTo>
                      <a:pt x="0" y="927"/>
                    </a:moveTo>
                    <a:lnTo>
                      <a:pt x="2638" y="522"/>
                    </a:lnTo>
                    <a:lnTo>
                      <a:pt x="2615" y="390"/>
                    </a:lnTo>
                    <a:lnTo>
                      <a:pt x="2584" y="257"/>
                    </a:lnTo>
                    <a:lnTo>
                      <a:pt x="2548" y="126"/>
                    </a:lnTo>
                    <a:lnTo>
                      <a:pt x="2504" y="0"/>
                    </a:lnTo>
                    <a:lnTo>
                      <a:pt x="0" y="927"/>
                    </a:lnTo>
                    <a:close/>
                  </a:path>
                </a:pathLst>
              </a:custGeom>
              <a:solidFill>
                <a:srgbClr val="426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3" name="Freeform 14"/>
              <p:cNvSpPr>
                <a:spLocks/>
              </p:cNvSpPr>
              <p:nvPr/>
            </p:nvSpPr>
            <p:spPr bwMode="auto">
              <a:xfrm>
                <a:off x="3362454" y="2826651"/>
                <a:ext cx="2119313" cy="428625"/>
              </a:xfrm>
              <a:custGeom>
                <a:avLst/>
                <a:gdLst>
                  <a:gd name="T0" fmla="*/ 0 w 2671"/>
                  <a:gd name="T1" fmla="*/ 2147483647 h 540"/>
                  <a:gd name="T2" fmla="*/ 2147483647 w 2671"/>
                  <a:gd name="T3" fmla="*/ 2147483647 h 540"/>
                  <a:gd name="T4" fmla="*/ 2147483647 w 2671"/>
                  <a:gd name="T5" fmla="*/ 2147483647 h 540"/>
                  <a:gd name="T6" fmla="*/ 2147483647 w 2671"/>
                  <a:gd name="T7" fmla="*/ 2147483647 h 540"/>
                  <a:gd name="T8" fmla="*/ 2147483647 w 2671"/>
                  <a:gd name="T9" fmla="*/ 2147483647 h 540"/>
                  <a:gd name="T10" fmla="*/ 2147483647 w 2671"/>
                  <a:gd name="T11" fmla="*/ 0 h 540"/>
                  <a:gd name="T12" fmla="*/ 0 w 2671"/>
                  <a:gd name="T13" fmla="*/ 2147483647 h 5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71"/>
                  <a:gd name="T22" fmla="*/ 0 h 540"/>
                  <a:gd name="T23" fmla="*/ 2671 w 2671"/>
                  <a:gd name="T24" fmla="*/ 540 h 5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71" h="540">
                    <a:moveTo>
                      <a:pt x="0" y="405"/>
                    </a:moveTo>
                    <a:lnTo>
                      <a:pt x="2667" y="540"/>
                    </a:lnTo>
                    <a:lnTo>
                      <a:pt x="2671" y="405"/>
                    </a:lnTo>
                    <a:lnTo>
                      <a:pt x="2667" y="269"/>
                    </a:lnTo>
                    <a:lnTo>
                      <a:pt x="2655" y="134"/>
                    </a:lnTo>
                    <a:lnTo>
                      <a:pt x="2638" y="0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4" name="Freeform 15"/>
              <p:cNvSpPr>
                <a:spLocks/>
              </p:cNvSpPr>
              <p:nvPr/>
            </p:nvSpPr>
            <p:spPr bwMode="auto">
              <a:xfrm>
                <a:off x="3362454" y="3148913"/>
                <a:ext cx="2116138" cy="530225"/>
              </a:xfrm>
              <a:custGeom>
                <a:avLst/>
                <a:gdLst>
                  <a:gd name="T0" fmla="*/ 0 w 2667"/>
                  <a:gd name="T1" fmla="*/ 0 h 668"/>
                  <a:gd name="T2" fmla="*/ 2147483647 w 2667"/>
                  <a:gd name="T3" fmla="*/ 2147483647 h 668"/>
                  <a:gd name="T4" fmla="*/ 2147483647 w 2667"/>
                  <a:gd name="T5" fmla="*/ 2147483647 h 668"/>
                  <a:gd name="T6" fmla="*/ 2147483647 w 2667"/>
                  <a:gd name="T7" fmla="*/ 2147483647 h 668"/>
                  <a:gd name="T8" fmla="*/ 2147483647 w 2667"/>
                  <a:gd name="T9" fmla="*/ 2147483647 h 668"/>
                  <a:gd name="T10" fmla="*/ 2147483647 w 2667"/>
                  <a:gd name="T11" fmla="*/ 2147483647 h 668"/>
                  <a:gd name="T12" fmla="*/ 0 w 2667"/>
                  <a:gd name="T13" fmla="*/ 0 h 6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67"/>
                  <a:gd name="T22" fmla="*/ 0 h 668"/>
                  <a:gd name="T23" fmla="*/ 2667 w 2667"/>
                  <a:gd name="T24" fmla="*/ 668 h 6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67" h="668">
                    <a:moveTo>
                      <a:pt x="0" y="0"/>
                    </a:moveTo>
                    <a:lnTo>
                      <a:pt x="2584" y="668"/>
                    </a:lnTo>
                    <a:lnTo>
                      <a:pt x="2615" y="538"/>
                    </a:lnTo>
                    <a:lnTo>
                      <a:pt x="2638" y="403"/>
                    </a:lnTo>
                    <a:lnTo>
                      <a:pt x="2655" y="269"/>
                    </a:lnTo>
                    <a:lnTo>
                      <a:pt x="2667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5" name="Freeform 16"/>
              <p:cNvSpPr>
                <a:spLocks/>
              </p:cNvSpPr>
              <p:nvPr/>
            </p:nvSpPr>
            <p:spPr bwMode="auto">
              <a:xfrm>
                <a:off x="3362454" y="3148913"/>
                <a:ext cx="2051050" cy="931863"/>
              </a:xfrm>
              <a:custGeom>
                <a:avLst/>
                <a:gdLst>
                  <a:gd name="T0" fmla="*/ 0 w 2584"/>
                  <a:gd name="T1" fmla="*/ 0 h 1175"/>
                  <a:gd name="T2" fmla="*/ 2147483647 w 2584"/>
                  <a:gd name="T3" fmla="*/ 2147483647 h 1175"/>
                  <a:gd name="T4" fmla="*/ 2147483647 w 2584"/>
                  <a:gd name="T5" fmla="*/ 2147483647 h 1175"/>
                  <a:gd name="T6" fmla="*/ 2147483647 w 2584"/>
                  <a:gd name="T7" fmla="*/ 2147483647 h 1175"/>
                  <a:gd name="T8" fmla="*/ 2147483647 w 2584"/>
                  <a:gd name="T9" fmla="*/ 2147483647 h 1175"/>
                  <a:gd name="T10" fmla="*/ 2147483647 w 2584"/>
                  <a:gd name="T11" fmla="*/ 2147483647 h 1175"/>
                  <a:gd name="T12" fmla="*/ 0 w 2584"/>
                  <a:gd name="T13" fmla="*/ 0 h 1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84"/>
                  <a:gd name="T22" fmla="*/ 0 h 1175"/>
                  <a:gd name="T23" fmla="*/ 2584 w 2584"/>
                  <a:gd name="T24" fmla="*/ 1175 h 11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84" h="1175">
                    <a:moveTo>
                      <a:pt x="0" y="0"/>
                    </a:moveTo>
                    <a:lnTo>
                      <a:pt x="2396" y="1175"/>
                    </a:lnTo>
                    <a:lnTo>
                      <a:pt x="2454" y="1052"/>
                    </a:lnTo>
                    <a:lnTo>
                      <a:pt x="2504" y="928"/>
                    </a:lnTo>
                    <a:lnTo>
                      <a:pt x="2548" y="799"/>
                    </a:lnTo>
                    <a:lnTo>
                      <a:pt x="2584" y="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6" name="Freeform 17"/>
              <p:cNvSpPr>
                <a:spLocks/>
              </p:cNvSpPr>
              <p:nvPr/>
            </p:nvSpPr>
            <p:spPr bwMode="auto">
              <a:xfrm>
                <a:off x="3362454" y="3148913"/>
                <a:ext cx="1901825" cy="1296988"/>
              </a:xfrm>
              <a:custGeom>
                <a:avLst/>
                <a:gdLst>
                  <a:gd name="T0" fmla="*/ 0 w 2396"/>
                  <a:gd name="T1" fmla="*/ 0 h 1634"/>
                  <a:gd name="T2" fmla="*/ 2147483647 w 2396"/>
                  <a:gd name="T3" fmla="*/ 2147483647 h 1634"/>
                  <a:gd name="T4" fmla="*/ 2147483647 w 2396"/>
                  <a:gd name="T5" fmla="*/ 2147483647 h 1634"/>
                  <a:gd name="T6" fmla="*/ 2147483647 w 2396"/>
                  <a:gd name="T7" fmla="*/ 2147483647 h 1634"/>
                  <a:gd name="T8" fmla="*/ 2147483647 w 2396"/>
                  <a:gd name="T9" fmla="*/ 2147483647 h 1634"/>
                  <a:gd name="T10" fmla="*/ 2147483647 w 2396"/>
                  <a:gd name="T11" fmla="*/ 2147483647 h 1634"/>
                  <a:gd name="T12" fmla="*/ 0 w 2396"/>
                  <a:gd name="T13" fmla="*/ 0 h 1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96"/>
                  <a:gd name="T22" fmla="*/ 0 h 1634"/>
                  <a:gd name="T23" fmla="*/ 2396 w 2396"/>
                  <a:gd name="T24" fmla="*/ 1634 h 1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96" h="1634">
                    <a:moveTo>
                      <a:pt x="0" y="0"/>
                    </a:moveTo>
                    <a:lnTo>
                      <a:pt x="2110" y="1634"/>
                    </a:lnTo>
                    <a:lnTo>
                      <a:pt x="2191" y="1525"/>
                    </a:lnTo>
                    <a:lnTo>
                      <a:pt x="2266" y="1412"/>
                    </a:lnTo>
                    <a:lnTo>
                      <a:pt x="2335" y="1296"/>
                    </a:lnTo>
                    <a:lnTo>
                      <a:pt x="2396" y="1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7" name="Freeform 18"/>
              <p:cNvSpPr>
                <a:spLocks/>
              </p:cNvSpPr>
              <p:nvPr/>
            </p:nvSpPr>
            <p:spPr bwMode="auto">
              <a:xfrm>
                <a:off x="3362454" y="3148913"/>
                <a:ext cx="1674813" cy="1606550"/>
              </a:xfrm>
              <a:custGeom>
                <a:avLst/>
                <a:gdLst>
                  <a:gd name="T0" fmla="*/ 0 w 2110"/>
                  <a:gd name="T1" fmla="*/ 0 h 2026"/>
                  <a:gd name="T2" fmla="*/ 2147483647 w 2110"/>
                  <a:gd name="T3" fmla="*/ 2147483647 h 2026"/>
                  <a:gd name="T4" fmla="*/ 2147483647 w 2110"/>
                  <a:gd name="T5" fmla="*/ 2147483647 h 2026"/>
                  <a:gd name="T6" fmla="*/ 2147483647 w 2110"/>
                  <a:gd name="T7" fmla="*/ 2147483647 h 2026"/>
                  <a:gd name="T8" fmla="*/ 2147483647 w 2110"/>
                  <a:gd name="T9" fmla="*/ 2147483647 h 2026"/>
                  <a:gd name="T10" fmla="*/ 2147483647 w 2110"/>
                  <a:gd name="T11" fmla="*/ 2147483647 h 2026"/>
                  <a:gd name="T12" fmla="*/ 0 w 2110"/>
                  <a:gd name="T13" fmla="*/ 0 h 20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0"/>
                  <a:gd name="T22" fmla="*/ 0 h 2026"/>
                  <a:gd name="T23" fmla="*/ 2110 w 2110"/>
                  <a:gd name="T24" fmla="*/ 2026 h 20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0" h="2026">
                    <a:moveTo>
                      <a:pt x="0" y="0"/>
                    </a:moveTo>
                    <a:lnTo>
                      <a:pt x="1739" y="2026"/>
                    </a:lnTo>
                    <a:lnTo>
                      <a:pt x="1839" y="1936"/>
                    </a:lnTo>
                    <a:lnTo>
                      <a:pt x="1935" y="1840"/>
                    </a:lnTo>
                    <a:lnTo>
                      <a:pt x="2026" y="1740"/>
                    </a:lnTo>
                    <a:lnTo>
                      <a:pt x="2110" y="16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8" name="Freeform 19"/>
              <p:cNvSpPr>
                <a:spLocks/>
              </p:cNvSpPr>
              <p:nvPr/>
            </p:nvSpPr>
            <p:spPr bwMode="auto">
              <a:xfrm>
                <a:off x="3362454" y="3148913"/>
                <a:ext cx="1381125" cy="1852613"/>
              </a:xfrm>
              <a:custGeom>
                <a:avLst/>
                <a:gdLst>
                  <a:gd name="T0" fmla="*/ 0 w 1739"/>
                  <a:gd name="T1" fmla="*/ 0 h 2335"/>
                  <a:gd name="T2" fmla="*/ 2147483647 w 1739"/>
                  <a:gd name="T3" fmla="*/ 2147483647 h 2335"/>
                  <a:gd name="T4" fmla="*/ 2147483647 w 1739"/>
                  <a:gd name="T5" fmla="*/ 2147483647 h 2335"/>
                  <a:gd name="T6" fmla="*/ 2147483647 w 1739"/>
                  <a:gd name="T7" fmla="*/ 2147483647 h 2335"/>
                  <a:gd name="T8" fmla="*/ 2147483647 w 1739"/>
                  <a:gd name="T9" fmla="*/ 2147483647 h 2335"/>
                  <a:gd name="T10" fmla="*/ 2147483647 w 1739"/>
                  <a:gd name="T11" fmla="*/ 2147483647 h 2335"/>
                  <a:gd name="T12" fmla="*/ 0 w 1739"/>
                  <a:gd name="T13" fmla="*/ 0 h 23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9"/>
                  <a:gd name="T22" fmla="*/ 0 h 2335"/>
                  <a:gd name="T23" fmla="*/ 1739 w 1739"/>
                  <a:gd name="T24" fmla="*/ 2335 h 23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9" h="2335">
                    <a:moveTo>
                      <a:pt x="0" y="0"/>
                    </a:moveTo>
                    <a:lnTo>
                      <a:pt x="1296" y="2335"/>
                    </a:lnTo>
                    <a:lnTo>
                      <a:pt x="1411" y="2266"/>
                    </a:lnTo>
                    <a:lnTo>
                      <a:pt x="1524" y="2191"/>
                    </a:lnTo>
                    <a:lnTo>
                      <a:pt x="1634" y="2112"/>
                    </a:lnTo>
                    <a:lnTo>
                      <a:pt x="1739" y="20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9" name="Freeform 20"/>
              <p:cNvSpPr>
                <a:spLocks/>
              </p:cNvSpPr>
              <p:nvPr/>
            </p:nvSpPr>
            <p:spPr bwMode="auto">
              <a:xfrm>
                <a:off x="3362454" y="3148913"/>
                <a:ext cx="1028700" cy="2022475"/>
              </a:xfrm>
              <a:custGeom>
                <a:avLst/>
                <a:gdLst>
                  <a:gd name="T0" fmla="*/ 0 w 1296"/>
                  <a:gd name="T1" fmla="*/ 0 h 2548"/>
                  <a:gd name="T2" fmla="*/ 2147483647 w 1296"/>
                  <a:gd name="T3" fmla="*/ 2147483647 h 2548"/>
                  <a:gd name="T4" fmla="*/ 2147483647 w 1296"/>
                  <a:gd name="T5" fmla="*/ 2147483647 h 2548"/>
                  <a:gd name="T6" fmla="*/ 2147483647 w 1296"/>
                  <a:gd name="T7" fmla="*/ 2147483647 h 2548"/>
                  <a:gd name="T8" fmla="*/ 2147483647 w 1296"/>
                  <a:gd name="T9" fmla="*/ 2147483647 h 2548"/>
                  <a:gd name="T10" fmla="*/ 2147483647 w 1296"/>
                  <a:gd name="T11" fmla="*/ 2147483647 h 2548"/>
                  <a:gd name="T12" fmla="*/ 0 w 1296"/>
                  <a:gd name="T13" fmla="*/ 0 h 25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6"/>
                  <a:gd name="T22" fmla="*/ 0 h 2548"/>
                  <a:gd name="T23" fmla="*/ 1296 w 1296"/>
                  <a:gd name="T24" fmla="*/ 2548 h 25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6" h="2548">
                    <a:moveTo>
                      <a:pt x="0" y="0"/>
                    </a:moveTo>
                    <a:lnTo>
                      <a:pt x="799" y="2548"/>
                    </a:lnTo>
                    <a:lnTo>
                      <a:pt x="927" y="2504"/>
                    </a:lnTo>
                    <a:lnTo>
                      <a:pt x="1052" y="2454"/>
                    </a:lnTo>
                    <a:lnTo>
                      <a:pt x="1175" y="2397"/>
                    </a:lnTo>
                    <a:lnTo>
                      <a:pt x="1296" y="2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4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0" name="Freeform 21"/>
              <p:cNvSpPr>
                <a:spLocks/>
              </p:cNvSpPr>
              <p:nvPr/>
            </p:nvSpPr>
            <p:spPr bwMode="auto">
              <a:xfrm>
                <a:off x="3362454" y="3148913"/>
                <a:ext cx="633413" cy="2106613"/>
              </a:xfrm>
              <a:custGeom>
                <a:avLst/>
                <a:gdLst>
                  <a:gd name="T0" fmla="*/ 0 w 799"/>
                  <a:gd name="T1" fmla="*/ 0 h 2656"/>
                  <a:gd name="T2" fmla="*/ 2147483647 w 799"/>
                  <a:gd name="T3" fmla="*/ 2147483647 h 2656"/>
                  <a:gd name="T4" fmla="*/ 2147483647 w 799"/>
                  <a:gd name="T5" fmla="*/ 2147483647 h 2656"/>
                  <a:gd name="T6" fmla="*/ 2147483647 w 799"/>
                  <a:gd name="T7" fmla="*/ 2147483647 h 2656"/>
                  <a:gd name="T8" fmla="*/ 2147483647 w 799"/>
                  <a:gd name="T9" fmla="*/ 2147483647 h 2656"/>
                  <a:gd name="T10" fmla="*/ 2147483647 w 799"/>
                  <a:gd name="T11" fmla="*/ 2147483647 h 2656"/>
                  <a:gd name="T12" fmla="*/ 0 w 799"/>
                  <a:gd name="T13" fmla="*/ 0 h 26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9"/>
                  <a:gd name="T22" fmla="*/ 0 h 2656"/>
                  <a:gd name="T23" fmla="*/ 799 w 799"/>
                  <a:gd name="T24" fmla="*/ 2656 h 26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9" h="2656">
                    <a:moveTo>
                      <a:pt x="0" y="0"/>
                    </a:moveTo>
                    <a:lnTo>
                      <a:pt x="269" y="2656"/>
                    </a:lnTo>
                    <a:lnTo>
                      <a:pt x="403" y="2638"/>
                    </a:lnTo>
                    <a:lnTo>
                      <a:pt x="538" y="2615"/>
                    </a:lnTo>
                    <a:lnTo>
                      <a:pt x="668" y="2585"/>
                    </a:lnTo>
                    <a:lnTo>
                      <a:pt x="799" y="25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B2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1" name="Freeform 22"/>
              <p:cNvSpPr>
                <a:spLocks/>
              </p:cNvSpPr>
              <p:nvPr/>
            </p:nvSpPr>
            <p:spPr bwMode="auto">
              <a:xfrm>
                <a:off x="3148141" y="3148913"/>
                <a:ext cx="427038" cy="2119313"/>
              </a:xfrm>
              <a:custGeom>
                <a:avLst/>
                <a:gdLst>
                  <a:gd name="T0" fmla="*/ 2147483647 w 540"/>
                  <a:gd name="T1" fmla="*/ 0 h 2671"/>
                  <a:gd name="T2" fmla="*/ 0 w 540"/>
                  <a:gd name="T3" fmla="*/ 2147483647 h 2671"/>
                  <a:gd name="T4" fmla="*/ 2147483647 w 540"/>
                  <a:gd name="T5" fmla="*/ 2147483647 h 2671"/>
                  <a:gd name="T6" fmla="*/ 2147483647 w 540"/>
                  <a:gd name="T7" fmla="*/ 2147483647 h 2671"/>
                  <a:gd name="T8" fmla="*/ 2147483647 w 540"/>
                  <a:gd name="T9" fmla="*/ 2147483647 h 2671"/>
                  <a:gd name="T10" fmla="*/ 2147483647 w 540"/>
                  <a:gd name="T11" fmla="*/ 2147483647 h 2671"/>
                  <a:gd name="T12" fmla="*/ 2147483647 w 540"/>
                  <a:gd name="T13" fmla="*/ 0 h 2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0"/>
                  <a:gd name="T22" fmla="*/ 0 h 2671"/>
                  <a:gd name="T23" fmla="*/ 540 w 540"/>
                  <a:gd name="T24" fmla="*/ 2671 h 2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0" h="2671">
                    <a:moveTo>
                      <a:pt x="271" y="0"/>
                    </a:moveTo>
                    <a:lnTo>
                      <a:pt x="0" y="2656"/>
                    </a:lnTo>
                    <a:lnTo>
                      <a:pt x="135" y="2667"/>
                    </a:lnTo>
                    <a:lnTo>
                      <a:pt x="271" y="2671"/>
                    </a:lnTo>
                    <a:lnTo>
                      <a:pt x="405" y="2667"/>
                    </a:lnTo>
                    <a:lnTo>
                      <a:pt x="540" y="2656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2" name="Freeform 23"/>
              <p:cNvSpPr>
                <a:spLocks/>
              </p:cNvSpPr>
              <p:nvPr/>
            </p:nvSpPr>
            <p:spPr bwMode="auto">
              <a:xfrm>
                <a:off x="2727454" y="3148913"/>
                <a:ext cx="635000" cy="2106613"/>
              </a:xfrm>
              <a:custGeom>
                <a:avLst/>
                <a:gdLst>
                  <a:gd name="T0" fmla="*/ 2147483647 w 801"/>
                  <a:gd name="T1" fmla="*/ 0 h 2656"/>
                  <a:gd name="T2" fmla="*/ 0 w 801"/>
                  <a:gd name="T3" fmla="*/ 2147483647 h 2656"/>
                  <a:gd name="T4" fmla="*/ 2147483647 w 801"/>
                  <a:gd name="T5" fmla="*/ 2147483647 h 2656"/>
                  <a:gd name="T6" fmla="*/ 2147483647 w 801"/>
                  <a:gd name="T7" fmla="*/ 2147483647 h 2656"/>
                  <a:gd name="T8" fmla="*/ 2147483647 w 801"/>
                  <a:gd name="T9" fmla="*/ 2147483647 h 2656"/>
                  <a:gd name="T10" fmla="*/ 2147483647 w 801"/>
                  <a:gd name="T11" fmla="*/ 2147483647 h 2656"/>
                  <a:gd name="T12" fmla="*/ 2147483647 w 801"/>
                  <a:gd name="T13" fmla="*/ 0 h 26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1"/>
                  <a:gd name="T22" fmla="*/ 0 h 2656"/>
                  <a:gd name="T23" fmla="*/ 801 w 801"/>
                  <a:gd name="T24" fmla="*/ 2656 h 26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1" h="2656">
                    <a:moveTo>
                      <a:pt x="801" y="0"/>
                    </a:moveTo>
                    <a:lnTo>
                      <a:pt x="0" y="2548"/>
                    </a:lnTo>
                    <a:lnTo>
                      <a:pt x="131" y="2585"/>
                    </a:lnTo>
                    <a:lnTo>
                      <a:pt x="263" y="2615"/>
                    </a:lnTo>
                    <a:lnTo>
                      <a:pt x="396" y="2638"/>
                    </a:lnTo>
                    <a:lnTo>
                      <a:pt x="530" y="2656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3" name="Freeform 24"/>
              <p:cNvSpPr>
                <a:spLocks/>
              </p:cNvSpPr>
              <p:nvPr/>
            </p:nvSpPr>
            <p:spPr bwMode="auto">
              <a:xfrm>
                <a:off x="2334033" y="3148913"/>
                <a:ext cx="1028700" cy="2022475"/>
              </a:xfrm>
              <a:custGeom>
                <a:avLst/>
                <a:gdLst>
                  <a:gd name="T0" fmla="*/ 2147483647 w 1296"/>
                  <a:gd name="T1" fmla="*/ 0 h 2548"/>
                  <a:gd name="T2" fmla="*/ 0 w 1296"/>
                  <a:gd name="T3" fmla="*/ 2147483647 h 2548"/>
                  <a:gd name="T4" fmla="*/ 2147483647 w 1296"/>
                  <a:gd name="T5" fmla="*/ 2147483647 h 2548"/>
                  <a:gd name="T6" fmla="*/ 2147483647 w 1296"/>
                  <a:gd name="T7" fmla="*/ 2147483647 h 2548"/>
                  <a:gd name="T8" fmla="*/ 2147483647 w 1296"/>
                  <a:gd name="T9" fmla="*/ 2147483647 h 2548"/>
                  <a:gd name="T10" fmla="*/ 2147483647 w 1296"/>
                  <a:gd name="T11" fmla="*/ 2147483647 h 2548"/>
                  <a:gd name="T12" fmla="*/ 2147483647 w 1296"/>
                  <a:gd name="T13" fmla="*/ 0 h 25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6"/>
                  <a:gd name="T22" fmla="*/ 0 h 2548"/>
                  <a:gd name="T23" fmla="*/ 1296 w 1296"/>
                  <a:gd name="T24" fmla="*/ 2548 h 25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6" h="2548">
                    <a:moveTo>
                      <a:pt x="1296" y="0"/>
                    </a:moveTo>
                    <a:lnTo>
                      <a:pt x="0" y="2335"/>
                    </a:lnTo>
                    <a:lnTo>
                      <a:pt x="119" y="2397"/>
                    </a:lnTo>
                    <a:lnTo>
                      <a:pt x="242" y="2454"/>
                    </a:lnTo>
                    <a:lnTo>
                      <a:pt x="369" y="2504"/>
                    </a:lnTo>
                    <a:lnTo>
                      <a:pt x="495" y="2548"/>
                    </a:ln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FF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4" name="Freeform 25"/>
              <p:cNvSpPr>
                <a:spLocks/>
              </p:cNvSpPr>
              <p:nvPr/>
            </p:nvSpPr>
            <p:spPr bwMode="auto">
              <a:xfrm>
                <a:off x="1981329" y="3148913"/>
                <a:ext cx="1381125" cy="1852613"/>
              </a:xfrm>
              <a:custGeom>
                <a:avLst/>
                <a:gdLst>
                  <a:gd name="T0" fmla="*/ 2147483647 w 1740"/>
                  <a:gd name="T1" fmla="*/ 0 h 2335"/>
                  <a:gd name="T2" fmla="*/ 0 w 1740"/>
                  <a:gd name="T3" fmla="*/ 2147483647 h 2335"/>
                  <a:gd name="T4" fmla="*/ 2147483647 w 1740"/>
                  <a:gd name="T5" fmla="*/ 2147483647 h 2335"/>
                  <a:gd name="T6" fmla="*/ 2147483647 w 1740"/>
                  <a:gd name="T7" fmla="*/ 2147483647 h 2335"/>
                  <a:gd name="T8" fmla="*/ 2147483647 w 1740"/>
                  <a:gd name="T9" fmla="*/ 2147483647 h 2335"/>
                  <a:gd name="T10" fmla="*/ 2147483647 w 1740"/>
                  <a:gd name="T11" fmla="*/ 2147483647 h 2335"/>
                  <a:gd name="T12" fmla="*/ 2147483647 w 1740"/>
                  <a:gd name="T13" fmla="*/ 0 h 23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40"/>
                  <a:gd name="T22" fmla="*/ 0 h 2335"/>
                  <a:gd name="T23" fmla="*/ 1740 w 1740"/>
                  <a:gd name="T24" fmla="*/ 2335 h 23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40" h="2335">
                    <a:moveTo>
                      <a:pt x="1740" y="0"/>
                    </a:moveTo>
                    <a:lnTo>
                      <a:pt x="0" y="2026"/>
                    </a:lnTo>
                    <a:lnTo>
                      <a:pt x="104" y="2112"/>
                    </a:lnTo>
                    <a:lnTo>
                      <a:pt x="214" y="2191"/>
                    </a:lnTo>
                    <a:lnTo>
                      <a:pt x="327" y="2266"/>
                    </a:lnTo>
                    <a:lnTo>
                      <a:pt x="444" y="2335"/>
                    </a:lnTo>
                    <a:lnTo>
                      <a:pt x="1740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5" name="Freeform 26"/>
              <p:cNvSpPr>
                <a:spLocks/>
              </p:cNvSpPr>
              <p:nvPr/>
            </p:nvSpPr>
            <p:spPr bwMode="auto">
              <a:xfrm>
                <a:off x="1686054" y="3148913"/>
                <a:ext cx="1676400" cy="1606550"/>
              </a:xfrm>
              <a:custGeom>
                <a:avLst/>
                <a:gdLst>
                  <a:gd name="T0" fmla="*/ 2147483647 w 2112"/>
                  <a:gd name="T1" fmla="*/ 0 h 2026"/>
                  <a:gd name="T2" fmla="*/ 0 w 2112"/>
                  <a:gd name="T3" fmla="*/ 2147483647 h 2026"/>
                  <a:gd name="T4" fmla="*/ 2147483647 w 2112"/>
                  <a:gd name="T5" fmla="*/ 2147483647 h 2026"/>
                  <a:gd name="T6" fmla="*/ 2147483647 w 2112"/>
                  <a:gd name="T7" fmla="*/ 2147483647 h 2026"/>
                  <a:gd name="T8" fmla="*/ 2147483647 w 2112"/>
                  <a:gd name="T9" fmla="*/ 2147483647 h 2026"/>
                  <a:gd name="T10" fmla="*/ 2147483647 w 2112"/>
                  <a:gd name="T11" fmla="*/ 2147483647 h 2026"/>
                  <a:gd name="T12" fmla="*/ 2147483647 w 2112"/>
                  <a:gd name="T13" fmla="*/ 0 h 20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2"/>
                  <a:gd name="T22" fmla="*/ 0 h 2026"/>
                  <a:gd name="T23" fmla="*/ 2112 w 2112"/>
                  <a:gd name="T24" fmla="*/ 2026 h 20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2" h="2026">
                    <a:moveTo>
                      <a:pt x="2112" y="0"/>
                    </a:moveTo>
                    <a:lnTo>
                      <a:pt x="0" y="1634"/>
                    </a:lnTo>
                    <a:lnTo>
                      <a:pt x="84" y="1740"/>
                    </a:lnTo>
                    <a:lnTo>
                      <a:pt x="177" y="1840"/>
                    </a:lnTo>
                    <a:lnTo>
                      <a:pt x="271" y="1936"/>
                    </a:lnTo>
                    <a:lnTo>
                      <a:pt x="372" y="2026"/>
                    </a:lnTo>
                    <a:lnTo>
                      <a:pt x="2112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6" name="Freeform 27"/>
              <p:cNvSpPr>
                <a:spLocks/>
              </p:cNvSpPr>
              <p:nvPr/>
            </p:nvSpPr>
            <p:spPr bwMode="auto">
              <a:xfrm>
                <a:off x="1459041" y="3148913"/>
                <a:ext cx="1903413" cy="1296988"/>
              </a:xfrm>
              <a:custGeom>
                <a:avLst/>
                <a:gdLst>
                  <a:gd name="T0" fmla="*/ 2147483647 w 2398"/>
                  <a:gd name="T1" fmla="*/ 0 h 1634"/>
                  <a:gd name="T2" fmla="*/ 0 w 2398"/>
                  <a:gd name="T3" fmla="*/ 2147483647 h 1634"/>
                  <a:gd name="T4" fmla="*/ 2147483647 w 2398"/>
                  <a:gd name="T5" fmla="*/ 2147483647 h 1634"/>
                  <a:gd name="T6" fmla="*/ 2147483647 w 2398"/>
                  <a:gd name="T7" fmla="*/ 2147483647 h 1634"/>
                  <a:gd name="T8" fmla="*/ 2147483647 w 2398"/>
                  <a:gd name="T9" fmla="*/ 2147483647 h 1634"/>
                  <a:gd name="T10" fmla="*/ 2147483647 w 2398"/>
                  <a:gd name="T11" fmla="*/ 2147483647 h 1634"/>
                  <a:gd name="T12" fmla="*/ 2147483647 w 2398"/>
                  <a:gd name="T13" fmla="*/ 0 h 1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98"/>
                  <a:gd name="T22" fmla="*/ 0 h 1634"/>
                  <a:gd name="T23" fmla="*/ 2398 w 2398"/>
                  <a:gd name="T24" fmla="*/ 1634 h 1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98" h="1634">
                    <a:moveTo>
                      <a:pt x="2398" y="0"/>
                    </a:moveTo>
                    <a:lnTo>
                      <a:pt x="0" y="1175"/>
                    </a:lnTo>
                    <a:lnTo>
                      <a:pt x="63" y="1296"/>
                    </a:lnTo>
                    <a:lnTo>
                      <a:pt x="130" y="1412"/>
                    </a:lnTo>
                    <a:lnTo>
                      <a:pt x="205" y="1525"/>
                    </a:lnTo>
                    <a:lnTo>
                      <a:pt x="286" y="1634"/>
                    </a:lnTo>
                    <a:lnTo>
                      <a:pt x="2398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7" name="Freeform 28"/>
              <p:cNvSpPr>
                <a:spLocks/>
              </p:cNvSpPr>
              <p:nvPr/>
            </p:nvSpPr>
            <p:spPr bwMode="auto">
              <a:xfrm>
                <a:off x="1309816" y="3148913"/>
                <a:ext cx="2052638" cy="931863"/>
              </a:xfrm>
              <a:custGeom>
                <a:avLst/>
                <a:gdLst>
                  <a:gd name="T0" fmla="*/ 2147483647 w 2586"/>
                  <a:gd name="T1" fmla="*/ 0 h 1175"/>
                  <a:gd name="T2" fmla="*/ 0 w 2586"/>
                  <a:gd name="T3" fmla="*/ 2147483647 h 1175"/>
                  <a:gd name="T4" fmla="*/ 2147483647 w 2586"/>
                  <a:gd name="T5" fmla="*/ 2147483647 h 1175"/>
                  <a:gd name="T6" fmla="*/ 2147483647 w 2586"/>
                  <a:gd name="T7" fmla="*/ 2147483647 h 1175"/>
                  <a:gd name="T8" fmla="*/ 2147483647 w 2586"/>
                  <a:gd name="T9" fmla="*/ 2147483647 h 1175"/>
                  <a:gd name="T10" fmla="*/ 2147483647 w 2586"/>
                  <a:gd name="T11" fmla="*/ 2147483647 h 1175"/>
                  <a:gd name="T12" fmla="*/ 2147483647 w 2586"/>
                  <a:gd name="T13" fmla="*/ 0 h 1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86"/>
                  <a:gd name="T22" fmla="*/ 0 h 1175"/>
                  <a:gd name="T23" fmla="*/ 2586 w 2586"/>
                  <a:gd name="T24" fmla="*/ 1175 h 11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86" h="1175">
                    <a:moveTo>
                      <a:pt x="2586" y="0"/>
                    </a:moveTo>
                    <a:lnTo>
                      <a:pt x="0" y="668"/>
                    </a:lnTo>
                    <a:lnTo>
                      <a:pt x="38" y="799"/>
                    </a:lnTo>
                    <a:lnTo>
                      <a:pt x="80" y="928"/>
                    </a:lnTo>
                    <a:lnTo>
                      <a:pt x="130" y="1052"/>
                    </a:lnTo>
                    <a:lnTo>
                      <a:pt x="188" y="1175"/>
                    </a:lnTo>
                    <a:lnTo>
                      <a:pt x="2586" y="0"/>
                    </a:lnTo>
                    <a:close/>
                  </a:path>
                </a:pathLst>
              </a:custGeom>
              <a:solidFill>
                <a:srgbClr val="948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8" name="Freeform 29"/>
              <p:cNvSpPr>
                <a:spLocks/>
              </p:cNvSpPr>
              <p:nvPr/>
            </p:nvSpPr>
            <p:spPr bwMode="auto">
              <a:xfrm>
                <a:off x="1246316" y="3148913"/>
                <a:ext cx="2116138" cy="530225"/>
              </a:xfrm>
              <a:custGeom>
                <a:avLst/>
                <a:gdLst>
                  <a:gd name="T0" fmla="*/ 2147483647 w 2667"/>
                  <a:gd name="T1" fmla="*/ 0 h 668"/>
                  <a:gd name="T2" fmla="*/ 0 w 2667"/>
                  <a:gd name="T3" fmla="*/ 2147483647 h 668"/>
                  <a:gd name="T4" fmla="*/ 2147483647 w 2667"/>
                  <a:gd name="T5" fmla="*/ 2147483647 h 668"/>
                  <a:gd name="T6" fmla="*/ 2147483647 w 2667"/>
                  <a:gd name="T7" fmla="*/ 2147483647 h 668"/>
                  <a:gd name="T8" fmla="*/ 2147483647 w 2667"/>
                  <a:gd name="T9" fmla="*/ 2147483647 h 668"/>
                  <a:gd name="T10" fmla="*/ 2147483647 w 2667"/>
                  <a:gd name="T11" fmla="*/ 2147483647 h 668"/>
                  <a:gd name="T12" fmla="*/ 2147483647 w 2667"/>
                  <a:gd name="T13" fmla="*/ 0 h 6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67"/>
                  <a:gd name="T22" fmla="*/ 0 h 668"/>
                  <a:gd name="T23" fmla="*/ 2667 w 2667"/>
                  <a:gd name="T24" fmla="*/ 668 h 6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67" h="668">
                    <a:moveTo>
                      <a:pt x="2667" y="0"/>
                    </a:moveTo>
                    <a:lnTo>
                      <a:pt x="0" y="135"/>
                    </a:lnTo>
                    <a:lnTo>
                      <a:pt x="10" y="269"/>
                    </a:lnTo>
                    <a:lnTo>
                      <a:pt x="27" y="403"/>
                    </a:lnTo>
                    <a:lnTo>
                      <a:pt x="50" y="538"/>
                    </a:lnTo>
                    <a:lnTo>
                      <a:pt x="81" y="668"/>
                    </a:lnTo>
                    <a:lnTo>
                      <a:pt x="2667" y="0"/>
                    </a:lnTo>
                    <a:close/>
                  </a:path>
                </a:pathLst>
              </a:custGeom>
              <a:solidFill>
                <a:srgbClr val="70B7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9" name="Freeform 30"/>
              <p:cNvSpPr>
                <a:spLocks/>
              </p:cNvSpPr>
              <p:nvPr/>
            </p:nvSpPr>
            <p:spPr bwMode="auto">
              <a:xfrm>
                <a:off x="1243141" y="2826651"/>
                <a:ext cx="2119313" cy="428625"/>
              </a:xfrm>
              <a:custGeom>
                <a:avLst/>
                <a:gdLst>
                  <a:gd name="T0" fmla="*/ 2147483647 w 2671"/>
                  <a:gd name="T1" fmla="*/ 2147483647 h 540"/>
                  <a:gd name="T2" fmla="*/ 2147483647 w 2671"/>
                  <a:gd name="T3" fmla="*/ 0 h 540"/>
                  <a:gd name="T4" fmla="*/ 2147483647 w 2671"/>
                  <a:gd name="T5" fmla="*/ 2147483647 h 540"/>
                  <a:gd name="T6" fmla="*/ 2147483647 w 2671"/>
                  <a:gd name="T7" fmla="*/ 2147483647 h 540"/>
                  <a:gd name="T8" fmla="*/ 0 w 2671"/>
                  <a:gd name="T9" fmla="*/ 2147483647 h 540"/>
                  <a:gd name="T10" fmla="*/ 2147483647 w 2671"/>
                  <a:gd name="T11" fmla="*/ 2147483647 h 540"/>
                  <a:gd name="T12" fmla="*/ 2147483647 w 2671"/>
                  <a:gd name="T13" fmla="*/ 2147483647 h 5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71"/>
                  <a:gd name="T22" fmla="*/ 0 h 540"/>
                  <a:gd name="T23" fmla="*/ 2671 w 2671"/>
                  <a:gd name="T24" fmla="*/ 540 h 5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71" h="540">
                    <a:moveTo>
                      <a:pt x="2671" y="405"/>
                    </a:moveTo>
                    <a:lnTo>
                      <a:pt x="31" y="0"/>
                    </a:lnTo>
                    <a:lnTo>
                      <a:pt x="14" y="134"/>
                    </a:lnTo>
                    <a:lnTo>
                      <a:pt x="4" y="269"/>
                    </a:lnTo>
                    <a:lnTo>
                      <a:pt x="0" y="405"/>
                    </a:lnTo>
                    <a:lnTo>
                      <a:pt x="4" y="540"/>
                    </a:lnTo>
                    <a:lnTo>
                      <a:pt x="2671" y="40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0" name="Freeform 31"/>
              <p:cNvSpPr>
                <a:spLocks/>
              </p:cNvSpPr>
              <p:nvPr/>
            </p:nvSpPr>
            <p:spPr bwMode="auto">
              <a:xfrm>
                <a:off x="1266954" y="2412313"/>
                <a:ext cx="2095500" cy="736600"/>
              </a:xfrm>
              <a:custGeom>
                <a:avLst/>
                <a:gdLst>
                  <a:gd name="T0" fmla="*/ 2147483647 w 2640"/>
                  <a:gd name="T1" fmla="*/ 2147483647 h 927"/>
                  <a:gd name="T2" fmla="*/ 2147483647 w 2640"/>
                  <a:gd name="T3" fmla="*/ 0 h 927"/>
                  <a:gd name="T4" fmla="*/ 2147483647 w 2640"/>
                  <a:gd name="T5" fmla="*/ 2147483647 h 927"/>
                  <a:gd name="T6" fmla="*/ 2147483647 w 2640"/>
                  <a:gd name="T7" fmla="*/ 2147483647 h 927"/>
                  <a:gd name="T8" fmla="*/ 2147483647 w 2640"/>
                  <a:gd name="T9" fmla="*/ 2147483647 h 927"/>
                  <a:gd name="T10" fmla="*/ 0 w 2640"/>
                  <a:gd name="T11" fmla="*/ 2147483647 h 927"/>
                  <a:gd name="T12" fmla="*/ 2147483647 w 2640"/>
                  <a:gd name="T13" fmla="*/ 2147483647 h 9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0"/>
                  <a:gd name="T22" fmla="*/ 0 h 927"/>
                  <a:gd name="T23" fmla="*/ 2640 w 2640"/>
                  <a:gd name="T24" fmla="*/ 927 h 9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0" h="927">
                    <a:moveTo>
                      <a:pt x="2640" y="927"/>
                    </a:moveTo>
                    <a:lnTo>
                      <a:pt x="134" y="0"/>
                    </a:lnTo>
                    <a:lnTo>
                      <a:pt x="92" y="126"/>
                    </a:lnTo>
                    <a:lnTo>
                      <a:pt x="54" y="257"/>
                    </a:lnTo>
                    <a:lnTo>
                      <a:pt x="23" y="390"/>
                    </a:lnTo>
                    <a:lnTo>
                      <a:pt x="0" y="522"/>
                    </a:lnTo>
                    <a:lnTo>
                      <a:pt x="2640" y="92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1" name="Freeform 33"/>
              <p:cNvSpPr>
                <a:spLocks/>
              </p:cNvSpPr>
              <p:nvPr/>
            </p:nvSpPr>
            <p:spPr bwMode="auto">
              <a:xfrm>
                <a:off x="1562229" y="1686826"/>
                <a:ext cx="1800226" cy="1462088"/>
              </a:xfrm>
              <a:custGeom>
                <a:avLst/>
                <a:gdLst>
                  <a:gd name="T0" fmla="*/ 2147483647 w 2268"/>
                  <a:gd name="T1" fmla="*/ 2147483647 h 1841"/>
                  <a:gd name="T2" fmla="*/ 2147483647 w 2268"/>
                  <a:gd name="T3" fmla="*/ 0 h 1841"/>
                  <a:gd name="T4" fmla="*/ 2147483647 w 2268"/>
                  <a:gd name="T5" fmla="*/ 2147483647 h 1841"/>
                  <a:gd name="T6" fmla="*/ 2147483647 w 2268"/>
                  <a:gd name="T7" fmla="*/ 2147483647 h 1841"/>
                  <a:gd name="T8" fmla="*/ 2147483647 w 2268"/>
                  <a:gd name="T9" fmla="*/ 2147483647 h 1841"/>
                  <a:gd name="T10" fmla="*/ 0 w 2268"/>
                  <a:gd name="T11" fmla="*/ 2147483647 h 1841"/>
                  <a:gd name="T12" fmla="*/ 2147483647 w 2268"/>
                  <a:gd name="T13" fmla="*/ 2147483647 h 18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8"/>
                  <a:gd name="T22" fmla="*/ 0 h 1841"/>
                  <a:gd name="T23" fmla="*/ 2268 w 2268"/>
                  <a:gd name="T24" fmla="*/ 1841 h 18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8" h="1841">
                    <a:moveTo>
                      <a:pt x="2268" y="1841"/>
                    </a:moveTo>
                    <a:lnTo>
                      <a:pt x="333" y="0"/>
                    </a:lnTo>
                    <a:lnTo>
                      <a:pt x="240" y="102"/>
                    </a:lnTo>
                    <a:lnTo>
                      <a:pt x="156" y="205"/>
                    </a:lnTo>
                    <a:lnTo>
                      <a:pt x="75" y="315"/>
                    </a:lnTo>
                    <a:lnTo>
                      <a:pt x="0" y="428"/>
                    </a:lnTo>
                    <a:lnTo>
                      <a:pt x="2268" y="1841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2" name="Freeform 34"/>
              <p:cNvSpPr>
                <a:spLocks/>
              </p:cNvSpPr>
              <p:nvPr/>
            </p:nvSpPr>
            <p:spPr bwMode="auto">
              <a:xfrm>
                <a:off x="1825754" y="1407426"/>
                <a:ext cx="1536700" cy="1741488"/>
              </a:xfrm>
              <a:custGeom>
                <a:avLst/>
                <a:gdLst>
                  <a:gd name="T0" fmla="*/ 2147483647 w 1935"/>
                  <a:gd name="T1" fmla="*/ 2147483647 h 2193"/>
                  <a:gd name="T2" fmla="*/ 2147483647 w 1935"/>
                  <a:gd name="T3" fmla="*/ 0 h 2193"/>
                  <a:gd name="T4" fmla="*/ 2147483647 w 1935"/>
                  <a:gd name="T5" fmla="*/ 2147483647 h 2193"/>
                  <a:gd name="T6" fmla="*/ 2147483647 w 1935"/>
                  <a:gd name="T7" fmla="*/ 2147483647 h 2193"/>
                  <a:gd name="T8" fmla="*/ 2147483647 w 1935"/>
                  <a:gd name="T9" fmla="*/ 2147483647 h 2193"/>
                  <a:gd name="T10" fmla="*/ 0 w 1935"/>
                  <a:gd name="T11" fmla="*/ 2147483647 h 2193"/>
                  <a:gd name="T12" fmla="*/ 2147483647 w 1935"/>
                  <a:gd name="T13" fmla="*/ 2147483647 h 2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5"/>
                  <a:gd name="T22" fmla="*/ 0 h 2193"/>
                  <a:gd name="T23" fmla="*/ 1935 w 1935"/>
                  <a:gd name="T24" fmla="*/ 2193 h 2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5" h="2193">
                    <a:moveTo>
                      <a:pt x="1935" y="2193"/>
                    </a:moveTo>
                    <a:lnTo>
                      <a:pt x="409" y="0"/>
                    </a:lnTo>
                    <a:lnTo>
                      <a:pt x="299" y="81"/>
                    </a:lnTo>
                    <a:lnTo>
                      <a:pt x="195" y="166"/>
                    </a:lnTo>
                    <a:lnTo>
                      <a:pt x="94" y="258"/>
                    </a:lnTo>
                    <a:lnTo>
                      <a:pt x="0" y="352"/>
                    </a:lnTo>
                    <a:lnTo>
                      <a:pt x="1935" y="2193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3" name="Freeform 35"/>
              <p:cNvSpPr>
                <a:spLocks/>
              </p:cNvSpPr>
              <p:nvPr/>
            </p:nvSpPr>
            <p:spPr bwMode="auto">
              <a:xfrm>
                <a:off x="2151191" y="1201051"/>
                <a:ext cx="1211263" cy="1947863"/>
              </a:xfrm>
              <a:custGeom>
                <a:avLst/>
                <a:gdLst>
                  <a:gd name="T0" fmla="*/ 2147483647 w 1526"/>
                  <a:gd name="T1" fmla="*/ 2147483647 h 2454"/>
                  <a:gd name="T2" fmla="*/ 2147483647 w 1526"/>
                  <a:gd name="T3" fmla="*/ 0 h 2454"/>
                  <a:gd name="T4" fmla="*/ 2147483647 w 1526"/>
                  <a:gd name="T5" fmla="*/ 2147483647 h 2454"/>
                  <a:gd name="T6" fmla="*/ 2147483647 w 1526"/>
                  <a:gd name="T7" fmla="*/ 2147483647 h 2454"/>
                  <a:gd name="T8" fmla="*/ 2147483647 w 1526"/>
                  <a:gd name="T9" fmla="*/ 2147483647 h 2454"/>
                  <a:gd name="T10" fmla="*/ 0 w 1526"/>
                  <a:gd name="T11" fmla="*/ 2147483647 h 2454"/>
                  <a:gd name="T12" fmla="*/ 2147483647 w 1526"/>
                  <a:gd name="T13" fmla="*/ 2147483647 h 24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6"/>
                  <a:gd name="T22" fmla="*/ 0 h 2454"/>
                  <a:gd name="T23" fmla="*/ 1526 w 1526"/>
                  <a:gd name="T24" fmla="*/ 2454 h 24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6" h="2454">
                    <a:moveTo>
                      <a:pt x="1526" y="2454"/>
                    </a:moveTo>
                    <a:lnTo>
                      <a:pt x="472" y="0"/>
                    </a:lnTo>
                    <a:lnTo>
                      <a:pt x="349" y="56"/>
                    </a:lnTo>
                    <a:lnTo>
                      <a:pt x="230" y="119"/>
                    </a:lnTo>
                    <a:lnTo>
                      <a:pt x="113" y="186"/>
                    </a:lnTo>
                    <a:lnTo>
                      <a:pt x="0" y="261"/>
                    </a:lnTo>
                    <a:lnTo>
                      <a:pt x="1526" y="2454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4" name="Freeform 36"/>
              <p:cNvSpPr>
                <a:spLocks/>
              </p:cNvSpPr>
              <p:nvPr/>
            </p:nvSpPr>
            <p:spPr bwMode="auto">
              <a:xfrm>
                <a:off x="2525841" y="1070876"/>
                <a:ext cx="836613" cy="2078038"/>
              </a:xfrm>
              <a:custGeom>
                <a:avLst/>
                <a:gdLst>
                  <a:gd name="T0" fmla="*/ 2147483647 w 1054"/>
                  <a:gd name="T1" fmla="*/ 2147483647 h 2617"/>
                  <a:gd name="T2" fmla="*/ 2147483647 w 1054"/>
                  <a:gd name="T3" fmla="*/ 0 h 2617"/>
                  <a:gd name="T4" fmla="*/ 2147483647 w 1054"/>
                  <a:gd name="T5" fmla="*/ 2147483647 h 2617"/>
                  <a:gd name="T6" fmla="*/ 2147483647 w 1054"/>
                  <a:gd name="T7" fmla="*/ 2147483647 h 2617"/>
                  <a:gd name="T8" fmla="*/ 2147483647 w 1054"/>
                  <a:gd name="T9" fmla="*/ 2147483647 h 2617"/>
                  <a:gd name="T10" fmla="*/ 0 w 1054"/>
                  <a:gd name="T11" fmla="*/ 2147483647 h 2617"/>
                  <a:gd name="T12" fmla="*/ 2147483647 w 1054"/>
                  <a:gd name="T13" fmla="*/ 2147483647 h 26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4"/>
                  <a:gd name="T22" fmla="*/ 0 h 2617"/>
                  <a:gd name="T23" fmla="*/ 1054 w 1054"/>
                  <a:gd name="T24" fmla="*/ 2617 h 26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4" h="2617">
                    <a:moveTo>
                      <a:pt x="1054" y="2617"/>
                    </a:moveTo>
                    <a:lnTo>
                      <a:pt x="516" y="0"/>
                    </a:lnTo>
                    <a:lnTo>
                      <a:pt x="384" y="31"/>
                    </a:lnTo>
                    <a:lnTo>
                      <a:pt x="253" y="69"/>
                    </a:lnTo>
                    <a:lnTo>
                      <a:pt x="127" y="111"/>
                    </a:lnTo>
                    <a:lnTo>
                      <a:pt x="0" y="163"/>
                    </a:lnTo>
                    <a:lnTo>
                      <a:pt x="1054" y="2617"/>
                    </a:lnTo>
                    <a:close/>
                  </a:path>
                </a:pathLst>
              </a:custGeom>
              <a:solidFill>
                <a:srgbClr val="F9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5" name="Freeform 37"/>
              <p:cNvSpPr>
                <a:spLocks/>
              </p:cNvSpPr>
              <p:nvPr/>
            </p:nvSpPr>
            <p:spPr bwMode="auto">
              <a:xfrm>
                <a:off x="2935416" y="1028013"/>
                <a:ext cx="427038" cy="2120900"/>
              </a:xfrm>
              <a:custGeom>
                <a:avLst/>
                <a:gdLst>
                  <a:gd name="T0" fmla="*/ 2147483647 w 538"/>
                  <a:gd name="T1" fmla="*/ 2147483647 h 2671"/>
                  <a:gd name="T2" fmla="*/ 2147483647 w 538"/>
                  <a:gd name="T3" fmla="*/ 0 h 2671"/>
                  <a:gd name="T4" fmla="*/ 2147483647 w 538"/>
                  <a:gd name="T5" fmla="*/ 2147483647 h 2671"/>
                  <a:gd name="T6" fmla="*/ 2147483647 w 538"/>
                  <a:gd name="T7" fmla="*/ 2147483647 h 2671"/>
                  <a:gd name="T8" fmla="*/ 2147483647 w 538"/>
                  <a:gd name="T9" fmla="*/ 2147483647 h 2671"/>
                  <a:gd name="T10" fmla="*/ 0 w 538"/>
                  <a:gd name="T11" fmla="*/ 2147483647 h 2671"/>
                  <a:gd name="T12" fmla="*/ 2147483647 w 538"/>
                  <a:gd name="T13" fmla="*/ 2147483647 h 2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8"/>
                  <a:gd name="T22" fmla="*/ 0 h 2671"/>
                  <a:gd name="T23" fmla="*/ 538 w 538"/>
                  <a:gd name="T24" fmla="*/ 2671 h 2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8" h="2671">
                    <a:moveTo>
                      <a:pt x="538" y="2671"/>
                    </a:moveTo>
                    <a:lnTo>
                      <a:pt x="538" y="0"/>
                    </a:lnTo>
                    <a:lnTo>
                      <a:pt x="402" y="4"/>
                    </a:lnTo>
                    <a:lnTo>
                      <a:pt x="267" y="14"/>
                    </a:lnTo>
                    <a:lnTo>
                      <a:pt x="133" y="31"/>
                    </a:lnTo>
                    <a:lnTo>
                      <a:pt x="0" y="54"/>
                    </a:lnTo>
                    <a:lnTo>
                      <a:pt x="538" y="2671"/>
                    </a:lnTo>
                    <a:close/>
                  </a:path>
                </a:pathLst>
              </a:custGeom>
              <a:solidFill>
                <a:srgbClr val="C2C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1" name="Oval 60"/>
            <p:cNvSpPr/>
            <p:nvPr/>
          </p:nvSpPr>
          <p:spPr>
            <a:xfrm>
              <a:off x="3764255" y="3052000"/>
              <a:ext cx="457250" cy="45725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45" name="TextBox 35"/>
            <p:cNvSpPr txBox="1">
              <a:spLocks noChangeArrowheads="1"/>
            </p:cNvSpPr>
            <p:nvPr/>
          </p:nvSpPr>
          <p:spPr bwMode="auto">
            <a:xfrm rot="13726515">
              <a:off x="2277276" y="1460777"/>
              <a:ext cx="566242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46" name="TextBox 93"/>
            <p:cNvSpPr txBox="1">
              <a:spLocks noChangeArrowheads="1"/>
            </p:cNvSpPr>
            <p:nvPr/>
          </p:nvSpPr>
          <p:spPr bwMode="auto">
            <a:xfrm rot="12378319">
              <a:off x="1714757" y="2126829"/>
              <a:ext cx="646401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Khôi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47" name="TextBox 94"/>
            <p:cNvSpPr txBox="1">
              <a:spLocks noChangeArrowheads="1"/>
            </p:cNvSpPr>
            <p:nvPr/>
          </p:nvSpPr>
          <p:spPr bwMode="auto">
            <a:xfrm rot="13024926">
              <a:off x="1660286" y="1695164"/>
              <a:ext cx="1268434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Phạm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Ngân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48" name="TextBox 95"/>
            <p:cNvSpPr txBox="1">
              <a:spLocks noChangeArrowheads="1"/>
            </p:cNvSpPr>
            <p:nvPr/>
          </p:nvSpPr>
          <p:spPr bwMode="auto">
            <a:xfrm rot="11746644">
              <a:off x="1561734" y="2556011"/>
              <a:ext cx="620750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Linh</a:t>
              </a:r>
            </a:p>
          </p:txBody>
        </p:sp>
        <p:sp>
          <p:nvSpPr>
            <p:cNvPr id="14349" name="TextBox 96"/>
            <p:cNvSpPr txBox="1">
              <a:spLocks noChangeArrowheads="1"/>
            </p:cNvSpPr>
            <p:nvPr/>
          </p:nvSpPr>
          <p:spPr bwMode="auto">
            <a:xfrm rot="10800000">
              <a:off x="1599129" y="2947619"/>
              <a:ext cx="530973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</a:t>
              </a:r>
            </a:p>
          </p:txBody>
        </p:sp>
        <p:sp>
          <p:nvSpPr>
            <p:cNvPr id="14350" name="TextBox 97"/>
            <p:cNvSpPr txBox="1">
              <a:spLocks noChangeArrowheads="1"/>
            </p:cNvSpPr>
            <p:nvPr/>
          </p:nvSpPr>
          <p:spPr bwMode="auto">
            <a:xfrm rot="10573198">
              <a:off x="1560649" y="3414302"/>
              <a:ext cx="607925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51" name="TextBox 98"/>
            <p:cNvSpPr txBox="1">
              <a:spLocks noChangeArrowheads="1"/>
            </p:cNvSpPr>
            <p:nvPr/>
          </p:nvSpPr>
          <p:spPr bwMode="auto">
            <a:xfrm rot="9653238">
              <a:off x="1746209" y="3783867"/>
              <a:ext cx="582274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Anh</a:t>
              </a:r>
            </a:p>
          </p:txBody>
        </p:sp>
        <p:sp>
          <p:nvSpPr>
            <p:cNvPr id="14352" name="TextBox 99"/>
            <p:cNvSpPr txBox="1">
              <a:spLocks noChangeArrowheads="1"/>
            </p:cNvSpPr>
            <p:nvPr/>
          </p:nvSpPr>
          <p:spPr bwMode="auto">
            <a:xfrm rot="8753788">
              <a:off x="1480158" y="4254694"/>
              <a:ext cx="1247464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Phong</a:t>
              </a:r>
            </a:p>
          </p:txBody>
        </p:sp>
        <p:sp>
          <p:nvSpPr>
            <p:cNvPr id="14353" name="TextBox 100"/>
            <p:cNvSpPr txBox="1">
              <a:spLocks noChangeArrowheads="1"/>
            </p:cNvSpPr>
            <p:nvPr/>
          </p:nvSpPr>
          <p:spPr bwMode="auto">
            <a:xfrm rot="7900949">
              <a:off x="1994498" y="4544301"/>
              <a:ext cx="90938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Duy An</a:t>
              </a:r>
            </a:p>
          </p:txBody>
        </p:sp>
        <p:sp>
          <p:nvSpPr>
            <p:cNvPr id="14354" name="TextBox 101"/>
            <p:cNvSpPr txBox="1">
              <a:spLocks noChangeArrowheads="1"/>
            </p:cNvSpPr>
            <p:nvPr/>
          </p:nvSpPr>
          <p:spPr bwMode="auto">
            <a:xfrm rot="7200301">
              <a:off x="2400786" y="4849702"/>
              <a:ext cx="68487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Uyên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55" name="TextBox 102"/>
            <p:cNvSpPr txBox="1">
              <a:spLocks noChangeArrowheads="1"/>
            </p:cNvSpPr>
            <p:nvPr/>
          </p:nvSpPr>
          <p:spPr bwMode="auto">
            <a:xfrm rot="6913340">
              <a:off x="2667820" y="5009180"/>
              <a:ext cx="883736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Bảo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An</a:t>
              </a:r>
            </a:p>
          </p:txBody>
        </p:sp>
        <p:sp>
          <p:nvSpPr>
            <p:cNvPr id="14356" name="TextBox 103"/>
            <p:cNvSpPr txBox="1">
              <a:spLocks noChangeArrowheads="1"/>
            </p:cNvSpPr>
            <p:nvPr/>
          </p:nvSpPr>
          <p:spPr bwMode="auto">
            <a:xfrm rot="5871274">
              <a:off x="3163952" y="5202886"/>
              <a:ext cx="774655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Thanh</a:t>
              </a:r>
            </a:p>
          </p:txBody>
        </p:sp>
        <p:sp>
          <p:nvSpPr>
            <p:cNvPr id="14357" name="TextBox 104"/>
            <p:cNvSpPr txBox="1">
              <a:spLocks noChangeArrowheads="1"/>
            </p:cNvSpPr>
            <p:nvPr/>
          </p:nvSpPr>
          <p:spPr bwMode="auto">
            <a:xfrm rot="5400000">
              <a:off x="3778917" y="5255074"/>
              <a:ext cx="441259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Vy</a:t>
              </a:r>
            </a:p>
          </p:txBody>
        </p:sp>
        <p:sp>
          <p:nvSpPr>
            <p:cNvPr id="14358" name="TextBox 105"/>
            <p:cNvSpPr txBox="1">
              <a:spLocks noChangeArrowheads="1"/>
            </p:cNvSpPr>
            <p:nvPr/>
          </p:nvSpPr>
          <p:spPr bwMode="auto">
            <a:xfrm rot="4579220">
              <a:off x="4135366" y="5194557"/>
              <a:ext cx="569449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Hân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59" name="TextBox 106"/>
            <p:cNvSpPr txBox="1">
              <a:spLocks noChangeArrowheads="1"/>
            </p:cNvSpPr>
            <p:nvPr/>
          </p:nvSpPr>
          <p:spPr bwMode="auto">
            <a:xfrm rot="3988750">
              <a:off x="4427600" y="5120366"/>
              <a:ext cx="800306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Huyền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0" name="TextBox 107"/>
            <p:cNvSpPr txBox="1">
              <a:spLocks noChangeArrowheads="1"/>
            </p:cNvSpPr>
            <p:nvPr/>
          </p:nvSpPr>
          <p:spPr bwMode="auto">
            <a:xfrm rot="3427802">
              <a:off x="4883118" y="4915561"/>
              <a:ext cx="816338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Cường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1" name="TextBox 108"/>
            <p:cNvSpPr txBox="1">
              <a:spLocks noChangeArrowheads="1"/>
            </p:cNvSpPr>
            <p:nvPr/>
          </p:nvSpPr>
          <p:spPr bwMode="auto">
            <a:xfrm rot="2872631">
              <a:off x="5292966" y="4521035"/>
              <a:ext cx="492496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Tài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2" name="TextBox 145"/>
            <p:cNvSpPr txBox="1">
              <a:spLocks noChangeArrowheads="1"/>
            </p:cNvSpPr>
            <p:nvPr/>
          </p:nvSpPr>
          <p:spPr bwMode="auto">
            <a:xfrm rot="1757128">
              <a:off x="5550388" y="4180017"/>
              <a:ext cx="651083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Tuấn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3" name="TextBox 146"/>
            <p:cNvSpPr txBox="1">
              <a:spLocks noChangeArrowheads="1"/>
            </p:cNvSpPr>
            <p:nvPr/>
          </p:nvSpPr>
          <p:spPr bwMode="auto">
            <a:xfrm rot="974387">
              <a:off x="5734618" y="3784003"/>
              <a:ext cx="68487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Ngọc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4" name="TextBox 147"/>
            <p:cNvSpPr txBox="1">
              <a:spLocks noChangeArrowheads="1"/>
            </p:cNvSpPr>
            <p:nvPr/>
          </p:nvSpPr>
          <p:spPr bwMode="auto">
            <a:xfrm rot="229930">
              <a:off x="5775369" y="3329634"/>
              <a:ext cx="68487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5" name="TextBox 148"/>
            <p:cNvSpPr txBox="1">
              <a:spLocks noChangeArrowheads="1"/>
            </p:cNvSpPr>
            <p:nvPr/>
          </p:nvSpPr>
          <p:spPr bwMode="auto">
            <a:xfrm rot="21203399">
              <a:off x="5919580" y="2901313"/>
              <a:ext cx="569449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6" name="TextBox 149"/>
            <p:cNvSpPr txBox="1">
              <a:spLocks noChangeArrowheads="1"/>
            </p:cNvSpPr>
            <p:nvPr/>
          </p:nvSpPr>
          <p:spPr bwMode="auto">
            <a:xfrm rot="20628930">
              <a:off x="5510861" y="2488090"/>
              <a:ext cx="1024750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Diệu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Chi</a:t>
              </a:r>
            </a:p>
          </p:txBody>
        </p:sp>
        <p:sp>
          <p:nvSpPr>
            <p:cNvPr id="14367" name="TextBox 150"/>
            <p:cNvSpPr txBox="1">
              <a:spLocks noChangeArrowheads="1"/>
            </p:cNvSpPr>
            <p:nvPr/>
          </p:nvSpPr>
          <p:spPr bwMode="auto">
            <a:xfrm rot="19814861">
              <a:off x="5297776" y="2089758"/>
              <a:ext cx="1050402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Thảo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Chi</a:t>
              </a:r>
            </a:p>
          </p:txBody>
        </p:sp>
        <p:sp>
          <p:nvSpPr>
            <p:cNvPr id="14368" name="TextBox 151"/>
            <p:cNvSpPr txBox="1">
              <a:spLocks noChangeArrowheads="1"/>
            </p:cNvSpPr>
            <p:nvPr/>
          </p:nvSpPr>
          <p:spPr bwMode="auto">
            <a:xfrm rot="19148954">
              <a:off x="5073865" y="1648268"/>
              <a:ext cx="1238615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Phạm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Thảo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9" name="TextBox 152"/>
            <p:cNvSpPr txBox="1">
              <a:spLocks noChangeArrowheads="1"/>
            </p:cNvSpPr>
            <p:nvPr/>
          </p:nvSpPr>
          <p:spPr bwMode="auto">
            <a:xfrm rot="18482436">
              <a:off x="4926252" y="1365896"/>
              <a:ext cx="1046234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Bùi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Thảo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70" name="TextBox 153"/>
            <p:cNvSpPr txBox="1">
              <a:spLocks noChangeArrowheads="1"/>
            </p:cNvSpPr>
            <p:nvPr/>
          </p:nvSpPr>
          <p:spPr bwMode="auto">
            <a:xfrm rot="18037840">
              <a:off x="4743599" y="1123230"/>
              <a:ext cx="68487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Đăng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71" name="TextBox 154"/>
            <p:cNvSpPr txBox="1">
              <a:spLocks noChangeArrowheads="1"/>
            </p:cNvSpPr>
            <p:nvPr/>
          </p:nvSpPr>
          <p:spPr bwMode="auto">
            <a:xfrm rot="17257213">
              <a:off x="4224466" y="877480"/>
              <a:ext cx="906115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Phương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72" name="TextBox 155"/>
            <p:cNvSpPr txBox="1">
              <a:spLocks noChangeArrowheads="1"/>
            </p:cNvSpPr>
            <p:nvPr/>
          </p:nvSpPr>
          <p:spPr bwMode="auto">
            <a:xfrm rot="16528223">
              <a:off x="3470273" y="877582"/>
              <a:ext cx="1358211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Hoàng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Ngân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73" name="TextBox 156"/>
            <p:cNvSpPr txBox="1">
              <a:spLocks noChangeArrowheads="1"/>
            </p:cNvSpPr>
            <p:nvPr/>
          </p:nvSpPr>
          <p:spPr bwMode="auto">
            <a:xfrm rot="15584544">
              <a:off x="3184977" y="1046178"/>
              <a:ext cx="1120121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Diệu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Anh</a:t>
              </a:r>
            </a:p>
          </p:txBody>
        </p:sp>
        <p:sp>
          <p:nvSpPr>
            <p:cNvPr id="14374" name="TextBox 157"/>
            <p:cNvSpPr txBox="1">
              <a:spLocks noChangeArrowheads="1"/>
            </p:cNvSpPr>
            <p:nvPr/>
          </p:nvSpPr>
          <p:spPr bwMode="auto">
            <a:xfrm rot="14843163">
              <a:off x="2916263" y="931047"/>
              <a:ext cx="68487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Khoa</a:t>
              </a:r>
            </a:p>
          </p:txBody>
        </p:sp>
        <p:sp>
          <p:nvSpPr>
            <p:cNvPr id="14375" name="TextBox 159"/>
            <p:cNvSpPr txBox="1">
              <a:spLocks noChangeArrowheads="1"/>
            </p:cNvSpPr>
            <p:nvPr/>
          </p:nvSpPr>
          <p:spPr bwMode="auto">
            <a:xfrm rot="14135170">
              <a:off x="2311724" y="1128650"/>
              <a:ext cx="1114529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 Phong</a:t>
              </a:r>
            </a:p>
          </p:txBody>
        </p:sp>
      </p:grpSp>
      <p:sp>
        <p:nvSpPr>
          <p:cNvPr id="3" name="quay"/>
          <p:cNvSpPr/>
          <p:nvPr/>
        </p:nvSpPr>
        <p:spPr>
          <a:xfrm rot="17420943">
            <a:off x="7981157" y="4252119"/>
            <a:ext cx="374650" cy="1236663"/>
          </a:xfrm>
          <a:prstGeom prst="triangle">
            <a:avLst>
              <a:gd name="adj" fmla="val 450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81252" y="-150475"/>
            <a:ext cx="600254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quay may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mắn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40944" y="310297"/>
            <a:ext cx="3529968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5964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40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A1E1595-0AD3-14CA-9187-5B0F64D0D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57F92751.wav">
            <a:hlinkClick r:id="" action="ppaction://media"/>
            <a:extLst>
              <a:ext uri="{FF2B5EF4-FFF2-40B4-BE49-F238E27FC236}">
                <a16:creationId xmlns:a16="http://schemas.microsoft.com/office/drawing/2014/main" xmlns="" id="{41B9AD7E-1846-5792-BD28-93F6ABEA46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2906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2EF6CCD5-E828-15E0-0455-12E007D92C2E}"/>
              </a:ext>
            </a:extLst>
          </p:cNvPr>
          <p:cNvGrpSpPr>
            <a:grpSpLocks/>
          </p:cNvGrpSpPr>
          <p:nvPr/>
        </p:nvGrpSpPr>
        <p:grpSpPr bwMode="auto">
          <a:xfrm>
            <a:off x="2438401" y="701676"/>
            <a:ext cx="5851525" cy="5851525"/>
            <a:chOff x="1066799" y="356132"/>
            <a:chExt cx="5852160" cy="585216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A1D24DB3-46C2-0EA6-E1F0-99739FBB1864}"/>
                </a:ext>
              </a:extLst>
            </p:cNvPr>
            <p:cNvSpPr/>
            <p:nvPr/>
          </p:nvSpPr>
          <p:spPr>
            <a:xfrm>
              <a:off x="1066799" y="356132"/>
              <a:ext cx="5852160" cy="58521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343" name="Group 109">
              <a:extLst>
                <a:ext uri="{FF2B5EF4-FFF2-40B4-BE49-F238E27FC236}">
                  <a16:creationId xmlns:a16="http://schemas.microsoft.com/office/drawing/2014/main" xmlns="" id="{1433D33F-6BB1-E147-E1DA-1F6EF9C23B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0518" y="607938"/>
              <a:ext cx="5303520" cy="5303520"/>
              <a:chOff x="1243141" y="1028013"/>
              <a:chExt cx="4238626" cy="4240213"/>
            </a:xfrm>
          </p:grpSpPr>
          <p:sp>
            <p:nvSpPr>
              <p:cNvPr id="14376" name="Freeform 7">
                <a:extLst>
                  <a:ext uri="{FF2B5EF4-FFF2-40B4-BE49-F238E27FC236}">
                    <a16:creationId xmlns:a16="http://schemas.microsoft.com/office/drawing/2014/main" xmlns="" id="{C21BA175-180E-DBFF-C927-8765CAAB5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1028013"/>
                <a:ext cx="427038" cy="2120900"/>
              </a:xfrm>
              <a:custGeom>
                <a:avLst/>
                <a:gdLst>
                  <a:gd name="T0" fmla="*/ 0 w 538"/>
                  <a:gd name="T1" fmla="*/ 2147483647 h 2671"/>
                  <a:gd name="T2" fmla="*/ 2147483647 w 538"/>
                  <a:gd name="T3" fmla="*/ 2147483647 h 2671"/>
                  <a:gd name="T4" fmla="*/ 2147483647 w 538"/>
                  <a:gd name="T5" fmla="*/ 2147483647 h 2671"/>
                  <a:gd name="T6" fmla="*/ 2147483647 w 538"/>
                  <a:gd name="T7" fmla="*/ 2147483647 h 2671"/>
                  <a:gd name="T8" fmla="*/ 2147483647 w 538"/>
                  <a:gd name="T9" fmla="*/ 2147483647 h 2671"/>
                  <a:gd name="T10" fmla="*/ 0 w 538"/>
                  <a:gd name="T11" fmla="*/ 0 h 2671"/>
                  <a:gd name="T12" fmla="*/ 0 w 538"/>
                  <a:gd name="T13" fmla="*/ 2147483647 h 2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8"/>
                  <a:gd name="T22" fmla="*/ 0 h 2671"/>
                  <a:gd name="T23" fmla="*/ 538 w 538"/>
                  <a:gd name="T24" fmla="*/ 2671 h 2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8" h="2671">
                    <a:moveTo>
                      <a:pt x="0" y="2671"/>
                    </a:moveTo>
                    <a:lnTo>
                      <a:pt x="538" y="54"/>
                    </a:lnTo>
                    <a:lnTo>
                      <a:pt x="403" y="31"/>
                    </a:lnTo>
                    <a:lnTo>
                      <a:pt x="269" y="14"/>
                    </a:lnTo>
                    <a:lnTo>
                      <a:pt x="134" y="4"/>
                    </a:lnTo>
                    <a:lnTo>
                      <a:pt x="0" y="0"/>
                    </a:lnTo>
                    <a:lnTo>
                      <a:pt x="0" y="2671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77" name="Freeform 8">
                <a:extLst>
                  <a:ext uri="{FF2B5EF4-FFF2-40B4-BE49-F238E27FC236}">
                    <a16:creationId xmlns:a16="http://schemas.microsoft.com/office/drawing/2014/main" xmlns="" id="{32F852B8-38D0-6738-EB19-09C19AC0D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1070876"/>
                <a:ext cx="835025" cy="2078038"/>
              </a:xfrm>
              <a:custGeom>
                <a:avLst/>
                <a:gdLst>
                  <a:gd name="T0" fmla="*/ 0 w 1052"/>
                  <a:gd name="T1" fmla="*/ 2147483647 h 2617"/>
                  <a:gd name="T2" fmla="*/ 2147483647 w 1052"/>
                  <a:gd name="T3" fmla="*/ 2147483647 h 2617"/>
                  <a:gd name="T4" fmla="*/ 2147483647 w 1052"/>
                  <a:gd name="T5" fmla="*/ 2147483647 h 2617"/>
                  <a:gd name="T6" fmla="*/ 2147483647 w 1052"/>
                  <a:gd name="T7" fmla="*/ 2147483647 h 2617"/>
                  <a:gd name="T8" fmla="*/ 2147483647 w 1052"/>
                  <a:gd name="T9" fmla="*/ 2147483647 h 2617"/>
                  <a:gd name="T10" fmla="*/ 2147483647 w 1052"/>
                  <a:gd name="T11" fmla="*/ 0 h 2617"/>
                  <a:gd name="T12" fmla="*/ 0 w 1052"/>
                  <a:gd name="T13" fmla="*/ 2147483647 h 26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2"/>
                  <a:gd name="T22" fmla="*/ 0 h 2617"/>
                  <a:gd name="T23" fmla="*/ 1052 w 1052"/>
                  <a:gd name="T24" fmla="*/ 2617 h 26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2" h="2617">
                    <a:moveTo>
                      <a:pt x="0" y="2617"/>
                    </a:moveTo>
                    <a:lnTo>
                      <a:pt x="1052" y="163"/>
                    </a:lnTo>
                    <a:lnTo>
                      <a:pt x="927" y="111"/>
                    </a:lnTo>
                    <a:lnTo>
                      <a:pt x="799" y="69"/>
                    </a:lnTo>
                    <a:lnTo>
                      <a:pt x="668" y="31"/>
                    </a:lnTo>
                    <a:lnTo>
                      <a:pt x="538" y="0"/>
                    </a:lnTo>
                    <a:lnTo>
                      <a:pt x="0" y="261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78" name="Freeform 9">
                <a:extLst>
                  <a:ext uri="{FF2B5EF4-FFF2-40B4-BE49-F238E27FC236}">
                    <a16:creationId xmlns:a16="http://schemas.microsoft.com/office/drawing/2014/main" xmlns="" id="{974B57DA-9E69-DAF8-9108-2CD3729AA3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1201051"/>
                <a:ext cx="1209675" cy="1947863"/>
              </a:xfrm>
              <a:custGeom>
                <a:avLst/>
                <a:gdLst>
                  <a:gd name="T0" fmla="*/ 0 w 1524"/>
                  <a:gd name="T1" fmla="*/ 2147483647 h 2454"/>
                  <a:gd name="T2" fmla="*/ 2147483647 w 1524"/>
                  <a:gd name="T3" fmla="*/ 2147483647 h 2454"/>
                  <a:gd name="T4" fmla="*/ 2147483647 w 1524"/>
                  <a:gd name="T5" fmla="*/ 2147483647 h 2454"/>
                  <a:gd name="T6" fmla="*/ 2147483647 w 1524"/>
                  <a:gd name="T7" fmla="*/ 2147483647 h 2454"/>
                  <a:gd name="T8" fmla="*/ 2147483647 w 1524"/>
                  <a:gd name="T9" fmla="*/ 2147483647 h 2454"/>
                  <a:gd name="T10" fmla="*/ 2147483647 w 1524"/>
                  <a:gd name="T11" fmla="*/ 0 h 2454"/>
                  <a:gd name="T12" fmla="*/ 0 w 1524"/>
                  <a:gd name="T13" fmla="*/ 2147483647 h 24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4"/>
                  <a:gd name="T22" fmla="*/ 0 h 2454"/>
                  <a:gd name="T23" fmla="*/ 1524 w 1524"/>
                  <a:gd name="T24" fmla="*/ 2454 h 24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4" h="2454">
                    <a:moveTo>
                      <a:pt x="0" y="2454"/>
                    </a:moveTo>
                    <a:lnTo>
                      <a:pt x="1524" y="261"/>
                    </a:lnTo>
                    <a:lnTo>
                      <a:pt x="1411" y="186"/>
                    </a:lnTo>
                    <a:lnTo>
                      <a:pt x="1296" y="119"/>
                    </a:lnTo>
                    <a:lnTo>
                      <a:pt x="1175" y="56"/>
                    </a:lnTo>
                    <a:lnTo>
                      <a:pt x="1052" y="0"/>
                    </a:lnTo>
                    <a:lnTo>
                      <a:pt x="0" y="2454"/>
                    </a:lnTo>
                    <a:close/>
                  </a:path>
                </a:pathLst>
              </a:custGeom>
              <a:solidFill>
                <a:srgbClr val="FF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79" name="Freeform 10">
                <a:extLst>
                  <a:ext uri="{FF2B5EF4-FFF2-40B4-BE49-F238E27FC236}">
                    <a16:creationId xmlns:a16="http://schemas.microsoft.com/office/drawing/2014/main" xmlns="" id="{9FC0EFDD-49EB-1DB7-9981-BCE09E1EE7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1407426"/>
                <a:ext cx="1536700" cy="1741488"/>
              </a:xfrm>
              <a:custGeom>
                <a:avLst/>
                <a:gdLst>
                  <a:gd name="T0" fmla="*/ 0 w 1935"/>
                  <a:gd name="T1" fmla="*/ 2147483647 h 2193"/>
                  <a:gd name="T2" fmla="*/ 2147483647 w 1935"/>
                  <a:gd name="T3" fmla="*/ 2147483647 h 2193"/>
                  <a:gd name="T4" fmla="*/ 2147483647 w 1935"/>
                  <a:gd name="T5" fmla="*/ 2147483647 h 2193"/>
                  <a:gd name="T6" fmla="*/ 2147483647 w 1935"/>
                  <a:gd name="T7" fmla="*/ 2147483647 h 2193"/>
                  <a:gd name="T8" fmla="*/ 2147483647 w 1935"/>
                  <a:gd name="T9" fmla="*/ 2147483647 h 2193"/>
                  <a:gd name="T10" fmla="*/ 2147483647 w 1935"/>
                  <a:gd name="T11" fmla="*/ 0 h 2193"/>
                  <a:gd name="T12" fmla="*/ 0 w 1935"/>
                  <a:gd name="T13" fmla="*/ 2147483647 h 2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5"/>
                  <a:gd name="T22" fmla="*/ 0 h 2193"/>
                  <a:gd name="T23" fmla="*/ 1935 w 1935"/>
                  <a:gd name="T24" fmla="*/ 2193 h 2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5" h="2193">
                    <a:moveTo>
                      <a:pt x="0" y="2193"/>
                    </a:moveTo>
                    <a:lnTo>
                      <a:pt x="1935" y="352"/>
                    </a:lnTo>
                    <a:lnTo>
                      <a:pt x="1839" y="258"/>
                    </a:lnTo>
                    <a:lnTo>
                      <a:pt x="1739" y="166"/>
                    </a:lnTo>
                    <a:lnTo>
                      <a:pt x="1634" y="81"/>
                    </a:lnTo>
                    <a:lnTo>
                      <a:pt x="1524" y="0"/>
                    </a:lnTo>
                    <a:lnTo>
                      <a:pt x="0" y="2193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0" name="Freeform 11">
                <a:extLst>
                  <a:ext uri="{FF2B5EF4-FFF2-40B4-BE49-F238E27FC236}">
                    <a16:creationId xmlns:a16="http://schemas.microsoft.com/office/drawing/2014/main" xmlns="" id="{AA0DBAB4-68E9-A433-B7E2-F676953AB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1686826"/>
                <a:ext cx="1798638" cy="1462088"/>
              </a:xfrm>
              <a:custGeom>
                <a:avLst/>
                <a:gdLst>
                  <a:gd name="T0" fmla="*/ 0 w 2266"/>
                  <a:gd name="T1" fmla="*/ 2147483647 h 1841"/>
                  <a:gd name="T2" fmla="*/ 2147483647 w 2266"/>
                  <a:gd name="T3" fmla="*/ 2147483647 h 1841"/>
                  <a:gd name="T4" fmla="*/ 2147483647 w 2266"/>
                  <a:gd name="T5" fmla="*/ 2147483647 h 1841"/>
                  <a:gd name="T6" fmla="*/ 2147483647 w 2266"/>
                  <a:gd name="T7" fmla="*/ 2147483647 h 1841"/>
                  <a:gd name="T8" fmla="*/ 2147483647 w 2266"/>
                  <a:gd name="T9" fmla="*/ 2147483647 h 1841"/>
                  <a:gd name="T10" fmla="*/ 2147483647 w 2266"/>
                  <a:gd name="T11" fmla="*/ 0 h 1841"/>
                  <a:gd name="T12" fmla="*/ 0 w 2266"/>
                  <a:gd name="T13" fmla="*/ 2147483647 h 18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6"/>
                  <a:gd name="T22" fmla="*/ 0 h 1841"/>
                  <a:gd name="T23" fmla="*/ 2266 w 2266"/>
                  <a:gd name="T24" fmla="*/ 1841 h 18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6" h="1841">
                    <a:moveTo>
                      <a:pt x="0" y="1841"/>
                    </a:moveTo>
                    <a:lnTo>
                      <a:pt x="2266" y="428"/>
                    </a:lnTo>
                    <a:lnTo>
                      <a:pt x="2191" y="315"/>
                    </a:lnTo>
                    <a:lnTo>
                      <a:pt x="2110" y="205"/>
                    </a:lnTo>
                    <a:lnTo>
                      <a:pt x="2026" y="102"/>
                    </a:lnTo>
                    <a:lnTo>
                      <a:pt x="1935" y="0"/>
                    </a:lnTo>
                    <a:lnTo>
                      <a:pt x="0" y="1841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1" name="Freeform 12">
                <a:extLst>
                  <a:ext uri="{FF2B5EF4-FFF2-40B4-BE49-F238E27FC236}">
                    <a16:creationId xmlns:a16="http://schemas.microsoft.com/office/drawing/2014/main" xmlns="" id="{20F58EA6-F0E7-B0AC-B769-3A9FC9842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2026551"/>
                <a:ext cx="1987550" cy="1122363"/>
              </a:xfrm>
              <a:custGeom>
                <a:avLst/>
                <a:gdLst>
                  <a:gd name="T0" fmla="*/ 0 w 2504"/>
                  <a:gd name="T1" fmla="*/ 2147483647 h 1413"/>
                  <a:gd name="T2" fmla="*/ 2147483647 w 2504"/>
                  <a:gd name="T3" fmla="*/ 2147483647 h 1413"/>
                  <a:gd name="T4" fmla="*/ 2147483647 w 2504"/>
                  <a:gd name="T5" fmla="*/ 2147483647 h 1413"/>
                  <a:gd name="T6" fmla="*/ 2147483647 w 2504"/>
                  <a:gd name="T7" fmla="*/ 2147483647 h 1413"/>
                  <a:gd name="T8" fmla="*/ 2147483647 w 2504"/>
                  <a:gd name="T9" fmla="*/ 2147483647 h 1413"/>
                  <a:gd name="T10" fmla="*/ 2147483647 w 2504"/>
                  <a:gd name="T11" fmla="*/ 0 h 1413"/>
                  <a:gd name="T12" fmla="*/ 0 w 2504"/>
                  <a:gd name="T13" fmla="*/ 2147483647 h 14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04"/>
                  <a:gd name="T22" fmla="*/ 0 h 1413"/>
                  <a:gd name="T23" fmla="*/ 2504 w 2504"/>
                  <a:gd name="T24" fmla="*/ 1413 h 14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04" h="1413">
                    <a:moveTo>
                      <a:pt x="0" y="1413"/>
                    </a:moveTo>
                    <a:lnTo>
                      <a:pt x="2504" y="486"/>
                    </a:lnTo>
                    <a:lnTo>
                      <a:pt x="2454" y="359"/>
                    </a:lnTo>
                    <a:lnTo>
                      <a:pt x="2396" y="236"/>
                    </a:lnTo>
                    <a:lnTo>
                      <a:pt x="2335" y="117"/>
                    </a:lnTo>
                    <a:lnTo>
                      <a:pt x="2266" y="0"/>
                    </a:lnTo>
                    <a:lnTo>
                      <a:pt x="0" y="1413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2" name="Freeform 13">
                <a:extLst>
                  <a:ext uri="{FF2B5EF4-FFF2-40B4-BE49-F238E27FC236}">
                    <a16:creationId xmlns:a16="http://schemas.microsoft.com/office/drawing/2014/main" xmlns="" id="{65B4554B-AFF2-D0BC-5458-3B4EE0AA99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2412313"/>
                <a:ext cx="2093913" cy="736600"/>
              </a:xfrm>
              <a:custGeom>
                <a:avLst/>
                <a:gdLst>
                  <a:gd name="T0" fmla="*/ 0 w 2638"/>
                  <a:gd name="T1" fmla="*/ 2147483647 h 927"/>
                  <a:gd name="T2" fmla="*/ 2147483647 w 2638"/>
                  <a:gd name="T3" fmla="*/ 2147483647 h 927"/>
                  <a:gd name="T4" fmla="*/ 2147483647 w 2638"/>
                  <a:gd name="T5" fmla="*/ 2147483647 h 927"/>
                  <a:gd name="T6" fmla="*/ 2147483647 w 2638"/>
                  <a:gd name="T7" fmla="*/ 2147483647 h 927"/>
                  <a:gd name="T8" fmla="*/ 2147483647 w 2638"/>
                  <a:gd name="T9" fmla="*/ 2147483647 h 927"/>
                  <a:gd name="T10" fmla="*/ 2147483647 w 2638"/>
                  <a:gd name="T11" fmla="*/ 0 h 927"/>
                  <a:gd name="T12" fmla="*/ 0 w 2638"/>
                  <a:gd name="T13" fmla="*/ 2147483647 h 9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8"/>
                  <a:gd name="T22" fmla="*/ 0 h 927"/>
                  <a:gd name="T23" fmla="*/ 2638 w 2638"/>
                  <a:gd name="T24" fmla="*/ 927 h 9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8" h="927">
                    <a:moveTo>
                      <a:pt x="0" y="927"/>
                    </a:moveTo>
                    <a:lnTo>
                      <a:pt x="2638" y="522"/>
                    </a:lnTo>
                    <a:lnTo>
                      <a:pt x="2615" y="390"/>
                    </a:lnTo>
                    <a:lnTo>
                      <a:pt x="2584" y="257"/>
                    </a:lnTo>
                    <a:lnTo>
                      <a:pt x="2548" y="126"/>
                    </a:lnTo>
                    <a:lnTo>
                      <a:pt x="2504" y="0"/>
                    </a:lnTo>
                    <a:lnTo>
                      <a:pt x="0" y="927"/>
                    </a:lnTo>
                    <a:close/>
                  </a:path>
                </a:pathLst>
              </a:custGeom>
              <a:solidFill>
                <a:srgbClr val="426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3" name="Freeform 14">
                <a:extLst>
                  <a:ext uri="{FF2B5EF4-FFF2-40B4-BE49-F238E27FC236}">
                    <a16:creationId xmlns:a16="http://schemas.microsoft.com/office/drawing/2014/main" xmlns="" id="{CCDD0C59-BDB1-9E2F-39A3-015506EAC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2826651"/>
                <a:ext cx="2119313" cy="428625"/>
              </a:xfrm>
              <a:custGeom>
                <a:avLst/>
                <a:gdLst>
                  <a:gd name="T0" fmla="*/ 0 w 2671"/>
                  <a:gd name="T1" fmla="*/ 2147483647 h 540"/>
                  <a:gd name="T2" fmla="*/ 2147483647 w 2671"/>
                  <a:gd name="T3" fmla="*/ 2147483647 h 540"/>
                  <a:gd name="T4" fmla="*/ 2147483647 w 2671"/>
                  <a:gd name="T5" fmla="*/ 2147483647 h 540"/>
                  <a:gd name="T6" fmla="*/ 2147483647 w 2671"/>
                  <a:gd name="T7" fmla="*/ 2147483647 h 540"/>
                  <a:gd name="T8" fmla="*/ 2147483647 w 2671"/>
                  <a:gd name="T9" fmla="*/ 2147483647 h 540"/>
                  <a:gd name="T10" fmla="*/ 2147483647 w 2671"/>
                  <a:gd name="T11" fmla="*/ 0 h 540"/>
                  <a:gd name="T12" fmla="*/ 0 w 2671"/>
                  <a:gd name="T13" fmla="*/ 2147483647 h 5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71"/>
                  <a:gd name="T22" fmla="*/ 0 h 540"/>
                  <a:gd name="T23" fmla="*/ 2671 w 2671"/>
                  <a:gd name="T24" fmla="*/ 540 h 5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71" h="540">
                    <a:moveTo>
                      <a:pt x="0" y="405"/>
                    </a:moveTo>
                    <a:lnTo>
                      <a:pt x="2667" y="540"/>
                    </a:lnTo>
                    <a:lnTo>
                      <a:pt x="2671" y="405"/>
                    </a:lnTo>
                    <a:lnTo>
                      <a:pt x="2667" y="269"/>
                    </a:lnTo>
                    <a:lnTo>
                      <a:pt x="2655" y="134"/>
                    </a:lnTo>
                    <a:lnTo>
                      <a:pt x="2638" y="0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4" name="Freeform 15">
                <a:extLst>
                  <a:ext uri="{FF2B5EF4-FFF2-40B4-BE49-F238E27FC236}">
                    <a16:creationId xmlns:a16="http://schemas.microsoft.com/office/drawing/2014/main" xmlns="" id="{F933D127-69D4-27C6-F919-E2526FEC0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3148913"/>
                <a:ext cx="2116138" cy="530225"/>
              </a:xfrm>
              <a:custGeom>
                <a:avLst/>
                <a:gdLst>
                  <a:gd name="T0" fmla="*/ 0 w 2667"/>
                  <a:gd name="T1" fmla="*/ 0 h 668"/>
                  <a:gd name="T2" fmla="*/ 2147483647 w 2667"/>
                  <a:gd name="T3" fmla="*/ 2147483647 h 668"/>
                  <a:gd name="T4" fmla="*/ 2147483647 w 2667"/>
                  <a:gd name="T5" fmla="*/ 2147483647 h 668"/>
                  <a:gd name="T6" fmla="*/ 2147483647 w 2667"/>
                  <a:gd name="T7" fmla="*/ 2147483647 h 668"/>
                  <a:gd name="T8" fmla="*/ 2147483647 w 2667"/>
                  <a:gd name="T9" fmla="*/ 2147483647 h 668"/>
                  <a:gd name="T10" fmla="*/ 2147483647 w 2667"/>
                  <a:gd name="T11" fmla="*/ 2147483647 h 668"/>
                  <a:gd name="T12" fmla="*/ 0 w 2667"/>
                  <a:gd name="T13" fmla="*/ 0 h 6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67"/>
                  <a:gd name="T22" fmla="*/ 0 h 668"/>
                  <a:gd name="T23" fmla="*/ 2667 w 2667"/>
                  <a:gd name="T24" fmla="*/ 668 h 6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67" h="668">
                    <a:moveTo>
                      <a:pt x="0" y="0"/>
                    </a:moveTo>
                    <a:lnTo>
                      <a:pt x="2584" y="668"/>
                    </a:lnTo>
                    <a:lnTo>
                      <a:pt x="2615" y="538"/>
                    </a:lnTo>
                    <a:lnTo>
                      <a:pt x="2638" y="403"/>
                    </a:lnTo>
                    <a:lnTo>
                      <a:pt x="2655" y="269"/>
                    </a:lnTo>
                    <a:lnTo>
                      <a:pt x="2667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5" name="Freeform 16">
                <a:extLst>
                  <a:ext uri="{FF2B5EF4-FFF2-40B4-BE49-F238E27FC236}">
                    <a16:creationId xmlns:a16="http://schemas.microsoft.com/office/drawing/2014/main" xmlns="" id="{5D1377CB-02BA-53C2-93AA-5A99EA3D7D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3148913"/>
                <a:ext cx="2051050" cy="931863"/>
              </a:xfrm>
              <a:custGeom>
                <a:avLst/>
                <a:gdLst>
                  <a:gd name="T0" fmla="*/ 0 w 2584"/>
                  <a:gd name="T1" fmla="*/ 0 h 1175"/>
                  <a:gd name="T2" fmla="*/ 2147483647 w 2584"/>
                  <a:gd name="T3" fmla="*/ 2147483647 h 1175"/>
                  <a:gd name="T4" fmla="*/ 2147483647 w 2584"/>
                  <a:gd name="T5" fmla="*/ 2147483647 h 1175"/>
                  <a:gd name="T6" fmla="*/ 2147483647 w 2584"/>
                  <a:gd name="T7" fmla="*/ 2147483647 h 1175"/>
                  <a:gd name="T8" fmla="*/ 2147483647 w 2584"/>
                  <a:gd name="T9" fmla="*/ 2147483647 h 1175"/>
                  <a:gd name="T10" fmla="*/ 2147483647 w 2584"/>
                  <a:gd name="T11" fmla="*/ 2147483647 h 1175"/>
                  <a:gd name="T12" fmla="*/ 0 w 2584"/>
                  <a:gd name="T13" fmla="*/ 0 h 1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84"/>
                  <a:gd name="T22" fmla="*/ 0 h 1175"/>
                  <a:gd name="T23" fmla="*/ 2584 w 2584"/>
                  <a:gd name="T24" fmla="*/ 1175 h 11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84" h="1175">
                    <a:moveTo>
                      <a:pt x="0" y="0"/>
                    </a:moveTo>
                    <a:lnTo>
                      <a:pt x="2396" y="1175"/>
                    </a:lnTo>
                    <a:lnTo>
                      <a:pt x="2454" y="1052"/>
                    </a:lnTo>
                    <a:lnTo>
                      <a:pt x="2504" y="928"/>
                    </a:lnTo>
                    <a:lnTo>
                      <a:pt x="2548" y="799"/>
                    </a:lnTo>
                    <a:lnTo>
                      <a:pt x="2584" y="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6" name="Freeform 17">
                <a:extLst>
                  <a:ext uri="{FF2B5EF4-FFF2-40B4-BE49-F238E27FC236}">
                    <a16:creationId xmlns:a16="http://schemas.microsoft.com/office/drawing/2014/main" xmlns="" id="{46FD4084-7B44-7C44-8098-4B465B06A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3148913"/>
                <a:ext cx="1901825" cy="1296988"/>
              </a:xfrm>
              <a:custGeom>
                <a:avLst/>
                <a:gdLst>
                  <a:gd name="T0" fmla="*/ 0 w 2396"/>
                  <a:gd name="T1" fmla="*/ 0 h 1634"/>
                  <a:gd name="T2" fmla="*/ 2147483647 w 2396"/>
                  <a:gd name="T3" fmla="*/ 2147483647 h 1634"/>
                  <a:gd name="T4" fmla="*/ 2147483647 w 2396"/>
                  <a:gd name="T5" fmla="*/ 2147483647 h 1634"/>
                  <a:gd name="T6" fmla="*/ 2147483647 w 2396"/>
                  <a:gd name="T7" fmla="*/ 2147483647 h 1634"/>
                  <a:gd name="T8" fmla="*/ 2147483647 w 2396"/>
                  <a:gd name="T9" fmla="*/ 2147483647 h 1634"/>
                  <a:gd name="T10" fmla="*/ 2147483647 w 2396"/>
                  <a:gd name="T11" fmla="*/ 2147483647 h 1634"/>
                  <a:gd name="T12" fmla="*/ 0 w 2396"/>
                  <a:gd name="T13" fmla="*/ 0 h 1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96"/>
                  <a:gd name="T22" fmla="*/ 0 h 1634"/>
                  <a:gd name="T23" fmla="*/ 2396 w 2396"/>
                  <a:gd name="T24" fmla="*/ 1634 h 1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96" h="1634">
                    <a:moveTo>
                      <a:pt x="0" y="0"/>
                    </a:moveTo>
                    <a:lnTo>
                      <a:pt x="2110" y="1634"/>
                    </a:lnTo>
                    <a:lnTo>
                      <a:pt x="2191" y="1525"/>
                    </a:lnTo>
                    <a:lnTo>
                      <a:pt x="2266" y="1412"/>
                    </a:lnTo>
                    <a:lnTo>
                      <a:pt x="2335" y="1296"/>
                    </a:lnTo>
                    <a:lnTo>
                      <a:pt x="2396" y="1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7" name="Freeform 18">
                <a:extLst>
                  <a:ext uri="{FF2B5EF4-FFF2-40B4-BE49-F238E27FC236}">
                    <a16:creationId xmlns:a16="http://schemas.microsoft.com/office/drawing/2014/main" xmlns="" id="{592C9C52-68B8-5FB3-5BB4-5FD0EB9AEA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3148913"/>
                <a:ext cx="1674813" cy="1606550"/>
              </a:xfrm>
              <a:custGeom>
                <a:avLst/>
                <a:gdLst>
                  <a:gd name="T0" fmla="*/ 0 w 2110"/>
                  <a:gd name="T1" fmla="*/ 0 h 2026"/>
                  <a:gd name="T2" fmla="*/ 2147483647 w 2110"/>
                  <a:gd name="T3" fmla="*/ 2147483647 h 2026"/>
                  <a:gd name="T4" fmla="*/ 2147483647 w 2110"/>
                  <a:gd name="T5" fmla="*/ 2147483647 h 2026"/>
                  <a:gd name="T6" fmla="*/ 2147483647 w 2110"/>
                  <a:gd name="T7" fmla="*/ 2147483647 h 2026"/>
                  <a:gd name="T8" fmla="*/ 2147483647 w 2110"/>
                  <a:gd name="T9" fmla="*/ 2147483647 h 2026"/>
                  <a:gd name="T10" fmla="*/ 2147483647 w 2110"/>
                  <a:gd name="T11" fmla="*/ 2147483647 h 2026"/>
                  <a:gd name="T12" fmla="*/ 0 w 2110"/>
                  <a:gd name="T13" fmla="*/ 0 h 20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0"/>
                  <a:gd name="T22" fmla="*/ 0 h 2026"/>
                  <a:gd name="T23" fmla="*/ 2110 w 2110"/>
                  <a:gd name="T24" fmla="*/ 2026 h 20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0" h="2026">
                    <a:moveTo>
                      <a:pt x="0" y="0"/>
                    </a:moveTo>
                    <a:lnTo>
                      <a:pt x="1739" y="2026"/>
                    </a:lnTo>
                    <a:lnTo>
                      <a:pt x="1839" y="1936"/>
                    </a:lnTo>
                    <a:lnTo>
                      <a:pt x="1935" y="1840"/>
                    </a:lnTo>
                    <a:lnTo>
                      <a:pt x="2026" y="1740"/>
                    </a:lnTo>
                    <a:lnTo>
                      <a:pt x="2110" y="16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8" name="Freeform 19">
                <a:extLst>
                  <a:ext uri="{FF2B5EF4-FFF2-40B4-BE49-F238E27FC236}">
                    <a16:creationId xmlns:a16="http://schemas.microsoft.com/office/drawing/2014/main" xmlns="" id="{45317BF3-8D5B-B4A6-148B-8930BBFF2A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3148913"/>
                <a:ext cx="1381125" cy="1852613"/>
              </a:xfrm>
              <a:custGeom>
                <a:avLst/>
                <a:gdLst>
                  <a:gd name="T0" fmla="*/ 0 w 1739"/>
                  <a:gd name="T1" fmla="*/ 0 h 2335"/>
                  <a:gd name="T2" fmla="*/ 2147483647 w 1739"/>
                  <a:gd name="T3" fmla="*/ 2147483647 h 2335"/>
                  <a:gd name="T4" fmla="*/ 2147483647 w 1739"/>
                  <a:gd name="T5" fmla="*/ 2147483647 h 2335"/>
                  <a:gd name="T6" fmla="*/ 2147483647 w 1739"/>
                  <a:gd name="T7" fmla="*/ 2147483647 h 2335"/>
                  <a:gd name="T8" fmla="*/ 2147483647 w 1739"/>
                  <a:gd name="T9" fmla="*/ 2147483647 h 2335"/>
                  <a:gd name="T10" fmla="*/ 2147483647 w 1739"/>
                  <a:gd name="T11" fmla="*/ 2147483647 h 2335"/>
                  <a:gd name="T12" fmla="*/ 0 w 1739"/>
                  <a:gd name="T13" fmla="*/ 0 h 23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9"/>
                  <a:gd name="T22" fmla="*/ 0 h 2335"/>
                  <a:gd name="T23" fmla="*/ 1739 w 1739"/>
                  <a:gd name="T24" fmla="*/ 2335 h 23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9" h="2335">
                    <a:moveTo>
                      <a:pt x="0" y="0"/>
                    </a:moveTo>
                    <a:lnTo>
                      <a:pt x="1296" y="2335"/>
                    </a:lnTo>
                    <a:lnTo>
                      <a:pt x="1411" y="2266"/>
                    </a:lnTo>
                    <a:lnTo>
                      <a:pt x="1524" y="2191"/>
                    </a:lnTo>
                    <a:lnTo>
                      <a:pt x="1634" y="2112"/>
                    </a:lnTo>
                    <a:lnTo>
                      <a:pt x="1739" y="20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9" name="Freeform 20">
                <a:extLst>
                  <a:ext uri="{FF2B5EF4-FFF2-40B4-BE49-F238E27FC236}">
                    <a16:creationId xmlns:a16="http://schemas.microsoft.com/office/drawing/2014/main" xmlns="" id="{25C1B396-6847-EDD5-E74E-FCB6FF0FC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3148913"/>
                <a:ext cx="1028700" cy="2022475"/>
              </a:xfrm>
              <a:custGeom>
                <a:avLst/>
                <a:gdLst>
                  <a:gd name="T0" fmla="*/ 0 w 1296"/>
                  <a:gd name="T1" fmla="*/ 0 h 2548"/>
                  <a:gd name="T2" fmla="*/ 2147483647 w 1296"/>
                  <a:gd name="T3" fmla="*/ 2147483647 h 2548"/>
                  <a:gd name="T4" fmla="*/ 2147483647 w 1296"/>
                  <a:gd name="T5" fmla="*/ 2147483647 h 2548"/>
                  <a:gd name="T6" fmla="*/ 2147483647 w 1296"/>
                  <a:gd name="T7" fmla="*/ 2147483647 h 2548"/>
                  <a:gd name="T8" fmla="*/ 2147483647 w 1296"/>
                  <a:gd name="T9" fmla="*/ 2147483647 h 2548"/>
                  <a:gd name="T10" fmla="*/ 2147483647 w 1296"/>
                  <a:gd name="T11" fmla="*/ 2147483647 h 2548"/>
                  <a:gd name="T12" fmla="*/ 0 w 1296"/>
                  <a:gd name="T13" fmla="*/ 0 h 25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6"/>
                  <a:gd name="T22" fmla="*/ 0 h 2548"/>
                  <a:gd name="T23" fmla="*/ 1296 w 1296"/>
                  <a:gd name="T24" fmla="*/ 2548 h 25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6" h="2548">
                    <a:moveTo>
                      <a:pt x="0" y="0"/>
                    </a:moveTo>
                    <a:lnTo>
                      <a:pt x="799" y="2548"/>
                    </a:lnTo>
                    <a:lnTo>
                      <a:pt x="927" y="2504"/>
                    </a:lnTo>
                    <a:lnTo>
                      <a:pt x="1052" y="2454"/>
                    </a:lnTo>
                    <a:lnTo>
                      <a:pt x="1175" y="2397"/>
                    </a:lnTo>
                    <a:lnTo>
                      <a:pt x="1296" y="2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4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0" name="Freeform 21">
                <a:extLst>
                  <a:ext uri="{FF2B5EF4-FFF2-40B4-BE49-F238E27FC236}">
                    <a16:creationId xmlns:a16="http://schemas.microsoft.com/office/drawing/2014/main" xmlns="" id="{98D00AE6-670A-BEC2-8C4A-5D363A770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3148913"/>
                <a:ext cx="633413" cy="2106613"/>
              </a:xfrm>
              <a:custGeom>
                <a:avLst/>
                <a:gdLst>
                  <a:gd name="T0" fmla="*/ 0 w 799"/>
                  <a:gd name="T1" fmla="*/ 0 h 2656"/>
                  <a:gd name="T2" fmla="*/ 2147483647 w 799"/>
                  <a:gd name="T3" fmla="*/ 2147483647 h 2656"/>
                  <a:gd name="T4" fmla="*/ 2147483647 w 799"/>
                  <a:gd name="T5" fmla="*/ 2147483647 h 2656"/>
                  <a:gd name="T6" fmla="*/ 2147483647 w 799"/>
                  <a:gd name="T7" fmla="*/ 2147483647 h 2656"/>
                  <a:gd name="T8" fmla="*/ 2147483647 w 799"/>
                  <a:gd name="T9" fmla="*/ 2147483647 h 2656"/>
                  <a:gd name="T10" fmla="*/ 2147483647 w 799"/>
                  <a:gd name="T11" fmla="*/ 2147483647 h 2656"/>
                  <a:gd name="T12" fmla="*/ 0 w 799"/>
                  <a:gd name="T13" fmla="*/ 0 h 26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9"/>
                  <a:gd name="T22" fmla="*/ 0 h 2656"/>
                  <a:gd name="T23" fmla="*/ 799 w 799"/>
                  <a:gd name="T24" fmla="*/ 2656 h 26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9" h="2656">
                    <a:moveTo>
                      <a:pt x="0" y="0"/>
                    </a:moveTo>
                    <a:lnTo>
                      <a:pt x="269" y="2656"/>
                    </a:lnTo>
                    <a:lnTo>
                      <a:pt x="403" y="2638"/>
                    </a:lnTo>
                    <a:lnTo>
                      <a:pt x="538" y="2615"/>
                    </a:lnTo>
                    <a:lnTo>
                      <a:pt x="668" y="2585"/>
                    </a:lnTo>
                    <a:lnTo>
                      <a:pt x="799" y="25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B2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1" name="Freeform 22">
                <a:extLst>
                  <a:ext uri="{FF2B5EF4-FFF2-40B4-BE49-F238E27FC236}">
                    <a16:creationId xmlns:a16="http://schemas.microsoft.com/office/drawing/2014/main" xmlns="" id="{FBFDE124-B424-88B2-58FA-CCDCCE344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141" y="3148913"/>
                <a:ext cx="427038" cy="2119313"/>
              </a:xfrm>
              <a:custGeom>
                <a:avLst/>
                <a:gdLst>
                  <a:gd name="T0" fmla="*/ 2147483647 w 540"/>
                  <a:gd name="T1" fmla="*/ 0 h 2671"/>
                  <a:gd name="T2" fmla="*/ 0 w 540"/>
                  <a:gd name="T3" fmla="*/ 2147483647 h 2671"/>
                  <a:gd name="T4" fmla="*/ 2147483647 w 540"/>
                  <a:gd name="T5" fmla="*/ 2147483647 h 2671"/>
                  <a:gd name="T6" fmla="*/ 2147483647 w 540"/>
                  <a:gd name="T7" fmla="*/ 2147483647 h 2671"/>
                  <a:gd name="T8" fmla="*/ 2147483647 w 540"/>
                  <a:gd name="T9" fmla="*/ 2147483647 h 2671"/>
                  <a:gd name="T10" fmla="*/ 2147483647 w 540"/>
                  <a:gd name="T11" fmla="*/ 2147483647 h 2671"/>
                  <a:gd name="T12" fmla="*/ 2147483647 w 540"/>
                  <a:gd name="T13" fmla="*/ 0 h 2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0"/>
                  <a:gd name="T22" fmla="*/ 0 h 2671"/>
                  <a:gd name="T23" fmla="*/ 540 w 540"/>
                  <a:gd name="T24" fmla="*/ 2671 h 2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0" h="2671">
                    <a:moveTo>
                      <a:pt x="271" y="0"/>
                    </a:moveTo>
                    <a:lnTo>
                      <a:pt x="0" y="2656"/>
                    </a:lnTo>
                    <a:lnTo>
                      <a:pt x="135" y="2667"/>
                    </a:lnTo>
                    <a:lnTo>
                      <a:pt x="271" y="2671"/>
                    </a:lnTo>
                    <a:lnTo>
                      <a:pt x="405" y="2667"/>
                    </a:lnTo>
                    <a:lnTo>
                      <a:pt x="540" y="2656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2" name="Freeform 23">
                <a:extLst>
                  <a:ext uri="{FF2B5EF4-FFF2-40B4-BE49-F238E27FC236}">
                    <a16:creationId xmlns:a16="http://schemas.microsoft.com/office/drawing/2014/main" xmlns="" id="{9A64B7EF-95CA-B5D7-FAE4-A9F107DE6A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454" y="3148913"/>
                <a:ext cx="635000" cy="2106613"/>
              </a:xfrm>
              <a:custGeom>
                <a:avLst/>
                <a:gdLst>
                  <a:gd name="T0" fmla="*/ 2147483647 w 801"/>
                  <a:gd name="T1" fmla="*/ 0 h 2656"/>
                  <a:gd name="T2" fmla="*/ 0 w 801"/>
                  <a:gd name="T3" fmla="*/ 2147483647 h 2656"/>
                  <a:gd name="T4" fmla="*/ 2147483647 w 801"/>
                  <a:gd name="T5" fmla="*/ 2147483647 h 2656"/>
                  <a:gd name="T6" fmla="*/ 2147483647 w 801"/>
                  <a:gd name="T7" fmla="*/ 2147483647 h 2656"/>
                  <a:gd name="T8" fmla="*/ 2147483647 w 801"/>
                  <a:gd name="T9" fmla="*/ 2147483647 h 2656"/>
                  <a:gd name="T10" fmla="*/ 2147483647 w 801"/>
                  <a:gd name="T11" fmla="*/ 2147483647 h 2656"/>
                  <a:gd name="T12" fmla="*/ 2147483647 w 801"/>
                  <a:gd name="T13" fmla="*/ 0 h 26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1"/>
                  <a:gd name="T22" fmla="*/ 0 h 2656"/>
                  <a:gd name="T23" fmla="*/ 801 w 801"/>
                  <a:gd name="T24" fmla="*/ 2656 h 26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1" h="2656">
                    <a:moveTo>
                      <a:pt x="801" y="0"/>
                    </a:moveTo>
                    <a:lnTo>
                      <a:pt x="0" y="2548"/>
                    </a:lnTo>
                    <a:lnTo>
                      <a:pt x="131" y="2585"/>
                    </a:lnTo>
                    <a:lnTo>
                      <a:pt x="263" y="2615"/>
                    </a:lnTo>
                    <a:lnTo>
                      <a:pt x="396" y="2638"/>
                    </a:lnTo>
                    <a:lnTo>
                      <a:pt x="530" y="2656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3" name="Freeform 24">
                <a:extLst>
                  <a:ext uri="{FF2B5EF4-FFF2-40B4-BE49-F238E27FC236}">
                    <a16:creationId xmlns:a16="http://schemas.microsoft.com/office/drawing/2014/main" xmlns="" id="{866F1BE2-EAC3-69A4-4A45-170904406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4033" y="3148913"/>
                <a:ext cx="1028700" cy="2022475"/>
              </a:xfrm>
              <a:custGeom>
                <a:avLst/>
                <a:gdLst>
                  <a:gd name="T0" fmla="*/ 2147483647 w 1296"/>
                  <a:gd name="T1" fmla="*/ 0 h 2548"/>
                  <a:gd name="T2" fmla="*/ 0 w 1296"/>
                  <a:gd name="T3" fmla="*/ 2147483647 h 2548"/>
                  <a:gd name="T4" fmla="*/ 2147483647 w 1296"/>
                  <a:gd name="T5" fmla="*/ 2147483647 h 2548"/>
                  <a:gd name="T6" fmla="*/ 2147483647 w 1296"/>
                  <a:gd name="T7" fmla="*/ 2147483647 h 2548"/>
                  <a:gd name="T8" fmla="*/ 2147483647 w 1296"/>
                  <a:gd name="T9" fmla="*/ 2147483647 h 2548"/>
                  <a:gd name="T10" fmla="*/ 2147483647 w 1296"/>
                  <a:gd name="T11" fmla="*/ 2147483647 h 2548"/>
                  <a:gd name="T12" fmla="*/ 2147483647 w 1296"/>
                  <a:gd name="T13" fmla="*/ 0 h 25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6"/>
                  <a:gd name="T22" fmla="*/ 0 h 2548"/>
                  <a:gd name="T23" fmla="*/ 1296 w 1296"/>
                  <a:gd name="T24" fmla="*/ 2548 h 25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6" h="2548">
                    <a:moveTo>
                      <a:pt x="1296" y="0"/>
                    </a:moveTo>
                    <a:lnTo>
                      <a:pt x="0" y="2335"/>
                    </a:lnTo>
                    <a:lnTo>
                      <a:pt x="119" y="2397"/>
                    </a:lnTo>
                    <a:lnTo>
                      <a:pt x="242" y="2454"/>
                    </a:lnTo>
                    <a:lnTo>
                      <a:pt x="369" y="2504"/>
                    </a:lnTo>
                    <a:lnTo>
                      <a:pt x="495" y="2548"/>
                    </a:ln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FF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4" name="Freeform 25">
                <a:extLst>
                  <a:ext uri="{FF2B5EF4-FFF2-40B4-BE49-F238E27FC236}">
                    <a16:creationId xmlns:a16="http://schemas.microsoft.com/office/drawing/2014/main" xmlns="" id="{0B646D90-2121-66F8-1C17-8C9F9BD28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329" y="3148913"/>
                <a:ext cx="1381125" cy="1852613"/>
              </a:xfrm>
              <a:custGeom>
                <a:avLst/>
                <a:gdLst>
                  <a:gd name="T0" fmla="*/ 2147483647 w 1740"/>
                  <a:gd name="T1" fmla="*/ 0 h 2335"/>
                  <a:gd name="T2" fmla="*/ 0 w 1740"/>
                  <a:gd name="T3" fmla="*/ 2147483647 h 2335"/>
                  <a:gd name="T4" fmla="*/ 2147483647 w 1740"/>
                  <a:gd name="T5" fmla="*/ 2147483647 h 2335"/>
                  <a:gd name="T6" fmla="*/ 2147483647 w 1740"/>
                  <a:gd name="T7" fmla="*/ 2147483647 h 2335"/>
                  <a:gd name="T8" fmla="*/ 2147483647 w 1740"/>
                  <a:gd name="T9" fmla="*/ 2147483647 h 2335"/>
                  <a:gd name="T10" fmla="*/ 2147483647 w 1740"/>
                  <a:gd name="T11" fmla="*/ 2147483647 h 2335"/>
                  <a:gd name="T12" fmla="*/ 2147483647 w 1740"/>
                  <a:gd name="T13" fmla="*/ 0 h 23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40"/>
                  <a:gd name="T22" fmla="*/ 0 h 2335"/>
                  <a:gd name="T23" fmla="*/ 1740 w 1740"/>
                  <a:gd name="T24" fmla="*/ 2335 h 23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40" h="2335">
                    <a:moveTo>
                      <a:pt x="1740" y="0"/>
                    </a:moveTo>
                    <a:lnTo>
                      <a:pt x="0" y="2026"/>
                    </a:lnTo>
                    <a:lnTo>
                      <a:pt x="104" y="2112"/>
                    </a:lnTo>
                    <a:lnTo>
                      <a:pt x="214" y="2191"/>
                    </a:lnTo>
                    <a:lnTo>
                      <a:pt x="327" y="2266"/>
                    </a:lnTo>
                    <a:lnTo>
                      <a:pt x="444" y="2335"/>
                    </a:lnTo>
                    <a:lnTo>
                      <a:pt x="1740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5" name="Freeform 26">
                <a:extLst>
                  <a:ext uri="{FF2B5EF4-FFF2-40B4-BE49-F238E27FC236}">
                    <a16:creationId xmlns:a16="http://schemas.microsoft.com/office/drawing/2014/main" xmlns="" id="{93936C0E-133D-2573-1E8B-5F9A0D1D7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6054" y="3148913"/>
                <a:ext cx="1676400" cy="1606550"/>
              </a:xfrm>
              <a:custGeom>
                <a:avLst/>
                <a:gdLst>
                  <a:gd name="T0" fmla="*/ 2147483647 w 2112"/>
                  <a:gd name="T1" fmla="*/ 0 h 2026"/>
                  <a:gd name="T2" fmla="*/ 0 w 2112"/>
                  <a:gd name="T3" fmla="*/ 2147483647 h 2026"/>
                  <a:gd name="T4" fmla="*/ 2147483647 w 2112"/>
                  <a:gd name="T5" fmla="*/ 2147483647 h 2026"/>
                  <a:gd name="T6" fmla="*/ 2147483647 w 2112"/>
                  <a:gd name="T7" fmla="*/ 2147483647 h 2026"/>
                  <a:gd name="T8" fmla="*/ 2147483647 w 2112"/>
                  <a:gd name="T9" fmla="*/ 2147483647 h 2026"/>
                  <a:gd name="T10" fmla="*/ 2147483647 w 2112"/>
                  <a:gd name="T11" fmla="*/ 2147483647 h 2026"/>
                  <a:gd name="T12" fmla="*/ 2147483647 w 2112"/>
                  <a:gd name="T13" fmla="*/ 0 h 20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2"/>
                  <a:gd name="T22" fmla="*/ 0 h 2026"/>
                  <a:gd name="T23" fmla="*/ 2112 w 2112"/>
                  <a:gd name="T24" fmla="*/ 2026 h 20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2" h="2026">
                    <a:moveTo>
                      <a:pt x="2112" y="0"/>
                    </a:moveTo>
                    <a:lnTo>
                      <a:pt x="0" y="1634"/>
                    </a:lnTo>
                    <a:lnTo>
                      <a:pt x="84" y="1740"/>
                    </a:lnTo>
                    <a:lnTo>
                      <a:pt x="177" y="1840"/>
                    </a:lnTo>
                    <a:lnTo>
                      <a:pt x="271" y="1936"/>
                    </a:lnTo>
                    <a:lnTo>
                      <a:pt x="372" y="2026"/>
                    </a:lnTo>
                    <a:lnTo>
                      <a:pt x="2112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6" name="Freeform 27">
                <a:extLst>
                  <a:ext uri="{FF2B5EF4-FFF2-40B4-BE49-F238E27FC236}">
                    <a16:creationId xmlns:a16="http://schemas.microsoft.com/office/drawing/2014/main" xmlns="" id="{303FC3D2-24DB-6ABC-BD6F-A64A65D60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041" y="3148913"/>
                <a:ext cx="1903413" cy="1296988"/>
              </a:xfrm>
              <a:custGeom>
                <a:avLst/>
                <a:gdLst>
                  <a:gd name="T0" fmla="*/ 2147483647 w 2398"/>
                  <a:gd name="T1" fmla="*/ 0 h 1634"/>
                  <a:gd name="T2" fmla="*/ 0 w 2398"/>
                  <a:gd name="T3" fmla="*/ 2147483647 h 1634"/>
                  <a:gd name="T4" fmla="*/ 2147483647 w 2398"/>
                  <a:gd name="T5" fmla="*/ 2147483647 h 1634"/>
                  <a:gd name="T6" fmla="*/ 2147483647 w 2398"/>
                  <a:gd name="T7" fmla="*/ 2147483647 h 1634"/>
                  <a:gd name="T8" fmla="*/ 2147483647 w 2398"/>
                  <a:gd name="T9" fmla="*/ 2147483647 h 1634"/>
                  <a:gd name="T10" fmla="*/ 2147483647 w 2398"/>
                  <a:gd name="T11" fmla="*/ 2147483647 h 1634"/>
                  <a:gd name="T12" fmla="*/ 2147483647 w 2398"/>
                  <a:gd name="T13" fmla="*/ 0 h 1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98"/>
                  <a:gd name="T22" fmla="*/ 0 h 1634"/>
                  <a:gd name="T23" fmla="*/ 2398 w 2398"/>
                  <a:gd name="T24" fmla="*/ 1634 h 1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98" h="1634">
                    <a:moveTo>
                      <a:pt x="2398" y="0"/>
                    </a:moveTo>
                    <a:lnTo>
                      <a:pt x="0" y="1175"/>
                    </a:lnTo>
                    <a:lnTo>
                      <a:pt x="63" y="1296"/>
                    </a:lnTo>
                    <a:lnTo>
                      <a:pt x="130" y="1412"/>
                    </a:lnTo>
                    <a:lnTo>
                      <a:pt x="205" y="1525"/>
                    </a:lnTo>
                    <a:lnTo>
                      <a:pt x="286" y="1634"/>
                    </a:lnTo>
                    <a:lnTo>
                      <a:pt x="2398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7" name="Freeform 28">
                <a:extLst>
                  <a:ext uri="{FF2B5EF4-FFF2-40B4-BE49-F238E27FC236}">
                    <a16:creationId xmlns:a16="http://schemas.microsoft.com/office/drawing/2014/main" xmlns="" id="{FB8490A9-7481-D5E7-4371-009E8CF8F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816" y="3148913"/>
                <a:ext cx="2052638" cy="931863"/>
              </a:xfrm>
              <a:custGeom>
                <a:avLst/>
                <a:gdLst>
                  <a:gd name="T0" fmla="*/ 2147483647 w 2586"/>
                  <a:gd name="T1" fmla="*/ 0 h 1175"/>
                  <a:gd name="T2" fmla="*/ 0 w 2586"/>
                  <a:gd name="T3" fmla="*/ 2147483647 h 1175"/>
                  <a:gd name="T4" fmla="*/ 2147483647 w 2586"/>
                  <a:gd name="T5" fmla="*/ 2147483647 h 1175"/>
                  <a:gd name="T6" fmla="*/ 2147483647 w 2586"/>
                  <a:gd name="T7" fmla="*/ 2147483647 h 1175"/>
                  <a:gd name="T8" fmla="*/ 2147483647 w 2586"/>
                  <a:gd name="T9" fmla="*/ 2147483647 h 1175"/>
                  <a:gd name="T10" fmla="*/ 2147483647 w 2586"/>
                  <a:gd name="T11" fmla="*/ 2147483647 h 1175"/>
                  <a:gd name="T12" fmla="*/ 2147483647 w 2586"/>
                  <a:gd name="T13" fmla="*/ 0 h 1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86"/>
                  <a:gd name="T22" fmla="*/ 0 h 1175"/>
                  <a:gd name="T23" fmla="*/ 2586 w 2586"/>
                  <a:gd name="T24" fmla="*/ 1175 h 11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86" h="1175">
                    <a:moveTo>
                      <a:pt x="2586" y="0"/>
                    </a:moveTo>
                    <a:lnTo>
                      <a:pt x="0" y="668"/>
                    </a:lnTo>
                    <a:lnTo>
                      <a:pt x="38" y="799"/>
                    </a:lnTo>
                    <a:lnTo>
                      <a:pt x="80" y="928"/>
                    </a:lnTo>
                    <a:lnTo>
                      <a:pt x="130" y="1052"/>
                    </a:lnTo>
                    <a:lnTo>
                      <a:pt x="188" y="1175"/>
                    </a:lnTo>
                    <a:lnTo>
                      <a:pt x="2586" y="0"/>
                    </a:lnTo>
                    <a:close/>
                  </a:path>
                </a:pathLst>
              </a:custGeom>
              <a:solidFill>
                <a:srgbClr val="948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8" name="Freeform 29">
                <a:extLst>
                  <a:ext uri="{FF2B5EF4-FFF2-40B4-BE49-F238E27FC236}">
                    <a16:creationId xmlns:a16="http://schemas.microsoft.com/office/drawing/2014/main" xmlns="" id="{E9F27835-9268-AF06-7EE6-6C0192F7E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316" y="3148913"/>
                <a:ext cx="2116138" cy="530225"/>
              </a:xfrm>
              <a:custGeom>
                <a:avLst/>
                <a:gdLst>
                  <a:gd name="T0" fmla="*/ 2147483647 w 2667"/>
                  <a:gd name="T1" fmla="*/ 0 h 668"/>
                  <a:gd name="T2" fmla="*/ 0 w 2667"/>
                  <a:gd name="T3" fmla="*/ 2147483647 h 668"/>
                  <a:gd name="T4" fmla="*/ 2147483647 w 2667"/>
                  <a:gd name="T5" fmla="*/ 2147483647 h 668"/>
                  <a:gd name="T6" fmla="*/ 2147483647 w 2667"/>
                  <a:gd name="T7" fmla="*/ 2147483647 h 668"/>
                  <a:gd name="T8" fmla="*/ 2147483647 w 2667"/>
                  <a:gd name="T9" fmla="*/ 2147483647 h 668"/>
                  <a:gd name="T10" fmla="*/ 2147483647 w 2667"/>
                  <a:gd name="T11" fmla="*/ 2147483647 h 668"/>
                  <a:gd name="T12" fmla="*/ 2147483647 w 2667"/>
                  <a:gd name="T13" fmla="*/ 0 h 6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67"/>
                  <a:gd name="T22" fmla="*/ 0 h 668"/>
                  <a:gd name="T23" fmla="*/ 2667 w 2667"/>
                  <a:gd name="T24" fmla="*/ 668 h 6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67" h="668">
                    <a:moveTo>
                      <a:pt x="2667" y="0"/>
                    </a:moveTo>
                    <a:lnTo>
                      <a:pt x="0" y="135"/>
                    </a:lnTo>
                    <a:lnTo>
                      <a:pt x="10" y="269"/>
                    </a:lnTo>
                    <a:lnTo>
                      <a:pt x="27" y="403"/>
                    </a:lnTo>
                    <a:lnTo>
                      <a:pt x="50" y="538"/>
                    </a:lnTo>
                    <a:lnTo>
                      <a:pt x="81" y="668"/>
                    </a:lnTo>
                    <a:lnTo>
                      <a:pt x="2667" y="0"/>
                    </a:lnTo>
                    <a:close/>
                  </a:path>
                </a:pathLst>
              </a:custGeom>
              <a:solidFill>
                <a:srgbClr val="70B7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9" name="Freeform 30">
                <a:extLst>
                  <a:ext uri="{FF2B5EF4-FFF2-40B4-BE49-F238E27FC236}">
                    <a16:creationId xmlns:a16="http://schemas.microsoft.com/office/drawing/2014/main" xmlns="" id="{4893EBF7-4EA3-62CE-7EED-6892920C48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141" y="2826651"/>
                <a:ext cx="2119313" cy="428625"/>
              </a:xfrm>
              <a:custGeom>
                <a:avLst/>
                <a:gdLst>
                  <a:gd name="T0" fmla="*/ 2147483647 w 2671"/>
                  <a:gd name="T1" fmla="*/ 2147483647 h 540"/>
                  <a:gd name="T2" fmla="*/ 2147483647 w 2671"/>
                  <a:gd name="T3" fmla="*/ 0 h 540"/>
                  <a:gd name="T4" fmla="*/ 2147483647 w 2671"/>
                  <a:gd name="T5" fmla="*/ 2147483647 h 540"/>
                  <a:gd name="T6" fmla="*/ 2147483647 w 2671"/>
                  <a:gd name="T7" fmla="*/ 2147483647 h 540"/>
                  <a:gd name="T8" fmla="*/ 0 w 2671"/>
                  <a:gd name="T9" fmla="*/ 2147483647 h 540"/>
                  <a:gd name="T10" fmla="*/ 2147483647 w 2671"/>
                  <a:gd name="T11" fmla="*/ 2147483647 h 540"/>
                  <a:gd name="T12" fmla="*/ 2147483647 w 2671"/>
                  <a:gd name="T13" fmla="*/ 2147483647 h 5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71"/>
                  <a:gd name="T22" fmla="*/ 0 h 540"/>
                  <a:gd name="T23" fmla="*/ 2671 w 2671"/>
                  <a:gd name="T24" fmla="*/ 540 h 5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71" h="540">
                    <a:moveTo>
                      <a:pt x="2671" y="405"/>
                    </a:moveTo>
                    <a:lnTo>
                      <a:pt x="31" y="0"/>
                    </a:lnTo>
                    <a:lnTo>
                      <a:pt x="14" y="134"/>
                    </a:lnTo>
                    <a:lnTo>
                      <a:pt x="4" y="269"/>
                    </a:lnTo>
                    <a:lnTo>
                      <a:pt x="0" y="405"/>
                    </a:lnTo>
                    <a:lnTo>
                      <a:pt x="4" y="540"/>
                    </a:lnTo>
                    <a:lnTo>
                      <a:pt x="2671" y="40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0" name="Freeform 31">
                <a:extLst>
                  <a:ext uri="{FF2B5EF4-FFF2-40B4-BE49-F238E27FC236}">
                    <a16:creationId xmlns:a16="http://schemas.microsoft.com/office/drawing/2014/main" xmlns="" id="{D4FE711C-D5B7-4582-23A6-C2EC2D7F85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954" y="2412313"/>
                <a:ext cx="2095500" cy="736600"/>
              </a:xfrm>
              <a:custGeom>
                <a:avLst/>
                <a:gdLst>
                  <a:gd name="T0" fmla="*/ 2147483647 w 2640"/>
                  <a:gd name="T1" fmla="*/ 2147483647 h 927"/>
                  <a:gd name="T2" fmla="*/ 2147483647 w 2640"/>
                  <a:gd name="T3" fmla="*/ 0 h 927"/>
                  <a:gd name="T4" fmla="*/ 2147483647 w 2640"/>
                  <a:gd name="T5" fmla="*/ 2147483647 h 927"/>
                  <a:gd name="T6" fmla="*/ 2147483647 w 2640"/>
                  <a:gd name="T7" fmla="*/ 2147483647 h 927"/>
                  <a:gd name="T8" fmla="*/ 2147483647 w 2640"/>
                  <a:gd name="T9" fmla="*/ 2147483647 h 927"/>
                  <a:gd name="T10" fmla="*/ 0 w 2640"/>
                  <a:gd name="T11" fmla="*/ 2147483647 h 927"/>
                  <a:gd name="T12" fmla="*/ 2147483647 w 2640"/>
                  <a:gd name="T13" fmla="*/ 2147483647 h 9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0"/>
                  <a:gd name="T22" fmla="*/ 0 h 927"/>
                  <a:gd name="T23" fmla="*/ 2640 w 2640"/>
                  <a:gd name="T24" fmla="*/ 927 h 9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0" h="927">
                    <a:moveTo>
                      <a:pt x="2640" y="927"/>
                    </a:moveTo>
                    <a:lnTo>
                      <a:pt x="134" y="0"/>
                    </a:lnTo>
                    <a:lnTo>
                      <a:pt x="92" y="126"/>
                    </a:lnTo>
                    <a:lnTo>
                      <a:pt x="54" y="257"/>
                    </a:lnTo>
                    <a:lnTo>
                      <a:pt x="23" y="390"/>
                    </a:lnTo>
                    <a:lnTo>
                      <a:pt x="0" y="522"/>
                    </a:lnTo>
                    <a:lnTo>
                      <a:pt x="2640" y="92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1" name="Freeform 33">
                <a:extLst>
                  <a:ext uri="{FF2B5EF4-FFF2-40B4-BE49-F238E27FC236}">
                    <a16:creationId xmlns:a16="http://schemas.microsoft.com/office/drawing/2014/main" xmlns="" id="{8C298D0F-F262-88EC-897B-A456E49E43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2229" y="1686826"/>
                <a:ext cx="1800226" cy="1462088"/>
              </a:xfrm>
              <a:custGeom>
                <a:avLst/>
                <a:gdLst>
                  <a:gd name="T0" fmla="*/ 2147483647 w 2268"/>
                  <a:gd name="T1" fmla="*/ 2147483647 h 1841"/>
                  <a:gd name="T2" fmla="*/ 2147483647 w 2268"/>
                  <a:gd name="T3" fmla="*/ 0 h 1841"/>
                  <a:gd name="T4" fmla="*/ 2147483647 w 2268"/>
                  <a:gd name="T5" fmla="*/ 2147483647 h 1841"/>
                  <a:gd name="T6" fmla="*/ 2147483647 w 2268"/>
                  <a:gd name="T7" fmla="*/ 2147483647 h 1841"/>
                  <a:gd name="T8" fmla="*/ 2147483647 w 2268"/>
                  <a:gd name="T9" fmla="*/ 2147483647 h 1841"/>
                  <a:gd name="T10" fmla="*/ 0 w 2268"/>
                  <a:gd name="T11" fmla="*/ 2147483647 h 1841"/>
                  <a:gd name="T12" fmla="*/ 2147483647 w 2268"/>
                  <a:gd name="T13" fmla="*/ 2147483647 h 18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8"/>
                  <a:gd name="T22" fmla="*/ 0 h 1841"/>
                  <a:gd name="T23" fmla="*/ 2268 w 2268"/>
                  <a:gd name="T24" fmla="*/ 1841 h 18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8" h="1841">
                    <a:moveTo>
                      <a:pt x="2268" y="1841"/>
                    </a:moveTo>
                    <a:lnTo>
                      <a:pt x="333" y="0"/>
                    </a:lnTo>
                    <a:lnTo>
                      <a:pt x="240" y="102"/>
                    </a:lnTo>
                    <a:lnTo>
                      <a:pt x="156" y="205"/>
                    </a:lnTo>
                    <a:lnTo>
                      <a:pt x="75" y="315"/>
                    </a:lnTo>
                    <a:lnTo>
                      <a:pt x="0" y="428"/>
                    </a:lnTo>
                    <a:lnTo>
                      <a:pt x="2268" y="1841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2" name="Freeform 34">
                <a:extLst>
                  <a:ext uri="{FF2B5EF4-FFF2-40B4-BE49-F238E27FC236}">
                    <a16:creationId xmlns:a16="http://schemas.microsoft.com/office/drawing/2014/main" xmlns="" id="{4AE3FE99-5E9F-BCEB-F540-9FAECE7C63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754" y="1407426"/>
                <a:ext cx="1536700" cy="1741488"/>
              </a:xfrm>
              <a:custGeom>
                <a:avLst/>
                <a:gdLst>
                  <a:gd name="T0" fmla="*/ 2147483647 w 1935"/>
                  <a:gd name="T1" fmla="*/ 2147483647 h 2193"/>
                  <a:gd name="T2" fmla="*/ 2147483647 w 1935"/>
                  <a:gd name="T3" fmla="*/ 0 h 2193"/>
                  <a:gd name="T4" fmla="*/ 2147483647 w 1935"/>
                  <a:gd name="T5" fmla="*/ 2147483647 h 2193"/>
                  <a:gd name="T6" fmla="*/ 2147483647 w 1935"/>
                  <a:gd name="T7" fmla="*/ 2147483647 h 2193"/>
                  <a:gd name="T8" fmla="*/ 2147483647 w 1935"/>
                  <a:gd name="T9" fmla="*/ 2147483647 h 2193"/>
                  <a:gd name="T10" fmla="*/ 0 w 1935"/>
                  <a:gd name="T11" fmla="*/ 2147483647 h 2193"/>
                  <a:gd name="T12" fmla="*/ 2147483647 w 1935"/>
                  <a:gd name="T13" fmla="*/ 2147483647 h 2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5"/>
                  <a:gd name="T22" fmla="*/ 0 h 2193"/>
                  <a:gd name="T23" fmla="*/ 1935 w 1935"/>
                  <a:gd name="T24" fmla="*/ 2193 h 2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5" h="2193">
                    <a:moveTo>
                      <a:pt x="1935" y="2193"/>
                    </a:moveTo>
                    <a:lnTo>
                      <a:pt x="409" y="0"/>
                    </a:lnTo>
                    <a:lnTo>
                      <a:pt x="299" y="81"/>
                    </a:lnTo>
                    <a:lnTo>
                      <a:pt x="195" y="166"/>
                    </a:lnTo>
                    <a:lnTo>
                      <a:pt x="94" y="258"/>
                    </a:lnTo>
                    <a:lnTo>
                      <a:pt x="0" y="352"/>
                    </a:lnTo>
                    <a:lnTo>
                      <a:pt x="1935" y="2193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3" name="Freeform 35">
                <a:extLst>
                  <a:ext uri="{FF2B5EF4-FFF2-40B4-BE49-F238E27FC236}">
                    <a16:creationId xmlns:a16="http://schemas.microsoft.com/office/drawing/2014/main" xmlns="" id="{5E1E6103-06D4-48F8-98D7-4E67335D3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191" y="1201051"/>
                <a:ext cx="1211263" cy="1947863"/>
              </a:xfrm>
              <a:custGeom>
                <a:avLst/>
                <a:gdLst>
                  <a:gd name="T0" fmla="*/ 2147483647 w 1526"/>
                  <a:gd name="T1" fmla="*/ 2147483647 h 2454"/>
                  <a:gd name="T2" fmla="*/ 2147483647 w 1526"/>
                  <a:gd name="T3" fmla="*/ 0 h 2454"/>
                  <a:gd name="T4" fmla="*/ 2147483647 w 1526"/>
                  <a:gd name="T5" fmla="*/ 2147483647 h 2454"/>
                  <a:gd name="T6" fmla="*/ 2147483647 w 1526"/>
                  <a:gd name="T7" fmla="*/ 2147483647 h 2454"/>
                  <a:gd name="T8" fmla="*/ 2147483647 w 1526"/>
                  <a:gd name="T9" fmla="*/ 2147483647 h 2454"/>
                  <a:gd name="T10" fmla="*/ 0 w 1526"/>
                  <a:gd name="T11" fmla="*/ 2147483647 h 2454"/>
                  <a:gd name="T12" fmla="*/ 2147483647 w 1526"/>
                  <a:gd name="T13" fmla="*/ 2147483647 h 24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6"/>
                  <a:gd name="T22" fmla="*/ 0 h 2454"/>
                  <a:gd name="T23" fmla="*/ 1526 w 1526"/>
                  <a:gd name="T24" fmla="*/ 2454 h 24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6" h="2454">
                    <a:moveTo>
                      <a:pt x="1526" y="2454"/>
                    </a:moveTo>
                    <a:lnTo>
                      <a:pt x="472" y="0"/>
                    </a:lnTo>
                    <a:lnTo>
                      <a:pt x="349" y="56"/>
                    </a:lnTo>
                    <a:lnTo>
                      <a:pt x="230" y="119"/>
                    </a:lnTo>
                    <a:lnTo>
                      <a:pt x="113" y="186"/>
                    </a:lnTo>
                    <a:lnTo>
                      <a:pt x="0" y="261"/>
                    </a:lnTo>
                    <a:lnTo>
                      <a:pt x="1526" y="2454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4" name="Freeform 36">
                <a:extLst>
                  <a:ext uri="{FF2B5EF4-FFF2-40B4-BE49-F238E27FC236}">
                    <a16:creationId xmlns:a16="http://schemas.microsoft.com/office/drawing/2014/main" xmlns="" id="{D5030298-450C-1CB5-7498-3D52F904B9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5841" y="1070876"/>
                <a:ext cx="836613" cy="2078038"/>
              </a:xfrm>
              <a:custGeom>
                <a:avLst/>
                <a:gdLst>
                  <a:gd name="T0" fmla="*/ 2147483647 w 1054"/>
                  <a:gd name="T1" fmla="*/ 2147483647 h 2617"/>
                  <a:gd name="T2" fmla="*/ 2147483647 w 1054"/>
                  <a:gd name="T3" fmla="*/ 0 h 2617"/>
                  <a:gd name="T4" fmla="*/ 2147483647 w 1054"/>
                  <a:gd name="T5" fmla="*/ 2147483647 h 2617"/>
                  <a:gd name="T6" fmla="*/ 2147483647 w 1054"/>
                  <a:gd name="T7" fmla="*/ 2147483647 h 2617"/>
                  <a:gd name="T8" fmla="*/ 2147483647 w 1054"/>
                  <a:gd name="T9" fmla="*/ 2147483647 h 2617"/>
                  <a:gd name="T10" fmla="*/ 0 w 1054"/>
                  <a:gd name="T11" fmla="*/ 2147483647 h 2617"/>
                  <a:gd name="T12" fmla="*/ 2147483647 w 1054"/>
                  <a:gd name="T13" fmla="*/ 2147483647 h 26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4"/>
                  <a:gd name="T22" fmla="*/ 0 h 2617"/>
                  <a:gd name="T23" fmla="*/ 1054 w 1054"/>
                  <a:gd name="T24" fmla="*/ 2617 h 26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4" h="2617">
                    <a:moveTo>
                      <a:pt x="1054" y="2617"/>
                    </a:moveTo>
                    <a:lnTo>
                      <a:pt x="516" y="0"/>
                    </a:lnTo>
                    <a:lnTo>
                      <a:pt x="384" y="31"/>
                    </a:lnTo>
                    <a:lnTo>
                      <a:pt x="253" y="69"/>
                    </a:lnTo>
                    <a:lnTo>
                      <a:pt x="127" y="111"/>
                    </a:lnTo>
                    <a:lnTo>
                      <a:pt x="0" y="163"/>
                    </a:lnTo>
                    <a:lnTo>
                      <a:pt x="1054" y="2617"/>
                    </a:lnTo>
                    <a:close/>
                  </a:path>
                </a:pathLst>
              </a:custGeom>
              <a:solidFill>
                <a:srgbClr val="F9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5" name="Freeform 37">
                <a:extLst>
                  <a:ext uri="{FF2B5EF4-FFF2-40B4-BE49-F238E27FC236}">
                    <a16:creationId xmlns:a16="http://schemas.microsoft.com/office/drawing/2014/main" xmlns="" id="{004F1628-DED5-EA3E-4D19-C7BF626E61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416" y="1028013"/>
                <a:ext cx="427038" cy="2120900"/>
              </a:xfrm>
              <a:custGeom>
                <a:avLst/>
                <a:gdLst>
                  <a:gd name="T0" fmla="*/ 2147483647 w 538"/>
                  <a:gd name="T1" fmla="*/ 2147483647 h 2671"/>
                  <a:gd name="T2" fmla="*/ 2147483647 w 538"/>
                  <a:gd name="T3" fmla="*/ 0 h 2671"/>
                  <a:gd name="T4" fmla="*/ 2147483647 w 538"/>
                  <a:gd name="T5" fmla="*/ 2147483647 h 2671"/>
                  <a:gd name="T6" fmla="*/ 2147483647 w 538"/>
                  <a:gd name="T7" fmla="*/ 2147483647 h 2671"/>
                  <a:gd name="T8" fmla="*/ 2147483647 w 538"/>
                  <a:gd name="T9" fmla="*/ 2147483647 h 2671"/>
                  <a:gd name="T10" fmla="*/ 0 w 538"/>
                  <a:gd name="T11" fmla="*/ 2147483647 h 2671"/>
                  <a:gd name="T12" fmla="*/ 2147483647 w 538"/>
                  <a:gd name="T13" fmla="*/ 2147483647 h 2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8"/>
                  <a:gd name="T22" fmla="*/ 0 h 2671"/>
                  <a:gd name="T23" fmla="*/ 538 w 538"/>
                  <a:gd name="T24" fmla="*/ 2671 h 2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8" h="2671">
                    <a:moveTo>
                      <a:pt x="538" y="2671"/>
                    </a:moveTo>
                    <a:lnTo>
                      <a:pt x="538" y="0"/>
                    </a:lnTo>
                    <a:lnTo>
                      <a:pt x="402" y="4"/>
                    </a:lnTo>
                    <a:lnTo>
                      <a:pt x="267" y="14"/>
                    </a:lnTo>
                    <a:lnTo>
                      <a:pt x="133" y="31"/>
                    </a:lnTo>
                    <a:lnTo>
                      <a:pt x="0" y="54"/>
                    </a:lnTo>
                    <a:lnTo>
                      <a:pt x="538" y="2671"/>
                    </a:lnTo>
                    <a:close/>
                  </a:path>
                </a:pathLst>
              </a:custGeom>
              <a:solidFill>
                <a:srgbClr val="C2C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1916136B-9E2E-63E0-8CF9-B6EE102C4D1C}"/>
                </a:ext>
              </a:extLst>
            </p:cNvPr>
            <p:cNvSpPr/>
            <p:nvPr/>
          </p:nvSpPr>
          <p:spPr>
            <a:xfrm>
              <a:off x="3764255" y="3052000"/>
              <a:ext cx="457250" cy="45725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45" name="TextBox 35">
              <a:extLst>
                <a:ext uri="{FF2B5EF4-FFF2-40B4-BE49-F238E27FC236}">
                  <a16:creationId xmlns:a16="http://schemas.microsoft.com/office/drawing/2014/main" xmlns="" id="{3350A034-54D7-97B7-CD6A-CF875B9E10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726515">
              <a:off x="2277276" y="1460777"/>
              <a:ext cx="566242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46" name="TextBox 93">
              <a:extLst>
                <a:ext uri="{FF2B5EF4-FFF2-40B4-BE49-F238E27FC236}">
                  <a16:creationId xmlns:a16="http://schemas.microsoft.com/office/drawing/2014/main" xmlns="" id="{ADD45936-DE6F-7773-1119-CCF577001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378319">
              <a:off x="1714757" y="2126829"/>
              <a:ext cx="646401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Khôi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47" name="TextBox 94">
              <a:extLst>
                <a:ext uri="{FF2B5EF4-FFF2-40B4-BE49-F238E27FC236}">
                  <a16:creationId xmlns:a16="http://schemas.microsoft.com/office/drawing/2014/main" xmlns="" id="{CA7627C0-04C3-A9F8-3136-117DC1A587F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024926">
              <a:off x="1660286" y="1695164"/>
              <a:ext cx="1268434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Phạm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Ngân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48" name="TextBox 95">
              <a:extLst>
                <a:ext uri="{FF2B5EF4-FFF2-40B4-BE49-F238E27FC236}">
                  <a16:creationId xmlns:a16="http://schemas.microsoft.com/office/drawing/2014/main" xmlns="" id="{9786E1BC-4275-275D-E6B6-FE9C57DAD0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746644">
              <a:off x="1561734" y="2556011"/>
              <a:ext cx="620750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Linh</a:t>
              </a:r>
            </a:p>
          </p:txBody>
        </p:sp>
        <p:sp>
          <p:nvSpPr>
            <p:cNvPr id="14349" name="TextBox 96">
              <a:extLst>
                <a:ext uri="{FF2B5EF4-FFF2-40B4-BE49-F238E27FC236}">
                  <a16:creationId xmlns:a16="http://schemas.microsoft.com/office/drawing/2014/main" xmlns="" id="{F319CA6D-AFA2-A23D-12B8-1D695FBC98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599129" y="2947619"/>
              <a:ext cx="530973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</a:t>
              </a:r>
            </a:p>
          </p:txBody>
        </p:sp>
        <p:sp>
          <p:nvSpPr>
            <p:cNvPr id="14350" name="TextBox 97">
              <a:extLst>
                <a:ext uri="{FF2B5EF4-FFF2-40B4-BE49-F238E27FC236}">
                  <a16:creationId xmlns:a16="http://schemas.microsoft.com/office/drawing/2014/main" xmlns="" id="{5CF5A7B8-0B01-99D6-CD43-708E0E394B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573198">
              <a:off x="1560649" y="3414302"/>
              <a:ext cx="607925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51" name="TextBox 98">
              <a:extLst>
                <a:ext uri="{FF2B5EF4-FFF2-40B4-BE49-F238E27FC236}">
                  <a16:creationId xmlns:a16="http://schemas.microsoft.com/office/drawing/2014/main" xmlns="" id="{C0AAAB37-99F5-C4D1-EEA5-064998309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653238">
              <a:off x="1746209" y="3783867"/>
              <a:ext cx="582274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Anh</a:t>
              </a:r>
            </a:p>
          </p:txBody>
        </p:sp>
        <p:sp>
          <p:nvSpPr>
            <p:cNvPr id="14352" name="TextBox 99">
              <a:extLst>
                <a:ext uri="{FF2B5EF4-FFF2-40B4-BE49-F238E27FC236}">
                  <a16:creationId xmlns:a16="http://schemas.microsoft.com/office/drawing/2014/main" xmlns="" id="{6BEF9EC8-5988-19D0-4469-B253B3D52F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753788">
              <a:off x="1480158" y="4254694"/>
              <a:ext cx="1247464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Phong</a:t>
              </a:r>
            </a:p>
          </p:txBody>
        </p:sp>
        <p:sp>
          <p:nvSpPr>
            <p:cNvPr id="14353" name="TextBox 100">
              <a:extLst>
                <a:ext uri="{FF2B5EF4-FFF2-40B4-BE49-F238E27FC236}">
                  <a16:creationId xmlns:a16="http://schemas.microsoft.com/office/drawing/2014/main" xmlns="" id="{E1DEB8BB-D730-70B6-79F6-59C4E6A84F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900949">
              <a:off x="1994498" y="4544301"/>
              <a:ext cx="90938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Duy An</a:t>
              </a:r>
            </a:p>
          </p:txBody>
        </p:sp>
        <p:sp>
          <p:nvSpPr>
            <p:cNvPr id="14354" name="TextBox 101">
              <a:extLst>
                <a:ext uri="{FF2B5EF4-FFF2-40B4-BE49-F238E27FC236}">
                  <a16:creationId xmlns:a16="http://schemas.microsoft.com/office/drawing/2014/main" xmlns="" id="{85F9F791-79E9-79FF-31D7-EF695C35EA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200301">
              <a:off x="2400786" y="4849702"/>
              <a:ext cx="68487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Uyên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55" name="TextBox 102">
              <a:extLst>
                <a:ext uri="{FF2B5EF4-FFF2-40B4-BE49-F238E27FC236}">
                  <a16:creationId xmlns:a16="http://schemas.microsoft.com/office/drawing/2014/main" xmlns="" id="{C67F0CCE-FD3A-B501-5B75-550F5B49AB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913340">
              <a:off x="2667820" y="5009180"/>
              <a:ext cx="883736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Bảo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An</a:t>
              </a:r>
            </a:p>
          </p:txBody>
        </p:sp>
        <p:sp>
          <p:nvSpPr>
            <p:cNvPr id="14356" name="TextBox 103">
              <a:extLst>
                <a:ext uri="{FF2B5EF4-FFF2-40B4-BE49-F238E27FC236}">
                  <a16:creationId xmlns:a16="http://schemas.microsoft.com/office/drawing/2014/main" xmlns="" id="{6BA9C38F-8C57-444C-A83E-B637487E3B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871274">
              <a:off x="3163952" y="5202886"/>
              <a:ext cx="774655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Thanh</a:t>
              </a:r>
            </a:p>
          </p:txBody>
        </p:sp>
        <p:sp>
          <p:nvSpPr>
            <p:cNvPr id="14357" name="TextBox 104">
              <a:extLst>
                <a:ext uri="{FF2B5EF4-FFF2-40B4-BE49-F238E27FC236}">
                  <a16:creationId xmlns:a16="http://schemas.microsoft.com/office/drawing/2014/main" xmlns="" id="{AD2B4DE2-9E2B-1388-6E0C-CBA81315EF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778917" y="5255074"/>
              <a:ext cx="441259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Vy</a:t>
              </a:r>
            </a:p>
          </p:txBody>
        </p:sp>
        <p:sp>
          <p:nvSpPr>
            <p:cNvPr id="14358" name="TextBox 105">
              <a:extLst>
                <a:ext uri="{FF2B5EF4-FFF2-40B4-BE49-F238E27FC236}">
                  <a16:creationId xmlns:a16="http://schemas.microsoft.com/office/drawing/2014/main" xmlns="" id="{0C0D55F1-9BAB-AAEB-10D1-3730DF49D06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579220">
              <a:off x="4135366" y="5194557"/>
              <a:ext cx="569449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Hân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59" name="TextBox 106">
              <a:extLst>
                <a:ext uri="{FF2B5EF4-FFF2-40B4-BE49-F238E27FC236}">
                  <a16:creationId xmlns:a16="http://schemas.microsoft.com/office/drawing/2014/main" xmlns="" id="{7FCCD158-B3E5-D901-C982-49B31EAEA8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988750">
              <a:off x="4427600" y="5120366"/>
              <a:ext cx="800306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Huyền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0" name="TextBox 107">
              <a:extLst>
                <a:ext uri="{FF2B5EF4-FFF2-40B4-BE49-F238E27FC236}">
                  <a16:creationId xmlns:a16="http://schemas.microsoft.com/office/drawing/2014/main" xmlns="" id="{FA68D327-FCB6-1580-5D46-F8D59B16F5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427802">
              <a:off x="4883118" y="4915561"/>
              <a:ext cx="816338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Cường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1" name="TextBox 108">
              <a:extLst>
                <a:ext uri="{FF2B5EF4-FFF2-40B4-BE49-F238E27FC236}">
                  <a16:creationId xmlns:a16="http://schemas.microsoft.com/office/drawing/2014/main" xmlns="" id="{8926A921-729E-58FF-73DF-8E498CDFF6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72631">
              <a:off x="5292966" y="4521035"/>
              <a:ext cx="492496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Tài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2" name="TextBox 145">
              <a:extLst>
                <a:ext uri="{FF2B5EF4-FFF2-40B4-BE49-F238E27FC236}">
                  <a16:creationId xmlns:a16="http://schemas.microsoft.com/office/drawing/2014/main" xmlns="" id="{007575D4-F040-F338-AECF-4F12E368CD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57128">
              <a:off x="5550388" y="4180017"/>
              <a:ext cx="651083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Tuấn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3" name="TextBox 146">
              <a:extLst>
                <a:ext uri="{FF2B5EF4-FFF2-40B4-BE49-F238E27FC236}">
                  <a16:creationId xmlns:a16="http://schemas.microsoft.com/office/drawing/2014/main" xmlns="" id="{15EFF39F-DC3C-4DEE-9DFE-48A993C6F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74387">
              <a:off x="5734618" y="3784003"/>
              <a:ext cx="68487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Ngọc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4" name="TextBox 147">
              <a:extLst>
                <a:ext uri="{FF2B5EF4-FFF2-40B4-BE49-F238E27FC236}">
                  <a16:creationId xmlns:a16="http://schemas.microsoft.com/office/drawing/2014/main" xmlns="" id="{C7186AE8-57DA-FB78-EC3F-7DF1A5ECE0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29930">
              <a:off x="5775369" y="3329634"/>
              <a:ext cx="68487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5" name="TextBox 148">
              <a:extLst>
                <a:ext uri="{FF2B5EF4-FFF2-40B4-BE49-F238E27FC236}">
                  <a16:creationId xmlns:a16="http://schemas.microsoft.com/office/drawing/2014/main" xmlns="" id="{4FFAB5EA-4373-D008-CD44-B32D79847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203399">
              <a:off x="5919580" y="2901313"/>
              <a:ext cx="569449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6" name="TextBox 149">
              <a:extLst>
                <a:ext uri="{FF2B5EF4-FFF2-40B4-BE49-F238E27FC236}">
                  <a16:creationId xmlns:a16="http://schemas.microsoft.com/office/drawing/2014/main" xmlns="" id="{D0727028-0D1D-03A6-3CCE-26C5D4CE9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28930">
              <a:off x="5510861" y="2488090"/>
              <a:ext cx="1024750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Diệu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Chi</a:t>
              </a:r>
            </a:p>
          </p:txBody>
        </p:sp>
        <p:sp>
          <p:nvSpPr>
            <p:cNvPr id="14367" name="TextBox 150">
              <a:extLst>
                <a:ext uri="{FF2B5EF4-FFF2-40B4-BE49-F238E27FC236}">
                  <a16:creationId xmlns:a16="http://schemas.microsoft.com/office/drawing/2014/main" xmlns="" id="{BBEEA733-5ED2-2999-AF69-F92F7ACCC5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14861">
              <a:off x="5297776" y="2089758"/>
              <a:ext cx="1050402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Thảo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Chi</a:t>
              </a:r>
            </a:p>
          </p:txBody>
        </p:sp>
        <p:sp>
          <p:nvSpPr>
            <p:cNvPr id="14368" name="TextBox 151">
              <a:extLst>
                <a:ext uri="{FF2B5EF4-FFF2-40B4-BE49-F238E27FC236}">
                  <a16:creationId xmlns:a16="http://schemas.microsoft.com/office/drawing/2014/main" xmlns="" id="{04A6717B-BEB5-6D45-A06F-C3FA837298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148954">
              <a:off x="5073865" y="1648268"/>
              <a:ext cx="1238615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Phạm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Thảo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9" name="TextBox 152">
              <a:extLst>
                <a:ext uri="{FF2B5EF4-FFF2-40B4-BE49-F238E27FC236}">
                  <a16:creationId xmlns:a16="http://schemas.microsoft.com/office/drawing/2014/main" xmlns="" id="{4B65172F-1E3F-21EA-143C-9B4CBD1C3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482436">
              <a:off x="4926252" y="1365896"/>
              <a:ext cx="1046234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Bùi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Thảo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70" name="TextBox 153">
              <a:extLst>
                <a:ext uri="{FF2B5EF4-FFF2-40B4-BE49-F238E27FC236}">
                  <a16:creationId xmlns:a16="http://schemas.microsoft.com/office/drawing/2014/main" xmlns="" id="{81D8E733-204A-ED4E-A46B-A0368BC97F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037840">
              <a:off x="4743599" y="1123230"/>
              <a:ext cx="68487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Đăng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71" name="TextBox 154">
              <a:extLst>
                <a:ext uri="{FF2B5EF4-FFF2-40B4-BE49-F238E27FC236}">
                  <a16:creationId xmlns:a16="http://schemas.microsoft.com/office/drawing/2014/main" xmlns="" id="{5A96B428-2E86-3173-3BFC-20BAFFE2CD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257213">
              <a:off x="4224466" y="877480"/>
              <a:ext cx="906115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Phương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72" name="TextBox 155">
              <a:extLst>
                <a:ext uri="{FF2B5EF4-FFF2-40B4-BE49-F238E27FC236}">
                  <a16:creationId xmlns:a16="http://schemas.microsoft.com/office/drawing/2014/main" xmlns="" id="{A625D185-6384-9C1C-3203-DD55CAF7FA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528223">
              <a:off x="3470273" y="877582"/>
              <a:ext cx="1358211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Hoàng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Ngân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73" name="TextBox 156">
              <a:extLst>
                <a:ext uri="{FF2B5EF4-FFF2-40B4-BE49-F238E27FC236}">
                  <a16:creationId xmlns:a16="http://schemas.microsoft.com/office/drawing/2014/main" xmlns="" id="{CEFF5D4F-6189-CCEE-7BF5-D432609602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584544">
              <a:off x="3184977" y="1046178"/>
              <a:ext cx="1120121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Diệu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Anh</a:t>
              </a:r>
            </a:p>
          </p:txBody>
        </p:sp>
        <p:sp>
          <p:nvSpPr>
            <p:cNvPr id="14374" name="TextBox 157">
              <a:extLst>
                <a:ext uri="{FF2B5EF4-FFF2-40B4-BE49-F238E27FC236}">
                  <a16:creationId xmlns:a16="http://schemas.microsoft.com/office/drawing/2014/main" xmlns="" id="{A583A973-0E46-E3AA-90BC-508DF044C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843163">
              <a:off x="2916263" y="931047"/>
              <a:ext cx="68487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Khoa</a:t>
              </a:r>
            </a:p>
          </p:txBody>
        </p:sp>
        <p:sp>
          <p:nvSpPr>
            <p:cNvPr id="14375" name="TextBox 159">
              <a:extLst>
                <a:ext uri="{FF2B5EF4-FFF2-40B4-BE49-F238E27FC236}">
                  <a16:creationId xmlns:a16="http://schemas.microsoft.com/office/drawing/2014/main" xmlns="" id="{FBB2A6C4-4622-0D35-C640-7063B1F511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35170">
              <a:off x="2311724" y="1128650"/>
              <a:ext cx="1114529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 Phong</a:t>
              </a:r>
            </a:p>
          </p:txBody>
        </p:sp>
      </p:grpSp>
      <p:sp>
        <p:nvSpPr>
          <p:cNvPr id="3" name="quay">
            <a:extLst>
              <a:ext uri="{FF2B5EF4-FFF2-40B4-BE49-F238E27FC236}">
                <a16:creationId xmlns:a16="http://schemas.microsoft.com/office/drawing/2014/main" xmlns="" id="{E976B486-0E14-BA00-8125-6ABE93705B47}"/>
              </a:ext>
            </a:extLst>
          </p:cNvPr>
          <p:cNvSpPr/>
          <p:nvPr/>
        </p:nvSpPr>
        <p:spPr>
          <a:xfrm rot="17420943">
            <a:off x="7981157" y="4252119"/>
            <a:ext cx="374650" cy="1236663"/>
          </a:xfrm>
          <a:prstGeom prst="triangle">
            <a:avLst>
              <a:gd name="adj" fmla="val 450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8005962-6DA5-CBD1-528C-71D59A5C901C}"/>
              </a:ext>
            </a:extLst>
          </p:cNvPr>
          <p:cNvSpPr/>
          <p:nvPr/>
        </p:nvSpPr>
        <p:spPr>
          <a:xfrm>
            <a:off x="1581252" y="-150475"/>
            <a:ext cx="600254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quay may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mắn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1B42DEF-D458-9A6F-40F9-57AF03F77867}"/>
              </a:ext>
            </a:extLst>
          </p:cNvPr>
          <p:cNvSpPr txBox="1"/>
          <p:nvPr/>
        </p:nvSpPr>
        <p:spPr>
          <a:xfrm>
            <a:off x="8440944" y="310297"/>
            <a:ext cx="3529968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tràng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vỗ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110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40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79DD8DB-834A-C9AC-5AF2-E48CF4730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57F92751.wav">
            <a:hlinkClick r:id="" action="ppaction://media"/>
            <a:extLst>
              <a:ext uri="{FF2B5EF4-FFF2-40B4-BE49-F238E27FC236}">
                <a16:creationId xmlns:a16="http://schemas.microsoft.com/office/drawing/2014/main" xmlns="" id="{D22F1311-5925-F4A1-D93C-AF1929FB26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29067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>
            <a:extLst>
              <a:ext uri="{FF2B5EF4-FFF2-40B4-BE49-F238E27FC236}">
                <a16:creationId xmlns:a16="http://schemas.microsoft.com/office/drawing/2014/main" xmlns="" id="{1F71F547-CE06-0EAC-FAC1-5F71E71C7619}"/>
              </a:ext>
            </a:extLst>
          </p:cNvPr>
          <p:cNvGrpSpPr>
            <a:grpSpLocks/>
          </p:cNvGrpSpPr>
          <p:nvPr/>
        </p:nvGrpSpPr>
        <p:grpSpPr bwMode="auto">
          <a:xfrm>
            <a:off x="2438401" y="701676"/>
            <a:ext cx="5851525" cy="5851525"/>
            <a:chOff x="1066799" y="356132"/>
            <a:chExt cx="5852160" cy="585216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xmlns="" id="{347CE939-5C3A-4E07-E1BF-1F043362FFE4}"/>
                </a:ext>
              </a:extLst>
            </p:cNvPr>
            <p:cNvSpPr/>
            <p:nvPr/>
          </p:nvSpPr>
          <p:spPr>
            <a:xfrm>
              <a:off x="1066799" y="356132"/>
              <a:ext cx="5852160" cy="5852160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343" name="Group 109">
              <a:extLst>
                <a:ext uri="{FF2B5EF4-FFF2-40B4-BE49-F238E27FC236}">
                  <a16:creationId xmlns:a16="http://schemas.microsoft.com/office/drawing/2014/main" xmlns="" id="{8A80BFC7-C387-DEA4-9874-736D7EE1D3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30518" y="607938"/>
              <a:ext cx="5303520" cy="5303520"/>
              <a:chOff x="1243141" y="1028013"/>
              <a:chExt cx="4238626" cy="4240213"/>
            </a:xfrm>
          </p:grpSpPr>
          <p:sp>
            <p:nvSpPr>
              <p:cNvPr id="14376" name="Freeform 7">
                <a:extLst>
                  <a:ext uri="{FF2B5EF4-FFF2-40B4-BE49-F238E27FC236}">
                    <a16:creationId xmlns:a16="http://schemas.microsoft.com/office/drawing/2014/main" xmlns="" id="{36C589CE-A7D5-1460-38B6-73B72D5D5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1028013"/>
                <a:ext cx="427038" cy="2120900"/>
              </a:xfrm>
              <a:custGeom>
                <a:avLst/>
                <a:gdLst>
                  <a:gd name="T0" fmla="*/ 0 w 538"/>
                  <a:gd name="T1" fmla="*/ 2147483647 h 2671"/>
                  <a:gd name="T2" fmla="*/ 2147483647 w 538"/>
                  <a:gd name="T3" fmla="*/ 2147483647 h 2671"/>
                  <a:gd name="T4" fmla="*/ 2147483647 w 538"/>
                  <a:gd name="T5" fmla="*/ 2147483647 h 2671"/>
                  <a:gd name="T6" fmla="*/ 2147483647 w 538"/>
                  <a:gd name="T7" fmla="*/ 2147483647 h 2671"/>
                  <a:gd name="T8" fmla="*/ 2147483647 w 538"/>
                  <a:gd name="T9" fmla="*/ 2147483647 h 2671"/>
                  <a:gd name="T10" fmla="*/ 0 w 538"/>
                  <a:gd name="T11" fmla="*/ 0 h 2671"/>
                  <a:gd name="T12" fmla="*/ 0 w 538"/>
                  <a:gd name="T13" fmla="*/ 2147483647 h 2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8"/>
                  <a:gd name="T22" fmla="*/ 0 h 2671"/>
                  <a:gd name="T23" fmla="*/ 538 w 538"/>
                  <a:gd name="T24" fmla="*/ 2671 h 2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8" h="2671">
                    <a:moveTo>
                      <a:pt x="0" y="2671"/>
                    </a:moveTo>
                    <a:lnTo>
                      <a:pt x="538" y="54"/>
                    </a:lnTo>
                    <a:lnTo>
                      <a:pt x="403" y="31"/>
                    </a:lnTo>
                    <a:lnTo>
                      <a:pt x="269" y="14"/>
                    </a:lnTo>
                    <a:lnTo>
                      <a:pt x="134" y="4"/>
                    </a:lnTo>
                    <a:lnTo>
                      <a:pt x="0" y="0"/>
                    </a:lnTo>
                    <a:lnTo>
                      <a:pt x="0" y="2671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77" name="Freeform 8">
                <a:extLst>
                  <a:ext uri="{FF2B5EF4-FFF2-40B4-BE49-F238E27FC236}">
                    <a16:creationId xmlns:a16="http://schemas.microsoft.com/office/drawing/2014/main" xmlns="" id="{9FFFE1D3-8DF8-470D-8278-1447831853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1070876"/>
                <a:ext cx="835025" cy="2078038"/>
              </a:xfrm>
              <a:custGeom>
                <a:avLst/>
                <a:gdLst>
                  <a:gd name="T0" fmla="*/ 0 w 1052"/>
                  <a:gd name="T1" fmla="*/ 2147483647 h 2617"/>
                  <a:gd name="T2" fmla="*/ 2147483647 w 1052"/>
                  <a:gd name="T3" fmla="*/ 2147483647 h 2617"/>
                  <a:gd name="T4" fmla="*/ 2147483647 w 1052"/>
                  <a:gd name="T5" fmla="*/ 2147483647 h 2617"/>
                  <a:gd name="T6" fmla="*/ 2147483647 w 1052"/>
                  <a:gd name="T7" fmla="*/ 2147483647 h 2617"/>
                  <a:gd name="T8" fmla="*/ 2147483647 w 1052"/>
                  <a:gd name="T9" fmla="*/ 2147483647 h 2617"/>
                  <a:gd name="T10" fmla="*/ 2147483647 w 1052"/>
                  <a:gd name="T11" fmla="*/ 0 h 2617"/>
                  <a:gd name="T12" fmla="*/ 0 w 1052"/>
                  <a:gd name="T13" fmla="*/ 2147483647 h 26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2"/>
                  <a:gd name="T22" fmla="*/ 0 h 2617"/>
                  <a:gd name="T23" fmla="*/ 1052 w 1052"/>
                  <a:gd name="T24" fmla="*/ 2617 h 26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2" h="2617">
                    <a:moveTo>
                      <a:pt x="0" y="2617"/>
                    </a:moveTo>
                    <a:lnTo>
                      <a:pt x="1052" y="163"/>
                    </a:lnTo>
                    <a:lnTo>
                      <a:pt x="927" y="111"/>
                    </a:lnTo>
                    <a:lnTo>
                      <a:pt x="799" y="69"/>
                    </a:lnTo>
                    <a:lnTo>
                      <a:pt x="668" y="31"/>
                    </a:lnTo>
                    <a:lnTo>
                      <a:pt x="538" y="0"/>
                    </a:lnTo>
                    <a:lnTo>
                      <a:pt x="0" y="261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78" name="Freeform 9">
                <a:extLst>
                  <a:ext uri="{FF2B5EF4-FFF2-40B4-BE49-F238E27FC236}">
                    <a16:creationId xmlns:a16="http://schemas.microsoft.com/office/drawing/2014/main" xmlns="" id="{F5B6CF21-A2E7-8A17-D518-8420F2064E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1201051"/>
                <a:ext cx="1209675" cy="1947863"/>
              </a:xfrm>
              <a:custGeom>
                <a:avLst/>
                <a:gdLst>
                  <a:gd name="T0" fmla="*/ 0 w 1524"/>
                  <a:gd name="T1" fmla="*/ 2147483647 h 2454"/>
                  <a:gd name="T2" fmla="*/ 2147483647 w 1524"/>
                  <a:gd name="T3" fmla="*/ 2147483647 h 2454"/>
                  <a:gd name="T4" fmla="*/ 2147483647 w 1524"/>
                  <a:gd name="T5" fmla="*/ 2147483647 h 2454"/>
                  <a:gd name="T6" fmla="*/ 2147483647 w 1524"/>
                  <a:gd name="T7" fmla="*/ 2147483647 h 2454"/>
                  <a:gd name="T8" fmla="*/ 2147483647 w 1524"/>
                  <a:gd name="T9" fmla="*/ 2147483647 h 2454"/>
                  <a:gd name="T10" fmla="*/ 2147483647 w 1524"/>
                  <a:gd name="T11" fmla="*/ 0 h 2454"/>
                  <a:gd name="T12" fmla="*/ 0 w 1524"/>
                  <a:gd name="T13" fmla="*/ 2147483647 h 24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4"/>
                  <a:gd name="T22" fmla="*/ 0 h 2454"/>
                  <a:gd name="T23" fmla="*/ 1524 w 1524"/>
                  <a:gd name="T24" fmla="*/ 2454 h 24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4" h="2454">
                    <a:moveTo>
                      <a:pt x="0" y="2454"/>
                    </a:moveTo>
                    <a:lnTo>
                      <a:pt x="1524" y="261"/>
                    </a:lnTo>
                    <a:lnTo>
                      <a:pt x="1411" y="186"/>
                    </a:lnTo>
                    <a:lnTo>
                      <a:pt x="1296" y="119"/>
                    </a:lnTo>
                    <a:lnTo>
                      <a:pt x="1175" y="56"/>
                    </a:lnTo>
                    <a:lnTo>
                      <a:pt x="1052" y="0"/>
                    </a:lnTo>
                    <a:lnTo>
                      <a:pt x="0" y="2454"/>
                    </a:lnTo>
                    <a:close/>
                  </a:path>
                </a:pathLst>
              </a:custGeom>
              <a:solidFill>
                <a:srgbClr val="FF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79" name="Freeform 10">
                <a:extLst>
                  <a:ext uri="{FF2B5EF4-FFF2-40B4-BE49-F238E27FC236}">
                    <a16:creationId xmlns:a16="http://schemas.microsoft.com/office/drawing/2014/main" xmlns="" id="{DE8C849C-DA44-4EB9-4D61-071B6CCF9E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1407426"/>
                <a:ext cx="1536700" cy="1741488"/>
              </a:xfrm>
              <a:custGeom>
                <a:avLst/>
                <a:gdLst>
                  <a:gd name="T0" fmla="*/ 0 w 1935"/>
                  <a:gd name="T1" fmla="*/ 2147483647 h 2193"/>
                  <a:gd name="T2" fmla="*/ 2147483647 w 1935"/>
                  <a:gd name="T3" fmla="*/ 2147483647 h 2193"/>
                  <a:gd name="T4" fmla="*/ 2147483647 w 1935"/>
                  <a:gd name="T5" fmla="*/ 2147483647 h 2193"/>
                  <a:gd name="T6" fmla="*/ 2147483647 w 1935"/>
                  <a:gd name="T7" fmla="*/ 2147483647 h 2193"/>
                  <a:gd name="T8" fmla="*/ 2147483647 w 1935"/>
                  <a:gd name="T9" fmla="*/ 2147483647 h 2193"/>
                  <a:gd name="T10" fmla="*/ 2147483647 w 1935"/>
                  <a:gd name="T11" fmla="*/ 0 h 2193"/>
                  <a:gd name="T12" fmla="*/ 0 w 1935"/>
                  <a:gd name="T13" fmla="*/ 2147483647 h 2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5"/>
                  <a:gd name="T22" fmla="*/ 0 h 2193"/>
                  <a:gd name="T23" fmla="*/ 1935 w 1935"/>
                  <a:gd name="T24" fmla="*/ 2193 h 2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5" h="2193">
                    <a:moveTo>
                      <a:pt x="0" y="2193"/>
                    </a:moveTo>
                    <a:lnTo>
                      <a:pt x="1935" y="352"/>
                    </a:lnTo>
                    <a:lnTo>
                      <a:pt x="1839" y="258"/>
                    </a:lnTo>
                    <a:lnTo>
                      <a:pt x="1739" y="166"/>
                    </a:lnTo>
                    <a:lnTo>
                      <a:pt x="1634" y="81"/>
                    </a:lnTo>
                    <a:lnTo>
                      <a:pt x="1524" y="0"/>
                    </a:lnTo>
                    <a:lnTo>
                      <a:pt x="0" y="2193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0" name="Freeform 11">
                <a:extLst>
                  <a:ext uri="{FF2B5EF4-FFF2-40B4-BE49-F238E27FC236}">
                    <a16:creationId xmlns:a16="http://schemas.microsoft.com/office/drawing/2014/main" xmlns="" id="{231310AB-11F7-C11B-D7CB-27BFD9A907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1686826"/>
                <a:ext cx="1798638" cy="1462088"/>
              </a:xfrm>
              <a:custGeom>
                <a:avLst/>
                <a:gdLst>
                  <a:gd name="T0" fmla="*/ 0 w 2266"/>
                  <a:gd name="T1" fmla="*/ 2147483647 h 1841"/>
                  <a:gd name="T2" fmla="*/ 2147483647 w 2266"/>
                  <a:gd name="T3" fmla="*/ 2147483647 h 1841"/>
                  <a:gd name="T4" fmla="*/ 2147483647 w 2266"/>
                  <a:gd name="T5" fmla="*/ 2147483647 h 1841"/>
                  <a:gd name="T6" fmla="*/ 2147483647 w 2266"/>
                  <a:gd name="T7" fmla="*/ 2147483647 h 1841"/>
                  <a:gd name="T8" fmla="*/ 2147483647 w 2266"/>
                  <a:gd name="T9" fmla="*/ 2147483647 h 1841"/>
                  <a:gd name="T10" fmla="*/ 2147483647 w 2266"/>
                  <a:gd name="T11" fmla="*/ 0 h 1841"/>
                  <a:gd name="T12" fmla="*/ 0 w 2266"/>
                  <a:gd name="T13" fmla="*/ 2147483647 h 18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6"/>
                  <a:gd name="T22" fmla="*/ 0 h 1841"/>
                  <a:gd name="T23" fmla="*/ 2266 w 2266"/>
                  <a:gd name="T24" fmla="*/ 1841 h 18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6" h="1841">
                    <a:moveTo>
                      <a:pt x="0" y="1841"/>
                    </a:moveTo>
                    <a:lnTo>
                      <a:pt x="2266" y="428"/>
                    </a:lnTo>
                    <a:lnTo>
                      <a:pt x="2191" y="315"/>
                    </a:lnTo>
                    <a:lnTo>
                      <a:pt x="2110" y="205"/>
                    </a:lnTo>
                    <a:lnTo>
                      <a:pt x="2026" y="102"/>
                    </a:lnTo>
                    <a:lnTo>
                      <a:pt x="1935" y="0"/>
                    </a:lnTo>
                    <a:lnTo>
                      <a:pt x="0" y="1841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1" name="Freeform 12">
                <a:extLst>
                  <a:ext uri="{FF2B5EF4-FFF2-40B4-BE49-F238E27FC236}">
                    <a16:creationId xmlns:a16="http://schemas.microsoft.com/office/drawing/2014/main" xmlns="" id="{48291C6E-AA0A-E526-2BD3-3B8A3C2C05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2026551"/>
                <a:ext cx="1987550" cy="1122363"/>
              </a:xfrm>
              <a:custGeom>
                <a:avLst/>
                <a:gdLst>
                  <a:gd name="T0" fmla="*/ 0 w 2504"/>
                  <a:gd name="T1" fmla="*/ 2147483647 h 1413"/>
                  <a:gd name="T2" fmla="*/ 2147483647 w 2504"/>
                  <a:gd name="T3" fmla="*/ 2147483647 h 1413"/>
                  <a:gd name="T4" fmla="*/ 2147483647 w 2504"/>
                  <a:gd name="T5" fmla="*/ 2147483647 h 1413"/>
                  <a:gd name="T6" fmla="*/ 2147483647 w 2504"/>
                  <a:gd name="T7" fmla="*/ 2147483647 h 1413"/>
                  <a:gd name="T8" fmla="*/ 2147483647 w 2504"/>
                  <a:gd name="T9" fmla="*/ 2147483647 h 1413"/>
                  <a:gd name="T10" fmla="*/ 2147483647 w 2504"/>
                  <a:gd name="T11" fmla="*/ 0 h 1413"/>
                  <a:gd name="T12" fmla="*/ 0 w 2504"/>
                  <a:gd name="T13" fmla="*/ 2147483647 h 14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04"/>
                  <a:gd name="T22" fmla="*/ 0 h 1413"/>
                  <a:gd name="T23" fmla="*/ 2504 w 2504"/>
                  <a:gd name="T24" fmla="*/ 1413 h 14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04" h="1413">
                    <a:moveTo>
                      <a:pt x="0" y="1413"/>
                    </a:moveTo>
                    <a:lnTo>
                      <a:pt x="2504" y="486"/>
                    </a:lnTo>
                    <a:lnTo>
                      <a:pt x="2454" y="359"/>
                    </a:lnTo>
                    <a:lnTo>
                      <a:pt x="2396" y="236"/>
                    </a:lnTo>
                    <a:lnTo>
                      <a:pt x="2335" y="117"/>
                    </a:lnTo>
                    <a:lnTo>
                      <a:pt x="2266" y="0"/>
                    </a:lnTo>
                    <a:lnTo>
                      <a:pt x="0" y="1413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2" name="Freeform 13">
                <a:extLst>
                  <a:ext uri="{FF2B5EF4-FFF2-40B4-BE49-F238E27FC236}">
                    <a16:creationId xmlns:a16="http://schemas.microsoft.com/office/drawing/2014/main" xmlns="" id="{20BD7D4E-4A98-9F22-A6CB-6B5E17353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2412313"/>
                <a:ext cx="2093913" cy="736600"/>
              </a:xfrm>
              <a:custGeom>
                <a:avLst/>
                <a:gdLst>
                  <a:gd name="T0" fmla="*/ 0 w 2638"/>
                  <a:gd name="T1" fmla="*/ 2147483647 h 927"/>
                  <a:gd name="T2" fmla="*/ 2147483647 w 2638"/>
                  <a:gd name="T3" fmla="*/ 2147483647 h 927"/>
                  <a:gd name="T4" fmla="*/ 2147483647 w 2638"/>
                  <a:gd name="T5" fmla="*/ 2147483647 h 927"/>
                  <a:gd name="T6" fmla="*/ 2147483647 w 2638"/>
                  <a:gd name="T7" fmla="*/ 2147483647 h 927"/>
                  <a:gd name="T8" fmla="*/ 2147483647 w 2638"/>
                  <a:gd name="T9" fmla="*/ 2147483647 h 927"/>
                  <a:gd name="T10" fmla="*/ 2147483647 w 2638"/>
                  <a:gd name="T11" fmla="*/ 0 h 927"/>
                  <a:gd name="T12" fmla="*/ 0 w 2638"/>
                  <a:gd name="T13" fmla="*/ 2147483647 h 9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38"/>
                  <a:gd name="T22" fmla="*/ 0 h 927"/>
                  <a:gd name="T23" fmla="*/ 2638 w 2638"/>
                  <a:gd name="T24" fmla="*/ 927 h 9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38" h="927">
                    <a:moveTo>
                      <a:pt x="0" y="927"/>
                    </a:moveTo>
                    <a:lnTo>
                      <a:pt x="2638" y="522"/>
                    </a:lnTo>
                    <a:lnTo>
                      <a:pt x="2615" y="390"/>
                    </a:lnTo>
                    <a:lnTo>
                      <a:pt x="2584" y="257"/>
                    </a:lnTo>
                    <a:lnTo>
                      <a:pt x="2548" y="126"/>
                    </a:lnTo>
                    <a:lnTo>
                      <a:pt x="2504" y="0"/>
                    </a:lnTo>
                    <a:lnTo>
                      <a:pt x="0" y="927"/>
                    </a:lnTo>
                    <a:close/>
                  </a:path>
                </a:pathLst>
              </a:custGeom>
              <a:solidFill>
                <a:srgbClr val="426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3" name="Freeform 14">
                <a:extLst>
                  <a:ext uri="{FF2B5EF4-FFF2-40B4-BE49-F238E27FC236}">
                    <a16:creationId xmlns:a16="http://schemas.microsoft.com/office/drawing/2014/main" xmlns="" id="{FE218E32-7784-D38A-B375-E000AA7B9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2826651"/>
                <a:ext cx="2119313" cy="428625"/>
              </a:xfrm>
              <a:custGeom>
                <a:avLst/>
                <a:gdLst>
                  <a:gd name="T0" fmla="*/ 0 w 2671"/>
                  <a:gd name="T1" fmla="*/ 2147483647 h 540"/>
                  <a:gd name="T2" fmla="*/ 2147483647 w 2671"/>
                  <a:gd name="T3" fmla="*/ 2147483647 h 540"/>
                  <a:gd name="T4" fmla="*/ 2147483647 w 2671"/>
                  <a:gd name="T5" fmla="*/ 2147483647 h 540"/>
                  <a:gd name="T6" fmla="*/ 2147483647 w 2671"/>
                  <a:gd name="T7" fmla="*/ 2147483647 h 540"/>
                  <a:gd name="T8" fmla="*/ 2147483647 w 2671"/>
                  <a:gd name="T9" fmla="*/ 2147483647 h 540"/>
                  <a:gd name="T10" fmla="*/ 2147483647 w 2671"/>
                  <a:gd name="T11" fmla="*/ 0 h 540"/>
                  <a:gd name="T12" fmla="*/ 0 w 2671"/>
                  <a:gd name="T13" fmla="*/ 2147483647 h 5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71"/>
                  <a:gd name="T22" fmla="*/ 0 h 540"/>
                  <a:gd name="T23" fmla="*/ 2671 w 2671"/>
                  <a:gd name="T24" fmla="*/ 540 h 5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71" h="540">
                    <a:moveTo>
                      <a:pt x="0" y="405"/>
                    </a:moveTo>
                    <a:lnTo>
                      <a:pt x="2667" y="540"/>
                    </a:lnTo>
                    <a:lnTo>
                      <a:pt x="2671" y="405"/>
                    </a:lnTo>
                    <a:lnTo>
                      <a:pt x="2667" y="269"/>
                    </a:lnTo>
                    <a:lnTo>
                      <a:pt x="2655" y="134"/>
                    </a:lnTo>
                    <a:lnTo>
                      <a:pt x="2638" y="0"/>
                    </a:lnTo>
                    <a:lnTo>
                      <a:pt x="0" y="40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4" name="Freeform 15">
                <a:extLst>
                  <a:ext uri="{FF2B5EF4-FFF2-40B4-BE49-F238E27FC236}">
                    <a16:creationId xmlns:a16="http://schemas.microsoft.com/office/drawing/2014/main" xmlns="" id="{703165F3-F3D1-387C-BB73-4A901172F0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3148913"/>
                <a:ext cx="2116138" cy="530225"/>
              </a:xfrm>
              <a:custGeom>
                <a:avLst/>
                <a:gdLst>
                  <a:gd name="T0" fmla="*/ 0 w 2667"/>
                  <a:gd name="T1" fmla="*/ 0 h 668"/>
                  <a:gd name="T2" fmla="*/ 2147483647 w 2667"/>
                  <a:gd name="T3" fmla="*/ 2147483647 h 668"/>
                  <a:gd name="T4" fmla="*/ 2147483647 w 2667"/>
                  <a:gd name="T5" fmla="*/ 2147483647 h 668"/>
                  <a:gd name="T6" fmla="*/ 2147483647 w 2667"/>
                  <a:gd name="T7" fmla="*/ 2147483647 h 668"/>
                  <a:gd name="T8" fmla="*/ 2147483647 w 2667"/>
                  <a:gd name="T9" fmla="*/ 2147483647 h 668"/>
                  <a:gd name="T10" fmla="*/ 2147483647 w 2667"/>
                  <a:gd name="T11" fmla="*/ 2147483647 h 668"/>
                  <a:gd name="T12" fmla="*/ 0 w 2667"/>
                  <a:gd name="T13" fmla="*/ 0 h 6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67"/>
                  <a:gd name="T22" fmla="*/ 0 h 668"/>
                  <a:gd name="T23" fmla="*/ 2667 w 2667"/>
                  <a:gd name="T24" fmla="*/ 668 h 6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67" h="668">
                    <a:moveTo>
                      <a:pt x="0" y="0"/>
                    </a:moveTo>
                    <a:lnTo>
                      <a:pt x="2584" y="668"/>
                    </a:lnTo>
                    <a:lnTo>
                      <a:pt x="2615" y="538"/>
                    </a:lnTo>
                    <a:lnTo>
                      <a:pt x="2638" y="403"/>
                    </a:lnTo>
                    <a:lnTo>
                      <a:pt x="2655" y="269"/>
                    </a:lnTo>
                    <a:lnTo>
                      <a:pt x="2667" y="1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5" name="Freeform 16">
                <a:extLst>
                  <a:ext uri="{FF2B5EF4-FFF2-40B4-BE49-F238E27FC236}">
                    <a16:creationId xmlns:a16="http://schemas.microsoft.com/office/drawing/2014/main" xmlns="" id="{5534B7B6-3B5E-80D2-D63D-213584F96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3148913"/>
                <a:ext cx="2051050" cy="931863"/>
              </a:xfrm>
              <a:custGeom>
                <a:avLst/>
                <a:gdLst>
                  <a:gd name="T0" fmla="*/ 0 w 2584"/>
                  <a:gd name="T1" fmla="*/ 0 h 1175"/>
                  <a:gd name="T2" fmla="*/ 2147483647 w 2584"/>
                  <a:gd name="T3" fmla="*/ 2147483647 h 1175"/>
                  <a:gd name="T4" fmla="*/ 2147483647 w 2584"/>
                  <a:gd name="T5" fmla="*/ 2147483647 h 1175"/>
                  <a:gd name="T6" fmla="*/ 2147483647 w 2584"/>
                  <a:gd name="T7" fmla="*/ 2147483647 h 1175"/>
                  <a:gd name="T8" fmla="*/ 2147483647 w 2584"/>
                  <a:gd name="T9" fmla="*/ 2147483647 h 1175"/>
                  <a:gd name="T10" fmla="*/ 2147483647 w 2584"/>
                  <a:gd name="T11" fmla="*/ 2147483647 h 1175"/>
                  <a:gd name="T12" fmla="*/ 0 w 2584"/>
                  <a:gd name="T13" fmla="*/ 0 h 1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84"/>
                  <a:gd name="T22" fmla="*/ 0 h 1175"/>
                  <a:gd name="T23" fmla="*/ 2584 w 2584"/>
                  <a:gd name="T24" fmla="*/ 1175 h 11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84" h="1175">
                    <a:moveTo>
                      <a:pt x="0" y="0"/>
                    </a:moveTo>
                    <a:lnTo>
                      <a:pt x="2396" y="1175"/>
                    </a:lnTo>
                    <a:lnTo>
                      <a:pt x="2454" y="1052"/>
                    </a:lnTo>
                    <a:lnTo>
                      <a:pt x="2504" y="928"/>
                    </a:lnTo>
                    <a:lnTo>
                      <a:pt x="2548" y="799"/>
                    </a:lnTo>
                    <a:lnTo>
                      <a:pt x="2584" y="6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6" name="Freeform 17">
                <a:extLst>
                  <a:ext uri="{FF2B5EF4-FFF2-40B4-BE49-F238E27FC236}">
                    <a16:creationId xmlns:a16="http://schemas.microsoft.com/office/drawing/2014/main" xmlns="" id="{842CF5EB-4722-C798-0D71-51BA73E6D9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3148913"/>
                <a:ext cx="1901825" cy="1296988"/>
              </a:xfrm>
              <a:custGeom>
                <a:avLst/>
                <a:gdLst>
                  <a:gd name="T0" fmla="*/ 0 w 2396"/>
                  <a:gd name="T1" fmla="*/ 0 h 1634"/>
                  <a:gd name="T2" fmla="*/ 2147483647 w 2396"/>
                  <a:gd name="T3" fmla="*/ 2147483647 h 1634"/>
                  <a:gd name="T4" fmla="*/ 2147483647 w 2396"/>
                  <a:gd name="T5" fmla="*/ 2147483647 h 1634"/>
                  <a:gd name="T6" fmla="*/ 2147483647 w 2396"/>
                  <a:gd name="T7" fmla="*/ 2147483647 h 1634"/>
                  <a:gd name="T8" fmla="*/ 2147483647 w 2396"/>
                  <a:gd name="T9" fmla="*/ 2147483647 h 1634"/>
                  <a:gd name="T10" fmla="*/ 2147483647 w 2396"/>
                  <a:gd name="T11" fmla="*/ 2147483647 h 1634"/>
                  <a:gd name="T12" fmla="*/ 0 w 2396"/>
                  <a:gd name="T13" fmla="*/ 0 h 1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96"/>
                  <a:gd name="T22" fmla="*/ 0 h 1634"/>
                  <a:gd name="T23" fmla="*/ 2396 w 2396"/>
                  <a:gd name="T24" fmla="*/ 1634 h 1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96" h="1634">
                    <a:moveTo>
                      <a:pt x="0" y="0"/>
                    </a:moveTo>
                    <a:lnTo>
                      <a:pt x="2110" y="1634"/>
                    </a:lnTo>
                    <a:lnTo>
                      <a:pt x="2191" y="1525"/>
                    </a:lnTo>
                    <a:lnTo>
                      <a:pt x="2266" y="1412"/>
                    </a:lnTo>
                    <a:lnTo>
                      <a:pt x="2335" y="1296"/>
                    </a:lnTo>
                    <a:lnTo>
                      <a:pt x="2396" y="11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7" name="Freeform 18">
                <a:extLst>
                  <a:ext uri="{FF2B5EF4-FFF2-40B4-BE49-F238E27FC236}">
                    <a16:creationId xmlns:a16="http://schemas.microsoft.com/office/drawing/2014/main" xmlns="" id="{61CE2BE9-CD06-3A45-2010-67014C727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3148913"/>
                <a:ext cx="1674813" cy="1606550"/>
              </a:xfrm>
              <a:custGeom>
                <a:avLst/>
                <a:gdLst>
                  <a:gd name="T0" fmla="*/ 0 w 2110"/>
                  <a:gd name="T1" fmla="*/ 0 h 2026"/>
                  <a:gd name="T2" fmla="*/ 2147483647 w 2110"/>
                  <a:gd name="T3" fmla="*/ 2147483647 h 2026"/>
                  <a:gd name="T4" fmla="*/ 2147483647 w 2110"/>
                  <a:gd name="T5" fmla="*/ 2147483647 h 2026"/>
                  <a:gd name="T6" fmla="*/ 2147483647 w 2110"/>
                  <a:gd name="T7" fmla="*/ 2147483647 h 2026"/>
                  <a:gd name="T8" fmla="*/ 2147483647 w 2110"/>
                  <a:gd name="T9" fmla="*/ 2147483647 h 2026"/>
                  <a:gd name="T10" fmla="*/ 2147483647 w 2110"/>
                  <a:gd name="T11" fmla="*/ 2147483647 h 2026"/>
                  <a:gd name="T12" fmla="*/ 0 w 2110"/>
                  <a:gd name="T13" fmla="*/ 0 h 20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0"/>
                  <a:gd name="T22" fmla="*/ 0 h 2026"/>
                  <a:gd name="T23" fmla="*/ 2110 w 2110"/>
                  <a:gd name="T24" fmla="*/ 2026 h 20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0" h="2026">
                    <a:moveTo>
                      <a:pt x="0" y="0"/>
                    </a:moveTo>
                    <a:lnTo>
                      <a:pt x="1739" y="2026"/>
                    </a:lnTo>
                    <a:lnTo>
                      <a:pt x="1839" y="1936"/>
                    </a:lnTo>
                    <a:lnTo>
                      <a:pt x="1935" y="1840"/>
                    </a:lnTo>
                    <a:lnTo>
                      <a:pt x="2026" y="1740"/>
                    </a:lnTo>
                    <a:lnTo>
                      <a:pt x="2110" y="16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8" name="Freeform 19">
                <a:extLst>
                  <a:ext uri="{FF2B5EF4-FFF2-40B4-BE49-F238E27FC236}">
                    <a16:creationId xmlns:a16="http://schemas.microsoft.com/office/drawing/2014/main" xmlns="" id="{015920FD-8FB1-EF8F-12E5-92B7E033D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3148913"/>
                <a:ext cx="1381125" cy="1852613"/>
              </a:xfrm>
              <a:custGeom>
                <a:avLst/>
                <a:gdLst>
                  <a:gd name="T0" fmla="*/ 0 w 1739"/>
                  <a:gd name="T1" fmla="*/ 0 h 2335"/>
                  <a:gd name="T2" fmla="*/ 2147483647 w 1739"/>
                  <a:gd name="T3" fmla="*/ 2147483647 h 2335"/>
                  <a:gd name="T4" fmla="*/ 2147483647 w 1739"/>
                  <a:gd name="T5" fmla="*/ 2147483647 h 2335"/>
                  <a:gd name="T6" fmla="*/ 2147483647 w 1739"/>
                  <a:gd name="T7" fmla="*/ 2147483647 h 2335"/>
                  <a:gd name="T8" fmla="*/ 2147483647 w 1739"/>
                  <a:gd name="T9" fmla="*/ 2147483647 h 2335"/>
                  <a:gd name="T10" fmla="*/ 2147483647 w 1739"/>
                  <a:gd name="T11" fmla="*/ 2147483647 h 2335"/>
                  <a:gd name="T12" fmla="*/ 0 w 1739"/>
                  <a:gd name="T13" fmla="*/ 0 h 23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39"/>
                  <a:gd name="T22" fmla="*/ 0 h 2335"/>
                  <a:gd name="T23" fmla="*/ 1739 w 1739"/>
                  <a:gd name="T24" fmla="*/ 2335 h 23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39" h="2335">
                    <a:moveTo>
                      <a:pt x="0" y="0"/>
                    </a:moveTo>
                    <a:lnTo>
                      <a:pt x="1296" y="2335"/>
                    </a:lnTo>
                    <a:lnTo>
                      <a:pt x="1411" y="2266"/>
                    </a:lnTo>
                    <a:lnTo>
                      <a:pt x="1524" y="2191"/>
                    </a:lnTo>
                    <a:lnTo>
                      <a:pt x="1634" y="2112"/>
                    </a:lnTo>
                    <a:lnTo>
                      <a:pt x="1739" y="20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89" name="Freeform 20">
                <a:extLst>
                  <a:ext uri="{FF2B5EF4-FFF2-40B4-BE49-F238E27FC236}">
                    <a16:creationId xmlns:a16="http://schemas.microsoft.com/office/drawing/2014/main" xmlns="" id="{060FA1EE-B4B8-984E-875E-9BE21C5A4B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3148913"/>
                <a:ext cx="1028700" cy="2022475"/>
              </a:xfrm>
              <a:custGeom>
                <a:avLst/>
                <a:gdLst>
                  <a:gd name="T0" fmla="*/ 0 w 1296"/>
                  <a:gd name="T1" fmla="*/ 0 h 2548"/>
                  <a:gd name="T2" fmla="*/ 2147483647 w 1296"/>
                  <a:gd name="T3" fmla="*/ 2147483647 h 2548"/>
                  <a:gd name="T4" fmla="*/ 2147483647 w 1296"/>
                  <a:gd name="T5" fmla="*/ 2147483647 h 2548"/>
                  <a:gd name="T6" fmla="*/ 2147483647 w 1296"/>
                  <a:gd name="T7" fmla="*/ 2147483647 h 2548"/>
                  <a:gd name="T8" fmla="*/ 2147483647 w 1296"/>
                  <a:gd name="T9" fmla="*/ 2147483647 h 2548"/>
                  <a:gd name="T10" fmla="*/ 2147483647 w 1296"/>
                  <a:gd name="T11" fmla="*/ 2147483647 h 2548"/>
                  <a:gd name="T12" fmla="*/ 0 w 1296"/>
                  <a:gd name="T13" fmla="*/ 0 h 25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6"/>
                  <a:gd name="T22" fmla="*/ 0 h 2548"/>
                  <a:gd name="T23" fmla="*/ 1296 w 1296"/>
                  <a:gd name="T24" fmla="*/ 2548 h 25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6" h="2548">
                    <a:moveTo>
                      <a:pt x="0" y="0"/>
                    </a:moveTo>
                    <a:lnTo>
                      <a:pt x="799" y="2548"/>
                    </a:lnTo>
                    <a:lnTo>
                      <a:pt x="927" y="2504"/>
                    </a:lnTo>
                    <a:lnTo>
                      <a:pt x="1052" y="2454"/>
                    </a:lnTo>
                    <a:lnTo>
                      <a:pt x="1175" y="2397"/>
                    </a:lnTo>
                    <a:lnTo>
                      <a:pt x="1296" y="23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74C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0" name="Freeform 21">
                <a:extLst>
                  <a:ext uri="{FF2B5EF4-FFF2-40B4-BE49-F238E27FC236}">
                    <a16:creationId xmlns:a16="http://schemas.microsoft.com/office/drawing/2014/main" xmlns="" id="{8A9F8A0C-2873-0962-A0C6-DF1DD899C5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454" y="3148913"/>
                <a:ext cx="633413" cy="2106613"/>
              </a:xfrm>
              <a:custGeom>
                <a:avLst/>
                <a:gdLst>
                  <a:gd name="T0" fmla="*/ 0 w 799"/>
                  <a:gd name="T1" fmla="*/ 0 h 2656"/>
                  <a:gd name="T2" fmla="*/ 2147483647 w 799"/>
                  <a:gd name="T3" fmla="*/ 2147483647 h 2656"/>
                  <a:gd name="T4" fmla="*/ 2147483647 w 799"/>
                  <a:gd name="T5" fmla="*/ 2147483647 h 2656"/>
                  <a:gd name="T6" fmla="*/ 2147483647 w 799"/>
                  <a:gd name="T7" fmla="*/ 2147483647 h 2656"/>
                  <a:gd name="T8" fmla="*/ 2147483647 w 799"/>
                  <a:gd name="T9" fmla="*/ 2147483647 h 2656"/>
                  <a:gd name="T10" fmla="*/ 2147483647 w 799"/>
                  <a:gd name="T11" fmla="*/ 2147483647 h 2656"/>
                  <a:gd name="T12" fmla="*/ 0 w 799"/>
                  <a:gd name="T13" fmla="*/ 0 h 26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99"/>
                  <a:gd name="T22" fmla="*/ 0 h 2656"/>
                  <a:gd name="T23" fmla="*/ 799 w 799"/>
                  <a:gd name="T24" fmla="*/ 2656 h 26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99" h="2656">
                    <a:moveTo>
                      <a:pt x="0" y="0"/>
                    </a:moveTo>
                    <a:lnTo>
                      <a:pt x="269" y="2656"/>
                    </a:lnTo>
                    <a:lnTo>
                      <a:pt x="403" y="2638"/>
                    </a:lnTo>
                    <a:lnTo>
                      <a:pt x="538" y="2615"/>
                    </a:lnTo>
                    <a:lnTo>
                      <a:pt x="668" y="2585"/>
                    </a:lnTo>
                    <a:lnTo>
                      <a:pt x="799" y="25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4B2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1" name="Freeform 22">
                <a:extLst>
                  <a:ext uri="{FF2B5EF4-FFF2-40B4-BE49-F238E27FC236}">
                    <a16:creationId xmlns:a16="http://schemas.microsoft.com/office/drawing/2014/main" xmlns="" id="{587DBBBC-0125-9425-4B1E-1CE9273AF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8141" y="3148913"/>
                <a:ext cx="427038" cy="2119313"/>
              </a:xfrm>
              <a:custGeom>
                <a:avLst/>
                <a:gdLst>
                  <a:gd name="T0" fmla="*/ 2147483647 w 540"/>
                  <a:gd name="T1" fmla="*/ 0 h 2671"/>
                  <a:gd name="T2" fmla="*/ 0 w 540"/>
                  <a:gd name="T3" fmla="*/ 2147483647 h 2671"/>
                  <a:gd name="T4" fmla="*/ 2147483647 w 540"/>
                  <a:gd name="T5" fmla="*/ 2147483647 h 2671"/>
                  <a:gd name="T6" fmla="*/ 2147483647 w 540"/>
                  <a:gd name="T7" fmla="*/ 2147483647 h 2671"/>
                  <a:gd name="T8" fmla="*/ 2147483647 w 540"/>
                  <a:gd name="T9" fmla="*/ 2147483647 h 2671"/>
                  <a:gd name="T10" fmla="*/ 2147483647 w 540"/>
                  <a:gd name="T11" fmla="*/ 2147483647 h 2671"/>
                  <a:gd name="T12" fmla="*/ 2147483647 w 540"/>
                  <a:gd name="T13" fmla="*/ 0 h 2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40"/>
                  <a:gd name="T22" fmla="*/ 0 h 2671"/>
                  <a:gd name="T23" fmla="*/ 540 w 540"/>
                  <a:gd name="T24" fmla="*/ 2671 h 2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40" h="2671">
                    <a:moveTo>
                      <a:pt x="271" y="0"/>
                    </a:moveTo>
                    <a:lnTo>
                      <a:pt x="0" y="2656"/>
                    </a:lnTo>
                    <a:lnTo>
                      <a:pt x="135" y="2667"/>
                    </a:lnTo>
                    <a:lnTo>
                      <a:pt x="271" y="2671"/>
                    </a:lnTo>
                    <a:lnTo>
                      <a:pt x="405" y="2667"/>
                    </a:lnTo>
                    <a:lnTo>
                      <a:pt x="540" y="2656"/>
                    </a:ln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2" name="Freeform 23">
                <a:extLst>
                  <a:ext uri="{FF2B5EF4-FFF2-40B4-BE49-F238E27FC236}">
                    <a16:creationId xmlns:a16="http://schemas.microsoft.com/office/drawing/2014/main" xmlns="" id="{2A2DB59B-1CCA-36AE-D219-E982846B31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7454" y="3148913"/>
                <a:ext cx="635000" cy="2106613"/>
              </a:xfrm>
              <a:custGeom>
                <a:avLst/>
                <a:gdLst>
                  <a:gd name="T0" fmla="*/ 2147483647 w 801"/>
                  <a:gd name="T1" fmla="*/ 0 h 2656"/>
                  <a:gd name="T2" fmla="*/ 0 w 801"/>
                  <a:gd name="T3" fmla="*/ 2147483647 h 2656"/>
                  <a:gd name="T4" fmla="*/ 2147483647 w 801"/>
                  <a:gd name="T5" fmla="*/ 2147483647 h 2656"/>
                  <a:gd name="T6" fmla="*/ 2147483647 w 801"/>
                  <a:gd name="T7" fmla="*/ 2147483647 h 2656"/>
                  <a:gd name="T8" fmla="*/ 2147483647 w 801"/>
                  <a:gd name="T9" fmla="*/ 2147483647 h 2656"/>
                  <a:gd name="T10" fmla="*/ 2147483647 w 801"/>
                  <a:gd name="T11" fmla="*/ 2147483647 h 2656"/>
                  <a:gd name="T12" fmla="*/ 2147483647 w 801"/>
                  <a:gd name="T13" fmla="*/ 0 h 26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01"/>
                  <a:gd name="T22" fmla="*/ 0 h 2656"/>
                  <a:gd name="T23" fmla="*/ 801 w 801"/>
                  <a:gd name="T24" fmla="*/ 2656 h 26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01" h="2656">
                    <a:moveTo>
                      <a:pt x="801" y="0"/>
                    </a:moveTo>
                    <a:lnTo>
                      <a:pt x="0" y="2548"/>
                    </a:lnTo>
                    <a:lnTo>
                      <a:pt x="131" y="2585"/>
                    </a:lnTo>
                    <a:lnTo>
                      <a:pt x="263" y="2615"/>
                    </a:lnTo>
                    <a:lnTo>
                      <a:pt x="396" y="2638"/>
                    </a:lnTo>
                    <a:lnTo>
                      <a:pt x="530" y="2656"/>
                    </a:lnTo>
                    <a:lnTo>
                      <a:pt x="80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3" name="Freeform 24">
                <a:extLst>
                  <a:ext uri="{FF2B5EF4-FFF2-40B4-BE49-F238E27FC236}">
                    <a16:creationId xmlns:a16="http://schemas.microsoft.com/office/drawing/2014/main" xmlns="" id="{99BC549C-6BBD-DF5D-8AF2-0FBA0F85F1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4033" y="3148913"/>
                <a:ext cx="1028700" cy="2022475"/>
              </a:xfrm>
              <a:custGeom>
                <a:avLst/>
                <a:gdLst>
                  <a:gd name="T0" fmla="*/ 2147483647 w 1296"/>
                  <a:gd name="T1" fmla="*/ 0 h 2548"/>
                  <a:gd name="T2" fmla="*/ 0 w 1296"/>
                  <a:gd name="T3" fmla="*/ 2147483647 h 2548"/>
                  <a:gd name="T4" fmla="*/ 2147483647 w 1296"/>
                  <a:gd name="T5" fmla="*/ 2147483647 h 2548"/>
                  <a:gd name="T6" fmla="*/ 2147483647 w 1296"/>
                  <a:gd name="T7" fmla="*/ 2147483647 h 2548"/>
                  <a:gd name="T8" fmla="*/ 2147483647 w 1296"/>
                  <a:gd name="T9" fmla="*/ 2147483647 h 2548"/>
                  <a:gd name="T10" fmla="*/ 2147483647 w 1296"/>
                  <a:gd name="T11" fmla="*/ 2147483647 h 2548"/>
                  <a:gd name="T12" fmla="*/ 2147483647 w 1296"/>
                  <a:gd name="T13" fmla="*/ 0 h 25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96"/>
                  <a:gd name="T22" fmla="*/ 0 h 2548"/>
                  <a:gd name="T23" fmla="*/ 1296 w 1296"/>
                  <a:gd name="T24" fmla="*/ 2548 h 25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96" h="2548">
                    <a:moveTo>
                      <a:pt x="1296" y="0"/>
                    </a:moveTo>
                    <a:lnTo>
                      <a:pt x="0" y="2335"/>
                    </a:lnTo>
                    <a:lnTo>
                      <a:pt x="119" y="2397"/>
                    </a:lnTo>
                    <a:lnTo>
                      <a:pt x="242" y="2454"/>
                    </a:lnTo>
                    <a:lnTo>
                      <a:pt x="369" y="2504"/>
                    </a:lnTo>
                    <a:lnTo>
                      <a:pt x="495" y="2548"/>
                    </a:lnTo>
                    <a:lnTo>
                      <a:pt x="1296" y="0"/>
                    </a:lnTo>
                    <a:close/>
                  </a:path>
                </a:pathLst>
              </a:custGeom>
              <a:solidFill>
                <a:srgbClr val="FF66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4" name="Freeform 25">
                <a:extLst>
                  <a:ext uri="{FF2B5EF4-FFF2-40B4-BE49-F238E27FC236}">
                    <a16:creationId xmlns:a16="http://schemas.microsoft.com/office/drawing/2014/main" xmlns="" id="{B12EC9FC-3494-6F60-EC04-3FF022982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1329" y="3148913"/>
                <a:ext cx="1381125" cy="1852613"/>
              </a:xfrm>
              <a:custGeom>
                <a:avLst/>
                <a:gdLst>
                  <a:gd name="T0" fmla="*/ 2147483647 w 1740"/>
                  <a:gd name="T1" fmla="*/ 0 h 2335"/>
                  <a:gd name="T2" fmla="*/ 0 w 1740"/>
                  <a:gd name="T3" fmla="*/ 2147483647 h 2335"/>
                  <a:gd name="T4" fmla="*/ 2147483647 w 1740"/>
                  <a:gd name="T5" fmla="*/ 2147483647 h 2335"/>
                  <a:gd name="T6" fmla="*/ 2147483647 w 1740"/>
                  <a:gd name="T7" fmla="*/ 2147483647 h 2335"/>
                  <a:gd name="T8" fmla="*/ 2147483647 w 1740"/>
                  <a:gd name="T9" fmla="*/ 2147483647 h 2335"/>
                  <a:gd name="T10" fmla="*/ 2147483647 w 1740"/>
                  <a:gd name="T11" fmla="*/ 2147483647 h 2335"/>
                  <a:gd name="T12" fmla="*/ 2147483647 w 1740"/>
                  <a:gd name="T13" fmla="*/ 0 h 23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740"/>
                  <a:gd name="T22" fmla="*/ 0 h 2335"/>
                  <a:gd name="T23" fmla="*/ 1740 w 1740"/>
                  <a:gd name="T24" fmla="*/ 2335 h 233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740" h="2335">
                    <a:moveTo>
                      <a:pt x="1740" y="0"/>
                    </a:moveTo>
                    <a:lnTo>
                      <a:pt x="0" y="2026"/>
                    </a:lnTo>
                    <a:lnTo>
                      <a:pt x="104" y="2112"/>
                    </a:lnTo>
                    <a:lnTo>
                      <a:pt x="214" y="2191"/>
                    </a:lnTo>
                    <a:lnTo>
                      <a:pt x="327" y="2266"/>
                    </a:lnTo>
                    <a:lnTo>
                      <a:pt x="444" y="2335"/>
                    </a:lnTo>
                    <a:lnTo>
                      <a:pt x="1740" y="0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5" name="Freeform 26">
                <a:extLst>
                  <a:ext uri="{FF2B5EF4-FFF2-40B4-BE49-F238E27FC236}">
                    <a16:creationId xmlns:a16="http://schemas.microsoft.com/office/drawing/2014/main" xmlns="" id="{03832927-863B-E85B-ED8B-722D625FC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6054" y="3148913"/>
                <a:ext cx="1676400" cy="1606550"/>
              </a:xfrm>
              <a:custGeom>
                <a:avLst/>
                <a:gdLst>
                  <a:gd name="T0" fmla="*/ 2147483647 w 2112"/>
                  <a:gd name="T1" fmla="*/ 0 h 2026"/>
                  <a:gd name="T2" fmla="*/ 0 w 2112"/>
                  <a:gd name="T3" fmla="*/ 2147483647 h 2026"/>
                  <a:gd name="T4" fmla="*/ 2147483647 w 2112"/>
                  <a:gd name="T5" fmla="*/ 2147483647 h 2026"/>
                  <a:gd name="T6" fmla="*/ 2147483647 w 2112"/>
                  <a:gd name="T7" fmla="*/ 2147483647 h 2026"/>
                  <a:gd name="T8" fmla="*/ 2147483647 w 2112"/>
                  <a:gd name="T9" fmla="*/ 2147483647 h 2026"/>
                  <a:gd name="T10" fmla="*/ 2147483647 w 2112"/>
                  <a:gd name="T11" fmla="*/ 2147483647 h 2026"/>
                  <a:gd name="T12" fmla="*/ 2147483647 w 2112"/>
                  <a:gd name="T13" fmla="*/ 0 h 20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12"/>
                  <a:gd name="T22" fmla="*/ 0 h 2026"/>
                  <a:gd name="T23" fmla="*/ 2112 w 2112"/>
                  <a:gd name="T24" fmla="*/ 2026 h 202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12" h="2026">
                    <a:moveTo>
                      <a:pt x="2112" y="0"/>
                    </a:moveTo>
                    <a:lnTo>
                      <a:pt x="0" y="1634"/>
                    </a:lnTo>
                    <a:lnTo>
                      <a:pt x="84" y="1740"/>
                    </a:lnTo>
                    <a:lnTo>
                      <a:pt x="177" y="1840"/>
                    </a:lnTo>
                    <a:lnTo>
                      <a:pt x="271" y="1936"/>
                    </a:lnTo>
                    <a:lnTo>
                      <a:pt x="372" y="2026"/>
                    </a:lnTo>
                    <a:lnTo>
                      <a:pt x="2112" y="0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6" name="Freeform 27">
                <a:extLst>
                  <a:ext uri="{FF2B5EF4-FFF2-40B4-BE49-F238E27FC236}">
                    <a16:creationId xmlns:a16="http://schemas.microsoft.com/office/drawing/2014/main" xmlns="" id="{15F45CF1-DADF-C66F-B93D-528660074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9041" y="3148913"/>
                <a:ext cx="1903413" cy="1296988"/>
              </a:xfrm>
              <a:custGeom>
                <a:avLst/>
                <a:gdLst>
                  <a:gd name="T0" fmla="*/ 2147483647 w 2398"/>
                  <a:gd name="T1" fmla="*/ 0 h 1634"/>
                  <a:gd name="T2" fmla="*/ 0 w 2398"/>
                  <a:gd name="T3" fmla="*/ 2147483647 h 1634"/>
                  <a:gd name="T4" fmla="*/ 2147483647 w 2398"/>
                  <a:gd name="T5" fmla="*/ 2147483647 h 1634"/>
                  <a:gd name="T6" fmla="*/ 2147483647 w 2398"/>
                  <a:gd name="T7" fmla="*/ 2147483647 h 1634"/>
                  <a:gd name="T8" fmla="*/ 2147483647 w 2398"/>
                  <a:gd name="T9" fmla="*/ 2147483647 h 1634"/>
                  <a:gd name="T10" fmla="*/ 2147483647 w 2398"/>
                  <a:gd name="T11" fmla="*/ 2147483647 h 1634"/>
                  <a:gd name="T12" fmla="*/ 2147483647 w 2398"/>
                  <a:gd name="T13" fmla="*/ 0 h 16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398"/>
                  <a:gd name="T22" fmla="*/ 0 h 1634"/>
                  <a:gd name="T23" fmla="*/ 2398 w 2398"/>
                  <a:gd name="T24" fmla="*/ 1634 h 163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398" h="1634">
                    <a:moveTo>
                      <a:pt x="2398" y="0"/>
                    </a:moveTo>
                    <a:lnTo>
                      <a:pt x="0" y="1175"/>
                    </a:lnTo>
                    <a:lnTo>
                      <a:pt x="63" y="1296"/>
                    </a:lnTo>
                    <a:lnTo>
                      <a:pt x="130" y="1412"/>
                    </a:lnTo>
                    <a:lnTo>
                      <a:pt x="205" y="1525"/>
                    </a:lnTo>
                    <a:lnTo>
                      <a:pt x="286" y="1634"/>
                    </a:lnTo>
                    <a:lnTo>
                      <a:pt x="2398" y="0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7" name="Freeform 28">
                <a:extLst>
                  <a:ext uri="{FF2B5EF4-FFF2-40B4-BE49-F238E27FC236}">
                    <a16:creationId xmlns:a16="http://schemas.microsoft.com/office/drawing/2014/main" xmlns="" id="{E80D319C-EBD0-94E0-9723-DEB16A5D47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9816" y="3148913"/>
                <a:ext cx="2052638" cy="931863"/>
              </a:xfrm>
              <a:custGeom>
                <a:avLst/>
                <a:gdLst>
                  <a:gd name="T0" fmla="*/ 2147483647 w 2586"/>
                  <a:gd name="T1" fmla="*/ 0 h 1175"/>
                  <a:gd name="T2" fmla="*/ 0 w 2586"/>
                  <a:gd name="T3" fmla="*/ 2147483647 h 1175"/>
                  <a:gd name="T4" fmla="*/ 2147483647 w 2586"/>
                  <a:gd name="T5" fmla="*/ 2147483647 h 1175"/>
                  <a:gd name="T6" fmla="*/ 2147483647 w 2586"/>
                  <a:gd name="T7" fmla="*/ 2147483647 h 1175"/>
                  <a:gd name="T8" fmla="*/ 2147483647 w 2586"/>
                  <a:gd name="T9" fmla="*/ 2147483647 h 1175"/>
                  <a:gd name="T10" fmla="*/ 2147483647 w 2586"/>
                  <a:gd name="T11" fmla="*/ 2147483647 h 1175"/>
                  <a:gd name="T12" fmla="*/ 2147483647 w 2586"/>
                  <a:gd name="T13" fmla="*/ 0 h 11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86"/>
                  <a:gd name="T22" fmla="*/ 0 h 1175"/>
                  <a:gd name="T23" fmla="*/ 2586 w 2586"/>
                  <a:gd name="T24" fmla="*/ 1175 h 11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86" h="1175">
                    <a:moveTo>
                      <a:pt x="2586" y="0"/>
                    </a:moveTo>
                    <a:lnTo>
                      <a:pt x="0" y="668"/>
                    </a:lnTo>
                    <a:lnTo>
                      <a:pt x="38" y="799"/>
                    </a:lnTo>
                    <a:lnTo>
                      <a:pt x="80" y="928"/>
                    </a:lnTo>
                    <a:lnTo>
                      <a:pt x="130" y="1052"/>
                    </a:lnTo>
                    <a:lnTo>
                      <a:pt x="188" y="1175"/>
                    </a:lnTo>
                    <a:lnTo>
                      <a:pt x="2586" y="0"/>
                    </a:lnTo>
                    <a:close/>
                  </a:path>
                </a:pathLst>
              </a:custGeom>
              <a:solidFill>
                <a:srgbClr val="9480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8" name="Freeform 29">
                <a:extLst>
                  <a:ext uri="{FF2B5EF4-FFF2-40B4-BE49-F238E27FC236}">
                    <a16:creationId xmlns:a16="http://schemas.microsoft.com/office/drawing/2014/main" xmlns="" id="{64297C0A-6210-A640-F4E5-0E6DD227ED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316" y="3148913"/>
                <a:ext cx="2116138" cy="530225"/>
              </a:xfrm>
              <a:custGeom>
                <a:avLst/>
                <a:gdLst>
                  <a:gd name="T0" fmla="*/ 2147483647 w 2667"/>
                  <a:gd name="T1" fmla="*/ 0 h 668"/>
                  <a:gd name="T2" fmla="*/ 0 w 2667"/>
                  <a:gd name="T3" fmla="*/ 2147483647 h 668"/>
                  <a:gd name="T4" fmla="*/ 2147483647 w 2667"/>
                  <a:gd name="T5" fmla="*/ 2147483647 h 668"/>
                  <a:gd name="T6" fmla="*/ 2147483647 w 2667"/>
                  <a:gd name="T7" fmla="*/ 2147483647 h 668"/>
                  <a:gd name="T8" fmla="*/ 2147483647 w 2667"/>
                  <a:gd name="T9" fmla="*/ 2147483647 h 668"/>
                  <a:gd name="T10" fmla="*/ 2147483647 w 2667"/>
                  <a:gd name="T11" fmla="*/ 2147483647 h 668"/>
                  <a:gd name="T12" fmla="*/ 2147483647 w 2667"/>
                  <a:gd name="T13" fmla="*/ 0 h 6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67"/>
                  <a:gd name="T22" fmla="*/ 0 h 668"/>
                  <a:gd name="T23" fmla="*/ 2667 w 2667"/>
                  <a:gd name="T24" fmla="*/ 668 h 6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67" h="668">
                    <a:moveTo>
                      <a:pt x="2667" y="0"/>
                    </a:moveTo>
                    <a:lnTo>
                      <a:pt x="0" y="135"/>
                    </a:lnTo>
                    <a:lnTo>
                      <a:pt x="10" y="269"/>
                    </a:lnTo>
                    <a:lnTo>
                      <a:pt x="27" y="403"/>
                    </a:lnTo>
                    <a:lnTo>
                      <a:pt x="50" y="538"/>
                    </a:lnTo>
                    <a:lnTo>
                      <a:pt x="81" y="668"/>
                    </a:lnTo>
                    <a:lnTo>
                      <a:pt x="2667" y="0"/>
                    </a:lnTo>
                    <a:close/>
                  </a:path>
                </a:pathLst>
              </a:custGeom>
              <a:solidFill>
                <a:srgbClr val="70B7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399" name="Freeform 30">
                <a:extLst>
                  <a:ext uri="{FF2B5EF4-FFF2-40B4-BE49-F238E27FC236}">
                    <a16:creationId xmlns:a16="http://schemas.microsoft.com/office/drawing/2014/main" xmlns="" id="{9F3B4B7F-DA8F-414A-F038-F3CE4F0E6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141" y="2826651"/>
                <a:ext cx="2119313" cy="428625"/>
              </a:xfrm>
              <a:custGeom>
                <a:avLst/>
                <a:gdLst>
                  <a:gd name="T0" fmla="*/ 2147483647 w 2671"/>
                  <a:gd name="T1" fmla="*/ 2147483647 h 540"/>
                  <a:gd name="T2" fmla="*/ 2147483647 w 2671"/>
                  <a:gd name="T3" fmla="*/ 0 h 540"/>
                  <a:gd name="T4" fmla="*/ 2147483647 w 2671"/>
                  <a:gd name="T5" fmla="*/ 2147483647 h 540"/>
                  <a:gd name="T6" fmla="*/ 2147483647 w 2671"/>
                  <a:gd name="T7" fmla="*/ 2147483647 h 540"/>
                  <a:gd name="T8" fmla="*/ 0 w 2671"/>
                  <a:gd name="T9" fmla="*/ 2147483647 h 540"/>
                  <a:gd name="T10" fmla="*/ 2147483647 w 2671"/>
                  <a:gd name="T11" fmla="*/ 2147483647 h 540"/>
                  <a:gd name="T12" fmla="*/ 2147483647 w 2671"/>
                  <a:gd name="T13" fmla="*/ 2147483647 h 5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71"/>
                  <a:gd name="T22" fmla="*/ 0 h 540"/>
                  <a:gd name="T23" fmla="*/ 2671 w 2671"/>
                  <a:gd name="T24" fmla="*/ 540 h 54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71" h="540">
                    <a:moveTo>
                      <a:pt x="2671" y="405"/>
                    </a:moveTo>
                    <a:lnTo>
                      <a:pt x="31" y="0"/>
                    </a:lnTo>
                    <a:lnTo>
                      <a:pt x="14" y="134"/>
                    </a:lnTo>
                    <a:lnTo>
                      <a:pt x="4" y="269"/>
                    </a:lnTo>
                    <a:lnTo>
                      <a:pt x="0" y="405"/>
                    </a:lnTo>
                    <a:lnTo>
                      <a:pt x="4" y="540"/>
                    </a:lnTo>
                    <a:lnTo>
                      <a:pt x="2671" y="405"/>
                    </a:lnTo>
                    <a:close/>
                  </a:path>
                </a:pathLst>
              </a:custGeom>
              <a:solidFill>
                <a:srgbClr val="00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0" name="Freeform 31">
                <a:extLst>
                  <a:ext uri="{FF2B5EF4-FFF2-40B4-BE49-F238E27FC236}">
                    <a16:creationId xmlns:a16="http://schemas.microsoft.com/office/drawing/2014/main" xmlns="" id="{B4098E42-4D34-78D5-BC76-4EA348DF4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6954" y="2412313"/>
                <a:ext cx="2095500" cy="736600"/>
              </a:xfrm>
              <a:custGeom>
                <a:avLst/>
                <a:gdLst>
                  <a:gd name="T0" fmla="*/ 2147483647 w 2640"/>
                  <a:gd name="T1" fmla="*/ 2147483647 h 927"/>
                  <a:gd name="T2" fmla="*/ 2147483647 w 2640"/>
                  <a:gd name="T3" fmla="*/ 0 h 927"/>
                  <a:gd name="T4" fmla="*/ 2147483647 w 2640"/>
                  <a:gd name="T5" fmla="*/ 2147483647 h 927"/>
                  <a:gd name="T6" fmla="*/ 2147483647 w 2640"/>
                  <a:gd name="T7" fmla="*/ 2147483647 h 927"/>
                  <a:gd name="T8" fmla="*/ 2147483647 w 2640"/>
                  <a:gd name="T9" fmla="*/ 2147483647 h 927"/>
                  <a:gd name="T10" fmla="*/ 0 w 2640"/>
                  <a:gd name="T11" fmla="*/ 2147483647 h 927"/>
                  <a:gd name="T12" fmla="*/ 2147483647 w 2640"/>
                  <a:gd name="T13" fmla="*/ 2147483647 h 9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640"/>
                  <a:gd name="T22" fmla="*/ 0 h 927"/>
                  <a:gd name="T23" fmla="*/ 2640 w 2640"/>
                  <a:gd name="T24" fmla="*/ 927 h 9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640" h="927">
                    <a:moveTo>
                      <a:pt x="2640" y="927"/>
                    </a:moveTo>
                    <a:lnTo>
                      <a:pt x="134" y="0"/>
                    </a:lnTo>
                    <a:lnTo>
                      <a:pt x="92" y="126"/>
                    </a:lnTo>
                    <a:lnTo>
                      <a:pt x="54" y="257"/>
                    </a:lnTo>
                    <a:lnTo>
                      <a:pt x="23" y="390"/>
                    </a:lnTo>
                    <a:lnTo>
                      <a:pt x="0" y="522"/>
                    </a:lnTo>
                    <a:lnTo>
                      <a:pt x="2640" y="927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1" name="Freeform 33">
                <a:extLst>
                  <a:ext uri="{FF2B5EF4-FFF2-40B4-BE49-F238E27FC236}">
                    <a16:creationId xmlns:a16="http://schemas.microsoft.com/office/drawing/2014/main" xmlns="" id="{CADB6D8D-651A-6A21-1BB4-250B1B713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2229" y="1686826"/>
                <a:ext cx="1800226" cy="1462088"/>
              </a:xfrm>
              <a:custGeom>
                <a:avLst/>
                <a:gdLst>
                  <a:gd name="T0" fmla="*/ 2147483647 w 2268"/>
                  <a:gd name="T1" fmla="*/ 2147483647 h 1841"/>
                  <a:gd name="T2" fmla="*/ 2147483647 w 2268"/>
                  <a:gd name="T3" fmla="*/ 0 h 1841"/>
                  <a:gd name="T4" fmla="*/ 2147483647 w 2268"/>
                  <a:gd name="T5" fmla="*/ 2147483647 h 1841"/>
                  <a:gd name="T6" fmla="*/ 2147483647 w 2268"/>
                  <a:gd name="T7" fmla="*/ 2147483647 h 1841"/>
                  <a:gd name="T8" fmla="*/ 2147483647 w 2268"/>
                  <a:gd name="T9" fmla="*/ 2147483647 h 1841"/>
                  <a:gd name="T10" fmla="*/ 0 w 2268"/>
                  <a:gd name="T11" fmla="*/ 2147483647 h 1841"/>
                  <a:gd name="T12" fmla="*/ 2147483647 w 2268"/>
                  <a:gd name="T13" fmla="*/ 2147483647 h 18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68"/>
                  <a:gd name="T22" fmla="*/ 0 h 1841"/>
                  <a:gd name="T23" fmla="*/ 2268 w 2268"/>
                  <a:gd name="T24" fmla="*/ 1841 h 18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68" h="1841">
                    <a:moveTo>
                      <a:pt x="2268" y="1841"/>
                    </a:moveTo>
                    <a:lnTo>
                      <a:pt x="333" y="0"/>
                    </a:lnTo>
                    <a:lnTo>
                      <a:pt x="240" y="102"/>
                    </a:lnTo>
                    <a:lnTo>
                      <a:pt x="156" y="205"/>
                    </a:lnTo>
                    <a:lnTo>
                      <a:pt x="75" y="315"/>
                    </a:lnTo>
                    <a:lnTo>
                      <a:pt x="0" y="428"/>
                    </a:lnTo>
                    <a:lnTo>
                      <a:pt x="2268" y="1841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2" name="Freeform 34">
                <a:extLst>
                  <a:ext uri="{FF2B5EF4-FFF2-40B4-BE49-F238E27FC236}">
                    <a16:creationId xmlns:a16="http://schemas.microsoft.com/office/drawing/2014/main" xmlns="" id="{87E69243-A9E0-1EC6-1ECB-C24D4E4EA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25754" y="1407426"/>
                <a:ext cx="1536700" cy="1741488"/>
              </a:xfrm>
              <a:custGeom>
                <a:avLst/>
                <a:gdLst>
                  <a:gd name="T0" fmla="*/ 2147483647 w 1935"/>
                  <a:gd name="T1" fmla="*/ 2147483647 h 2193"/>
                  <a:gd name="T2" fmla="*/ 2147483647 w 1935"/>
                  <a:gd name="T3" fmla="*/ 0 h 2193"/>
                  <a:gd name="T4" fmla="*/ 2147483647 w 1935"/>
                  <a:gd name="T5" fmla="*/ 2147483647 h 2193"/>
                  <a:gd name="T6" fmla="*/ 2147483647 w 1935"/>
                  <a:gd name="T7" fmla="*/ 2147483647 h 2193"/>
                  <a:gd name="T8" fmla="*/ 2147483647 w 1935"/>
                  <a:gd name="T9" fmla="*/ 2147483647 h 2193"/>
                  <a:gd name="T10" fmla="*/ 0 w 1935"/>
                  <a:gd name="T11" fmla="*/ 2147483647 h 2193"/>
                  <a:gd name="T12" fmla="*/ 2147483647 w 1935"/>
                  <a:gd name="T13" fmla="*/ 2147483647 h 219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35"/>
                  <a:gd name="T22" fmla="*/ 0 h 2193"/>
                  <a:gd name="T23" fmla="*/ 1935 w 1935"/>
                  <a:gd name="T24" fmla="*/ 2193 h 219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35" h="2193">
                    <a:moveTo>
                      <a:pt x="1935" y="2193"/>
                    </a:moveTo>
                    <a:lnTo>
                      <a:pt x="409" y="0"/>
                    </a:lnTo>
                    <a:lnTo>
                      <a:pt x="299" y="81"/>
                    </a:lnTo>
                    <a:lnTo>
                      <a:pt x="195" y="166"/>
                    </a:lnTo>
                    <a:lnTo>
                      <a:pt x="94" y="258"/>
                    </a:lnTo>
                    <a:lnTo>
                      <a:pt x="0" y="352"/>
                    </a:lnTo>
                    <a:lnTo>
                      <a:pt x="1935" y="2193"/>
                    </a:lnTo>
                    <a:close/>
                  </a:path>
                </a:pathLst>
              </a:cu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3" name="Freeform 35">
                <a:extLst>
                  <a:ext uri="{FF2B5EF4-FFF2-40B4-BE49-F238E27FC236}">
                    <a16:creationId xmlns:a16="http://schemas.microsoft.com/office/drawing/2014/main" xmlns="" id="{825AABD1-D91B-6590-7E92-9C780752FD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1191" y="1201051"/>
                <a:ext cx="1211263" cy="1947863"/>
              </a:xfrm>
              <a:custGeom>
                <a:avLst/>
                <a:gdLst>
                  <a:gd name="T0" fmla="*/ 2147483647 w 1526"/>
                  <a:gd name="T1" fmla="*/ 2147483647 h 2454"/>
                  <a:gd name="T2" fmla="*/ 2147483647 w 1526"/>
                  <a:gd name="T3" fmla="*/ 0 h 2454"/>
                  <a:gd name="T4" fmla="*/ 2147483647 w 1526"/>
                  <a:gd name="T5" fmla="*/ 2147483647 h 2454"/>
                  <a:gd name="T6" fmla="*/ 2147483647 w 1526"/>
                  <a:gd name="T7" fmla="*/ 2147483647 h 2454"/>
                  <a:gd name="T8" fmla="*/ 2147483647 w 1526"/>
                  <a:gd name="T9" fmla="*/ 2147483647 h 2454"/>
                  <a:gd name="T10" fmla="*/ 0 w 1526"/>
                  <a:gd name="T11" fmla="*/ 2147483647 h 2454"/>
                  <a:gd name="T12" fmla="*/ 2147483647 w 1526"/>
                  <a:gd name="T13" fmla="*/ 2147483647 h 24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26"/>
                  <a:gd name="T22" fmla="*/ 0 h 2454"/>
                  <a:gd name="T23" fmla="*/ 1526 w 1526"/>
                  <a:gd name="T24" fmla="*/ 2454 h 245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26" h="2454">
                    <a:moveTo>
                      <a:pt x="1526" y="2454"/>
                    </a:moveTo>
                    <a:lnTo>
                      <a:pt x="472" y="0"/>
                    </a:lnTo>
                    <a:lnTo>
                      <a:pt x="349" y="56"/>
                    </a:lnTo>
                    <a:lnTo>
                      <a:pt x="230" y="119"/>
                    </a:lnTo>
                    <a:lnTo>
                      <a:pt x="113" y="186"/>
                    </a:lnTo>
                    <a:lnTo>
                      <a:pt x="0" y="261"/>
                    </a:lnTo>
                    <a:lnTo>
                      <a:pt x="1526" y="2454"/>
                    </a:ln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4" name="Freeform 36">
                <a:extLst>
                  <a:ext uri="{FF2B5EF4-FFF2-40B4-BE49-F238E27FC236}">
                    <a16:creationId xmlns:a16="http://schemas.microsoft.com/office/drawing/2014/main" xmlns="" id="{7A8B27C1-FEB9-8B68-B376-387B563F6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5841" y="1070876"/>
                <a:ext cx="836613" cy="2078038"/>
              </a:xfrm>
              <a:custGeom>
                <a:avLst/>
                <a:gdLst>
                  <a:gd name="T0" fmla="*/ 2147483647 w 1054"/>
                  <a:gd name="T1" fmla="*/ 2147483647 h 2617"/>
                  <a:gd name="T2" fmla="*/ 2147483647 w 1054"/>
                  <a:gd name="T3" fmla="*/ 0 h 2617"/>
                  <a:gd name="T4" fmla="*/ 2147483647 w 1054"/>
                  <a:gd name="T5" fmla="*/ 2147483647 h 2617"/>
                  <a:gd name="T6" fmla="*/ 2147483647 w 1054"/>
                  <a:gd name="T7" fmla="*/ 2147483647 h 2617"/>
                  <a:gd name="T8" fmla="*/ 2147483647 w 1054"/>
                  <a:gd name="T9" fmla="*/ 2147483647 h 2617"/>
                  <a:gd name="T10" fmla="*/ 0 w 1054"/>
                  <a:gd name="T11" fmla="*/ 2147483647 h 2617"/>
                  <a:gd name="T12" fmla="*/ 2147483647 w 1054"/>
                  <a:gd name="T13" fmla="*/ 2147483647 h 26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054"/>
                  <a:gd name="T22" fmla="*/ 0 h 2617"/>
                  <a:gd name="T23" fmla="*/ 1054 w 1054"/>
                  <a:gd name="T24" fmla="*/ 2617 h 261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054" h="2617">
                    <a:moveTo>
                      <a:pt x="1054" y="2617"/>
                    </a:moveTo>
                    <a:lnTo>
                      <a:pt x="516" y="0"/>
                    </a:lnTo>
                    <a:lnTo>
                      <a:pt x="384" y="31"/>
                    </a:lnTo>
                    <a:lnTo>
                      <a:pt x="253" y="69"/>
                    </a:lnTo>
                    <a:lnTo>
                      <a:pt x="127" y="111"/>
                    </a:lnTo>
                    <a:lnTo>
                      <a:pt x="0" y="163"/>
                    </a:lnTo>
                    <a:lnTo>
                      <a:pt x="1054" y="2617"/>
                    </a:lnTo>
                    <a:close/>
                  </a:path>
                </a:pathLst>
              </a:custGeom>
              <a:solidFill>
                <a:srgbClr val="F9BE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4405" name="Freeform 37">
                <a:extLst>
                  <a:ext uri="{FF2B5EF4-FFF2-40B4-BE49-F238E27FC236}">
                    <a16:creationId xmlns:a16="http://schemas.microsoft.com/office/drawing/2014/main" xmlns="" id="{07BC4EB1-C709-974A-C7F0-E83898806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5416" y="1028013"/>
                <a:ext cx="427038" cy="2120900"/>
              </a:xfrm>
              <a:custGeom>
                <a:avLst/>
                <a:gdLst>
                  <a:gd name="T0" fmla="*/ 2147483647 w 538"/>
                  <a:gd name="T1" fmla="*/ 2147483647 h 2671"/>
                  <a:gd name="T2" fmla="*/ 2147483647 w 538"/>
                  <a:gd name="T3" fmla="*/ 0 h 2671"/>
                  <a:gd name="T4" fmla="*/ 2147483647 w 538"/>
                  <a:gd name="T5" fmla="*/ 2147483647 h 2671"/>
                  <a:gd name="T6" fmla="*/ 2147483647 w 538"/>
                  <a:gd name="T7" fmla="*/ 2147483647 h 2671"/>
                  <a:gd name="T8" fmla="*/ 2147483647 w 538"/>
                  <a:gd name="T9" fmla="*/ 2147483647 h 2671"/>
                  <a:gd name="T10" fmla="*/ 0 w 538"/>
                  <a:gd name="T11" fmla="*/ 2147483647 h 2671"/>
                  <a:gd name="T12" fmla="*/ 2147483647 w 538"/>
                  <a:gd name="T13" fmla="*/ 2147483647 h 26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38"/>
                  <a:gd name="T22" fmla="*/ 0 h 2671"/>
                  <a:gd name="T23" fmla="*/ 538 w 538"/>
                  <a:gd name="T24" fmla="*/ 2671 h 267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38" h="2671">
                    <a:moveTo>
                      <a:pt x="538" y="2671"/>
                    </a:moveTo>
                    <a:lnTo>
                      <a:pt x="538" y="0"/>
                    </a:lnTo>
                    <a:lnTo>
                      <a:pt x="402" y="4"/>
                    </a:lnTo>
                    <a:lnTo>
                      <a:pt x="267" y="14"/>
                    </a:lnTo>
                    <a:lnTo>
                      <a:pt x="133" y="31"/>
                    </a:lnTo>
                    <a:lnTo>
                      <a:pt x="0" y="54"/>
                    </a:lnTo>
                    <a:lnTo>
                      <a:pt x="538" y="2671"/>
                    </a:lnTo>
                    <a:close/>
                  </a:path>
                </a:pathLst>
              </a:custGeom>
              <a:solidFill>
                <a:srgbClr val="C2CD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CD57600C-F34C-BDB8-1B89-606B631E5677}"/>
                </a:ext>
              </a:extLst>
            </p:cNvPr>
            <p:cNvSpPr/>
            <p:nvPr/>
          </p:nvSpPr>
          <p:spPr>
            <a:xfrm>
              <a:off x="3764255" y="3052000"/>
              <a:ext cx="457250" cy="45725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345" name="TextBox 35">
              <a:extLst>
                <a:ext uri="{FF2B5EF4-FFF2-40B4-BE49-F238E27FC236}">
                  <a16:creationId xmlns:a16="http://schemas.microsoft.com/office/drawing/2014/main" xmlns="" id="{7B5DC11D-4EC2-24C3-27AD-021BCEE234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726515">
              <a:off x="2277276" y="1460777"/>
              <a:ext cx="566242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Thư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46" name="TextBox 93">
              <a:extLst>
                <a:ext uri="{FF2B5EF4-FFF2-40B4-BE49-F238E27FC236}">
                  <a16:creationId xmlns:a16="http://schemas.microsoft.com/office/drawing/2014/main" xmlns="" id="{D035BF01-C936-4B9E-EE8F-F669FCDAE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2378319">
              <a:off x="1714757" y="2126829"/>
              <a:ext cx="646401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Khôi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47" name="TextBox 94">
              <a:extLst>
                <a:ext uri="{FF2B5EF4-FFF2-40B4-BE49-F238E27FC236}">
                  <a16:creationId xmlns:a16="http://schemas.microsoft.com/office/drawing/2014/main" xmlns="" id="{DDA02FC5-7D66-78C1-E848-EB444965A9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3024926">
              <a:off x="1660286" y="1695164"/>
              <a:ext cx="1268434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Phạm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Ngân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48" name="TextBox 95">
              <a:extLst>
                <a:ext uri="{FF2B5EF4-FFF2-40B4-BE49-F238E27FC236}">
                  <a16:creationId xmlns:a16="http://schemas.microsoft.com/office/drawing/2014/main" xmlns="" id="{89E35BB3-D71D-105C-8FD8-425012CC80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1746644">
              <a:off x="1561734" y="2556011"/>
              <a:ext cx="620750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Linh</a:t>
              </a:r>
            </a:p>
          </p:txBody>
        </p:sp>
        <p:sp>
          <p:nvSpPr>
            <p:cNvPr id="14349" name="TextBox 96">
              <a:extLst>
                <a:ext uri="{FF2B5EF4-FFF2-40B4-BE49-F238E27FC236}">
                  <a16:creationId xmlns:a16="http://schemas.microsoft.com/office/drawing/2014/main" xmlns="" id="{A274D453-427C-54C9-50C9-0268F11470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800000">
              <a:off x="1599129" y="2947619"/>
              <a:ext cx="530973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Nhi</a:t>
              </a:r>
            </a:p>
          </p:txBody>
        </p:sp>
        <p:sp>
          <p:nvSpPr>
            <p:cNvPr id="14350" name="TextBox 97">
              <a:extLst>
                <a:ext uri="{FF2B5EF4-FFF2-40B4-BE49-F238E27FC236}">
                  <a16:creationId xmlns:a16="http://schemas.microsoft.com/office/drawing/2014/main" xmlns="" id="{6731D9F2-49F8-9D6F-8C7F-368E91A317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0573198">
              <a:off x="1560649" y="3414302"/>
              <a:ext cx="607925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Tâm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51" name="TextBox 98">
              <a:extLst>
                <a:ext uri="{FF2B5EF4-FFF2-40B4-BE49-F238E27FC236}">
                  <a16:creationId xmlns:a16="http://schemas.microsoft.com/office/drawing/2014/main" xmlns="" id="{EA1E9241-4257-796F-6FEF-A2CF5D1AA8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653238">
              <a:off x="1746209" y="3783867"/>
              <a:ext cx="582274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Anh</a:t>
              </a:r>
            </a:p>
          </p:txBody>
        </p:sp>
        <p:sp>
          <p:nvSpPr>
            <p:cNvPr id="14352" name="TextBox 99">
              <a:extLst>
                <a:ext uri="{FF2B5EF4-FFF2-40B4-BE49-F238E27FC236}">
                  <a16:creationId xmlns:a16="http://schemas.microsoft.com/office/drawing/2014/main" xmlns="" id="{96EF3E66-D59F-287D-57A5-2F0AB78D5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8753788">
              <a:off x="1480158" y="4254694"/>
              <a:ext cx="1247464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Phong</a:t>
              </a:r>
            </a:p>
          </p:txBody>
        </p:sp>
        <p:sp>
          <p:nvSpPr>
            <p:cNvPr id="14353" name="TextBox 100">
              <a:extLst>
                <a:ext uri="{FF2B5EF4-FFF2-40B4-BE49-F238E27FC236}">
                  <a16:creationId xmlns:a16="http://schemas.microsoft.com/office/drawing/2014/main" xmlns="" id="{0F8D130C-E57D-9A0F-2139-7925F8A7C8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900949">
              <a:off x="1994498" y="4544301"/>
              <a:ext cx="90938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Duy An</a:t>
              </a:r>
            </a:p>
          </p:txBody>
        </p:sp>
        <p:sp>
          <p:nvSpPr>
            <p:cNvPr id="14354" name="TextBox 101">
              <a:extLst>
                <a:ext uri="{FF2B5EF4-FFF2-40B4-BE49-F238E27FC236}">
                  <a16:creationId xmlns:a16="http://schemas.microsoft.com/office/drawing/2014/main" xmlns="" id="{1389A9E9-CED2-B8CF-7DC6-B0807E89FE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200301">
              <a:off x="2400786" y="4849702"/>
              <a:ext cx="68487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Uyên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55" name="TextBox 102">
              <a:extLst>
                <a:ext uri="{FF2B5EF4-FFF2-40B4-BE49-F238E27FC236}">
                  <a16:creationId xmlns:a16="http://schemas.microsoft.com/office/drawing/2014/main" xmlns="" id="{6C05E938-A246-E77E-7E60-D1A99E586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6913340">
              <a:off x="2667820" y="5009180"/>
              <a:ext cx="883736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Bảo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An</a:t>
              </a:r>
            </a:p>
          </p:txBody>
        </p:sp>
        <p:sp>
          <p:nvSpPr>
            <p:cNvPr id="14356" name="TextBox 103">
              <a:extLst>
                <a:ext uri="{FF2B5EF4-FFF2-40B4-BE49-F238E27FC236}">
                  <a16:creationId xmlns:a16="http://schemas.microsoft.com/office/drawing/2014/main" xmlns="" id="{244D364A-A941-7790-3603-DA6B11DF53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871274">
              <a:off x="3163952" y="5202886"/>
              <a:ext cx="774655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Thanh</a:t>
              </a:r>
            </a:p>
          </p:txBody>
        </p:sp>
        <p:sp>
          <p:nvSpPr>
            <p:cNvPr id="14357" name="TextBox 104">
              <a:extLst>
                <a:ext uri="{FF2B5EF4-FFF2-40B4-BE49-F238E27FC236}">
                  <a16:creationId xmlns:a16="http://schemas.microsoft.com/office/drawing/2014/main" xmlns="" id="{EFE6354A-3E6A-57DA-3C0B-881CAA08D9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778917" y="5255074"/>
              <a:ext cx="441259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Vy</a:t>
              </a:r>
            </a:p>
          </p:txBody>
        </p:sp>
        <p:sp>
          <p:nvSpPr>
            <p:cNvPr id="14358" name="TextBox 105">
              <a:extLst>
                <a:ext uri="{FF2B5EF4-FFF2-40B4-BE49-F238E27FC236}">
                  <a16:creationId xmlns:a16="http://schemas.microsoft.com/office/drawing/2014/main" xmlns="" id="{107E5000-98A7-F192-147C-D5B88D1B5F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4579220">
              <a:off x="4135366" y="5194557"/>
              <a:ext cx="569449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Hân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59" name="TextBox 106">
              <a:extLst>
                <a:ext uri="{FF2B5EF4-FFF2-40B4-BE49-F238E27FC236}">
                  <a16:creationId xmlns:a16="http://schemas.microsoft.com/office/drawing/2014/main" xmlns="" id="{B501B7A3-21AF-88ED-9D52-C916D66577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988750">
              <a:off x="4427600" y="5120366"/>
              <a:ext cx="800306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Huyền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0" name="TextBox 107">
              <a:extLst>
                <a:ext uri="{FF2B5EF4-FFF2-40B4-BE49-F238E27FC236}">
                  <a16:creationId xmlns:a16="http://schemas.microsoft.com/office/drawing/2014/main" xmlns="" id="{507B5AD6-9D8E-77B0-2557-008177185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427802">
              <a:off x="4883118" y="4915561"/>
              <a:ext cx="816338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Cường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1" name="TextBox 108">
              <a:extLst>
                <a:ext uri="{FF2B5EF4-FFF2-40B4-BE49-F238E27FC236}">
                  <a16:creationId xmlns:a16="http://schemas.microsoft.com/office/drawing/2014/main" xmlns="" id="{35358F70-973D-B63A-1E77-FF323B3674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872631">
              <a:off x="5292966" y="4521035"/>
              <a:ext cx="492496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Tài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2" name="TextBox 145">
              <a:extLst>
                <a:ext uri="{FF2B5EF4-FFF2-40B4-BE49-F238E27FC236}">
                  <a16:creationId xmlns:a16="http://schemas.microsoft.com/office/drawing/2014/main" xmlns="" id="{FB3F8120-F78D-EE0E-F52B-68D126C0D6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57128">
              <a:off x="5550388" y="4180017"/>
              <a:ext cx="651083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Tuấn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3" name="TextBox 146">
              <a:extLst>
                <a:ext uri="{FF2B5EF4-FFF2-40B4-BE49-F238E27FC236}">
                  <a16:creationId xmlns:a16="http://schemas.microsoft.com/office/drawing/2014/main" xmlns="" id="{9E65F928-0E22-FAC3-063B-131EC28EBA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974387">
              <a:off x="5734618" y="3784003"/>
              <a:ext cx="68487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Ngọc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4" name="TextBox 147">
              <a:extLst>
                <a:ext uri="{FF2B5EF4-FFF2-40B4-BE49-F238E27FC236}">
                  <a16:creationId xmlns:a16="http://schemas.microsoft.com/office/drawing/2014/main" xmlns="" id="{DB6D02F0-02A2-A8AF-4876-4B06FEE624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29930">
              <a:off x="5775369" y="3329634"/>
              <a:ext cx="68487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Nhận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5" name="TextBox 148">
              <a:extLst>
                <a:ext uri="{FF2B5EF4-FFF2-40B4-BE49-F238E27FC236}">
                  <a16:creationId xmlns:a16="http://schemas.microsoft.com/office/drawing/2014/main" xmlns="" id="{B22665B5-0F20-D21A-0A05-C1A615DA9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1203399">
              <a:off x="5919580" y="2901313"/>
              <a:ext cx="569449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6" name="TextBox 149">
              <a:extLst>
                <a:ext uri="{FF2B5EF4-FFF2-40B4-BE49-F238E27FC236}">
                  <a16:creationId xmlns:a16="http://schemas.microsoft.com/office/drawing/2014/main" xmlns="" id="{9F7A3824-EE10-B9F3-A954-7DED44FE53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28930">
              <a:off x="5510861" y="2488090"/>
              <a:ext cx="1024750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Diệu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Chi</a:t>
              </a:r>
            </a:p>
          </p:txBody>
        </p:sp>
        <p:sp>
          <p:nvSpPr>
            <p:cNvPr id="14367" name="TextBox 150">
              <a:extLst>
                <a:ext uri="{FF2B5EF4-FFF2-40B4-BE49-F238E27FC236}">
                  <a16:creationId xmlns:a16="http://schemas.microsoft.com/office/drawing/2014/main" xmlns="" id="{E676638E-129E-483E-AB02-F2DD3DD8E9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14861">
              <a:off x="5297776" y="2089758"/>
              <a:ext cx="1050402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Thảo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Chi</a:t>
              </a:r>
            </a:p>
          </p:txBody>
        </p:sp>
        <p:sp>
          <p:nvSpPr>
            <p:cNvPr id="14368" name="TextBox 151">
              <a:extLst>
                <a:ext uri="{FF2B5EF4-FFF2-40B4-BE49-F238E27FC236}">
                  <a16:creationId xmlns:a16="http://schemas.microsoft.com/office/drawing/2014/main" xmlns="" id="{AF770F4A-98C5-3FC4-2529-D2F101F777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148954">
              <a:off x="5073865" y="1648268"/>
              <a:ext cx="1238615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Phạm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Thảo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69" name="TextBox 152">
              <a:extLst>
                <a:ext uri="{FF2B5EF4-FFF2-40B4-BE49-F238E27FC236}">
                  <a16:creationId xmlns:a16="http://schemas.microsoft.com/office/drawing/2014/main" xmlns="" id="{996FCC48-EF55-738D-C13F-D1C564B683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482436">
              <a:off x="4926252" y="1365896"/>
              <a:ext cx="1046234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Bùi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Thảo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70" name="TextBox 153">
              <a:extLst>
                <a:ext uri="{FF2B5EF4-FFF2-40B4-BE49-F238E27FC236}">
                  <a16:creationId xmlns:a16="http://schemas.microsoft.com/office/drawing/2014/main" xmlns="" id="{9E7FAFC5-2DD3-7E51-484A-8CEDC2CAC9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8037840">
              <a:off x="4743599" y="1123230"/>
              <a:ext cx="68487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800" dirty="0" err="1">
                  <a:solidFill>
                    <a:srgbClr val="000000"/>
                  </a:solidFill>
                  <a:cs typeface="Times New Roman" panose="02020603050405020304" pitchFamily="18" charset="0"/>
                </a:rPr>
                <a:t>Đăng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71" name="TextBox 154">
              <a:extLst>
                <a:ext uri="{FF2B5EF4-FFF2-40B4-BE49-F238E27FC236}">
                  <a16:creationId xmlns:a16="http://schemas.microsoft.com/office/drawing/2014/main" xmlns="" id="{2C482FCE-759C-6F9E-248E-A5B2E5B870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7257213">
              <a:off x="4224466" y="877480"/>
              <a:ext cx="906115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Phương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72" name="TextBox 155">
              <a:extLst>
                <a:ext uri="{FF2B5EF4-FFF2-40B4-BE49-F238E27FC236}">
                  <a16:creationId xmlns:a16="http://schemas.microsoft.com/office/drawing/2014/main" xmlns="" id="{0D17DE62-94A4-0937-E23B-2CB7B961D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528223">
              <a:off x="3470273" y="877582"/>
              <a:ext cx="1358211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Hoàng </a:t>
              </a: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Ngân</a:t>
              </a: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4373" name="TextBox 156">
              <a:extLst>
                <a:ext uri="{FF2B5EF4-FFF2-40B4-BE49-F238E27FC236}">
                  <a16:creationId xmlns:a16="http://schemas.microsoft.com/office/drawing/2014/main" xmlns="" id="{28832490-874A-0B46-1FD1-77C9DCC7ED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5584544">
              <a:off x="3184977" y="1046178"/>
              <a:ext cx="1120121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Diệu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Anh</a:t>
              </a:r>
            </a:p>
          </p:txBody>
        </p:sp>
        <p:sp>
          <p:nvSpPr>
            <p:cNvPr id="14374" name="TextBox 157">
              <a:extLst>
                <a:ext uri="{FF2B5EF4-FFF2-40B4-BE49-F238E27FC236}">
                  <a16:creationId xmlns:a16="http://schemas.microsoft.com/office/drawing/2014/main" xmlns="" id="{1ACF7FDF-E0F7-3EE9-71B0-B28129E05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843163">
              <a:off x="2916263" y="931047"/>
              <a:ext cx="684877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Khoa</a:t>
              </a:r>
            </a:p>
          </p:txBody>
        </p:sp>
        <p:sp>
          <p:nvSpPr>
            <p:cNvPr id="14375" name="TextBox 159">
              <a:extLst>
                <a:ext uri="{FF2B5EF4-FFF2-40B4-BE49-F238E27FC236}">
                  <a16:creationId xmlns:a16="http://schemas.microsoft.com/office/drawing/2014/main" xmlns="" id="{58446ADD-8E44-2057-D4CE-5563C978A7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35170">
              <a:off x="2311724" y="1128650"/>
              <a:ext cx="1114529" cy="369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 Phong</a:t>
              </a:r>
            </a:p>
          </p:txBody>
        </p:sp>
      </p:grpSp>
      <p:sp>
        <p:nvSpPr>
          <p:cNvPr id="3" name="quay">
            <a:extLst>
              <a:ext uri="{FF2B5EF4-FFF2-40B4-BE49-F238E27FC236}">
                <a16:creationId xmlns:a16="http://schemas.microsoft.com/office/drawing/2014/main" xmlns="" id="{25794FF7-15B8-3FCC-2392-84F395BB8AC5}"/>
              </a:ext>
            </a:extLst>
          </p:cNvPr>
          <p:cNvSpPr/>
          <p:nvPr/>
        </p:nvSpPr>
        <p:spPr>
          <a:xfrm rot="17420943">
            <a:off x="7981157" y="4252119"/>
            <a:ext cx="374650" cy="1236663"/>
          </a:xfrm>
          <a:prstGeom prst="triangle">
            <a:avLst>
              <a:gd name="adj" fmla="val 4500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8F84D6C-D308-C663-2A53-582C993AEB8E}"/>
              </a:ext>
            </a:extLst>
          </p:cNvPr>
          <p:cNvSpPr/>
          <p:nvPr/>
        </p:nvSpPr>
        <p:spPr>
          <a:xfrm>
            <a:off x="1581252" y="-150475"/>
            <a:ext cx="600254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Vòng</a:t>
            </a:r>
            <a:r>
              <a:rPr kumimoji="0" lang="en-US" sz="540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quay may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mắn</a:t>
            </a:r>
            <a:endParaRPr kumimoji="0" lang="en-US" sz="540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B7B7FF-5CD7-B77B-2ABC-C056B64B9070}"/>
              </a:ext>
            </a:extLst>
          </p:cNvPr>
          <p:cNvSpPr txBox="1"/>
          <p:nvPr/>
        </p:nvSpPr>
        <p:spPr>
          <a:xfrm>
            <a:off x="8440944" y="310297"/>
            <a:ext cx="3529968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hủ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09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2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6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0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2" dur="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040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23912" y="2006454"/>
            <a:ext cx="6925927" cy="2147063"/>
          </a:xfrm>
        </p:spPr>
        <p:txBody>
          <a:bodyPr/>
          <a:lstStyle/>
          <a:p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4623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 bwMode="black">
          <a:xfrm>
            <a:off x="2320925" y="1468438"/>
            <a:ext cx="9480550" cy="2901950"/>
          </a:xfrm>
        </p:spPr>
        <p:txBody>
          <a:bodyPr/>
          <a:lstStyle/>
          <a:p>
            <a:pPr marL="0" indent="0">
              <a:lnSpc>
                <a:spcPct val="90000"/>
              </a:lnSpc>
              <a:buSzPct val="90000"/>
              <a:buNone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SzPct val="90000"/>
              <a:buNone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SzPct val="90000"/>
              <a:buNone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SzPct val="90000"/>
              <a:buNone/>
            </a:pP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keo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SzPct val="90000"/>
              <a:buNone/>
            </a:pP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</a:p>
        </p:txBody>
      </p:sp>
    </p:spTree>
    <p:extLst>
      <p:ext uri="{BB962C8B-B14F-4D97-AF65-F5344CB8AC3E}">
        <p14:creationId xmlns:p14="http://schemas.microsoft.com/office/powerpoint/2010/main" val="3266618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046" y="261257"/>
            <a:ext cx="8543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1" y="846032"/>
            <a:ext cx="11207931" cy="576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4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719617" y="996285"/>
            <a:ext cx="91167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sz="40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sz="4000" b="1" i="0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0752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</TotalTime>
  <Words>1238</Words>
  <Application>Microsoft Office PowerPoint</Application>
  <PresentationFormat>Widescreen</PresentationFormat>
  <Paragraphs>168</Paragraphs>
  <Slides>19</Slides>
  <Notes>1</Notes>
  <HiddenSlides>0</HiddenSlides>
  <MMClips>4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Microsoft YaHei</vt:lpstr>
      <vt:lpstr>.VnBlackH</vt:lpstr>
      <vt:lpstr>.VnHelvetInsH</vt:lpstr>
      <vt:lpstr>.VnTimeH</vt:lpstr>
      <vt:lpstr>Aharoni</vt:lpstr>
      <vt:lpstr>Arial</vt:lpstr>
      <vt:lpstr>Calibri</vt:lpstr>
      <vt:lpstr>Calibri Light</vt:lpstr>
      <vt:lpstr>Times New Roman</vt:lpstr>
      <vt:lpstr>Verdana</vt:lpstr>
      <vt:lpstr>3_Office Theme</vt:lpstr>
      <vt:lpstr>NỀN 5</vt:lpstr>
      <vt:lpstr>nền 3</vt:lpstr>
      <vt:lpstr>6_Office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Kể những việc  làm của em và người thân của em.</vt:lpstr>
      <vt:lpstr>Những việc làm của em và người thân của 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User</cp:lastModifiedBy>
  <cp:revision>90</cp:revision>
  <dcterms:created xsi:type="dcterms:W3CDTF">2021-06-24T12:42:07Z</dcterms:created>
  <dcterms:modified xsi:type="dcterms:W3CDTF">2024-12-27T08:39:07Z</dcterms:modified>
</cp:coreProperties>
</file>