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8" r:id="rId2"/>
    <p:sldId id="276" r:id="rId3"/>
    <p:sldId id="343" r:id="rId4"/>
    <p:sldId id="344" r:id="rId5"/>
    <p:sldId id="346" r:id="rId6"/>
    <p:sldId id="273" r:id="rId7"/>
    <p:sldId id="333" r:id="rId8"/>
    <p:sldId id="335" r:id="rId9"/>
    <p:sldId id="278" r:id="rId10"/>
    <p:sldId id="292" r:id="rId11"/>
    <p:sldId id="296" r:id="rId12"/>
    <p:sldId id="266" r:id="rId13"/>
    <p:sldId id="342" r:id="rId14"/>
    <p:sldId id="336" r:id="rId15"/>
    <p:sldId id="337" r:id="rId16"/>
    <p:sldId id="338" r:id="rId17"/>
    <p:sldId id="339" r:id="rId18"/>
    <p:sldId id="340" r:id="rId19"/>
  </p:sldIdLst>
  <p:sldSz cx="18288000" cy="10296525"/>
  <p:notesSz cx="6858000" cy="9144000"/>
  <p:defaultTextStyle>
    <a:defPPr>
      <a:defRPr lang="en-US"/>
    </a:defPPr>
    <a:lvl1pPr marL="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79C1D5"/>
    <a:srgbClr val="E1EBF7"/>
    <a:srgbClr val="FFA87D"/>
    <a:srgbClr val="FFCC99"/>
    <a:srgbClr val="FFD85B"/>
    <a:srgbClr val="F6F192"/>
    <a:srgbClr val="FFC1C1"/>
    <a:srgbClr val="C1FFC1"/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7722" autoAdjust="0"/>
  </p:normalViewPr>
  <p:slideViewPr>
    <p:cSldViewPr>
      <p:cViewPr varScale="1">
        <p:scale>
          <a:sx n="41" d="100"/>
          <a:sy n="41" d="100"/>
        </p:scale>
        <p:origin x="1068" y="54"/>
      </p:cViewPr>
      <p:guideLst>
        <p:guide orient="horz" pos="3243"/>
        <p:guide pos="576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D50B08F-FEC0-CCFA-A77B-F5376BE29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0951B-9645-4C89-8ECB-A6E9841A945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64E88B0-6718-8360-EA9F-1F57102B29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C84CA23-F1D2-9962-5BD9-434CF4E50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8598"/>
            <a:ext cx="15544800" cy="2207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34698"/>
            <a:ext cx="12801600" cy="2631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7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849"/>
            <a:ext cx="4114800" cy="65878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849"/>
            <a:ext cx="12039600" cy="65878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0" y="329610"/>
            <a:ext cx="17419852" cy="936886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4489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19" y="1361500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43" y="1485514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65" y="1422600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407" y="1378196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6" y="2246161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33" y="2283171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57" y="2407205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79" y="2344295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19" y="2299890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70" y="3167832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47" y="3204842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69" y="3328876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93" y="3265966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33" y="3221561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2" y="4089503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6513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83" y="4250547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2005" y="4187637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47" y="4143232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11174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67" y="5048185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97" y="5172195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19" y="5109308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61" y="5064903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12" y="5932845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87" y="5969856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211" y="6093871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33" y="6030954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73" y="5986550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4" y="6854516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901" y="6891527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23" y="7015560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47" y="6952650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9" y="6908245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6" y="7776187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115" y="7813198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37" y="7937231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59" y="7874322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901" y="7829916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97858"/>
            <a:ext cx="164872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27" y="8734869"/>
            <a:ext cx="674062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51" y="8858902"/>
            <a:ext cx="68578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73" y="8795993"/>
            <a:ext cx="68578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115" y="8751588"/>
            <a:ext cx="671590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63312" tIns="163312" rIns="163312" bIns="163312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1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6473"/>
            <a:ext cx="15544800" cy="2045004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4107"/>
            <a:ext cx="15544800" cy="225236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67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934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402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6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337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80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7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739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1893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1893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2339"/>
            <a:ext cx="16459200" cy="1716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4802"/>
            <a:ext cx="8080376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674" indent="0">
              <a:buNone/>
              <a:defRPr sz="4000" b="1"/>
            </a:lvl2pPr>
            <a:lvl3pPr marL="1829349" indent="0">
              <a:buNone/>
              <a:defRPr sz="3600" b="1"/>
            </a:lvl3pPr>
            <a:lvl4pPr marL="2744023" indent="0">
              <a:buNone/>
              <a:defRPr sz="3200" b="1"/>
            </a:lvl4pPr>
            <a:lvl5pPr marL="3658697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5333"/>
            <a:ext cx="8080376" cy="593242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4802"/>
            <a:ext cx="8083550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674" indent="0">
              <a:buNone/>
              <a:defRPr sz="4000" b="1"/>
            </a:lvl2pPr>
            <a:lvl3pPr marL="1829349" indent="0">
              <a:buNone/>
              <a:defRPr sz="3600" b="1"/>
            </a:lvl3pPr>
            <a:lvl4pPr marL="2744023" indent="0">
              <a:buNone/>
              <a:defRPr sz="3200" b="1"/>
            </a:lvl4pPr>
            <a:lvl5pPr marL="3658697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5333"/>
            <a:ext cx="8083550" cy="593242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953"/>
            <a:ext cx="6016626" cy="174469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956"/>
            <a:ext cx="10223500" cy="8787799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4646"/>
            <a:ext cx="6016626" cy="7043109"/>
          </a:xfrm>
        </p:spPr>
        <p:txBody>
          <a:bodyPr/>
          <a:lstStyle>
            <a:lvl1pPr marL="0" indent="0">
              <a:buNone/>
              <a:defRPr sz="2800"/>
            </a:lvl1pPr>
            <a:lvl2pPr marL="914674" indent="0">
              <a:buNone/>
              <a:defRPr sz="2400"/>
            </a:lvl2pPr>
            <a:lvl3pPr marL="1829349" indent="0">
              <a:buNone/>
              <a:defRPr sz="2000"/>
            </a:lvl3pPr>
            <a:lvl4pPr marL="2744023" indent="0">
              <a:buNone/>
              <a:defRPr sz="1800"/>
            </a:lvl4pPr>
            <a:lvl5pPr marL="3658697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7568"/>
            <a:ext cx="10972800" cy="850895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20013"/>
            <a:ext cx="10972800" cy="6177915"/>
          </a:xfrm>
        </p:spPr>
        <p:txBody>
          <a:bodyPr/>
          <a:lstStyle>
            <a:lvl1pPr marL="0" indent="0">
              <a:buNone/>
              <a:defRPr sz="6400"/>
            </a:lvl1pPr>
            <a:lvl2pPr marL="914674" indent="0">
              <a:buNone/>
              <a:defRPr sz="5600"/>
            </a:lvl2pPr>
            <a:lvl3pPr marL="1829349" indent="0">
              <a:buNone/>
              <a:defRPr sz="4800"/>
            </a:lvl3pPr>
            <a:lvl4pPr marL="2744023" indent="0">
              <a:buNone/>
              <a:defRPr sz="4000"/>
            </a:lvl4pPr>
            <a:lvl5pPr marL="3658697" indent="0">
              <a:buNone/>
              <a:defRPr sz="4000"/>
            </a:lvl5pPr>
            <a:lvl6pPr marL="4573372" indent="0">
              <a:buNone/>
              <a:defRPr sz="4000"/>
            </a:lvl6pPr>
            <a:lvl7pPr marL="5488046" indent="0">
              <a:buNone/>
              <a:defRPr sz="4000"/>
            </a:lvl7pPr>
            <a:lvl8pPr marL="6402720" indent="0">
              <a:buNone/>
              <a:defRPr sz="4000"/>
            </a:lvl8pPr>
            <a:lvl9pPr marL="731739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8462"/>
            <a:ext cx="10972800" cy="1208412"/>
          </a:xfrm>
        </p:spPr>
        <p:txBody>
          <a:bodyPr/>
          <a:lstStyle>
            <a:lvl1pPr marL="0" indent="0">
              <a:buNone/>
              <a:defRPr sz="2800"/>
            </a:lvl1pPr>
            <a:lvl2pPr marL="914674" indent="0">
              <a:buNone/>
              <a:defRPr sz="2400"/>
            </a:lvl2pPr>
            <a:lvl3pPr marL="1829349" indent="0">
              <a:buNone/>
              <a:defRPr sz="2000"/>
            </a:lvl3pPr>
            <a:lvl4pPr marL="2744023" indent="0">
              <a:buNone/>
              <a:defRPr sz="1800"/>
            </a:lvl4pPr>
            <a:lvl5pPr marL="3658697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2339"/>
            <a:ext cx="164592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2525"/>
            <a:ext cx="16459200" cy="6795230"/>
          </a:xfrm>
          <a:prstGeom prst="rect">
            <a:avLst/>
          </a:prstGeom>
        </p:spPr>
        <p:txBody>
          <a:bodyPr vert="horz" lIns="182935" tIns="91467" rIns="182935" bIns="914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43354"/>
            <a:ext cx="4267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43354"/>
            <a:ext cx="5791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43354"/>
            <a:ext cx="4267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829349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6006" indent="-686006" algn="l" defTabSz="1829349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6346" indent="-571671" algn="l" defTabSz="1829349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686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1360" indent="-457337" algn="l" defTabSz="1829349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6034" indent="-457337" algn="l" defTabSz="1829349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30709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5383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60057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4732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674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9349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4023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697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3372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8046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2720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7395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gif"/><Relationship Id="rId1" Type="http://schemas.openxmlformats.org/officeDocument/2006/relationships/audio" Target="file:///D:\Tai%20lieu\Dai%20Ha\Dat%20nuoc.mp3" TargetMode="External"/><Relationship Id="rId6" Type="http://schemas.openxmlformats.org/officeDocument/2006/relationships/image" Target="../media/image2.gif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.gif"/><Relationship Id="rId1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EF025B8-E476-0E50-3334-E03B0C5D8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377074"/>
            <a:ext cx="1944899" cy="25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10C629B-4267-8293-4684-BAB9BC36B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7857" y="5605886"/>
            <a:ext cx="1830493" cy="25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9563A9C-9AFF-C425-2CC7-26CD8EC4D7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334" y="6177914"/>
            <a:ext cx="3861197" cy="38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FA484906-5CF9-8221-96FB-F9641D317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69" y="6092110"/>
            <a:ext cx="3861197" cy="38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3A0F7D3-77EF-98B2-D2FA-0AE09308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79" y="9598173"/>
            <a:ext cx="6521133" cy="6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2248A94D-BA6F-D024-500E-493D2997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12" y="9633925"/>
            <a:ext cx="6185066" cy="6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FBB406C0-B205-B11B-7E94-76D559FA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76" y="-4767"/>
            <a:ext cx="5384224" cy="5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26BFBC72-56E2-5BD2-A352-063D0E86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52" y="-4767"/>
            <a:ext cx="5384224" cy="5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E599497C-8E39-74FE-742C-3618EFB2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727" y="-7151"/>
            <a:ext cx="457623" cy="53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8D0397A1-4E35-C6AA-0CE1-1D635073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727" y="4912301"/>
            <a:ext cx="457623" cy="53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4" name="Group 12">
            <a:extLst>
              <a:ext uri="{FF2B5EF4-FFF2-40B4-BE49-F238E27FC236}">
                <a16:creationId xmlns:a16="http://schemas.microsoft.com/office/drawing/2014/main" id="{2D35648E-52D0-7216-2DFC-BB8D2C2395A4}"/>
              </a:ext>
            </a:extLst>
          </p:cNvPr>
          <p:cNvGrpSpPr>
            <a:grpSpLocks/>
          </p:cNvGrpSpPr>
          <p:nvPr/>
        </p:nvGrpSpPr>
        <p:grpSpPr bwMode="auto">
          <a:xfrm rot="16566366">
            <a:off x="14071794" y="208552"/>
            <a:ext cx="2078373" cy="1737538"/>
            <a:chOff x="2592" y="2112"/>
            <a:chExt cx="1056" cy="864"/>
          </a:xfrm>
        </p:grpSpPr>
        <p:sp>
          <p:nvSpPr>
            <p:cNvPr id="13325" name="AutoShape 13">
              <a:extLst>
                <a:ext uri="{FF2B5EF4-FFF2-40B4-BE49-F238E27FC236}">
                  <a16:creationId xmlns:a16="http://schemas.microsoft.com/office/drawing/2014/main" id="{2946ABB2-922D-8253-7D68-5F64299972D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2" y="2143"/>
              <a:ext cx="99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26" name="Freeform 14">
              <a:extLst>
                <a:ext uri="{FF2B5EF4-FFF2-40B4-BE49-F238E27FC236}">
                  <a16:creationId xmlns:a16="http://schemas.microsoft.com/office/drawing/2014/main" id="{A3C36176-AB8D-674A-B10F-7818727B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655"/>
              <a:ext cx="47" cy="91"/>
            </a:xfrm>
            <a:custGeom>
              <a:avLst/>
              <a:gdLst>
                <a:gd name="T0" fmla="*/ 136 w 136"/>
                <a:gd name="T1" fmla="*/ 272 h 272"/>
                <a:gd name="T2" fmla="*/ 99 w 136"/>
                <a:gd name="T3" fmla="*/ 0 h 272"/>
                <a:gd name="T4" fmla="*/ 36 w 136"/>
                <a:gd name="T5" fmla="*/ 0 h 272"/>
                <a:gd name="T6" fmla="*/ 0 w 136"/>
                <a:gd name="T7" fmla="*/ 272 h 272"/>
                <a:gd name="T8" fmla="*/ 136 w 136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72">
                  <a:moveTo>
                    <a:pt x="136" y="272"/>
                  </a:moveTo>
                  <a:lnTo>
                    <a:pt x="99" y="0"/>
                  </a:lnTo>
                  <a:lnTo>
                    <a:pt x="36" y="0"/>
                  </a:lnTo>
                  <a:lnTo>
                    <a:pt x="0" y="272"/>
                  </a:lnTo>
                  <a:lnTo>
                    <a:pt x="136" y="272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27" name="Freeform 15">
              <a:extLst>
                <a:ext uri="{FF2B5EF4-FFF2-40B4-BE49-F238E27FC236}">
                  <a16:creationId xmlns:a16="http://schemas.microsoft.com/office/drawing/2014/main" id="{621DA9E3-2D0F-1D3C-E6B2-7597C7EC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2794"/>
              <a:ext cx="122" cy="45"/>
            </a:xfrm>
            <a:custGeom>
              <a:avLst/>
              <a:gdLst>
                <a:gd name="T0" fmla="*/ 0 w 354"/>
                <a:gd name="T1" fmla="*/ 119 h 133"/>
                <a:gd name="T2" fmla="*/ 4 w 354"/>
                <a:gd name="T3" fmla="*/ 122 h 133"/>
                <a:gd name="T4" fmla="*/ 14 w 354"/>
                <a:gd name="T5" fmla="*/ 125 h 133"/>
                <a:gd name="T6" fmla="*/ 30 w 354"/>
                <a:gd name="T7" fmla="*/ 128 h 133"/>
                <a:gd name="T8" fmla="*/ 51 w 354"/>
                <a:gd name="T9" fmla="*/ 129 h 133"/>
                <a:gd name="T10" fmla="*/ 77 w 354"/>
                <a:gd name="T11" fmla="*/ 130 h 133"/>
                <a:gd name="T12" fmla="*/ 108 w 354"/>
                <a:gd name="T13" fmla="*/ 132 h 133"/>
                <a:gd name="T14" fmla="*/ 141 w 354"/>
                <a:gd name="T15" fmla="*/ 133 h 133"/>
                <a:gd name="T16" fmla="*/ 176 w 354"/>
                <a:gd name="T17" fmla="*/ 133 h 133"/>
                <a:gd name="T18" fmla="*/ 212 w 354"/>
                <a:gd name="T19" fmla="*/ 133 h 133"/>
                <a:gd name="T20" fmla="*/ 246 w 354"/>
                <a:gd name="T21" fmla="*/ 132 h 133"/>
                <a:gd name="T22" fmla="*/ 276 w 354"/>
                <a:gd name="T23" fmla="*/ 130 h 133"/>
                <a:gd name="T24" fmla="*/ 303 w 354"/>
                <a:gd name="T25" fmla="*/ 129 h 133"/>
                <a:gd name="T26" fmla="*/ 324 w 354"/>
                <a:gd name="T27" fmla="*/ 128 h 133"/>
                <a:gd name="T28" fmla="*/ 339 w 354"/>
                <a:gd name="T29" fmla="*/ 125 h 133"/>
                <a:gd name="T30" fmla="*/ 350 w 354"/>
                <a:gd name="T31" fmla="*/ 122 h 133"/>
                <a:gd name="T32" fmla="*/ 354 w 354"/>
                <a:gd name="T33" fmla="*/ 119 h 133"/>
                <a:gd name="T34" fmla="*/ 322 w 354"/>
                <a:gd name="T35" fmla="*/ 116 h 133"/>
                <a:gd name="T36" fmla="*/ 295 w 354"/>
                <a:gd name="T37" fmla="*/ 104 h 133"/>
                <a:gd name="T38" fmla="*/ 271 w 354"/>
                <a:gd name="T39" fmla="*/ 88 h 133"/>
                <a:gd name="T40" fmla="*/ 252 w 354"/>
                <a:gd name="T41" fmla="*/ 68 h 133"/>
                <a:gd name="T42" fmla="*/ 237 w 354"/>
                <a:gd name="T43" fmla="*/ 48 h 133"/>
                <a:gd name="T44" fmla="*/ 224 w 354"/>
                <a:gd name="T45" fmla="*/ 28 h 133"/>
                <a:gd name="T46" fmla="*/ 216 w 354"/>
                <a:gd name="T47" fmla="*/ 12 h 133"/>
                <a:gd name="T48" fmla="*/ 210 w 354"/>
                <a:gd name="T49" fmla="*/ 0 h 133"/>
                <a:gd name="T50" fmla="*/ 142 w 354"/>
                <a:gd name="T51" fmla="*/ 0 h 133"/>
                <a:gd name="T52" fmla="*/ 137 w 354"/>
                <a:gd name="T53" fmla="*/ 12 h 133"/>
                <a:gd name="T54" fmla="*/ 129 w 354"/>
                <a:gd name="T55" fmla="*/ 28 h 133"/>
                <a:gd name="T56" fmla="*/ 117 w 354"/>
                <a:gd name="T57" fmla="*/ 48 h 133"/>
                <a:gd name="T58" fmla="*/ 101 w 354"/>
                <a:gd name="T59" fmla="*/ 68 h 133"/>
                <a:gd name="T60" fmla="*/ 81 w 354"/>
                <a:gd name="T61" fmla="*/ 88 h 133"/>
                <a:gd name="T62" fmla="*/ 59 w 354"/>
                <a:gd name="T63" fmla="*/ 104 h 133"/>
                <a:gd name="T64" fmla="*/ 31 w 354"/>
                <a:gd name="T65" fmla="*/ 116 h 133"/>
                <a:gd name="T66" fmla="*/ 0 w 354"/>
                <a:gd name="T67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4" h="133">
                  <a:moveTo>
                    <a:pt x="0" y="119"/>
                  </a:moveTo>
                  <a:lnTo>
                    <a:pt x="4" y="122"/>
                  </a:lnTo>
                  <a:lnTo>
                    <a:pt x="14" y="125"/>
                  </a:lnTo>
                  <a:lnTo>
                    <a:pt x="30" y="128"/>
                  </a:lnTo>
                  <a:lnTo>
                    <a:pt x="51" y="129"/>
                  </a:lnTo>
                  <a:lnTo>
                    <a:pt x="77" y="130"/>
                  </a:lnTo>
                  <a:lnTo>
                    <a:pt x="108" y="132"/>
                  </a:lnTo>
                  <a:lnTo>
                    <a:pt x="141" y="133"/>
                  </a:lnTo>
                  <a:lnTo>
                    <a:pt x="176" y="133"/>
                  </a:lnTo>
                  <a:lnTo>
                    <a:pt x="212" y="133"/>
                  </a:lnTo>
                  <a:lnTo>
                    <a:pt x="246" y="132"/>
                  </a:lnTo>
                  <a:lnTo>
                    <a:pt x="276" y="130"/>
                  </a:lnTo>
                  <a:lnTo>
                    <a:pt x="303" y="129"/>
                  </a:lnTo>
                  <a:lnTo>
                    <a:pt x="324" y="128"/>
                  </a:lnTo>
                  <a:lnTo>
                    <a:pt x="339" y="125"/>
                  </a:lnTo>
                  <a:lnTo>
                    <a:pt x="350" y="122"/>
                  </a:lnTo>
                  <a:lnTo>
                    <a:pt x="354" y="119"/>
                  </a:lnTo>
                  <a:lnTo>
                    <a:pt x="322" y="116"/>
                  </a:lnTo>
                  <a:lnTo>
                    <a:pt x="295" y="104"/>
                  </a:lnTo>
                  <a:lnTo>
                    <a:pt x="271" y="88"/>
                  </a:lnTo>
                  <a:lnTo>
                    <a:pt x="252" y="68"/>
                  </a:lnTo>
                  <a:lnTo>
                    <a:pt x="237" y="48"/>
                  </a:lnTo>
                  <a:lnTo>
                    <a:pt x="224" y="28"/>
                  </a:lnTo>
                  <a:lnTo>
                    <a:pt x="216" y="12"/>
                  </a:lnTo>
                  <a:lnTo>
                    <a:pt x="210" y="0"/>
                  </a:lnTo>
                  <a:lnTo>
                    <a:pt x="142" y="0"/>
                  </a:lnTo>
                  <a:lnTo>
                    <a:pt x="137" y="12"/>
                  </a:lnTo>
                  <a:lnTo>
                    <a:pt x="129" y="28"/>
                  </a:lnTo>
                  <a:lnTo>
                    <a:pt x="117" y="48"/>
                  </a:lnTo>
                  <a:lnTo>
                    <a:pt x="101" y="68"/>
                  </a:lnTo>
                  <a:lnTo>
                    <a:pt x="81" y="88"/>
                  </a:lnTo>
                  <a:lnTo>
                    <a:pt x="59" y="104"/>
                  </a:lnTo>
                  <a:lnTo>
                    <a:pt x="31" y="11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28" name="Freeform 16">
              <a:extLst>
                <a:ext uri="{FF2B5EF4-FFF2-40B4-BE49-F238E27FC236}">
                  <a16:creationId xmlns:a16="http://schemas.microsoft.com/office/drawing/2014/main" id="{AB59A7B0-F697-192D-497D-39A859BA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746"/>
              <a:ext cx="47" cy="19"/>
            </a:xfrm>
            <a:custGeom>
              <a:avLst/>
              <a:gdLst>
                <a:gd name="T0" fmla="*/ 33 w 136"/>
                <a:gd name="T1" fmla="*/ 58 h 58"/>
                <a:gd name="T2" fmla="*/ 0 w 136"/>
                <a:gd name="T3" fmla="*/ 0 h 58"/>
                <a:gd name="T4" fmla="*/ 136 w 136"/>
                <a:gd name="T5" fmla="*/ 0 h 58"/>
                <a:gd name="T6" fmla="*/ 101 w 136"/>
                <a:gd name="T7" fmla="*/ 58 h 58"/>
                <a:gd name="T8" fmla="*/ 33 w 136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33" y="58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01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29" name="Freeform 17">
              <a:extLst>
                <a:ext uri="{FF2B5EF4-FFF2-40B4-BE49-F238E27FC236}">
                  <a16:creationId xmlns:a16="http://schemas.microsoft.com/office/drawing/2014/main" id="{69659D41-070A-EFB9-E70D-7C0781893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765"/>
              <a:ext cx="50" cy="29"/>
            </a:xfrm>
            <a:custGeom>
              <a:avLst/>
              <a:gdLst>
                <a:gd name="T0" fmla="*/ 38 w 146"/>
                <a:gd name="T1" fmla="*/ 87 h 87"/>
                <a:gd name="T2" fmla="*/ 22 w 146"/>
                <a:gd name="T3" fmla="*/ 83 h 87"/>
                <a:gd name="T4" fmla="*/ 10 w 146"/>
                <a:gd name="T5" fmla="*/ 73 h 87"/>
                <a:gd name="T6" fmla="*/ 2 w 146"/>
                <a:gd name="T7" fmla="*/ 59 h 87"/>
                <a:gd name="T8" fmla="*/ 0 w 146"/>
                <a:gd name="T9" fmla="*/ 43 h 87"/>
                <a:gd name="T10" fmla="*/ 2 w 146"/>
                <a:gd name="T11" fmla="*/ 28 h 87"/>
                <a:gd name="T12" fmla="*/ 9 w 146"/>
                <a:gd name="T13" fmla="*/ 14 h 87"/>
                <a:gd name="T14" fmla="*/ 21 w 146"/>
                <a:gd name="T15" fmla="*/ 4 h 87"/>
                <a:gd name="T16" fmla="*/ 38 w 146"/>
                <a:gd name="T17" fmla="*/ 0 h 87"/>
                <a:gd name="T18" fmla="*/ 106 w 146"/>
                <a:gd name="T19" fmla="*/ 0 h 87"/>
                <a:gd name="T20" fmla="*/ 123 w 146"/>
                <a:gd name="T21" fmla="*/ 4 h 87"/>
                <a:gd name="T22" fmla="*/ 137 w 146"/>
                <a:gd name="T23" fmla="*/ 14 h 87"/>
                <a:gd name="T24" fmla="*/ 143 w 146"/>
                <a:gd name="T25" fmla="*/ 28 h 87"/>
                <a:gd name="T26" fmla="*/ 146 w 146"/>
                <a:gd name="T27" fmla="*/ 43 h 87"/>
                <a:gd name="T28" fmla="*/ 143 w 146"/>
                <a:gd name="T29" fmla="*/ 59 h 87"/>
                <a:gd name="T30" fmla="*/ 135 w 146"/>
                <a:gd name="T31" fmla="*/ 73 h 87"/>
                <a:gd name="T32" fmla="*/ 123 w 146"/>
                <a:gd name="T33" fmla="*/ 83 h 87"/>
                <a:gd name="T34" fmla="*/ 106 w 146"/>
                <a:gd name="T35" fmla="*/ 87 h 87"/>
                <a:gd name="T36" fmla="*/ 38 w 146"/>
                <a:gd name="T3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" h="87">
                  <a:moveTo>
                    <a:pt x="38" y="87"/>
                  </a:moveTo>
                  <a:lnTo>
                    <a:pt x="22" y="83"/>
                  </a:lnTo>
                  <a:lnTo>
                    <a:pt x="10" y="73"/>
                  </a:lnTo>
                  <a:lnTo>
                    <a:pt x="2" y="5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9" y="14"/>
                  </a:lnTo>
                  <a:lnTo>
                    <a:pt x="21" y="4"/>
                  </a:lnTo>
                  <a:lnTo>
                    <a:pt x="38" y="0"/>
                  </a:lnTo>
                  <a:lnTo>
                    <a:pt x="106" y="0"/>
                  </a:lnTo>
                  <a:lnTo>
                    <a:pt x="123" y="4"/>
                  </a:lnTo>
                  <a:lnTo>
                    <a:pt x="137" y="14"/>
                  </a:lnTo>
                  <a:lnTo>
                    <a:pt x="143" y="28"/>
                  </a:lnTo>
                  <a:lnTo>
                    <a:pt x="146" y="43"/>
                  </a:lnTo>
                  <a:lnTo>
                    <a:pt x="143" y="59"/>
                  </a:lnTo>
                  <a:lnTo>
                    <a:pt x="135" y="73"/>
                  </a:lnTo>
                  <a:lnTo>
                    <a:pt x="123" y="83"/>
                  </a:lnTo>
                  <a:lnTo>
                    <a:pt x="106" y="87"/>
                  </a:lnTo>
                  <a:lnTo>
                    <a:pt x="38" y="87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0" name="Freeform 18">
              <a:extLst>
                <a:ext uri="{FF2B5EF4-FFF2-40B4-BE49-F238E27FC236}">
                  <a16:creationId xmlns:a16="http://schemas.microsoft.com/office/drawing/2014/main" id="{BA18B229-230D-D1C7-14E1-C657530EB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834"/>
              <a:ext cx="145" cy="19"/>
            </a:xfrm>
            <a:custGeom>
              <a:avLst/>
              <a:gdLst>
                <a:gd name="T0" fmla="*/ 0 w 423"/>
                <a:gd name="T1" fmla="*/ 24 h 58"/>
                <a:gd name="T2" fmla="*/ 2 w 423"/>
                <a:gd name="T3" fmla="*/ 28 h 58"/>
                <a:gd name="T4" fmla="*/ 4 w 423"/>
                <a:gd name="T5" fmla="*/ 30 h 58"/>
                <a:gd name="T6" fmla="*/ 10 w 423"/>
                <a:gd name="T7" fmla="*/ 34 h 58"/>
                <a:gd name="T8" fmla="*/ 18 w 423"/>
                <a:gd name="T9" fmla="*/ 38 h 58"/>
                <a:gd name="T10" fmla="*/ 25 w 423"/>
                <a:gd name="T11" fmla="*/ 40 h 58"/>
                <a:gd name="T12" fmla="*/ 36 w 423"/>
                <a:gd name="T13" fmla="*/ 43 h 58"/>
                <a:gd name="T14" fmla="*/ 49 w 423"/>
                <a:gd name="T15" fmla="*/ 45 h 58"/>
                <a:gd name="T16" fmla="*/ 62 w 423"/>
                <a:gd name="T17" fmla="*/ 48 h 58"/>
                <a:gd name="T18" fmla="*/ 77 w 423"/>
                <a:gd name="T19" fmla="*/ 50 h 58"/>
                <a:gd name="T20" fmla="*/ 94 w 423"/>
                <a:gd name="T21" fmla="*/ 51 h 58"/>
                <a:gd name="T22" fmla="*/ 111 w 423"/>
                <a:gd name="T23" fmla="*/ 54 h 58"/>
                <a:gd name="T24" fmla="*/ 129 w 423"/>
                <a:gd name="T25" fmla="*/ 55 h 58"/>
                <a:gd name="T26" fmla="*/ 149 w 423"/>
                <a:gd name="T27" fmla="*/ 56 h 58"/>
                <a:gd name="T28" fmla="*/ 169 w 423"/>
                <a:gd name="T29" fmla="*/ 56 h 58"/>
                <a:gd name="T30" fmla="*/ 190 w 423"/>
                <a:gd name="T31" fmla="*/ 58 h 58"/>
                <a:gd name="T32" fmla="*/ 211 w 423"/>
                <a:gd name="T33" fmla="*/ 58 h 58"/>
                <a:gd name="T34" fmla="*/ 232 w 423"/>
                <a:gd name="T35" fmla="*/ 58 h 58"/>
                <a:gd name="T36" fmla="*/ 253 w 423"/>
                <a:gd name="T37" fmla="*/ 56 h 58"/>
                <a:gd name="T38" fmla="*/ 274 w 423"/>
                <a:gd name="T39" fmla="*/ 56 h 58"/>
                <a:gd name="T40" fmla="*/ 294 w 423"/>
                <a:gd name="T41" fmla="*/ 55 h 58"/>
                <a:gd name="T42" fmla="*/ 313 w 423"/>
                <a:gd name="T43" fmla="*/ 54 h 58"/>
                <a:gd name="T44" fmla="*/ 330 w 423"/>
                <a:gd name="T45" fmla="*/ 51 h 58"/>
                <a:gd name="T46" fmla="*/ 345 w 423"/>
                <a:gd name="T47" fmla="*/ 50 h 58"/>
                <a:gd name="T48" fmla="*/ 361 w 423"/>
                <a:gd name="T49" fmla="*/ 48 h 58"/>
                <a:gd name="T50" fmla="*/ 374 w 423"/>
                <a:gd name="T51" fmla="*/ 45 h 58"/>
                <a:gd name="T52" fmla="*/ 388 w 423"/>
                <a:gd name="T53" fmla="*/ 43 h 58"/>
                <a:gd name="T54" fmla="*/ 398 w 423"/>
                <a:gd name="T55" fmla="*/ 40 h 58"/>
                <a:gd name="T56" fmla="*/ 406 w 423"/>
                <a:gd name="T57" fmla="*/ 38 h 58"/>
                <a:gd name="T58" fmla="*/ 414 w 423"/>
                <a:gd name="T59" fmla="*/ 34 h 58"/>
                <a:gd name="T60" fmla="*/ 419 w 423"/>
                <a:gd name="T61" fmla="*/ 30 h 58"/>
                <a:gd name="T62" fmla="*/ 422 w 423"/>
                <a:gd name="T63" fmla="*/ 28 h 58"/>
                <a:gd name="T64" fmla="*/ 423 w 423"/>
                <a:gd name="T65" fmla="*/ 24 h 58"/>
                <a:gd name="T66" fmla="*/ 389 w 423"/>
                <a:gd name="T67" fmla="*/ 0 h 58"/>
                <a:gd name="T68" fmla="*/ 385 w 423"/>
                <a:gd name="T69" fmla="*/ 3 h 58"/>
                <a:gd name="T70" fmla="*/ 374 w 423"/>
                <a:gd name="T71" fmla="*/ 6 h 58"/>
                <a:gd name="T72" fmla="*/ 359 w 423"/>
                <a:gd name="T73" fmla="*/ 9 h 58"/>
                <a:gd name="T74" fmla="*/ 338 w 423"/>
                <a:gd name="T75" fmla="*/ 10 h 58"/>
                <a:gd name="T76" fmla="*/ 311 w 423"/>
                <a:gd name="T77" fmla="*/ 11 h 58"/>
                <a:gd name="T78" fmla="*/ 281 w 423"/>
                <a:gd name="T79" fmla="*/ 13 h 58"/>
                <a:gd name="T80" fmla="*/ 247 w 423"/>
                <a:gd name="T81" fmla="*/ 14 h 58"/>
                <a:gd name="T82" fmla="*/ 211 w 423"/>
                <a:gd name="T83" fmla="*/ 14 h 58"/>
                <a:gd name="T84" fmla="*/ 176 w 423"/>
                <a:gd name="T85" fmla="*/ 14 h 58"/>
                <a:gd name="T86" fmla="*/ 143 w 423"/>
                <a:gd name="T87" fmla="*/ 13 h 58"/>
                <a:gd name="T88" fmla="*/ 112 w 423"/>
                <a:gd name="T89" fmla="*/ 11 h 58"/>
                <a:gd name="T90" fmla="*/ 86 w 423"/>
                <a:gd name="T91" fmla="*/ 10 h 58"/>
                <a:gd name="T92" fmla="*/ 65 w 423"/>
                <a:gd name="T93" fmla="*/ 9 h 58"/>
                <a:gd name="T94" fmla="*/ 49 w 423"/>
                <a:gd name="T95" fmla="*/ 6 h 58"/>
                <a:gd name="T96" fmla="*/ 39 w 423"/>
                <a:gd name="T97" fmla="*/ 3 h 58"/>
                <a:gd name="T98" fmla="*/ 35 w 423"/>
                <a:gd name="T99" fmla="*/ 0 h 58"/>
                <a:gd name="T100" fmla="*/ 0 w 423"/>
                <a:gd name="T101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3" h="58">
                  <a:moveTo>
                    <a:pt x="0" y="24"/>
                  </a:moveTo>
                  <a:lnTo>
                    <a:pt x="2" y="28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8" y="38"/>
                  </a:lnTo>
                  <a:lnTo>
                    <a:pt x="25" y="40"/>
                  </a:lnTo>
                  <a:lnTo>
                    <a:pt x="36" y="43"/>
                  </a:lnTo>
                  <a:lnTo>
                    <a:pt x="49" y="45"/>
                  </a:lnTo>
                  <a:lnTo>
                    <a:pt x="62" y="48"/>
                  </a:lnTo>
                  <a:lnTo>
                    <a:pt x="77" y="50"/>
                  </a:lnTo>
                  <a:lnTo>
                    <a:pt x="94" y="51"/>
                  </a:lnTo>
                  <a:lnTo>
                    <a:pt x="111" y="54"/>
                  </a:lnTo>
                  <a:lnTo>
                    <a:pt x="129" y="55"/>
                  </a:lnTo>
                  <a:lnTo>
                    <a:pt x="149" y="56"/>
                  </a:lnTo>
                  <a:lnTo>
                    <a:pt x="169" y="56"/>
                  </a:lnTo>
                  <a:lnTo>
                    <a:pt x="190" y="58"/>
                  </a:lnTo>
                  <a:lnTo>
                    <a:pt x="211" y="58"/>
                  </a:lnTo>
                  <a:lnTo>
                    <a:pt x="232" y="58"/>
                  </a:lnTo>
                  <a:lnTo>
                    <a:pt x="253" y="56"/>
                  </a:lnTo>
                  <a:lnTo>
                    <a:pt x="274" y="56"/>
                  </a:lnTo>
                  <a:lnTo>
                    <a:pt x="294" y="55"/>
                  </a:lnTo>
                  <a:lnTo>
                    <a:pt x="313" y="54"/>
                  </a:lnTo>
                  <a:lnTo>
                    <a:pt x="330" y="51"/>
                  </a:lnTo>
                  <a:lnTo>
                    <a:pt x="345" y="50"/>
                  </a:lnTo>
                  <a:lnTo>
                    <a:pt x="361" y="48"/>
                  </a:lnTo>
                  <a:lnTo>
                    <a:pt x="374" y="45"/>
                  </a:lnTo>
                  <a:lnTo>
                    <a:pt x="388" y="43"/>
                  </a:lnTo>
                  <a:lnTo>
                    <a:pt x="398" y="40"/>
                  </a:lnTo>
                  <a:lnTo>
                    <a:pt x="406" y="38"/>
                  </a:lnTo>
                  <a:lnTo>
                    <a:pt x="414" y="34"/>
                  </a:lnTo>
                  <a:lnTo>
                    <a:pt x="419" y="30"/>
                  </a:lnTo>
                  <a:lnTo>
                    <a:pt x="422" y="28"/>
                  </a:lnTo>
                  <a:lnTo>
                    <a:pt x="423" y="24"/>
                  </a:lnTo>
                  <a:lnTo>
                    <a:pt x="389" y="0"/>
                  </a:lnTo>
                  <a:lnTo>
                    <a:pt x="385" y="3"/>
                  </a:lnTo>
                  <a:lnTo>
                    <a:pt x="374" y="6"/>
                  </a:lnTo>
                  <a:lnTo>
                    <a:pt x="359" y="9"/>
                  </a:lnTo>
                  <a:lnTo>
                    <a:pt x="338" y="10"/>
                  </a:lnTo>
                  <a:lnTo>
                    <a:pt x="311" y="11"/>
                  </a:lnTo>
                  <a:lnTo>
                    <a:pt x="281" y="13"/>
                  </a:lnTo>
                  <a:lnTo>
                    <a:pt x="247" y="14"/>
                  </a:lnTo>
                  <a:lnTo>
                    <a:pt x="211" y="14"/>
                  </a:lnTo>
                  <a:lnTo>
                    <a:pt x="176" y="14"/>
                  </a:lnTo>
                  <a:lnTo>
                    <a:pt x="143" y="13"/>
                  </a:lnTo>
                  <a:lnTo>
                    <a:pt x="112" y="11"/>
                  </a:lnTo>
                  <a:lnTo>
                    <a:pt x="86" y="10"/>
                  </a:lnTo>
                  <a:lnTo>
                    <a:pt x="65" y="9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1" name="Freeform 19">
              <a:extLst>
                <a:ext uri="{FF2B5EF4-FFF2-40B4-BE49-F238E27FC236}">
                  <a16:creationId xmlns:a16="http://schemas.microsoft.com/office/drawing/2014/main" id="{5B24EF2E-7DAD-9367-E64B-D1AC9B97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353"/>
              <a:ext cx="44" cy="109"/>
            </a:xfrm>
            <a:custGeom>
              <a:avLst/>
              <a:gdLst>
                <a:gd name="T0" fmla="*/ 101 w 127"/>
                <a:gd name="T1" fmla="*/ 327 h 327"/>
                <a:gd name="T2" fmla="*/ 100 w 127"/>
                <a:gd name="T3" fmla="*/ 327 h 327"/>
                <a:gd name="T4" fmla="*/ 98 w 127"/>
                <a:gd name="T5" fmla="*/ 323 h 327"/>
                <a:gd name="T6" fmla="*/ 96 w 127"/>
                <a:gd name="T7" fmla="*/ 321 h 327"/>
                <a:gd name="T8" fmla="*/ 95 w 127"/>
                <a:gd name="T9" fmla="*/ 320 h 327"/>
                <a:gd name="T10" fmla="*/ 110 w 127"/>
                <a:gd name="T11" fmla="*/ 268 h 327"/>
                <a:gd name="T12" fmla="*/ 113 w 127"/>
                <a:gd name="T13" fmla="*/ 220 h 327"/>
                <a:gd name="T14" fmla="*/ 104 w 127"/>
                <a:gd name="T15" fmla="*/ 174 h 327"/>
                <a:gd name="T16" fmla="*/ 89 w 127"/>
                <a:gd name="T17" fmla="*/ 130 h 327"/>
                <a:gd name="T18" fmla="*/ 68 w 127"/>
                <a:gd name="T19" fmla="*/ 91 h 327"/>
                <a:gd name="T20" fmla="*/ 45 w 127"/>
                <a:gd name="T21" fmla="*/ 56 h 327"/>
                <a:gd name="T22" fmla="*/ 21 w 127"/>
                <a:gd name="T23" fmla="*/ 25 h 327"/>
                <a:gd name="T24" fmla="*/ 0 w 127"/>
                <a:gd name="T25" fmla="*/ 0 h 327"/>
                <a:gd name="T26" fmla="*/ 26 w 127"/>
                <a:gd name="T27" fmla="*/ 14 h 327"/>
                <a:gd name="T28" fmla="*/ 54 w 127"/>
                <a:gd name="T29" fmla="*/ 43 h 327"/>
                <a:gd name="T30" fmla="*/ 81 w 127"/>
                <a:gd name="T31" fmla="*/ 84 h 327"/>
                <a:gd name="T32" fmla="*/ 104 w 127"/>
                <a:gd name="T33" fmla="*/ 133 h 327"/>
                <a:gd name="T34" fmla="*/ 121 w 127"/>
                <a:gd name="T35" fmla="*/ 185 h 327"/>
                <a:gd name="T36" fmla="*/ 127 w 127"/>
                <a:gd name="T37" fmla="*/ 237 h 327"/>
                <a:gd name="T38" fmla="*/ 122 w 127"/>
                <a:gd name="T39" fmla="*/ 286 h 327"/>
                <a:gd name="T40" fmla="*/ 101 w 127"/>
                <a:gd name="T41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327">
                  <a:moveTo>
                    <a:pt x="101" y="327"/>
                  </a:moveTo>
                  <a:lnTo>
                    <a:pt x="100" y="327"/>
                  </a:lnTo>
                  <a:lnTo>
                    <a:pt x="98" y="323"/>
                  </a:lnTo>
                  <a:lnTo>
                    <a:pt x="96" y="321"/>
                  </a:lnTo>
                  <a:lnTo>
                    <a:pt x="95" y="320"/>
                  </a:lnTo>
                  <a:lnTo>
                    <a:pt x="110" y="268"/>
                  </a:lnTo>
                  <a:lnTo>
                    <a:pt x="113" y="220"/>
                  </a:lnTo>
                  <a:lnTo>
                    <a:pt x="104" y="174"/>
                  </a:lnTo>
                  <a:lnTo>
                    <a:pt x="89" y="130"/>
                  </a:lnTo>
                  <a:lnTo>
                    <a:pt x="68" y="91"/>
                  </a:lnTo>
                  <a:lnTo>
                    <a:pt x="45" y="56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4" y="43"/>
                  </a:lnTo>
                  <a:lnTo>
                    <a:pt x="81" y="84"/>
                  </a:lnTo>
                  <a:lnTo>
                    <a:pt x="104" y="133"/>
                  </a:lnTo>
                  <a:lnTo>
                    <a:pt x="121" y="185"/>
                  </a:lnTo>
                  <a:lnTo>
                    <a:pt x="127" y="237"/>
                  </a:lnTo>
                  <a:lnTo>
                    <a:pt x="122" y="286"/>
                  </a:lnTo>
                  <a:lnTo>
                    <a:pt x="101" y="3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2" name="Freeform 20">
              <a:extLst>
                <a:ext uri="{FF2B5EF4-FFF2-40B4-BE49-F238E27FC236}">
                  <a16:creationId xmlns:a16="http://schemas.microsoft.com/office/drawing/2014/main" id="{25CEE475-93B1-53B4-4DAE-CF5B9C9A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369"/>
              <a:ext cx="39" cy="8"/>
            </a:xfrm>
            <a:custGeom>
              <a:avLst/>
              <a:gdLst>
                <a:gd name="T0" fmla="*/ 0 w 115"/>
                <a:gd name="T1" fmla="*/ 2 h 25"/>
                <a:gd name="T2" fmla="*/ 4 w 115"/>
                <a:gd name="T3" fmla="*/ 0 h 25"/>
                <a:gd name="T4" fmla="*/ 15 w 115"/>
                <a:gd name="T5" fmla="*/ 0 h 25"/>
                <a:gd name="T6" fmla="*/ 29 w 115"/>
                <a:gd name="T7" fmla="*/ 0 h 25"/>
                <a:gd name="T8" fmla="*/ 48 w 115"/>
                <a:gd name="T9" fmla="*/ 1 h 25"/>
                <a:gd name="T10" fmla="*/ 66 w 115"/>
                <a:gd name="T11" fmla="*/ 4 h 25"/>
                <a:gd name="T12" fmla="*/ 85 w 115"/>
                <a:gd name="T13" fmla="*/ 9 h 25"/>
                <a:gd name="T14" fmla="*/ 102 w 115"/>
                <a:gd name="T15" fmla="*/ 16 h 25"/>
                <a:gd name="T16" fmla="*/ 115 w 115"/>
                <a:gd name="T17" fmla="*/ 25 h 25"/>
                <a:gd name="T18" fmla="*/ 102 w 115"/>
                <a:gd name="T19" fmla="*/ 22 h 25"/>
                <a:gd name="T20" fmla="*/ 86 w 115"/>
                <a:gd name="T21" fmla="*/ 19 h 25"/>
                <a:gd name="T22" fmla="*/ 66 w 115"/>
                <a:gd name="T23" fmla="*/ 16 h 25"/>
                <a:gd name="T24" fmla="*/ 48 w 115"/>
                <a:gd name="T25" fmla="*/ 14 h 25"/>
                <a:gd name="T26" fmla="*/ 29 w 115"/>
                <a:gd name="T27" fmla="*/ 11 h 25"/>
                <a:gd name="T28" fmla="*/ 15 w 115"/>
                <a:gd name="T29" fmla="*/ 7 h 25"/>
                <a:gd name="T30" fmla="*/ 4 w 115"/>
                <a:gd name="T31" fmla="*/ 5 h 25"/>
                <a:gd name="T32" fmla="*/ 0 w 115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25">
                  <a:moveTo>
                    <a:pt x="0" y="2"/>
                  </a:moveTo>
                  <a:lnTo>
                    <a:pt x="4" y="0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48" y="1"/>
                  </a:lnTo>
                  <a:lnTo>
                    <a:pt x="66" y="4"/>
                  </a:lnTo>
                  <a:lnTo>
                    <a:pt x="85" y="9"/>
                  </a:lnTo>
                  <a:lnTo>
                    <a:pt x="102" y="16"/>
                  </a:lnTo>
                  <a:lnTo>
                    <a:pt x="115" y="25"/>
                  </a:lnTo>
                  <a:lnTo>
                    <a:pt x="102" y="22"/>
                  </a:lnTo>
                  <a:lnTo>
                    <a:pt x="86" y="19"/>
                  </a:lnTo>
                  <a:lnTo>
                    <a:pt x="66" y="16"/>
                  </a:lnTo>
                  <a:lnTo>
                    <a:pt x="48" y="14"/>
                  </a:lnTo>
                  <a:lnTo>
                    <a:pt x="29" y="11"/>
                  </a:lnTo>
                  <a:lnTo>
                    <a:pt x="15" y="7"/>
                  </a:lnTo>
                  <a:lnTo>
                    <a:pt x="4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3" name="Freeform 21">
              <a:extLst>
                <a:ext uri="{FF2B5EF4-FFF2-40B4-BE49-F238E27FC236}">
                  <a16:creationId xmlns:a16="http://schemas.microsoft.com/office/drawing/2014/main" id="{A71CF7E9-9D76-A0EA-A276-9EFD9FFE2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2376"/>
              <a:ext cx="46" cy="11"/>
            </a:xfrm>
            <a:custGeom>
              <a:avLst/>
              <a:gdLst>
                <a:gd name="T0" fmla="*/ 0 w 137"/>
                <a:gd name="T1" fmla="*/ 4 h 34"/>
                <a:gd name="T2" fmla="*/ 6 w 137"/>
                <a:gd name="T3" fmla="*/ 1 h 34"/>
                <a:gd name="T4" fmla="*/ 17 w 137"/>
                <a:gd name="T5" fmla="*/ 0 h 34"/>
                <a:gd name="T6" fmla="*/ 36 w 137"/>
                <a:gd name="T7" fmla="*/ 1 h 34"/>
                <a:gd name="T8" fmla="*/ 58 w 137"/>
                <a:gd name="T9" fmla="*/ 5 h 34"/>
                <a:gd name="T10" fmla="*/ 81 w 137"/>
                <a:gd name="T11" fmla="*/ 10 h 34"/>
                <a:gd name="T12" fmla="*/ 103 w 137"/>
                <a:gd name="T13" fmla="*/ 17 h 34"/>
                <a:gd name="T14" fmla="*/ 123 w 137"/>
                <a:gd name="T15" fmla="*/ 25 h 34"/>
                <a:gd name="T16" fmla="*/ 137 w 137"/>
                <a:gd name="T17" fmla="*/ 34 h 34"/>
                <a:gd name="T18" fmla="*/ 127 w 137"/>
                <a:gd name="T19" fmla="*/ 31 h 34"/>
                <a:gd name="T20" fmla="*/ 108 w 137"/>
                <a:gd name="T21" fmla="*/ 27 h 34"/>
                <a:gd name="T22" fmla="*/ 86 w 137"/>
                <a:gd name="T23" fmla="*/ 25 h 34"/>
                <a:gd name="T24" fmla="*/ 62 w 137"/>
                <a:gd name="T25" fmla="*/ 20 h 34"/>
                <a:gd name="T26" fmla="*/ 39 w 137"/>
                <a:gd name="T27" fmla="*/ 16 h 34"/>
                <a:gd name="T28" fmla="*/ 19 w 137"/>
                <a:gd name="T29" fmla="*/ 12 h 34"/>
                <a:gd name="T30" fmla="*/ 6 w 137"/>
                <a:gd name="T31" fmla="*/ 7 h 34"/>
                <a:gd name="T32" fmla="*/ 0 w 137"/>
                <a:gd name="T3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7" h="34">
                  <a:moveTo>
                    <a:pt x="0" y="4"/>
                  </a:moveTo>
                  <a:lnTo>
                    <a:pt x="6" y="1"/>
                  </a:lnTo>
                  <a:lnTo>
                    <a:pt x="17" y="0"/>
                  </a:lnTo>
                  <a:lnTo>
                    <a:pt x="36" y="1"/>
                  </a:lnTo>
                  <a:lnTo>
                    <a:pt x="58" y="5"/>
                  </a:lnTo>
                  <a:lnTo>
                    <a:pt x="81" y="10"/>
                  </a:lnTo>
                  <a:lnTo>
                    <a:pt x="103" y="17"/>
                  </a:lnTo>
                  <a:lnTo>
                    <a:pt x="123" y="25"/>
                  </a:lnTo>
                  <a:lnTo>
                    <a:pt x="137" y="34"/>
                  </a:lnTo>
                  <a:lnTo>
                    <a:pt x="127" y="31"/>
                  </a:lnTo>
                  <a:lnTo>
                    <a:pt x="108" y="27"/>
                  </a:lnTo>
                  <a:lnTo>
                    <a:pt x="86" y="25"/>
                  </a:lnTo>
                  <a:lnTo>
                    <a:pt x="62" y="20"/>
                  </a:lnTo>
                  <a:lnTo>
                    <a:pt x="39" y="16"/>
                  </a:lnTo>
                  <a:lnTo>
                    <a:pt x="19" y="12"/>
                  </a:lnTo>
                  <a:lnTo>
                    <a:pt x="6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4" name="Freeform 22">
              <a:extLst>
                <a:ext uri="{FF2B5EF4-FFF2-40B4-BE49-F238E27FC236}">
                  <a16:creationId xmlns:a16="http://schemas.microsoft.com/office/drawing/2014/main" id="{C867419C-E83D-7D82-0D00-8D4C3E01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394"/>
              <a:ext cx="49" cy="9"/>
            </a:xfrm>
            <a:custGeom>
              <a:avLst/>
              <a:gdLst>
                <a:gd name="T0" fmla="*/ 0 w 143"/>
                <a:gd name="T1" fmla="*/ 5 h 26"/>
                <a:gd name="T2" fmla="*/ 6 w 143"/>
                <a:gd name="T3" fmla="*/ 1 h 26"/>
                <a:gd name="T4" fmla="*/ 20 w 143"/>
                <a:gd name="T5" fmla="*/ 0 h 26"/>
                <a:gd name="T6" fmla="*/ 40 w 143"/>
                <a:gd name="T7" fmla="*/ 0 h 26"/>
                <a:gd name="T8" fmla="*/ 64 w 143"/>
                <a:gd name="T9" fmla="*/ 2 h 26"/>
                <a:gd name="T10" fmla="*/ 87 w 143"/>
                <a:gd name="T11" fmla="*/ 6 h 26"/>
                <a:gd name="T12" fmla="*/ 111 w 143"/>
                <a:gd name="T13" fmla="*/ 11 h 26"/>
                <a:gd name="T14" fmla="*/ 130 w 143"/>
                <a:gd name="T15" fmla="*/ 17 h 26"/>
                <a:gd name="T16" fmla="*/ 143 w 143"/>
                <a:gd name="T17" fmla="*/ 26 h 26"/>
                <a:gd name="T18" fmla="*/ 132 w 143"/>
                <a:gd name="T19" fmla="*/ 25 h 26"/>
                <a:gd name="T20" fmla="*/ 114 w 143"/>
                <a:gd name="T21" fmla="*/ 23 h 26"/>
                <a:gd name="T22" fmla="*/ 90 w 143"/>
                <a:gd name="T23" fmla="*/ 21 h 26"/>
                <a:gd name="T24" fmla="*/ 65 w 143"/>
                <a:gd name="T25" fmla="*/ 19 h 26"/>
                <a:gd name="T26" fmla="*/ 41 w 143"/>
                <a:gd name="T27" fmla="*/ 15 h 26"/>
                <a:gd name="T28" fmla="*/ 20 w 143"/>
                <a:gd name="T29" fmla="*/ 11 h 26"/>
                <a:gd name="T30" fmla="*/ 6 w 143"/>
                <a:gd name="T31" fmla="*/ 9 h 26"/>
                <a:gd name="T32" fmla="*/ 0 w 143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26">
                  <a:moveTo>
                    <a:pt x="0" y="5"/>
                  </a:moveTo>
                  <a:lnTo>
                    <a:pt x="6" y="1"/>
                  </a:lnTo>
                  <a:lnTo>
                    <a:pt x="20" y="0"/>
                  </a:lnTo>
                  <a:lnTo>
                    <a:pt x="40" y="0"/>
                  </a:lnTo>
                  <a:lnTo>
                    <a:pt x="64" y="2"/>
                  </a:lnTo>
                  <a:lnTo>
                    <a:pt x="87" y="6"/>
                  </a:lnTo>
                  <a:lnTo>
                    <a:pt x="111" y="11"/>
                  </a:lnTo>
                  <a:lnTo>
                    <a:pt x="130" y="17"/>
                  </a:lnTo>
                  <a:lnTo>
                    <a:pt x="143" y="26"/>
                  </a:lnTo>
                  <a:lnTo>
                    <a:pt x="132" y="25"/>
                  </a:lnTo>
                  <a:lnTo>
                    <a:pt x="114" y="23"/>
                  </a:lnTo>
                  <a:lnTo>
                    <a:pt x="90" y="21"/>
                  </a:lnTo>
                  <a:lnTo>
                    <a:pt x="65" y="19"/>
                  </a:lnTo>
                  <a:lnTo>
                    <a:pt x="41" y="15"/>
                  </a:lnTo>
                  <a:lnTo>
                    <a:pt x="20" y="11"/>
                  </a:lnTo>
                  <a:lnTo>
                    <a:pt x="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5" name="Freeform 23">
              <a:extLst>
                <a:ext uri="{FF2B5EF4-FFF2-40B4-BE49-F238E27FC236}">
                  <a16:creationId xmlns:a16="http://schemas.microsoft.com/office/drawing/2014/main" id="{0F0E96F0-C014-1F67-3473-42C3E09F2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406"/>
              <a:ext cx="44" cy="7"/>
            </a:xfrm>
            <a:custGeom>
              <a:avLst/>
              <a:gdLst>
                <a:gd name="T0" fmla="*/ 0 w 128"/>
                <a:gd name="T1" fmla="*/ 3 h 21"/>
                <a:gd name="T2" fmla="*/ 4 w 128"/>
                <a:gd name="T3" fmla="*/ 1 h 21"/>
                <a:gd name="T4" fmla="*/ 17 w 128"/>
                <a:gd name="T5" fmla="*/ 0 h 21"/>
                <a:gd name="T6" fmla="*/ 35 w 128"/>
                <a:gd name="T7" fmla="*/ 0 h 21"/>
                <a:gd name="T8" fmla="*/ 58 w 128"/>
                <a:gd name="T9" fmla="*/ 2 h 21"/>
                <a:gd name="T10" fmla="*/ 80 w 128"/>
                <a:gd name="T11" fmla="*/ 5 h 21"/>
                <a:gd name="T12" fmla="*/ 101 w 128"/>
                <a:gd name="T13" fmla="*/ 8 h 21"/>
                <a:gd name="T14" fmla="*/ 117 w 128"/>
                <a:gd name="T15" fmla="*/ 15 h 21"/>
                <a:gd name="T16" fmla="*/ 128 w 128"/>
                <a:gd name="T17" fmla="*/ 21 h 21"/>
                <a:gd name="T18" fmla="*/ 116 w 128"/>
                <a:gd name="T19" fmla="*/ 20 h 21"/>
                <a:gd name="T20" fmla="*/ 99 w 128"/>
                <a:gd name="T21" fmla="*/ 18 h 21"/>
                <a:gd name="T22" fmla="*/ 78 w 128"/>
                <a:gd name="T23" fmla="*/ 17 h 21"/>
                <a:gd name="T24" fmla="*/ 55 w 128"/>
                <a:gd name="T25" fmla="*/ 16 h 21"/>
                <a:gd name="T26" fmla="*/ 34 w 128"/>
                <a:gd name="T27" fmla="*/ 13 h 21"/>
                <a:gd name="T28" fmla="*/ 16 w 128"/>
                <a:gd name="T29" fmla="*/ 11 h 21"/>
                <a:gd name="T30" fmla="*/ 4 w 128"/>
                <a:gd name="T31" fmla="*/ 8 h 21"/>
                <a:gd name="T32" fmla="*/ 0 w 128"/>
                <a:gd name="T3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">
                  <a:moveTo>
                    <a:pt x="0" y="3"/>
                  </a:moveTo>
                  <a:lnTo>
                    <a:pt x="4" y="1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58" y="2"/>
                  </a:lnTo>
                  <a:lnTo>
                    <a:pt x="80" y="5"/>
                  </a:lnTo>
                  <a:lnTo>
                    <a:pt x="101" y="8"/>
                  </a:lnTo>
                  <a:lnTo>
                    <a:pt x="117" y="15"/>
                  </a:lnTo>
                  <a:lnTo>
                    <a:pt x="128" y="21"/>
                  </a:lnTo>
                  <a:lnTo>
                    <a:pt x="116" y="20"/>
                  </a:lnTo>
                  <a:lnTo>
                    <a:pt x="99" y="18"/>
                  </a:lnTo>
                  <a:lnTo>
                    <a:pt x="78" y="17"/>
                  </a:lnTo>
                  <a:lnTo>
                    <a:pt x="55" y="16"/>
                  </a:lnTo>
                  <a:lnTo>
                    <a:pt x="34" y="13"/>
                  </a:lnTo>
                  <a:lnTo>
                    <a:pt x="16" y="11"/>
                  </a:lnTo>
                  <a:lnTo>
                    <a:pt x="4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6" name="Freeform 24">
              <a:extLst>
                <a:ext uri="{FF2B5EF4-FFF2-40B4-BE49-F238E27FC236}">
                  <a16:creationId xmlns:a16="http://schemas.microsoft.com/office/drawing/2014/main" id="{F1ABE6C9-8E66-FBCE-4100-7DBBF2261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425"/>
              <a:ext cx="37" cy="6"/>
            </a:xfrm>
            <a:custGeom>
              <a:avLst/>
              <a:gdLst>
                <a:gd name="T0" fmla="*/ 0 w 108"/>
                <a:gd name="T1" fmla="*/ 10 h 16"/>
                <a:gd name="T2" fmla="*/ 3 w 108"/>
                <a:gd name="T3" fmla="*/ 6 h 16"/>
                <a:gd name="T4" fmla="*/ 13 w 108"/>
                <a:gd name="T5" fmla="*/ 4 h 16"/>
                <a:gd name="T6" fmla="*/ 27 w 108"/>
                <a:gd name="T7" fmla="*/ 1 h 16"/>
                <a:gd name="T8" fmla="*/ 43 w 108"/>
                <a:gd name="T9" fmla="*/ 0 h 16"/>
                <a:gd name="T10" fmla="*/ 61 w 108"/>
                <a:gd name="T11" fmla="*/ 1 h 16"/>
                <a:gd name="T12" fmla="*/ 79 w 108"/>
                <a:gd name="T13" fmla="*/ 4 h 16"/>
                <a:gd name="T14" fmla="*/ 94 w 108"/>
                <a:gd name="T15" fmla="*/ 9 h 16"/>
                <a:gd name="T16" fmla="*/ 108 w 108"/>
                <a:gd name="T17" fmla="*/ 16 h 16"/>
                <a:gd name="T18" fmla="*/ 97 w 108"/>
                <a:gd name="T19" fmla="*/ 15 h 16"/>
                <a:gd name="T20" fmla="*/ 81 w 108"/>
                <a:gd name="T21" fmla="*/ 15 h 16"/>
                <a:gd name="T22" fmla="*/ 63 w 108"/>
                <a:gd name="T23" fmla="*/ 15 h 16"/>
                <a:gd name="T24" fmla="*/ 44 w 108"/>
                <a:gd name="T25" fmla="*/ 15 h 16"/>
                <a:gd name="T26" fmla="*/ 27 w 108"/>
                <a:gd name="T27" fmla="*/ 15 h 16"/>
                <a:gd name="T28" fmla="*/ 13 w 108"/>
                <a:gd name="T29" fmla="*/ 15 h 16"/>
                <a:gd name="T30" fmla="*/ 3 w 108"/>
                <a:gd name="T31" fmla="*/ 13 h 16"/>
                <a:gd name="T32" fmla="*/ 0 w 108"/>
                <a:gd name="T3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16">
                  <a:moveTo>
                    <a:pt x="0" y="10"/>
                  </a:moveTo>
                  <a:lnTo>
                    <a:pt x="3" y="6"/>
                  </a:lnTo>
                  <a:lnTo>
                    <a:pt x="13" y="4"/>
                  </a:lnTo>
                  <a:lnTo>
                    <a:pt x="27" y="1"/>
                  </a:lnTo>
                  <a:lnTo>
                    <a:pt x="43" y="0"/>
                  </a:lnTo>
                  <a:lnTo>
                    <a:pt x="61" y="1"/>
                  </a:lnTo>
                  <a:lnTo>
                    <a:pt x="79" y="4"/>
                  </a:lnTo>
                  <a:lnTo>
                    <a:pt x="94" y="9"/>
                  </a:lnTo>
                  <a:lnTo>
                    <a:pt x="108" y="16"/>
                  </a:lnTo>
                  <a:lnTo>
                    <a:pt x="97" y="15"/>
                  </a:lnTo>
                  <a:lnTo>
                    <a:pt x="81" y="15"/>
                  </a:lnTo>
                  <a:lnTo>
                    <a:pt x="63" y="15"/>
                  </a:lnTo>
                  <a:lnTo>
                    <a:pt x="44" y="15"/>
                  </a:lnTo>
                  <a:lnTo>
                    <a:pt x="27" y="15"/>
                  </a:lnTo>
                  <a:lnTo>
                    <a:pt x="13" y="15"/>
                  </a:lnTo>
                  <a:lnTo>
                    <a:pt x="3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7" name="Freeform 25">
              <a:extLst>
                <a:ext uri="{FF2B5EF4-FFF2-40B4-BE49-F238E27FC236}">
                  <a16:creationId xmlns:a16="http://schemas.microsoft.com/office/drawing/2014/main" id="{7B5074BD-3DE3-4EC6-90D0-7A2F3A794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453"/>
              <a:ext cx="18" cy="6"/>
            </a:xfrm>
            <a:custGeom>
              <a:avLst/>
              <a:gdLst>
                <a:gd name="T0" fmla="*/ 0 w 53"/>
                <a:gd name="T1" fmla="*/ 18 h 20"/>
                <a:gd name="T2" fmla="*/ 2 w 53"/>
                <a:gd name="T3" fmla="*/ 14 h 20"/>
                <a:gd name="T4" fmla="*/ 7 w 53"/>
                <a:gd name="T5" fmla="*/ 10 h 20"/>
                <a:gd name="T6" fmla="*/ 14 w 53"/>
                <a:gd name="T7" fmla="*/ 7 h 20"/>
                <a:gd name="T8" fmla="*/ 23 w 53"/>
                <a:gd name="T9" fmla="*/ 4 h 20"/>
                <a:gd name="T10" fmla="*/ 32 w 53"/>
                <a:gd name="T11" fmla="*/ 2 h 20"/>
                <a:gd name="T12" fmla="*/ 41 w 53"/>
                <a:gd name="T13" fmla="*/ 0 h 20"/>
                <a:gd name="T14" fmla="*/ 48 w 53"/>
                <a:gd name="T15" fmla="*/ 3 h 20"/>
                <a:gd name="T16" fmla="*/ 53 w 53"/>
                <a:gd name="T17" fmla="*/ 7 h 20"/>
                <a:gd name="T18" fmla="*/ 45 w 53"/>
                <a:gd name="T19" fmla="*/ 5 h 20"/>
                <a:gd name="T20" fmla="*/ 37 w 53"/>
                <a:gd name="T21" fmla="*/ 7 h 20"/>
                <a:gd name="T22" fmla="*/ 28 w 53"/>
                <a:gd name="T23" fmla="*/ 10 h 20"/>
                <a:gd name="T24" fmla="*/ 19 w 53"/>
                <a:gd name="T25" fmla="*/ 14 h 20"/>
                <a:gd name="T26" fmla="*/ 12 w 53"/>
                <a:gd name="T27" fmla="*/ 18 h 20"/>
                <a:gd name="T28" fmla="*/ 6 w 53"/>
                <a:gd name="T29" fmla="*/ 20 h 20"/>
                <a:gd name="T30" fmla="*/ 2 w 53"/>
                <a:gd name="T31" fmla="*/ 20 h 20"/>
                <a:gd name="T32" fmla="*/ 0 w 53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20">
                  <a:moveTo>
                    <a:pt x="0" y="18"/>
                  </a:moveTo>
                  <a:lnTo>
                    <a:pt x="2" y="14"/>
                  </a:lnTo>
                  <a:lnTo>
                    <a:pt x="7" y="10"/>
                  </a:lnTo>
                  <a:lnTo>
                    <a:pt x="14" y="7"/>
                  </a:lnTo>
                  <a:lnTo>
                    <a:pt x="23" y="4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3" y="7"/>
                  </a:lnTo>
                  <a:lnTo>
                    <a:pt x="45" y="5"/>
                  </a:lnTo>
                  <a:lnTo>
                    <a:pt x="37" y="7"/>
                  </a:lnTo>
                  <a:lnTo>
                    <a:pt x="28" y="10"/>
                  </a:lnTo>
                  <a:lnTo>
                    <a:pt x="19" y="14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8" name="Freeform 26">
              <a:extLst>
                <a:ext uri="{FF2B5EF4-FFF2-40B4-BE49-F238E27FC236}">
                  <a16:creationId xmlns:a16="http://schemas.microsoft.com/office/drawing/2014/main" id="{0DB6B03F-599B-63E4-B2BF-F19264778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359"/>
              <a:ext cx="33" cy="8"/>
            </a:xfrm>
            <a:custGeom>
              <a:avLst/>
              <a:gdLst>
                <a:gd name="T0" fmla="*/ 0 w 98"/>
                <a:gd name="T1" fmla="*/ 3 h 24"/>
                <a:gd name="T2" fmla="*/ 4 w 98"/>
                <a:gd name="T3" fmla="*/ 1 h 24"/>
                <a:gd name="T4" fmla="*/ 12 w 98"/>
                <a:gd name="T5" fmla="*/ 0 h 24"/>
                <a:gd name="T6" fmla="*/ 24 w 98"/>
                <a:gd name="T7" fmla="*/ 0 h 24"/>
                <a:gd name="T8" fmla="*/ 40 w 98"/>
                <a:gd name="T9" fmla="*/ 1 h 24"/>
                <a:gd name="T10" fmla="*/ 56 w 98"/>
                <a:gd name="T11" fmla="*/ 3 h 24"/>
                <a:gd name="T12" fmla="*/ 72 w 98"/>
                <a:gd name="T13" fmla="*/ 8 h 24"/>
                <a:gd name="T14" fmla="*/ 86 w 98"/>
                <a:gd name="T15" fmla="*/ 16 h 24"/>
                <a:gd name="T16" fmla="*/ 98 w 98"/>
                <a:gd name="T17" fmla="*/ 24 h 24"/>
                <a:gd name="T18" fmla="*/ 86 w 98"/>
                <a:gd name="T19" fmla="*/ 22 h 24"/>
                <a:gd name="T20" fmla="*/ 72 w 98"/>
                <a:gd name="T21" fmla="*/ 20 h 24"/>
                <a:gd name="T22" fmla="*/ 56 w 98"/>
                <a:gd name="T23" fmla="*/ 17 h 24"/>
                <a:gd name="T24" fmla="*/ 40 w 98"/>
                <a:gd name="T25" fmla="*/ 13 h 24"/>
                <a:gd name="T26" fmla="*/ 24 w 98"/>
                <a:gd name="T27" fmla="*/ 11 h 24"/>
                <a:gd name="T28" fmla="*/ 12 w 98"/>
                <a:gd name="T29" fmla="*/ 8 h 24"/>
                <a:gd name="T30" fmla="*/ 3 w 98"/>
                <a:gd name="T31" fmla="*/ 6 h 24"/>
                <a:gd name="T32" fmla="*/ 0 w 98"/>
                <a:gd name="T3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24">
                  <a:moveTo>
                    <a:pt x="0" y="3"/>
                  </a:moveTo>
                  <a:lnTo>
                    <a:pt x="4" y="1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40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6" y="16"/>
                  </a:lnTo>
                  <a:lnTo>
                    <a:pt x="98" y="24"/>
                  </a:lnTo>
                  <a:lnTo>
                    <a:pt x="86" y="22"/>
                  </a:lnTo>
                  <a:lnTo>
                    <a:pt x="72" y="20"/>
                  </a:lnTo>
                  <a:lnTo>
                    <a:pt x="56" y="17"/>
                  </a:lnTo>
                  <a:lnTo>
                    <a:pt x="40" y="13"/>
                  </a:lnTo>
                  <a:lnTo>
                    <a:pt x="24" y="11"/>
                  </a:lnTo>
                  <a:lnTo>
                    <a:pt x="12" y="8"/>
                  </a:lnTo>
                  <a:lnTo>
                    <a:pt x="3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39" name="Freeform 27">
              <a:extLst>
                <a:ext uri="{FF2B5EF4-FFF2-40B4-BE49-F238E27FC236}">
                  <a16:creationId xmlns:a16="http://schemas.microsoft.com/office/drawing/2014/main" id="{B5DB6754-CFAB-C284-64D9-0CAFBDF7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" y="2385"/>
              <a:ext cx="48" cy="9"/>
            </a:xfrm>
            <a:custGeom>
              <a:avLst/>
              <a:gdLst>
                <a:gd name="T0" fmla="*/ 0 w 138"/>
                <a:gd name="T1" fmla="*/ 5 h 26"/>
                <a:gd name="T2" fmla="*/ 5 w 138"/>
                <a:gd name="T3" fmla="*/ 1 h 26"/>
                <a:gd name="T4" fmla="*/ 19 w 138"/>
                <a:gd name="T5" fmla="*/ 0 h 26"/>
                <a:gd name="T6" fmla="*/ 38 w 138"/>
                <a:gd name="T7" fmla="*/ 0 h 26"/>
                <a:gd name="T8" fmla="*/ 61 w 138"/>
                <a:gd name="T9" fmla="*/ 2 h 26"/>
                <a:gd name="T10" fmla="*/ 84 w 138"/>
                <a:gd name="T11" fmla="*/ 6 h 26"/>
                <a:gd name="T12" fmla="*/ 106 w 138"/>
                <a:gd name="T13" fmla="*/ 11 h 26"/>
                <a:gd name="T14" fmla="*/ 125 w 138"/>
                <a:gd name="T15" fmla="*/ 17 h 26"/>
                <a:gd name="T16" fmla="*/ 138 w 138"/>
                <a:gd name="T17" fmla="*/ 26 h 26"/>
                <a:gd name="T18" fmla="*/ 127 w 138"/>
                <a:gd name="T19" fmla="*/ 25 h 26"/>
                <a:gd name="T20" fmla="*/ 109 w 138"/>
                <a:gd name="T21" fmla="*/ 23 h 26"/>
                <a:gd name="T22" fmla="*/ 87 w 138"/>
                <a:gd name="T23" fmla="*/ 21 h 26"/>
                <a:gd name="T24" fmla="*/ 63 w 138"/>
                <a:gd name="T25" fmla="*/ 18 h 26"/>
                <a:gd name="T26" fmla="*/ 39 w 138"/>
                <a:gd name="T27" fmla="*/ 15 h 26"/>
                <a:gd name="T28" fmla="*/ 18 w 138"/>
                <a:gd name="T29" fmla="*/ 11 h 26"/>
                <a:gd name="T30" fmla="*/ 5 w 138"/>
                <a:gd name="T31" fmla="*/ 8 h 26"/>
                <a:gd name="T32" fmla="*/ 0 w 138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26">
                  <a:moveTo>
                    <a:pt x="0" y="5"/>
                  </a:moveTo>
                  <a:lnTo>
                    <a:pt x="5" y="1"/>
                  </a:lnTo>
                  <a:lnTo>
                    <a:pt x="19" y="0"/>
                  </a:lnTo>
                  <a:lnTo>
                    <a:pt x="38" y="0"/>
                  </a:lnTo>
                  <a:lnTo>
                    <a:pt x="61" y="2"/>
                  </a:lnTo>
                  <a:lnTo>
                    <a:pt x="84" y="6"/>
                  </a:lnTo>
                  <a:lnTo>
                    <a:pt x="106" y="11"/>
                  </a:lnTo>
                  <a:lnTo>
                    <a:pt x="125" y="17"/>
                  </a:lnTo>
                  <a:lnTo>
                    <a:pt x="138" y="26"/>
                  </a:lnTo>
                  <a:lnTo>
                    <a:pt x="127" y="25"/>
                  </a:lnTo>
                  <a:lnTo>
                    <a:pt x="109" y="23"/>
                  </a:lnTo>
                  <a:lnTo>
                    <a:pt x="87" y="21"/>
                  </a:lnTo>
                  <a:lnTo>
                    <a:pt x="63" y="18"/>
                  </a:lnTo>
                  <a:lnTo>
                    <a:pt x="39" y="15"/>
                  </a:lnTo>
                  <a:lnTo>
                    <a:pt x="18" y="11"/>
                  </a:lnTo>
                  <a:lnTo>
                    <a:pt x="5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0" name="Freeform 28">
              <a:extLst>
                <a:ext uri="{FF2B5EF4-FFF2-40B4-BE49-F238E27FC236}">
                  <a16:creationId xmlns:a16="http://schemas.microsoft.com/office/drawing/2014/main" id="{605634AC-F58E-9146-E16D-C7427053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417"/>
              <a:ext cx="44" cy="5"/>
            </a:xfrm>
            <a:custGeom>
              <a:avLst/>
              <a:gdLst>
                <a:gd name="T0" fmla="*/ 0 w 125"/>
                <a:gd name="T1" fmla="*/ 10 h 15"/>
                <a:gd name="T2" fmla="*/ 5 w 125"/>
                <a:gd name="T3" fmla="*/ 7 h 15"/>
                <a:gd name="T4" fmla="*/ 16 w 125"/>
                <a:gd name="T5" fmla="*/ 4 h 15"/>
                <a:gd name="T6" fmla="*/ 33 w 125"/>
                <a:gd name="T7" fmla="*/ 2 h 15"/>
                <a:gd name="T8" fmla="*/ 52 w 125"/>
                <a:gd name="T9" fmla="*/ 0 h 15"/>
                <a:gd name="T10" fmla="*/ 74 w 125"/>
                <a:gd name="T11" fmla="*/ 0 h 15"/>
                <a:gd name="T12" fmla="*/ 93 w 125"/>
                <a:gd name="T13" fmla="*/ 3 h 15"/>
                <a:gd name="T14" fmla="*/ 112 w 125"/>
                <a:gd name="T15" fmla="*/ 8 h 15"/>
                <a:gd name="T16" fmla="*/ 125 w 125"/>
                <a:gd name="T17" fmla="*/ 15 h 15"/>
                <a:gd name="T18" fmla="*/ 113 w 125"/>
                <a:gd name="T19" fmla="*/ 14 h 15"/>
                <a:gd name="T20" fmla="*/ 96 w 125"/>
                <a:gd name="T21" fmla="*/ 14 h 15"/>
                <a:gd name="T22" fmla="*/ 75 w 125"/>
                <a:gd name="T23" fmla="*/ 15 h 15"/>
                <a:gd name="T24" fmla="*/ 54 w 125"/>
                <a:gd name="T25" fmla="*/ 15 h 15"/>
                <a:gd name="T26" fmla="*/ 34 w 125"/>
                <a:gd name="T27" fmla="*/ 15 h 15"/>
                <a:gd name="T28" fmla="*/ 16 w 125"/>
                <a:gd name="T29" fmla="*/ 15 h 15"/>
                <a:gd name="T30" fmla="*/ 4 w 125"/>
                <a:gd name="T31" fmla="*/ 13 h 15"/>
                <a:gd name="T32" fmla="*/ 0 w 125"/>
                <a:gd name="T3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5" h="15">
                  <a:moveTo>
                    <a:pt x="0" y="10"/>
                  </a:moveTo>
                  <a:lnTo>
                    <a:pt x="5" y="7"/>
                  </a:lnTo>
                  <a:lnTo>
                    <a:pt x="16" y="4"/>
                  </a:lnTo>
                  <a:lnTo>
                    <a:pt x="33" y="2"/>
                  </a:lnTo>
                  <a:lnTo>
                    <a:pt x="52" y="0"/>
                  </a:lnTo>
                  <a:lnTo>
                    <a:pt x="74" y="0"/>
                  </a:lnTo>
                  <a:lnTo>
                    <a:pt x="93" y="3"/>
                  </a:lnTo>
                  <a:lnTo>
                    <a:pt x="112" y="8"/>
                  </a:lnTo>
                  <a:lnTo>
                    <a:pt x="125" y="15"/>
                  </a:lnTo>
                  <a:lnTo>
                    <a:pt x="113" y="14"/>
                  </a:lnTo>
                  <a:lnTo>
                    <a:pt x="96" y="14"/>
                  </a:lnTo>
                  <a:lnTo>
                    <a:pt x="75" y="15"/>
                  </a:lnTo>
                  <a:lnTo>
                    <a:pt x="54" y="15"/>
                  </a:lnTo>
                  <a:lnTo>
                    <a:pt x="34" y="15"/>
                  </a:lnTo>
                  <a:lnTo>
                    <a:pt x="16" y="15"/>
                  </a:lnTo>
                  <a:lnTo>
                    <a:pt x="4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1" name="Freeform 29">
              <a:extLst>
                <a:ext uri="{FF2B5EF4-FFF2-40B4-BE49-F238E27FC236}">
                  <a16:creationId xmlns:a16="http://schemas.microsoft.com/office/drawing/2014/main" id="{C7AE968A-B1BD-32EC-1278-596DF666B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2434"/>
              <a:ext cx="35" cy="5"/>
            </a:xfrm>
            <a:custGeom>
              <a:avLst/>
              <a:gdLst>
                <a:gd name="T0" fmla="*/ 0 w 102"/>
                <a:gd name="T1" fmla="*/ 5 h 15"/>
                <a:gd name="T2" fmla="*/ 4 w 102"/>
                <a:gd name="T3" fmla="*/ 3 h 15"/>
                <a:gd name="T4" fmla="*/ 15 w 102"/>
                <a:gd name="T5" fmla="*/ 0 h 15"/>
                <a:gd name="T6" fmla="*/ 31 w 102"/>
                <a:gd name="T7" fmla="*/ 0 h 15"/>
                <a:gd name="T8" fmla="*/ 49 w 102"/>
                <a:gd name="T9" fmla="*/ 2 h 15"/>
                <a:gd name="T10" fmla="*/ 66 w 102"/>
                <a:gd name="T11" fmla="*/ 4 h 15"/>
                <a:gd name="T12" fmla="*/ 83 w 102"/>
                <a:gd name="T13" fmla="*/ 7 h 15"/>
                <a:gd name="T14" fmla="*/ 95 w 102"/>
                <a:gd name="T15" fmla="*/ 10 h 15"/>
                <a:gd name="T16" fmla="*/ 102 w 102"/>
                <a:gd name="T17" fmla="*/ 15 h 15"/>
                <a:gd name="T18" fmla="*/ 93 w 102"/>
                <a:gd name="T19" fmla="*/ 14 h 15"/>
                <a:gd name="T20" fmla="*/ 79 w 102"/>
                <a:gd name="T21" fmla="*/ 14 h 15"/>
                <a:gd name="T22" fmla="*/ 64 w 102"/>
                <a:gd name="T23" fmla="*/ 13 h 15"/>
                <a:gd name="T24" fmla="*/ 47 w 102"/>
                <a:gd name="T25" fmla="*/ 12 h 15"/>
                <a:gd name="T26" fmla="*/ 31 w 102"/>
                <a:gd name="T27" fmla="*/ 12 h 15"/>
                <a:gd name="T28" fmla="*/ 16 w 102"/>
                <a:gd name="T29" fmla="*/ 9 h 15"/>
                <a:gd name="T30" fmla="*/ 6 w 102"/>
                <a:gd name="T31" fmla="*/ 8 h 15"/>
                <a:gd name="T32" fmla="*/ 0 w 102"/>
                <a:gd name="T3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5">
                  <a:moveTo>
                    <a:pt x="0" y="5"/>
                  </a:moveTo>
                  <a:lnTo>
                    <a:pt x="4" y="3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9" y="2"/>
                  </a:lnTo>
                  <a:lnTo>
                    <a:pt x="66" y="4"/>
                  </a:lnTo>
                  <a:lnTo>
                    <a:pt x="83" y="7"/>
                  </a:lnTo>
                  <a:lnTo>
                    <a:pt x="95" y="10"/>
                  </a:lnTo>
                  <a:lnTo>
                    <a:pt x="102" y="15"/>
                  </a:lnTo>
                  <a:lnTo>
                    <a:pt x="93" y="14"/>
                  </a:lnTo>
                  <a:lnTo>
                    <a:pt x="79" y="14"/>
                  </a:lnTo>
                  <a:lnTo>
                    <a:pt x="64" y="13"/>
                  </a:lnTo>
                  <a:lnTo>
                    <a:pt x="47" y="12"/>
                  </a:lnTo>
                  <a:lnTo>
                    <a:pt x="31" y="12"/>
                  </a:lnTo>
                  <a:lnTo>
                    <a:pt x="16" y="9"/>
                  </a:lnTo>
                  <a:lnTo>
                    <a:pt x="6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2" name="Freeform 30">
              <a:extLst>
                <a:ext uri="{FF2B5EF4-FFF2-40B4-BE49-F238E27FC236}">
                  <a16:creationId xmlns:a16="http://schemas.microsoft.com/office/drawing/2014/main" id="{A3DB1041-0AFF-E039-F216-342A4A265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2444"/>
              <a:ext cx="22" cy="5"/>
            </a:xfrm>
            <a:custGeom>
              <a:avLst/>
              <a:gdLst>
                <a:gd name="T0" fmla="*/ 0 w 63"/>
                <a:gd name="T1" fmla="*/ 13 h 16"/>
                <a:gd name="T2" fmla="*/ 2 w 63"/>
                <a:gd name="T3" fmla="*/ 10 h 16"/>
                <a:gd name="T4" fmla="*/ 9 w 63"/>
                <a:gd name="T5" fmla="*/ 6 h 16"/>
                <a:gd name="T6" fmla="*/ 17 w 63"/>
                <a:gd name="T7" fmla="*/ 4 h 16"/>
                <a:gd name="T8" fmla="*/ 27 w 63"/>
                <a:gd name="T9" fmla="*/ 1 h 16"/>
                <a:gd name="T10" fmla="*/ 39 w 63"/>
                <a:gd name="T11" fmla="*/ 0 h 16"/>
                <a:gd name="T12" fmla="*/ 50 w 63"/>
                <a:gd name="T13" fmla="*/ 1 h 16"/>
                <a:gd name="T14" fmla="*/ 58 w 63"/>
                <a:gd name="T15" fmla="*/ 3 h 16"/>
                <a:gd name="T16" fmla="*/ 63 w 63"/>
                <a:gd name="T17" fmla="*/ 8 h 16"/>
                <a:gd name="T18" fmla="*/ 55 w 63"/>
                <a:gd name="T19" fmla="*/ 6 h 16"/>
                <a:gd name="T20" fmla="*/ 44 w 63"/>
                <a:gd name="T21" fmla="*/ 6 h 16"/>
                <a:gd name="T22" fmla="*/ 34 w 63"/>
                <a:gd name="T23" fmla="*/ 9 h 16"/>
                <a:gd name="T24" fmla="*/ 23 w 63"/>
                <a:gd name="T25" fmla="*/ 11 h 16"/>
                <a:gd name="T26" fmla="*/ 14 w 63"/>
                <a:gd name="T27" fmla="*/ 15 h 16"/>
                <a:gd name="T28" fmla="*/ 6 w 63"/>
                <a:gd name="T29" fmla="*/ 16 h 16"/>
                <a:gd name="T30" fmla="*/ 1 w 63"/>
                <a:gd name="T31" fmla="*/ 16 h 16"/>
                <a:gd name="T32" fmla="*/ 0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0" y="13"/>
                  </a:moveTo>
                  <a:lnTo>
                    <a:pt x="2" y="10"/>
                  </a:lnTo>
                  <a:lnTo>
                    <a:pt x="9" y="6"/>
                  </a:lnTo>
                  <a:lnTo>
                    <a:pt x="17" y="4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50" y="1"/>
                  </a:lnTo>
                  <a:lnTo>
                    <a:pt x="58" y="3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4" y="6"/>
                  </a:lnTo>
                  <a:lnTo>
                    <a:pt x="34" y="9"/>
                  </a:lnTo>
                  <a:lnTo>
                    <a:pt x="23" y="11"/>
                  </a:lnTo>
                  <a:lnTo>
                    <a:pt x="14" y="15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3" name="Freeform 31">
              <a:extLst>
                <a:ext uri="{FF2B5EF4-FFF2-40B4-BE49-F238E27FC236}">
                  <a16:creationId xmlns:a16="http://schemas.microsoft.com/office/drawing/2014/main" id="{4CEB5B90-1692-B9CD-198F-3F0BDAF2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350"/>
              <a:ext cx="21" cy="8"/>
            </a:xfrm>
            <a:custGeom>
              <a:avLst/>
              <a:gdLst>
                <a:gd name="T0" fmla="*/ 62 w 62"/>
                <a:gd name="T1" fmla="*/ 25 h 25"/>
                <a:gd name="T2" fmla="*/ 57 w 62"/>
                <a:gd name="T3" fmla="*/ 24 h 25"/>
                <a:gd name="T4" fmla="*/ 48 w 62"/>
                <a:gd name="T5" fmla="*/ 23 h 25"/>
                <a:gd name="T6" fmla="*/ 37 w 62"/>
                <a:gd name="T7" fmla="*/ 22 h 25"/>
                <a:gd name="T8" fmla="*/ 25 w 62"/>
                <a:gd name="T9" fmla="*/ 19 h 25"/>
                <a:gd name="T10" fmla="*/ 15 w 62"/>
                <a:gd name="T11" fmla="*/ 17 h 25"/>
                <a:gd name="T12" fmla="*/ 5 w 62"/>
                <a:gd name="T13" fmla="*/ 13 h 25"/>
                <a:gd name="T14" fmla="*/ 0 w 62"/>
                <a:gd name="T15" fmla="*/ 9 h 25"/>
                <a:gd name="T16" fmla="*/ 0 w 62"/>
                <a:gd name="T17" fmla="*/ 4 h 25"/>
                <a:gd name="T18" fmla="*/ 4 w 62"/>
                <a:gd name="T19" fmla="*/ 0 h 25"/>
                <a:gd name="T20" fmla="*/ 11 w 62"/>
                <a:gd name="T21" fmla="*/ 0 h 25"/>
                <a:gd name="T22" fmla="*/ 19 w 62"/>
                <a:gd name="T23" fmla="*/ 3 h 25"/>
                <a:gd name="T24" fmla="*/ 29 w 62"/>
                <a:gd name="T25" fmla="*/ 8 h 25"/>
                <a:gd name="T26" fmla="*/ 38 w 62"/>
                <a:gd name="T27" fmla="*/ 13 h 25"/>
                <a:gd name="T28" fmla="*/ 48 w 62"/>
                <a:gd name="T29" fmla="*/ 18 h 25"/>
                <a:gd name="T30" fmla="*/ 57 w 62"/>
                <a:gd name="T31" fmla="*/ 23 h 25"/>
                <a:gd name="T32" fmla="*/ 62 w 62"/>
                <a:gd name="T3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25">
                  <a:moveTo>
                    <a:pt x="62" y="25"/>
                  </a:moveTo>
                  <a:lnTo>
                    <a:pt x="57" y="24"/>
                  </a:lnTo>
                  <a:lnTo>
                    <a:pt x="48" y="23"/>
                  </a:lnTo>
                  <a:lnTo>
                    <a:pt x="37" y="22"/>
                  </a:lnTo>
                  <a:lnTo>
                    <a:pt x="25" y="19"/>
                  </a:lnTo>
                  <a:lnTo>
                    <a:pt x="15" y="17"/>
                  </a:lnTo>
                  <a:lnTo>
                    <a:pt x="5" y="13"/>
                  </a:lnTo>
                  <a:lnTo>
                    <a:pt x="0" y="9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9" y="8"/>
                  </a:lnTo>
                  <a:lnTo>
                    <a:pt x="38" y="13"/>
                  </a:lnTo>
                  <a:lnTo>
                    <a:pt x="48" y="18"/>
                  </a:lnTo>
                  <a:lnTo>
                    <a:pt x="57" y="23"/>
                  </a:lnTo>
                  <a:lnTo>
                    <a:pt x="62" y="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4" name="Freeform 32">
              <a:extLst>
                <a:ext uri="{FF2B5EF4-FFF2-40B4-BE49-F238E27FC236}">
                  <a16:creationId xmlns:a16="http://schemas.microsoft.com/office/drawing/2014/main" id="{943ACFCE-D9CD-B9FD-6565-45FFAEAA4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341"/>
              <a:ext cx="4" cy="18"/>
            </a:xfrm>
            <a:custGeom>
              <a:avLst/>
              <a:gdLst>
                <a:gd name="T0" fmla="*/ 7 w 11"/>
                <a:gd name="T1" fmla="*/ 56 h 56"/>
                <a:gd name="T2" fmla="*/ 9 w 11"/>
                <a:gd name="T3" fmla="*/ 45 h 56"/>
                <a:gd name="T4" fmla="*/ 11 w 11"/>
                <a:gd name="T5" fmla="*/ 26 h 56"/>
                <a:gd name="T6" fmla="*/ 11 w 11"/>
                <a:gd name="T7" fmla="*/ 9 h 56"/>
                <a:gd name="T8" fmla="*/ 5 w 11"/>
                <a:gd name="T9" fmla="*/ 0 h 56"/>
                <a:gd name="T10" fmla="*/ 0 w 11"/>
                <a:gd name="T11" fmla="*/ 6 h 56"/>
                <a:gd name="T12" fmla="*/ 1 w 11"/>
                <a:gd name="T13" fmla="*/ 22 h 56"/>
                <a:gd name="T14" fmla="*/ 5 w 11"/>
                <a:gd name="T15" fmla="*/ 41 h 56"/>
                <a:gd name="T16" fmla="*/ 7 w 1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7" y="56"/>
                  </a:moveTo>
                  <a:lnTo>
                    <a:pt x="9" y="45"/>
                  </a:lnTo>
                  <a:lnTo>
                    <a:pt x="11" y="26"/>
                  </a:lnTo>
                  <a:lnTo>
                    <a:pt x="11" y="9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22"/>
                  </a:lnTo>
                  <a:lnTo>
                    <a:pt x="5" y="41"/>
                  </a:lnTo>
                  <a:lnTo>
                    <a:pt x="7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5" name="Freeform 33">
              <a:extLst>
                <a:ext uri="{FF2B5EF4-FFF2-40B4-BE49-F238E27FC236}">
                  <a16:creationId xmlns:a16="http://schemas.microsoft.com/office/drawing/2014/main" id="{C4796734-095E-16AB-3DA3-457E7A69B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337"/>
              <a:ext cx="11" cy="16"/>
            </a:xfrm>
            <a:custGeom>
              <a:avLst/>
              <a:gdLst>
                <a:gd name="T0" fmla="*/ 36 w 36"/>
                <a:gd name="T1" fmla="*/ 49 h 49"/>
                <a:gd name="T2" fmla="*/ 30 w 36"/>
                <a:gd name="T3" fmla="*/ 39 h 49"/>
                <a:gd name="T4" fmla="*/ 23 w 36"/>
                <a:gd name="T5" fmla="*/ 20 h 49"/>
                <a:gd name="T6" fmla="*/ 12 w 36"/>
                <a:gd name="T7" fmla="*/ 5 h 49"/>
                <a:gd name="T8" fmla="*/ 3 w 36"/>
                <a:gd name="T9" fmla="*/ 0 h 49"/>
                <a:gd name="T10" fmla="*/ 0 w 36"/>
                <a:gd name="T11" fmla="*/ 4 h 49"/>
                <a:gd name="T12" fmla="*/ 1 w 36"/>
                <a:gd name="T13" fmla="*/ 9 h 49"/>
                <a:gd name="T14" fmla="*/ 5 w 36"/>
                <a:gd name="T15" fmla="*/ 15 h 49"/>
                <a:gd name="T16" fmla="*/ 11 w 36"/>
                <a:gd name="T17" fmla="*/ 22 h 49"/>
                <a:gd name="T18" fmla="*/ 17 w 36"/>
                <a:gd name="T19" fmla="*/ 31 h 49"/>
                <a:gd name="T20" fmla="*/ 25 w 36"/>
                <a:gd name="T21" fmla="*/ 39 h 49"/>
                <a:gd name="T22" fmla="*/ 32 w 36"/>
                <a:gd name="T23" fmla="*/ 44 h 49"/>
                <a:gd name="T24" fmla="*/ 36 w 36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49">
                  <a:moveTo>
                    <a:pt x="36" y="49"/>
                  </a:moveTo>
                  <a:lnTo>
                    <a:pt x="30" y="39"/>
                  </a:lnTo>
                  <a:lnTo>
                    <a:pt x="23" y="20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5" y="15"/>
                  </a:lnTo>
                  <a:lnTo>
                    <a:pt x="11" y="22"/>
                  </a:lnTo>
                  <a:lnTo>
                    <a:pt x="17" y="31"/>
                  </a:lnTo>
                  <a:lnTo>
                    <a:pt x="25" y="39"/>
                  </a:lnTo>
                  <a:lnTo>
                    <a:pt x="32" y="44"/>
                  </a:lnTo>
                  <a:lnTo>
                    <a:pt x="36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6" name="Freeform 34">
              <a:extLst>
                <a:ext uri="{FF2B5EF4-FFF2-40B4-BE49-F238E27FC236}">
                  <a16:creationId xmlns:a16="http://schemas.microsoft.com/office/drawing/2014/main" id="{833C794A-31DE-EC33-8A87-AB37A4E1B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43"/>
              <a:ext cx="27" cy="5"/>
            </a:xfrm>
            <a:custGeom>
              <a:avLst/>
              <a:gdLst>
                <a:gd name="T0" fmla="*/ 0 w 79"/>
                <a:gd name="T1" fmla="*/ 12 h 17"/>
                <a:gd name="T2" fmla="*/ 8 w 79"/>
                <a:gd name="T3" fmla="*/ 7 h 17"/>
                <a:gd name="T4" fmla="*/ 20 w 79"/>
                <a:gd name="T5" fmla="*/ 4 h 17"/>
                <a:gd name="T6" fmla="*/ 32 w 79"/>
                <a:gd name="T7" fmla="*/ 2 h 17"/>
                <a:gd name="T8" fmla="*/ 45 w 79"/>
                <a:gd name="T9" fmla="*/ 0 h 17"/>
                <a:gd name="T10" fmla="*/ 57 w 79"/>
                <a:gd name="T11" fmla="*/ 0 h 17"/>
                <a:gd name="T12" fmla="*/ 68 w 79"/>
                <a:gd name="T13" fmla="*/ 3 h 17"/>
                <a:gd name="T14" fmla="*/ 75 w 79"/>
                <a:gd name="T15" fmla="*/ 5 h 17"/>
                <a:gd name="T16" fmla="*/ 79 w 79"/>
                <a:gd name="T17" fmla="*/ 10 h 17"/>
                <a:gd name="T18" fmla="*/ 78 w 79"/>
                <a:gd name="T19" fmla="*/ 14 h 17"/>
                <a:gd name="T20" fmla="*/ 71 w 79"/>
                <a:gd name="T21" fmla="*/ 17 h 17"/>
                <a:gd name="T22" fmla="*/ 61 w 79"/>
                <a:gd name="T23" fmla="*/ 17 h 17"/>
                <a:gd name="T24" fmla="*/ 48 w 79"/>
                <a:gd name="T25" fmla="*/ 17 h 17"/>
                <a:gd name="T26" fmla="*/ 35 w 79"/>
                <a:gd name="T27" fmla="*/ 14 h 17"/>
                <a:gd name="T28" fmla="*/ 21 w 79"/>
                <a:gd name="T29" fmla="*/ 13 h 17"/>
                <a:gd name="T30" fmla="*/ 10 w 79"/>
                <a:gd name="T31" fmla="*/ 12 h 17"/>
                <a:gd name="T32" fmla="*/ 0 w 79"/>
                <a:gd name="T3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7">
                  <a:moveTo>
                    <a:pt x="0" y="12"/>
                  </a:moveTo>
                  <a:lnTo>
                    <a:pt x="8" y="7"/>
                  </a:lnTo>
                  <a:lnTo>
                    <a:pt x="20" y="4"/>
                  </a:lnTo>
                  <a:lnTo>
                    <a:pt x="32" y="2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79" y="10"/>
                  </a:lnTo>
                  <a:lnTo>
                    <a:pt x="78" y="14"/>
                  </a:lnTo>
                  <a:lnTo>
                    <a:pt x="71" y="17"/>
                  </a:lnTo>
                  <a:lnTo>
                    <a:pt x="61" y="17"/>
                  </a:lnTo>
                  <a:lnTo>
                    <a:pt x="48" y="17"/>
                  </a:lnTo>
                  <a:lnTo>
                    <a:pt x="35" y="14"/>
                  </a:lnTo>
                  <a:lnTo>
                    <a:pt x="21" y="13"/>
                  </a:lnTo>
                  <a:lnTo>
                    <a:pt x="1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7" name="Freeform 35">
              <a:extLst>
                <a:ext uri="{FF2B5EF4-FFF2-40B4-BE49-F238E27FC236}">
                  <a16:creationId xmlns:a16="http://schemas.microsoft.com/office/drawing/2014/main" id="{728F72DE-5E28-BE14-1163-87040B1E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456"/>
              <a:ext cx="24" cy="10"/>
            </a:xfrm>
            <a:custGeom>
              <a:avLst/>
              <a:gdLst>
                <a:gd name="T0" fmla="*/ 0 w 73"/>
                <a:gd name="T1" fmla="*/ 0 h 30"/>
                <a:gd name="T2" fmla="*/ 8 w 73"/>
                <a:gd name="T3" fmla="*/ 1 h 30"/>
                <a:gd name="T4" fmla="*/ 17 w 73"/>
                <a:gd name="T5" fmla="*/ 2 h 30"/>
                <a:gd name="T6" fmla="*/ 29 w 73"/>
                <a:gd name="T7" fmla="*/ 5 h 30"/>
                <a:gd name="T8" fmla="*/ 42 w 73"/>
                <a:gd name="T9" fmla="*/ 8 h 30"/>
                <a:gd name="T10" fmla="*/ 53 w 73"/>
                <a:gd name="T11" fmla="*/ 12 h 30"/>
                <a:gd name="T12" fmla="*/ 63 w 73"/>
                <a:gd name="T13" fmla="*/ 17 h 30"/>
                <a:gd name="T14" fmla="*/ 70 w 73"/>
                <a:gd name="T15" fmla="*/ 22 h 30"/>
                <a:gd name="T16" fmla="*/ 73 w 73"/>
                <a:gd name="T17" fmla="*/ 27 h 30"/>
                <a:gd name="T18" fmla="*/ 70 w 73"/>
                <a:gd name="T19" fmla="*/ 30 h 30"/>
                <a:gd name="T20" fmla="*/ 63 w 73"/>
                <a:gd name="T21" fmla="*/ 30 h 30"/>
                <a:gd name="T22" fmla="*/ 53 w 73"/>
                <a:gd name="T23" fmla="*/ 26 h 30"/>
                <a:gd name="T24" fmla="*/ 40 w 73"/>
                <a:gd name="T25" fmla="*/ 21 h 30"/>
                <a:gd name="T26" fmla="*/ 27 w 73"/>
                <a:gd name="T27" fmla="*/ 15 h 30"/>
                <a:gd name="T28" fmla="*/ 15 w 73"/>
                <a:gd name="T29" fmla="*/ 8 h 30"/>
                <a:gd name="T30" fmla="*/ 5 w 73"/>
                <a:gd name="T31" fmla="*/ 3 h 30"/>
                <a:gd name="T32" fmla="*/ 0 w 73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0">
                  <a:moveTo>
                    <a:pt x="0" y="0"/>
                  </a:moveTo>
                  <a:lnTo>
                    <a:pt x="8" y="1"/>
                  </a:lnTo>
                  <a:lnTo>
                    <a:pt x="17" y="2"/>
                  </a:lnTo>
                  <a:lnTo>
                    <a:pt x="29" y="5"/>
                  </a:lnTo>
                  <a:lnTo>
                    <a:pt x="42" y="8"/>
                  </a:lnTo>
                  <a:lnTo>
                    <a:pt x="53" y="12"/>
                  </a:lnTo>
                  <a:lnTo>
                    <a:pt x="63" y="17"/>
                  </a:lnTo>
                  <a:lnTo>
                    <a:pt x="70" y="22"/>
                  </a:lnTo>
                  <a:lnTo>
                    <a:pt x="73" y="27"/>
                  </a:lnTo>
                  <a:lnTo>
                    <a:pt x="70" y="30"/>
                  </a:lnTo>
                  <a:lnTo>
                    <a:pt x="63" y="30"/>
                  </a:lnTo>
                  <a:lnTo>
                    <a:pt x="53" y="26"/>
                  </a:lnTo>
                  <a:lnTo>
                    <a:pt x="40" y="21"/>
                  </a:lnTo>
                  <a:lnTo>
                    <a:pt x="27" y="15"/>
                  </a:lnTo>
                  <a:lnTo>
                    <a:pt x="15" y="8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8" name="Freeform 36">
              <a:extLst>
                <a:ext uri="{FF2B5EF4-FFF2-40B4-BE49-F238E27FC236}">
                  <a16:creationId xmlns:a16="http://schemas.microsoft.com/office/drawing/2014/main" id="{177DE014-0F04-983F-FCBF-AFA0C382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33"/>
              <a:ext cx="25" cy="6"/>
            </a:xfrm>
            <a:custGeom>
              <a:avLst/>
              <a:gdLst>
                <a:gd name="T0" fmla="*/ 0 w 73"/>
                <a:gd name="T1" fmla="*/ 16 h 16"/>
                <a:gd name="T2" fmla="*/ 3 w 73"/>
                <a:gd name="T3" fmla="*/ 11 h 16"/>
                <a:gd name="T4" fmla="*/ 11 w 73"/>
                <a:gd name="T5" fmla="*/ 6 h 16"/>
                <a:gd name="T6" fmla="*/ 21 w 73"/>
                <a:gd name="T7" fmla="*/ 3 h 16"/>
                <a:gd name="T8" fmla="*/ 33 w 73"/>
                <a:gd name="T9" fmla="*/ 0 h 16"/>
                <a:gd name="T10" fmla="*/ 46 w 73"/>
                <a:gd name="T11" fmla="*/ 0 h 16"/>
                <a:gd name="T12" fmla="*/ 58 w 73"/>
                <a:gd name="T13" fmla="*/ 1 h 16"/>
                <a:gd name="T14" fmla="*/ 67 w 73"/>
                <a:gd name="T15" fmla="*/ 4 h 16"/>
                <a:gd name="T16" fmla="*/ 73 w 73"/>
                <a:gd name="T17" fmla="*/ 8 h 16"/>
                <a:gd name="T18" fmla="*/ 73 w 73"/>
                <a:gd name="T19" fmla="*/ 11 h 16"/>
                <a:gd name="T20" fmla="*/ 67 w 73"/>
                <a:gd name="T21" fmla="*/ 14 h 16"/>
                <a:gd name="T22" fmla="*/ 60 w 73"/>
                <a:gd name="T23" fmla="*/ 15 h 16"/>
                <a:gd name="T24" fmla="*/ 48 w 73"/>
                <a:gd name="T25" fmla="*/ 15 h 16"/>
                <a:gd name="T26" fmla="*/ 34 w 73"/>
                <a:gd name="T27" fmla="*/ 15 h 16"/>
                <a:gd name="T28" fmla="*/ 21 w 73"/>
                <a:gd name="T29" fmla="*/ 15 h 16"/>
                <a:gd name="T30" fmla="*/ 9 w 73"/>
                <a:gd name="T31" fmla="*/ 15 h 16"/>
                <a:gd name="T32" fmla="*/ 0 w 73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16"/>
                  </a:moveTo>
                  <a:lnTo>
                    <a:pt x="3" y="11"/>
                  </a:lnTo>
                  <a:lnTo>
                    <a:pt x="11" y="6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3" y="8"/>
                  </a:lnTo>
                  <a:lnTo>
                    <a:pt x="73" y="11"/>
                  </a:lnTo>
                  <a:lnTo>
                    <a:pt x="67" y="14"/>
                  </a:lnTo>
                  <a:lnTo>
                    <a:pt x="60" y="15"/>
                  </a:lnTo>
                  <a:lnTo>
                    <a:pt x="48" y="15"/>
                  </a:lnTo>
                  <a:lnTo>
                    <a:pt x="34" y="15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49" name="Freeform 37">
              <a:extLst>
                <a:ext uri="{FF2B5EF4-FFF2-40B4-BE49-F238E27FC236}">
                  <a16:creationId xmlns:a16="http://schemas.microsoft.com/office/drawing/2014/main" id="{2821BD66-C2C7-16F9-1C11-3E6CCE7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23"/>
              <a:ext cx="26" cy="8"/>
            </a:xfrm>
            <a:custGeom>
              <a:avLst/>
              <a:gdLst>
                <a:gd name="T0" fmla="*/ 0 w 76"/>
                <a:gd name="T1" fmla="*/ 21 h 21"/>
                <a:gd name="T2" fmla="*/ 5 w 76"/>
                <a:gd name="T3" fmla="*/ 15 h 21"/>
                <a:gd name="T4" fmla="*/ 13 w 76"/>
                <a:gd name="T5" fmla="*/ 10 h 21"/>
                <a:gd name="T6" fmla="*/ 25 w 76"/>
                <a:gd name="T7" fmla="*/ 5 h 21"/>
                <a:gd name="T8" fmla="*/ 38 w 76"/>
                <a:gd name="T9" fmla="*/ 3 h 21"/>
                <a:gd name="T10" fmla="*/ 50 w 76"/>
                <a:gd name="T11" fmla="*/ 0 h 21"/>
                <a:gd name="T12" fmla="*/ 61 w 76"/>
                <a:gd name="T13" fmla="*/ 0 h 21"/>
                <a:gd name="T14" fmla="*/ 71 w 76"/>
                <a:gd name="T15" fmla="*/ 1 h 21"/>
                <a:gd name="T16" fmla="*/ 76 w 76"/>
                <a:gd name="T17" fmla="*/ 5 h 21"/>
                <a:gd name="T18" fmla="*/ 76 w 76"/>
                <a:gd name="T19" fmla="*/ 9 h 21"/>
                <a:gd name="T20" fmla="*/ 71 w 76"/>
                <a:gd name="T21" fmla="*/ 10 h 21"/>
                <a:gd name="T22" fmla="*/ 63 w 76"/>
                <a:gd name="T23" fmla="*/ 13 h 21"/>
                <a:gd name="T24" fmla="*/ 51 w 76"/>
                <a:gd name="T25" fmla="*/ 14 h 21"/>
                <a:gd name="T26" fmla="*/ 38 w 76"/>
                <a:gd name="T27" fmla="*/ 15 h 21"/>
                <a:gd name="T28" fmla="*/ 23 w 76"/>
                <a:gd name="T29" fmla="*/ 16 h 21"/>
                <a:gd name="T30" fmla="*/ 10 w 76"/>
                <a:gd name="T31" fmla="*/ 19 h 21"/>
                <a:gd name="T32" fmla="*/ 0 w 76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21">
                  <a:moveTo>
                    <a:pt x="0" y="21"/>
                  </a:moveTo>
                  <a:lnTo>
                    <a:pt x="5" y="15"/>
                  </a:lnTo>
                  <a:lnTo>
                    <a:pt x="13" y="10"/>
                  </a:lnTo>
                  <a:lnTo>
                    <a:pt x="25" y="5"/>
                  </a:lnTo>
                  <a:lnTo>
                    <a:pt x="38" y="3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1" y="1"/>
                  </a:lnTo>
                  <a:lnTo>
                    <a:pt x="76" y="5"/>
                  </a:lnTo>
                  <a:lnTo>
                    <a:pt x="76" y="9"/>
                  </a:lnTo>
                  <a:lnTo>
                    <a:pt x="71" y="10"/>
                  </a:lnTo>
                  <a:lnTo>
                    <a:pt x="63" y="13"/>
                  </a:lnTo>
                  <a:lnTo>
                    <a:pt x="51" y="14"/>
                  </a:lnTo>
                  <a:lnTo>
                    <a:pt x="38" y="15"/>
                  </a:lnTo>
                  <a:lnTo>
                    <a:pt x="23" y="16"/>
                  </a:lnTo>
                  <a:lnTo>
                    <a:pt x="10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0" name="Freeform 38">
              <a:extLst>
                <a:ext uri="{FF2B5EF4-FFF2-40B4-BE49-F238E27FC236}">
                  <a16:creationId xmlns:a16="http://schemas.microsoft.com/office/drawing/2014/main" id="{F25887F7-ABEB-6AD6-CC02-984E3AA57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414"/>
              <a:ext cx="26" cy="9"/>
            </a:xfrm>
            <a:custGeom>
              <a:avLst/>
              <a:gdLst>
                <a:gd name="T0" fmla="*/ 0 w 74"/>
                <a:gd name="T1" fmla="*/ 29 h 29"/>
                <a:gd name="T2" fmla="*/ 7 w 74"/>
                <a:gd name="T3" fmla="*/ 22 h 29"/>
                <a:gd name="T4" fmla="*/ 16 w 74"/>
                <a:gd name="T5" fmla="*/ 15 h 29"/>
                <a:gd name="T6" fmla="*/ 28 w 74"/>
                <a:gd name="T7" fmla="*/ 9 h 29"/>
                <a:gd name="T8" fmla="*/ 39 w 74"/>
                <a:gd name="T9" fmla="*/ 5 h 29"/>
                <a:gd name="T10" fmla="*/ 51 w 74"/>
                <a:gd name="T11" fmla="*/ 2 h 29"/>
                <a:gd name="T12" fmla="*/ 62 w 74"/>
                <a:gd name="T13" fmla="*/ 0 h 29"/>
                <a:gd name="T14" fmla="*/ 70 w 74"/>
                <a:gd name="T15" fmla="*/ 2 h 29"/>
                <a:gd name="T16" fmla="*/ 74 w 74"/>
                <a:gd name="T17" fmla="*/ 4 h 29"/>
                <a:gd name="T18" fmla="*/ 72 w 74"/>
                <a:gd name="T19" fmla="*/ 8 h 29"/>
                <a:gd name="T20" fmla="*/ 67 w 74"/>
                <a:gd name="T21" fmla="*/ 12 h 29"/>
                <a:gd name="T22" fmla="*/ 58 w 74"/>
                <a:gd name="T23" fmla="*/ 15 h 29"/>
                <a:gd name="T24" fmla="*/ 46 w 74"/>
                <a:gd name="T25" fmla="*/ 18 h 29"/>
                <a:gd name="T26" fmla="*/ 34 w 74"/>
                <a:gd name="T27" fmla="*/ 20 h 29"/>
                <a:gd name="T28" fmla="*/ 21 w 74"/>
                <a:gd name="T29" fmla="*/ 23 h 29"/>
                <a:gd name="T30" fmla="*/ 9 w 74"/>
                <a:gd name="T31" fmla="*/ 25 h 29"/>
                <a:gd name="T32" fmla="*/ 0 w 74"/>
                <a:gd name="T3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29">
                  <a:moveTo>
                    <a:pt x="0" y="29"/>
                  </a:moveTo>
                  <a:lnTo>
                    <a:pt x="7" y="22"/>
                  </a:lnTo>
                  <a:lnTo>
                    <a:pt x="16" y="15"/>
                  </a:lnTo>
                  <a:lnTo>
                    <a:pt x="28" y="9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2" y="8"/>
                  </a:lnTo>
                  <a:lnTo>
                    <a:pt x="67" y="12"/>
                  </a:lnTo>
                  <a:lnTo>
                    <a:pt x="58" y="15"/>
                  </a:lnTo>
                  <a:lnTo>
                    <a:pt x="46" y="18"/>
                  </a:lnTo>
                  <a:lnTo>
                    <a:pt x="34" y="20"/>
                  </a:lnTo>
                  <a:lnTo>
                    <a:pt x="21" y="23"/>
                  </a:lnTo>
                  <a:lnTo>
                    <a:pt x="9" y="2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1" name="Freeform 39">
              <a:extLst>
                <a:ext uri="{FF2B5EF4-FFF2-40B4-BE49-F238E27FC236}">
                  <a16:creationId xmlns:a16="http://schemas.microsoft.com/office/drawing/2014/main" id="{DBEBFD4E-D06F-82C1-21F8-35750586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00"/>
              <a:ext cx="27" cy="15"/>
            </a:xfrm>
            <a:custGeom>
              <a:avLst/>
              <a:gdLst>
                <a:gd name="T0" fmla="*/ 0 w 76"/>
                <a:gd name="T1" fmla="*/ 44 h 44"/>
                <a:gd name="T2" fmla="*/ 8 w 76"/>
                <a:gd name="T3" fmla="*/ 36 h 44"/>
                <a:gd name="T4" fmla="*/ 18 w 76"/>
                <a:gd name="T5" fmla="*/ 29 h 44"/>
                <a:gd name="T6" fmla="*/ 29 w 76"/>
                <a:gd name="T7" fmla="*/ 20 h 44"/>
                <a:gd name="T8" fmla="*/ 42 w 76"/>
                <a:gd name="T9" fmla="*/ 13 h 44"/>
                <a:gd name="T10" fmla="*/ 52 w 76"/>
                <a:gd name="T11" fmla="*/ 5 h 44"/>
                <a:gd name="T12" fmla="*/ 63 w 76"/>
                <a:gd name="T13" fmla="*/ 2 h 44"/>
                <a:gd name="T14" fmla="*/ 71 w 76"/>
                <a:gd name="T15" fmla="*/ 0 h 44"/>
                <a:gd name="T16" fmla="*/ 76 w 76"/>
                <a:gd name="T17" fmla="*/ 4 h 44"/>
                <a:gd name="T18" fmla="*/ 76 w 76"/>
                <a:gd name="T19" fmla="*/ 10 h 44"/>
                <a:gd name="T20" fmla="*/ 69 w 76"/>
                <a:gd name="T21" fmla="*/ 15 h 44"/>
                <a:gd name="T22" fmla="*/ 59 w 76"/>
                <a:gd name="T23" fmla="*/ 20 h 44"/>
                <a:gd name="T24" fmla="*/ 46 w 76"/>
                <a:gd name="T25" fmla="*/ 25 h 44"/>
                <a:gd name="T26" fmla="*/ 33 w 76"/>
                <a:gd name="T27" fmla="*/ 30 h 44"/>
                <a:gd name="T28" fmla="*/ 19 w 76"/>
                <a:gd name="T29" fmla="*/ 35 h 44"/>
                <a:gd name="T30" fmla="*/ 8 w 76"/>
                <a:gd name="T31" fmla="*/ 40 h 44"/>
                <a:gd name="T32" fmla="*/ 0 w 76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4">
                  <a:moveTo>
                    <a:pt x="0" y="44"/>
                  </a:moveTo>
                  <a:lnTo>
                    <a:pt x="8" y="36"/>
                  </a:lnTo>
                  <a:lnTo>
                    <a:pt x="18" y="29"/>
                  </a:lnTo>
                  <a:lnTo>
                    <a:pt x="29" y="20"/>
                  </a:lnTo>
                  <a:lnTo>
                    <a:pt x="42" y="13"/>
                  </a:lnTo>
                  <a:lnTo>
                    <a:pt x="52" y="5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6" y="4"/>
                  </a:lnTo>
                  <a:lnTo>
                    <a:pt x="76" y="10"/>
                  </a:lnTo>
                  <a:lnTo>
                    <a:pt x="69" y="15"/>
                  </a:lnTo>
                  <a:lnTo>
                    <a:pt x="59" y="20"/>
                  </a:lnTo>
                  <a:lnTo>
                    <a:pt x="46" y="25"/>
                  </a:lnTo>
                  <a:lnTo>
                    <a:pt x="33" y="30"/>
                  </a:lnTo>
                  <a:lnTo>
                    <a:pt x="19" y="35"/>
                  </a:lnTo>
                  <a:lnTo>
                    <a:pt x="8" y="4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2" name="Freeform 40">
              <a:extLst>
                <a:ext uri="{FF2B5EF4-FFF2-40B4-BE49-F238E27FC236}">
                  <a16:creationId xmlns:a16="http://schemas.microsoft.com/office/drawing/2014/main" id="{C47EAAE4-EC67-7968-9DB6-C2A8D735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385"/>
              <a:ext cx="27" cy="20"/>
            </a:xfrm>
            <a:custGeom>
              <a:avLst/>
              <a:gdLst>
                <a:gd name="T0" fmla="*/ 0 w 76"/>
                <a:gd name="T1" fmla="*/ 59 h 59"/>
                <a:gd name="T2" fmla="*/ 6 w 76"/>
                <a:gd name="T3" fmla="*/ 51 h 59"/>
                <a:gd name="T4" fmla="*/ 16 w 76"/>
                <a:gd name="T5" fmla="*/ 42 h 59"/>
                <a:gd name="T6" fmla="*/ 27 w 76"/>
                <a:gd name="T7" fmla="*/ 30 h 59"/>
                <a:gd name="T8" fmla="*/ 41 w 76"/>
                <a:gd name="T9" fmla="*/ 19 h 59"/>
                <a:gd name="T10" fmla="*/ 52 w 76"/>
                <a:gd name="T11" fmla="*/ 10 h 59"/>
                <a:gd name="T12" fmla="*/ 64 w 76"/>
                <a:gd name="T13" fmla="*/ 3 h 59"/>
                <a:gd name="T14" fmla="*/ 72 w 76"/>
                <a:gd name="T15" fmla="*/ 0 h 59"/>
                <a:gd name="T16" fmla="*/ 76 w 76"/>
                <a:gd name="T17" fmla="*/ 3 h 59"/>
                <a:gd name="T18" fmla="*/ 75 w 76"/>
                <a:gd name="T19" fmla="*/ 9 h 59"/>
                <a:gd name="T20" fmla="*/ 67 w 76"/>
                <a:gd name="T21" fmla="*/ 18 h 59"/>
                <a:gd name="T22" fmla="*/ 56 w 76"/>
                <a:gd name="T23" fmla="*/ 25 h 59"/>
                <a:gd name="T24" fmla="*/ 43 w 76"/>
                <a:gd name="T25" fmla="*/ 34 h 59"/>
                <a:gd name="T26" fmla="*/ 29 w 76"/>
                <a:gd name="T27" fmla="*/ 42 h 59"/>
                <a:gd name="T28" fmla="*/ 16 w 76"/>
                <a:gd name="T29" fmla="*/ 49 h 59"/>
                <a:gd name="T30" fmla="*/ 6 w 76"/>
                <a:gd name="T31" fmla="*/ 55 h 59"/>
                <a:gd name="T32" fmla="*/ 0 w 76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9">
                  <a:moveTo>
                    <a:pt x="0" y="59"/>
                  </a:moveTo>
                  <a:lnTo>
                    <a:pt x="6" y="51"/>
                  </a:lnTo>
                  <a:lnTo>
                    <a:pt x="16" y="42"/>
                  </a:lnTo>
                  <a:lnTo>
                    <a:pt x="27" y="30"/>
                  </a:lnTo>
                  <a:lnTo>
                    <a:pt x="41" y="19"/>
                  </a:lnTo>
                  <a:lnTo>
                    <a:pt x="52" y="10"/>
                  </a:lnTo>
                  <a:lnTo>
                    <a:pt x="64" y="3"/>
                  </a:lnTo>
                  <a:lnTo>
                    <a:pt x="72" y="0"/>
                  </a:lnTo>
                  <a:lnTo>
                    <a:pt x="76" y="3"/>
                  </a:lnTo>
                  <a:lnTo>
                    <a:pt x="75" y="9"/>
                  </a:lnTo>
                  <a:lnTo>
                    <a:pt x="67" y="18"/>
                  </a:lnTo>
                  <a:lnTo>
                    <a:pt x="56" y="25"/>
                  </a:lnTo>
                  <a:lnTo>
                    <a:pt x="43" y="34"/>
                  </a:lnTo>
                  <a:lnTo>
                    <a:pt x="29" y="42"/>
                  </a:lnTo>
                  <a:lnTo>
                    <a:pt x="16" y="49"/>
                  </a:lnTo>
                  <a:lnTo>
                    <a:pt x="6" y="5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3" name="Freeform 41">
              <a:extLst>
                <a:ext uri="{FF2B5EF4-FFF2-40B4-BE49-F238E27FC236}">
                  <a16:creationId xmlns:a16="http://schemas.microsoft.com/office/drawing/2014/main" id="{8A7849C3-64DD-1B8A-6077-BDD533596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71"/>
              <a:ext cx="28" cy="22"/>
            </a:xfrm>
            <a:custGeom>
              <a:avLst/>
              <a:gdLst>
                <a:gd name="T0" fmla="*/ 0 w 79"/>
                <a:gd name="T1" fmla="*/ 66 h 66"/>
                <a:gd name="T2" fmla="*/ 5 w 79"/>
                <a:gd name="T3" fmla="*/ 58 h 66"/>
                <a:gd name="T4" fmla="*/ 14 w 79"/>
                <a:gd name="T5" fmla="*/ 47 h 66"/>
                <a:gd name="T6" fmla="*/ 26 w 79"/>
                <a:gd name="T7" fmla="*/ 35 h 66"/>
                <a:gd name="T8" fmla="*/ 38 w 79"/>
                <a:gd name="T9" fmla="*/ 22 h 66"/>
                <a:gd name="T10" fmla="*/ 51 w 79"/>
                <a:gd name="T11" fmla="*/ 11 h 66"/>
                <a:gd name="T12" fmla="*/ 63 w 79"/>
                <a:gd name="T13" fmla="*/ 3 h 66"/>
                <a:gd name="T14" fmla="*/ 72 w 79"/>
                <a:gd name="T15" fmla="*/ 0 h 66"/>
                <a:gd name="T16" fmla="*/ 79 w 79"/>
                <a:gd name="T17" fmla="*/ 2 h 66"/>
                <a:gd name="T18" fmla="*/ 79 w 79"/>
                <a:gd name="T19" fmla="*/ 8 h 66"/>
                <a:gd name="T20" fmla="*/ 72 w 79"/>
                <a:gd name="T21" fmla="*/ 16 h 66"/>
                <a:gd name="T22" fmla="*/ 62 w 79"/>
                <a:gd name="T23" fmla="*/ 25 h 66"/>
                <a:gd name="T24" fmla="*/ 47 w 79"/>
                <a:gd name="T25" fmla="*/ 33 h 66"/>
                <a:gd name="T26" fmla="*/ 33 w 79"/>
                <a:gd name="T27" fmla="*/ 43 h 66"/>
                <a:gd name="T28" fmla="*/ 18 w 79"/>
                <a:gd name="T29" fmla="*/ 52 h 66"/>
                <a:gd name="T30" fmla="*/ 7 w 79"/>
                <a:gd name="T31" fmla="*/ 60 h 66"/>
                <a:gd name="T32" fmla="*/ 0 w 79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66">
                  <a:moveTo>
                    <a:pt x="0" y="66"/>
                  </a:moveTo>
                  <a:lnTo>
                    <a:pt x="5" y="58"/>
                  </a:lnTo>
                  <a:lnTo>
                    <a:pt x="14" y="47"/>
                  </a:lnTo>
                  <a:lnTo>
                    <a:pt x="26" y="35"/>
                  </a:lnTo>
                  <a:lnTo>
                    <a:pt x="38" y="22"/>
                  </a:lnTo>
                  <a:lnTo>
                    <a:pt x="51" y="11"/>
                  </a:lnTo>
                  <a:lnTo>
                    <a:pt x="63" y="3"/>
                  </a:lnTo>
                  <a:lnTo>
                    <a:pt x="72" y="0"/>
                  </a:lnTo>
                  <a:lnTo>
                    <a:pt x="79" y="2"/>
                  </a:lnTo>
                  <a:lnTo>
                    <a:pt x="79" y="8"/>
                  </a:lnTo>
                  <a:lnTo>
                    <a:pt x="72" y="16"/>
                  </a:lnTo>
                  <a:lnTo>
                    <a:pt x="62" y="25"/>
                  </a:lnTo>
                  <a:lnTo>
                    <a:pt x="47" y="33"/>
                  </a:lnTo>
                  <a:lnTo>
                    <a:pt x="33" y="43"/>
                  </a:lnTo>
                  <a:lnTo>
                    <a:pt x="18" y="52"/>
                  </a:lnTo>
                  <a:lnTo>
                    <a:pt x="7" y="6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4" name="Freeform 42">
              <a:extLst>
                <a:ext uri="{FF2B5EF4-FFF2-40B4-BE49-F238E27FC236}">
                  <a16:creationId xmlns:a16="http://schemas.microsoft.com/office/drawing/2014/main" id="{DE16F767-9A87-864F-34B0-E1C1EB16E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58"/>
              <a:ext cx="25" cy="26"/>
            </a:xfrm>
            <a:custGeom>
              <a:avLst/>
              <a:gdLst>
                <a:gd name="T0" fmla="*/ 0 w 74"/>
                <a:gd name="T1" fmla="*/ 79 h 79"/>
                <a:gd name="T2" fmla="*/ 4 w 74"/>
                <a:gd name="T3" fmla="*/ 69 h 79"/>
                <a:gd name="T4" fmla="*/ 11 w 74"/>
                <a:gd name="T5" fmla="*/ 56 h 79"/>
                <a:gd name="T6" fmla="*/ 19 w 74"/>
                <a:gd name="T7" fmla="*/ 43 h 79"/>
                <a:gd name="T8" fmla="*/ 28 w 74"/>
                <a:gd name="T9" fmla="*/ 30 h 79"/>
                <a:gd name="T10" fmla="*/ 38 w 74"/>
                <a:gd name="T11" fmla="*/ 19 h 79"/>
                <a:gd name="T12" fmla="*/ 50 w 74"/>
                <a:gd name="T13" fmla="*/ 9 h 79"/>
                <a:gd name="T14" fmla="*/ 61 w 74"/>
                <a:gd name="T15" fmla="*/ 3 h 79"/>
                <a:gd name="T16" fmla="*/ 73 w 74"/>
                <a:gd name="T17" fmla="*/ 0 h 79"/>
                <a:gd name="T18" fmla="*/ 74 w 74"/>
                <a:gd name="T19" fmla="*/ 4 h 79"/>
                <a:gd name="T20" fmla="*/ 70 w 74"/>
                <a:gd name="T21" fmla="*/ 12 h 79"/>
                <a:gd name="T22" fmla="*/ 59 w 74"/>
                <a:gd name="T23" fmla="*/ 23 h 79"/>
                <a:gd name="T24" fmla="*/ 48 w 74"/>
                <a:gd name="T25" fmla="*/ 35 h 79"/>
                <a:gd name="T26" fmla="*/ 33 w 74"/>
                <a:gd name="T27" fmla="*/ 49 h 79"/>
                <a:gd name="T28" fmla="*/ 20 w 74"/>
                <a:gd name="T29" fmla="*/ 61 h 79"/>
                <a:gd name="T30" fmla="*/ 8 w 74"/>
                <a:gd name="T31" fmla="*/ 73 h 79"/>
                <a:gd name="T32" fmla="*/ 0 w 74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9">
                  <a:moveTo>
                    <a:pt x="0" y="79"/>
                  </a:moveTo>
                  <a:lnTo>
                    <a:pt x="4" y="69"/>
                  </a:lnTo>
                  <a:lnTo>
                    <a:pt x="11" y="56"/>
                  </a:lnTo>
                  <a:lnTo>
                    <a:pt x="19" y="43"/>
                  </a:lnTo>
                  <a:lnTo>
                    <a:pt x="28" y="30"/>
                  </a:lnTo>
                  <a:lnTo>
                    <a:pt x="38" y="19"/>
                  </a:lnTo>
                  <a:lnTo>
                    <a:pt x="50" y="9"/>
                  </a:lnTo>
                  <a:lnTo>
                    <a:pt x="61" y="3"/>
                  </a:lnTo>
                  <a:lnTo>
                    <a:pt x="73" y="0"/>
                  </a:lnTo>
                  <a:lnTo>
                    <a:pt x="74" y="4"/>
                  </a:lnTo>
                  <a:lnTo>
                    <a:pt x="70" y="12"/>
                  </a:lnTo>
                  <a:lnTo>
                    <a:pt x="59" y="23"/>
                  </a:lnTo>
                  <a:lnTo>
                    <a:pt x="48" y="35"/>
                  </a:lnTo>
                  <a:lnTo>
                    <a:pt x="33" y="49"/>
                  </a:lnTo>
                  <a:lnTo>
                    <a:pt x="20" y="61"/>
                  </a:lnTo>
                  <a:lnTo>
                    <a:pt x="8" y="7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5" name="Freeform 43">
              <a:extLst>
                <a:ext uri="{FF2B5EF4-FFF2-40B4-BE49-F238E27FC236}">
                  <a16:creationId xmlns:a16="http://schemas.microsoft.com/office/drawing/2014/main" id="{6490A90B-982B-7897-7B97-60F907EA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49"/>
              <a:ext cx="12" cy="28"/>
            </a:xfrm>
            <a:custGeom>
              <a:avLst/>
              <a:gdLst>
                <a:gd name="T0" fmla="*/ 37 w 37"/>
                <a:gd name="T1" fmla="*/ 1 h 86"/>
                <a:gd name="T2" fmla="*/ 37 w 37"/>
                <a:gd name="T3" fmla="*/ 5 h 86"/>
                <a:gd name="T4" fmla="*/ 34 w 37"/>
                <a:gd name="T5" fmla="*/ 13 h 86"/>
                <a:gd name="T6" fmla="*/ 31 w 37"/>
                <a:gd name="T7" fmla="*/ 26 h 86"/>
                <a:gd name="T8" fmla="*/ 24 w 37"/>
                <a:gd name="T9" fmla="*/ 38 h 86"/>
                <a:gd name="T10" fmla="*/ 17 w 37"/>
                <a:gd name="T11" fmla="*/ 52 h 86"/>
                <a:gd name="T12" fmla="*/ 11 w 37"/>
                <a:gd name="T13" fmla="*/ 66 h 86"/>
                <a:gd name="T14" fmla="*/ 6 w 37"/>
                <a:gd name="T15" fmla="*/ 77 h 86"/>
                <a:gd name="T16" fmla="*/ 3 w 37"/>
                <a:gd name="T17" fmla="*/ 86 h 86"/>
                <a:gd name="T18" fmla="*/ 0 w 37"/>
                <a:gd name="T19" fmla="*/ 74 h 86"/>
                <a:gd name="T20" fmla="*/ 2 w 37"/>
                <a:gd name="T21" fmla="*/ 59 h 86"/>
                <a:gd name="T22" fmla="*/ 4 w 37"/>
                <a:gd name="T23" fmla="*/ 45 h 86"/>
                <a:gd name="T24" fmla="*/ 8 w 37"/>
                <a:gd name="T25" fmla="*/ 30 h 86"/>
                <a:gd name="T26" fmla="*/ 15 w 37"/>
                <a:gd name="T27" fmla="*/ 16 h 86"/>
                <a:gd name="T28" fmla="*/ 21 w 37"/>
                <a:gd name="T29" fmla="*/ 6 h 86"/>
                <a:gd name="T30" fmla="*/ 29 w 37"/>
                <a:gd name="T31" fmla="*/ 0 h 86"/>
                <a:gd name="T32" fmla="*/ 37 w 37"/>
                <a:gd name="T33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86">
                  <a:moveTo>
                    <a:pt x="37" y="1"/>
                  </a:moveTo>
                  <a:lnTo>
                    <a:pt x="37" y="5"/>
                  </a:lnTo>
                  <a:lnTo>
                    <a:pt x="34" y="13"/>
                  </a:lnTo>
                  <a:lnTo>
                    <a:pt x="31" y="26"/>
                  </a:lnTo>
                  <a:lnTo>
                    <a:pt x="24" y="38"/>
                  </a:lnTo>
                  <a:lnTo>
                    <a:pt x="17" y="52"/>
                  </a:lnTo>
                  <a:lnTo>
                    <a:pt x="11" y="66"/>
                  </a:lnTo>
                  <a:lnTo>
                    <a:pt x="6" y="77"/>
                  </a:lnTo>
                  <a:lnTo>
                    <a:pt x="3" y="86"/>
                  </a:lnTo>
                  <a:lnTo>
                    <a:pt x="0" y="74"/>
                  </a:lnTo>
                  <a:lnTo>
                    <a:pt x="2" y="59"/>
                  </a:lnTo>
                  <a:lnTo>
                    <a:pt x="4" y="45"/>
                  </a:lnTo>
                  <a:lnTo>
                    <a:pt x="8" y="30"/>
                  </a:lnTo>
                  <a:lnTo>
                    <a:pt x="15" y="16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6" name="Freeform 44">
              <a:extLst>
                <a:ext uri="{FF2B5EF4-FFF2-40B4-BE49-F238E27FC236}">
                  <a16:creationId xmlns:a16="http://schemas.microsoft.com/office/drawing/2014/main" id="{A9DFBAB1-675C-AB58-7428-71CD65660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339"/>
              <a:ext cx="12" cy="28"/>
            </a:xfrm>
            <a:custGeom>
              <a:avLst/>
              <a:gdLst>
                <a:gd name="T0" fmla="*/ 36 w 36"/>
                <a:gd name="T1" fmla="*/ 0 h 85"/>
                <a:gd name="T2" fmla="*/ 36 w 36"/>
                <a:gd name="T3" fmla="*/ 5 h 85"/>
                <a:gd name="T4" fmla="*/ 33 w 36"/>
                <a:gd name="T5" fmla="*/ 14 h 85"/>
                <a:gd name="T6" fmla="*/ 29 w 36"/>
                <a:gd name="T7" fmla="*/ 25 h 85"/>
                <a:gd name="T8" fmla="*/ 23 w 36"/>
                <a:gd name="T9" fmla="*/ 39 h 85"/>
                <a:gd name="T10" fmla="*/ 16 w 36"/>
                <a:gd name="T11" fmla="*/ 54 h 85"/>
                <a:gd name="T12" fmla="*/ 11 w 36"/>
                <a:gd name="T13" fmla="*/ 66 h 85"/>
                <a:gd name="T14" fmla="*/ 6 w 36"/>
                <a:gd name="T15" fmla="*/ 78 h 85"/>
                <a:gd name="T16" fmla="*/ 2 w 36"/>
                <a:gd name="T17" fmla="*/ 85 h 85"/>
                <a:gd name="T18" fmla="*/ 0 w 36"/>
                <a:gd name="T19" fmla="*/ 73 h 85"/>
                <a:gd name="T20" fmla="*/ 0 w 36"/>
                <a:gd name="T21" fmla="*/ 59 h 85"/>
                <a:gd name="T22" fmla="*/ 3 w 36"/>
                <a:gd name="T23" fmla="*/ 44 h 85"/>
                <a:gd name="T24" fmla="*/ 8 w 36"/>
                <a:gd name="T25" fmla="*/ 29 h 85"/>
                <a:gd name="T26" fmla="*/ 13 w 36"/>
                <a:gd name="T27" fmla="*/ 15 h 85"/>
                <a:gd name="T28" fmla="*/ 20 w 36"/>
                <a:gd name="T29" fmla="*/ 5 h 85"/>
                <a:gd name="T30" fmla="*/ 28 w 36"/>
                <a:gd name="T31" fmla="*/ 0 h 85"/>
                <a:gd name="T32" fmla="*/ 36 w 36"/>
                <a:gd name="T3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85">
                  <a:moveTo>
                    <a:pt x="36" y="0"/>
                  </a:moveTo>
                  <a:lnTo>
                    <a:pt x="36" y="5"/>
                  </a:lnTo>
                  <a:lnTo>
                    <a:pt x="33" y="14"/>
                  </a:lnTo>
                  <a:lnTo>
                    <a:pt x="29" y="25"/>
                  </a:lnTo>
                  <a:lnTo>
                    <a:pt x="23" y="39"/>
                  </a:lnTo>
                  <a:lnTo>
                    <a:pt x="16" y="54"/>
                  </a:lnTo>
                  <a:lnTo>
                    <a:pt x="11" y="66"/>
                  </a:lnTo>
                  <a:lnTo>
                    <a:pt x="6" y="78"/>
                  </a:lnTo>
                  <a:lnTo>
                    <a:pt x="2" y="85"/>
                  </a:lnTo>
                  <a:lnTo>
                    <a:pt x="0" y="73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8" y="29"/>
                  </a:lnTo>
                  <a:lnTo>
                    <a:pt x="13" y="15"/>
                  </a:lnTo>
                  <a:lnTo>
                    <a:pt x="20" y="5"/>
                  </a:lnTo>
                  <a:lnTo>
                    <a:pt x="2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7" name="Freeform 45">
              <a:extLst>
                <a:ext uri="{FF2B5EF4-FFF2-40B4-BE49-F238E27FC236}">
                  <a16:creationId xmlns:a16="http://schemas.microsoft.com/office/drawing/2014/main" id="{661DDC01-9ACE-69CC-BD5C-429A6FE4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55"/>
              <a:ext cx="31" cy="142"/>
            </a:xfrm>
            <a:custGeom>
              <a:avLst/>
              <a:gdLst>
                <a:gd name="T0" fmla="*/ 77 w 92"/>
                <a:gd name="T1" fmla="*/ 421 h 428"/>
                <a:gd name="T2" fmla="*/ 81 w 92"/>
                <a:gd name="T3" fmla="*/ 424 h 428"/>
                <a:gd name="T4" fmla="*/ 85 w 92"/>
                <a:gd name="T5" fmla="*/ 425 h 428"/>
                <a:gd name="T6" fmla="*/ 88 w 92"/>
                <a:gd name="T7" fmla="*/ 426 h 428"/>
                <a:gd name="T8" fmla="*/ 92 w 92"/>
                <a:gd name="T9" fmla="*/ 428 h 428"/>
                <a:gd name="T10" fmla="*/ 60 w 92"/>
                <a:gd name="T11" fmla="*/ 364 h 428"/>
                <a:gd name="T12" fmla="*/ 38 w 92"/>
                <a:gd name="T13" fmla="*/ 303 h 428"/>
                <a:gd name="T14" fmla="*/ 23 w 92"/>
                <a:gd name="T15" fmla="*/ 243 h 428"/>
                <a:gd name="T16" fmla="*/ 15 w 92"/>
                <a:gd name="T17" fmla="*/ 187 h 428"/>
                <a:gd name="T18" fmla="*/ 11 w 92"/>
                <a:gd name="T19" fmla="*/ 134 h 428"/>
                <a:gd name="T20" fmla="*/ 11 w 92"/>
                <a:gd name="T21" fmla="*/ 85 h 428"/>
                <a:gd name="T22" fmla="*/ 14 w 92"/>
                <a:gd name="T23" fmla="*/ 40 h 428"/>
                <a:gd name="T24" fmla="*/ 15 w 92"/>
                <a:gd name="T25" fmla="*/ 0 h 428"/>
                <a:gd name="T26" fmla="*/ 8 w 92"/>
                <a:gd name="T27" fmla="*/ 30 h 428"/>
                <a:gd name="T28" fmla="*/ 2 w 92"/>
                <a:gd name="T29" fmla="*/ 76 h 428"/>
                <a:gd name="T30" fmla="*/ 0 w 92"/>
                <a:gd name="T31" fmla="*/ 132 h 428"/>
                <a:gd name="T32" fmla="*/ 4 w 92"/>
                <a:gd name="T33" fmla="*/ 194 h 428"/>
                <a:gd name="T34" fmla="*/ 11 w 92"/>
                <a:gd name="T35" fmla="*/ 259 h 428"/>
                <a:gd name="T36" fmla="*/ 26 w 92"/>
                <a:gd name="T37" fmla="*/ 322 h 428"/>
                <a:gd name="T38" fmla="*/ 47 w 92"/>
                <a:gd name="T39" fmla="*/ 376 h 428"/>
                <a:gd name="T40" fmla="*/ 77 w 92"/>
                <a:gd name="T41" fmla="*/ 421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428">
                  <a:moveTo>
                    <a:pt x="77" y="421"/>
                  </a:moveTo>
                  <a:lnTo>
                    <a:pt x="81" y="424"/>
                  </a:lnTo>
                  <a:lnTo>
                    <a:pt x="85" y="425"/>
                  </a:lnTo>
                  <a:lnTo>
                    <a:pt x="88" y="426"/>
                  </a:lnTo>
                  <a:lnTo>
                    <a:pt x="92" y="428"/>
                  </a:lnTo>
                  <a:lnTo>
                    <a:pt x="60" y="364"/>
                  </a:lnTo>
                  <a:lnTo>
                    <a:pt x="38" y="303"/>
                  </a:lnTo>
                  <a:lnTo>
                    <a:pt x="23" y="243"/>
                  </a:lnTo>
                  <a:lnTo>
                    <a:pt x="15" y="187"/>
                  </a:lnTo>
                  <a:lnTo>
                    <a:pt x="11" y="134"/>
                  </a:lnTo>
                  <a:lnTo>
                    <a:pt x="11" y="85"/>
                  </a:lnTo>
                  <a:lnTo>
                    <a:pt x="14" y="40"/>
                  </a:lnTo>
                  <a:lnTo>
                    <a:pt x="15" y="0"/>
                  </a:lnTo>
                  <a:lnTo>
                    <a:pt x="8" y="30"/>
                  </a:lnTo>
                  <a:lnTo>
                    <a:pt x="2" y="76"/>
                  </a:lnTo>
                  <a:lnTo>
                    <a:pt x="0" y="132"/>
                  </a:lnTo>
                  <a:lnTo>
                    <a:pt x="4" y="194"/>
                  </a:lnTo>
                  <a:lnTo>
                    <a:pt x="11" y="259"/>
                  </a:lnTo>
                  <a:lnTo>
                    <a:pt x="26" y="322"/>
                  </a:lnTo>
                  <a:lnTo>
                    <a:pt x="47" y="376"/>
                  </a:lnTo>
                  <a:lnTo>
                    <a:pt x="77" y="4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8" name="Freeform 46">
              <a:extLst>
                <a:ext uri="{FF2B5EF4-FFF2-40B4-BE49-F238E27FC236}">
                  <a16:creationId xmlns:a16="http://schemas.microsoft.com/office/drawing/2014/main" id="{EEFFBBA1-52A6-5EBA-3508-4F782751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64"/>
              <a:ext cx="24" cy="20"/>
            </a:xfrm>
            <a:custGeom>
              <a:avLst/>
              <a:gdLst>
                <a:gd name="T0" fmla="*/ 68 w 68"/>
                <a:gd name="T1" fmla="*/ 2 h 59"/>
                <a:gd name="T2" fmla="*/ 64 w 68"/>
                <a:gd name="T3" fmla="*/ 0 h 59"/>
                <a:gd name="T4" fmla="*/ 56 w 68"/>
                <a:gd name="T5" fmla="*/ 2 h 59"/>
                <a:gd name="T6" fmla="*/ 47 w 68"/>
                <a:gd name="T7" fmla="*/ 5 h 59"/>
                <a:gd name="T8" fmla="*/ 35 w 68"/>
                <a:gd name="T9" fmla="*/ 12 h 59"/>
                <a:gd name="T10" fmla="*/ 23 w 68"/>
                <a:gd name="T11" fmla="*/ 22 h 59"/>
                <a:gd name="T12" fmla="*/ 13 w 68"/>
                <a:gd name="T13" fmla="*/ 32 h 59"/>
                <a:gd name="T14" fmla="*/ 5 w 68"/>
                <a:gd name="T15" fmla="*/ 45 h 59"/>
                <a:gd name="T16" fmla="*/ 0 w 68"/>
                <a:gd name="T17" fmla="*/ 59 h 59"/>
                <a:gd name="T18" fmla="*/ 7 w 68"/>
                <a:gd name="T19" fmla="*/ 53 h 59"/>
                <a:gd name="T20" fmla="*/ 17 w 68"/>
                <a:gd name="T21" fmla="*/ 44 h 59"/>
                <a:gd name="T22" fmla="*/ 28 w 68"/>
                <a:gd name="T23" fmla="*/ 37 h 59"/>
                <a:gd name="T24" fmla="*/ 40 w 68"/>
                <a:gd name="T25" fmla="*/ 28 h 59"/>
                <a:gd name="T26" fmla="*/ 52 w 68"/>
                <a:gd name="T27" fmla="*/ 19 h 59"/>
                <a:gd name="T28" fmla="*/ 61 w 68"/>
                <a:gd name="T29" fmla="*/ 12 h 59"/>
                <a:gd name="T30" fmla="*/ 67 w 68"/>
                <a:gd name="T31" fmla="*/ 5 h 59"/>
                <a:gd name="T32" fmla="*/ 68 w 68"/>
                <a:gd name="T33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9">
                  <a:moveTo>
                    <a:pt x="68" y="2"/>
                  </a:moveTo>
                  <a:lnTo>
                    <a:pt x="64" y="0"/>
                  </a:lnTo>
                  <a:lnTo>
                    <a:pt x="56" y="2"/>
                  </a:lnTo>
                  <a:lnTo>
                    <a:pt x="47" y="5"/>
                  </a:lnTo>
                  <a:lnTo>
                    <a:pt x="35" y="12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5" y="45"/>
                  </a:lnTo>
                  <a:lnTo>
                    <a:pt x="0" y="59"/>
                  </a:lnTo>
                  <a:lnTo>
                    <a:pt x="7" y="53"/>
                  </a:lnTo>
                  <a:lnTo>
                    <a:pt x="17" y="44"/>
                  </a:lnTo>
                  <a:lnTo>
                    <a:pt x="28" y="37"/>
                  </a:lnTo>
                  <a:lnTo>
                    <a:pt x="40" y="28"/>
                  </a:lnTo>
                  <a:lnTo>
                    <a:pt x="52" y="19"/>
                  </a:lnTo>
                  <a:lnTo>
                    <a:pt x="61" y="12"/>
                  </a:lnTo>
                  <a:lnTo>
                    <a:pt x="67" y="5"/>
                  </a:lnTo>
                  <a:lnTo>
                    <a:pt x="6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59" name="Freeform 47">
              <a:extLst>
                <a:ext uri="{FF2B5EF4-FFF2-40B4-BE49-F238E27FC236}">
                  <a16:creationId xmlns:a16="http://schemas.microsoft.com/office/drawing/2014/main" id="{19278405-A152-4A8C-2BA3-7D352B433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83"/>
              <a:ext cx="27" cy="26"/>
            </a:xfrm>
            <a:custGeom>
              <a:avLst/>
              <a:gdLst>
                <a:gd name="T0" fmla="*/ 79 w 79"/>
                <a:gd name="T1" fmla="*/ 2 h 77"/>
                <a:gd name="T2" fmla="*/ 75 w 79"/>
                <a:gd name="T3" fmla="*/ 0 h 77"/>
                <a:gd name="T4" fmla="*/ 66 w 79"/>
                <a:gd name="T5" fmla="*/ 2 h 77"/>
                <a:gd name="T6" fmla="*/ 54 w 79"/>
                <a:gd name="T7" fmla="*/ 10 h 77"/>
                <a:gd name="T8" fmla="*/ 42 w 79"/>
                <a:gd name="T9" fmla="*/ 20 h 77"/>
                <a:gd name="T10" fmla="*/ 28 w 79"/>
                <a:gd name="T11" fmla="*/ 32 h 77"/>
                <a:gd name="T12" fmla="*/ 16 w 79"/>
                <a:gd name="T13" fmla="*/ 47 h 77"/>
                <a:gd name="T14" fmla="*/ 7 w 79"/>
                <a:gd name="T15" fmla="*/ 62 h 77"/>
                <a:gd name="T16" fmla="*/ 0 w 79"/>
                <a:gd name="T17" fmla="*/ 77 h 77"/>
                <a:gd name="T18" fmla="*/ 7 w 79"/>
                <a:gd name="T19" fmla="*/ 71 h 77"/>
                <a:gd name="T20" fmla="*/ 17 w 79"/>
                <a:gd name="T21" fmla="*/ 62 h 77"/>
                <a:gd name="T22" fmla="*/ 31 w 79"/>
                <a:gd name="T23" fmla="*/ 52 h 77"/>
                <a:gd name="T24" fmla="*/ 46 w 79"/>
                <a:gd name="T25" fmla="*/ 41 h 77"/>
                <a:gd name="T26" fmla="*/ 60 w 79"/>
                <a:gd name="T27" fmla="*/ 29 h 77"/>
                <a:gd name="T28" fmla="*/ 71 w 79"/>
                <a:gd name="T29" fmla="*/ 19 h 77"/>
                <a:gd name="T30" fmla="*/ 78 w 79"/>
                <a:gd name="T31" fmla="*/ 9 h 77"/>
                <a:gd name="T32" fmla="*/ 79 w 79"/>
                <a:gd name="T33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77">
                  <a:moveTo>
                    <a:pt x="79" y="2"/>
                  </a:moveTo>
                  <a:lnTo>
                    <a:pt x="75" y="0"/>
                  </a:lnTo>
                  <a:lnTo>
                    <a:pt x="66" y="2"/>
                  </a:lnTo>
                  <a:lnTo>
                    <a:pt x="54" y="10"/>
                  </a:lnTo>
                  <a:lnTo>
                    <a:pt x="42" y="20"/>
                  </a:lnTo>
                  <a:lnTo>
                    <a:pt x="28" y="32"/>
                  </a:lnTo>
                  <a:lnTo>
                    <a:pt x="16" y="47"/>
                  </a:lnTo>
                  <a:lnTo>
                    <a:pt x="7" y="62"/>
                  </a:lnTo>
                  <a:lnTo>
                    <a:pt x="0" y="77"/>
                  </a:lnTo>
                  <a:lnTo>
                    <a:pt x="7" y="71"/>
                  </a:lnTo>
                  <a:lnTo>
                    <a:pt x="17" y="62"/>
                  </a:lnTo>
                  <a:lnTo>
                    <a:pt x="31" y="52"/>
                  </a:lnTo>
                  <a:lnTo>
                    <a:pt x="46" y="41"/>
                  </a:lnTo>
                  <a:lnTo>
                    <a:pt x="60" y="29"/>
                  </a:lnTo>
                  <a:lnTo>
                    <a:pt x="71" y="19"/>
                  </a:lnTo>
                  <a:lnTo>
                    <a:pt x="78" y="9"/>
                  </a:lnTo>
                  <a:lnTo>
                    <a:pt x="79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0" name="Freeform 48">
              <a:extLst>
                <a:ext uri="{FF2B5EF4-FFF2-40B4-BE49-F238E27FC236}">
                  <a16:creationId xmlns:a16="http://schemas.microsoft.com/office/drawing/2014/main" id="{EC1C58B2-A37F-4F1F-9A64-F2B5C5B8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99"/>
              <a:ext cx="31" cy="23"/>
            </a:xfrm>
            <a:custGeom>
              <a:avLst/>
              <a:gdLst>
                <a:gd name="T0" fmla="*/ 88 w 88"/>
                <a:gd name="T1" fmla="*/ 3 h 68"/>
                <a:gd name="T2" fmla="*/ 82 w 88"/>
                <a:gd name="T3" fmla="*/ 0 h 68"/>
                <a:gd name="T4" fmla="*/ 72 w 88"/>
                <a:gd name="T5" fmla="*/ 2 h 68"/>
                <a:gd name="T6" fmla="*/ 59 w 88"/>
                <a:gd name="T7" fmla="*/ 8 h 68"/>
                <a:gd name="T8" fmla="*/ 44 w 88"/>
                <a:gd name="T9" fmla="*/ 17 h 68"/>
                <a:gd name="T10" fmla="*/ 28 w 88"/>
                <a:gd name="T11" fmla="*/ 28 h 68"/>
                <a:gd name="T12" fmla="*/ 15 w 88"/>
                <a:gd name="T13" fmla="*/ 40 h 68"/>
                <a:gd name="T14" fmla="*/ 5 w 88"/>
                <a:gd name="T15" fmla="*/ 54 h 68"/>
                <a:gd name="T16" fmla="*/ 0 w 88"/>
                <a:gd name="T17" fmla="*/ 68 h 68"/>
                <a:gd name="T18" fmla="*/ 6 w 88"/>
                <a:gd name="T19" fmla="*/ 64 h 68"/>
                <a:gd name="T20" fmla="*/ 18 w 88"/>
                <a:gd name="T21" fmla="*/ 57 h 68"/>
                <a:gd name="T22" fmla="*/ 34 w 88"/>
                <a:gd name="T23" fmla="*/ 47 h 68"/>
                <a:gd name="T24" fmla="*/ 50 w 88"/>
                <a:gd name="T25" fmla="*/ 37 h 68"/>
                <a:gd name="T26" fmla="*/ 64 w 88"/>
                <a:gd name="T27" fmla="*/ 27 h 68"/>
                <a:gd name="T28" fmla="*/ 77 w 88"/>
                <a:gd name="T29" fmla="*/ 17 h 68"/>
                <a:gd name="T30" fmla="*/ 85 w 88"/>
                <a:gd name="T31" fmla="*/ 8 h 68"/>
                <a:gd name="T32" fmla="*/ 88 w 88"/>
                <a:gd name="T3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68">
                  <a:moveTo>
                    <a:pt x="88" y="3"/>
                  </a:moveTo>
                  <a:lnTo>
                    <a:pt x="82" y="0"/>
                  </a:lnTo>
                  <a:lnTo>
                    <a:pt x="72" y="2"/>
                  </a:lnTo>
                  <a:lnTo>
                    <a:pt x="59" y="8"/>
                  </a:lnTo>
                  <a:lnTo>
                    <a:pt x="44" y="17"/>
                  </a:lnTo>
                  <a:lnTo>
                    <a:pt x="28" y="28"/>
                  </a:lnTo>
                  <a:lnTo>
                    <a:pt x="15" y="40"/>
                  </a:lnTo>
                  <a:lnTo>
                    <a:pt x="5" y="54"/>
                  </a:lnTo>
                  <a:lnTo>
                    <a:pt x="0" y="68"/>
                  </a:lnTo>
                  <a:lnTo>
                    <a:pt x="6" y="64"/>
                  </a:lnTo>
                  <a:lnTo>
                    <a:pt x="18" y="57"/>
                  </a:lnTo>
                  <a:lnTo>
                    <a:pt x="34" y="47"/>
                  </a:lnTo>
                  <a:lnTo>
                    <a:pt x="50" y="37"/>
                  </a:lnTo>
                  <a:lnTo>
                    <a:pt x="64" y="27"/>
                  </a:lnTo>
                  <a:lnTo>
                    <a:pt x="77" y="17"/>
                  </a:lnTo>
                  <a:lnTo>
                    <a:pt x="85" y="8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1" name="Freeform 49">
              <a:extLst>
                <a:ext uri="{FF2B5EF4-FFF2-40B4-BE49-F238E27FC236}">
                  <a16:creationId xmlns:a16="http://schemas.microsoft.com/office/drawing/2014/main" id="{577CAED9-D07E-BBBB-AAA7-4CE19B2F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327"/>
              <a:ext cx="28" cy="19"/>
            </a:xfrm>
            <a:custGeom>
              <a:avLst/>
              <a:gdLst>
                <a:gd name="T0" fmla="*/ 82 w 82"/>
                <a:gd name="T1" fmla="*/ 2 h 58"/>
                <a:gd name="T2" fmla="*/ 78 w 82"/>
                <a:gd name="T3" fmla="*/ 0 h 58"/>
                <a:gd name="T4" fmla="*/ 68 w 82"/>
                <a:gd name="T5" fmla="*/ 2 h 58"/>
                <a:gd name="T6" fmla="*/ 56 w 82"/>
                <a:gd name="T7" fmla="*/ 7 h 58"/>
                <a:gd name="T8" fmla="*/ 41 w 82"/>
                <a:gd name="T9" fmla="*/ 16 h 58"/>
                <a:gd name="T10" fmla="*/ 27 w 82"/>
                <a:gd name="T11" fmla="*/ 26 h 58"/>
                <a:gd name="T12" fmla="*/ 15 w 82"/>
                <a:gd name="T13" fmla="*/ 36 h 58"/>
                <a:gd name="T14" fmla="*/ 4 w 82"/>
                <a:gd name="T15" fmla="*/ 47 h 58"/>
                <a:gd name="T16" fmla="*/ 0 w 82"/>
                <a:gd name="T17" fmla="*/ 58 h 58"/>
                <a:gd name="T18" fmla="*/ 8 w 82"/>
                <a:gd name="T19" fmla="*/ 53 h 58"/>
                <a:gd name="T20" fmla="*/ 20 w 82"/>
                <a:gd name="T21" fmla="*/ 48 h 58"/>
                <a:gd name="T22" fmla="*/ 35 w 82"/>
                <a:gd name="T23" fmla="*/ 41 h 58"/>
                <a:gd name="T24" fmla="*/ 49 w 82"/>
                <a:gd name="T25" fmla="*/ 33 h 58"/>
                <a:gd name="T26" fmla="*/ 62 w 82"/>
                <a:gd name="T27" fmla="*/ 24 h 58"/>
                <a:gd name="T28" fmla="*/ 74 w 82"/>
                <a:gd name="T29" fmla="*/ 17 h 58"/>
                <a:gd name="T30" fmla="*/ 81 w 82"/>
                <a:gd name="T31" fmla="*/ 9 h 58"/>
                <a:gd name="T32" fmla="*/ 82 w 82"/>
                <a:gd name="T33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58">
                  <a:moveTo>
                    <a:pt x="82" y="2"/>
                  </a:moveTo>
                  <a:lnTo>
                    <a:pt x="78" y="0"/>
                  </a:lnTo>
                  <a:lnTo>
                    <a:pt x="68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7" y="26"/>
                  </a:lnTo>
                  <a:lnTo>
                    <a:pt x="15" y="36"/>
                  </a:lnTo>
                  <a:lnTo>
                    <a:pt x="4" y="47"/>
                  </a:lnTo>
                  <a:lnTo>
                    <a:pt x="0" y="58"/>
                  </a:lnTo>
                  <a:lnTo>
                    <a:pt x="8" y="53"/>
                  </a:lnTo>
                  <a:lnTo>
                    <a:pt x="20" y="48"/>
                  </a:lnTo>
                  <a:lnTo>
                    <a:pt x="35" y="41"/>
                  </a:lnTo>
                  <a:lnTo>
                    <a:pt x="49" y="33"/>
                  </a:lnTo>
                  <a:lnTo>
                    <a:pt x="62" y="24"/>
                  </a:lnTo>
                  <a:lnTo>
                    <a:pt x="74" y="17"/>
                  </a:lnTo>
                  <a:lnTo>
                    <a:pt x="81" y="9"/>
                  </a:lnTo>
                  <a:lnTo>
                    <a:pt x="82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2" name="Freeform 50">
              <a:extLst>
                <a:ext uri="{FF2B5EF4-FFF2-40B4-BE49-F238E27FC236}">
                  <a16:creationId xmlns:a16="http://schemas.microsoft.com/office/drawing/2014/main" id="{BB8F84C9-D190-1C54-FB04-77DCA200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342"/>
              <a:ext cx="25" cy="14"/>
            </a:xfrm>
            <a:custGeom>
              <a:avLst/>
              <a:gdLst>
                <a:gd name="T0" fmla="*/ 72 w 72"/>
                <a:gd name="T1" fmla="*/ 4 h 41"/>
                <a:gd name="T2" fmla="*/ 68 w 72"/>
                <a:gd name="T3" fmla="*/ 0 h 41"/>
                <a:gd name="T4" fmla="*/ 61 w 72"/>
                <a:gd name="T5" fmla="*/ 0 h 41"/>
                <a:gd name="T6" fmla="*/ 50 w 72"/>
                <a:gd name="T7" fmla="*/ 1 h 41"/>
                <a:gd name="T8" fmla="*/ 38 w 72"/>
                <a:gd name="T9" fmla="*/ 4 h 41"/>
                <a:gd name="T10" fmla="*/ 25 w 72"/>
                <a:gd name="T11" fmla="*/ 10 h 41"/>
                <a:gd name="T12" fmla="*/ 14 w 72"/>
                <a:gd name="T13" fmla="*/ 17 h 41"/>
                <a:gd name="T14" fmla="*/ 5 w 72"/>
                <a:gd name="T15" fmla="*/ 29 h 41"/>
                <a:gd name="T16" fmla="*/ 0 w 72"/>
                <a:gd name="T17" fmla="*/ 41 h 41"/>
                <a:gd name="T18" fmla="*/ 8 w 72"/>
                <a:gd name="T19" fmla="*/ 37 h 41"/>
                <a:gd name="T20" fmla="*/ 18 w 72"/>
                <a:gd name="T21" fmla="*/ 32 h 41"/>
                <a:gd name="T22" fmla="*/ 30 w 72"/>
                <a:gd name="T23" fmla="*/ 29 h 41"/>
                <a:gd name="T24" fmla="*/ 43 w 72"/>
                <a:gd name="T25" fmla="*/ 24 h 41"/>
                <a:gd name="T26" fmla="*/ 55 w 72"/>
                <a:gd name="T27" fmla="*/ 19 h 41"/>
                <a:gd name="T28" fmla="*/ 66 w 72"/>
                <a:gd name="T29" fmla="*/ 14 h 41"/>
                <a:gd name="T30" fmla="*/ 71 w 72"/>
                <a:gd name="T31" fmla="*/ 9 h 41"/>
                <a:gd name="T32" fmla="*/ 72 w 72"/>
                <a:gd name="T33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1">
                  <a:moveTo>
                    <a:pt x="72" y="4"/>
                  </a:moveTo>
                  <a:lnTo>
                    <a:pt x="68" y="0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8" y="4"/>
                  </a:lnTo>
                  <a:lnTo>
                    <a:pt x="25" y="10"/>
                  </a:lnTo>
                  <a:lnTo>
                    <a:pt x="14" y="17"/>
                  </a:lnTo>
                  <a:lnTo>
                    <a:pt x="5" y="29"/>
                  </a:lnTo>
                  <a:lnTo>
                    <a:pt x="0" y="41"/>
                  </a:lnTo>
                  <a:lnTo>
                    <a:pt x="8" y="37"/>
                  </a:lnTo>
                  <a:lnTo>
                    <a:pt x="18" y="32"/>
                  </a:lnTo>
                  <a:lnTo>
                    <a:pt x="30" y="29"/>
                  </a:lnTo>
                  <a:lnTo>
                    <a:pt x="43" y="24"/>
                  </a:lnTo>
                  <a:lnTo>
                    <a:pt x="55" y="19"/>
                  </a:lnTo>
                  <a:lnTo>
                    <a:pt x="66" y="14"/>
                  </a:lnTo>
                  <a:lnTo>
                    <a:pt x="71" y="9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3" name="Freeform 51">
              <a:extLst>
                <a:ext uri="{FF2B5EF4-FFF2-40B4-BE49-F238E27FC236}">
                  <a16:creationId xmlns:a16="http://schemas.microsoft.com/office/drawing/2014/main" id="{5B5FDB08-0627-7E73-1AFA-328B25F1C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367"/>
              <a:ext cx="19" cy="11"/>
            </a:xfrm>
            <a:custGeom>
              <a:avLst/>
              <a:gdLst>
                <a:gd name="T0" fmla="*/ 56 w 56"/>
                <a:gd name="T1" fmla="*/ 2 h 31"/>
                <a:gd name="T2" fmla="*/ 52 w 56"/>
                <a:gd name="T3" fmla="*/ 0 h 31"/>
                <a:gd name="T4" fmla="*/ 45 w 56"/>
                <a:gd name="T5" fmla="*/ 0 h 31"/>
                <a:gd name="T6" fmla="*/ 36 w 56"/>
                <a:gd name="T7" fmla="*/ 1 h 31"/>
                <a:gd name="T8" fmla="*/ 27 w 56"/>
                <a:gd name="T9" fmla="*/ 6 h 31"/>
                <a:gd name="T10" fmla="*/ 16 w 56"/>
                <a:gd name="T11" fmla="*/ 11 h 31"/>
                <a:gd name="T12" fmla="*/ 8 w 56"/>
                <a:gd name="T13" fmla="*/ 19 h 31"/>
                <a:gd name="T14" fmla="*/ 2 w 56"/>
                <a:gd name="T15" fmla="*/ 25 h 31"/>
                <a:gd name="T16" fmla="*/ 0 w 56"/>
                <a:gd name="T17" fmla="*/ 31 h 31"/>
                <a:gd name="T18" fmla="*/ 6 w 56"/>
                <a:gd name="T19" fmla="*/ 29 h 31"/>
                <a:gd name="T20" fmla="*/ 13 w 56"/>
                <a:gd name="T21" fmla="*/ 26 h 31"/>
                <a:gd name="T22" fmla="*/ 23 w 56"/>
                <a:gd name="T23" fmla="*/ 22 h 31"/>
                <a:gd name="T24" fmla="*/ 32 w 56"/>
                <a:gd name="T25" fmla="*/ 19 h 31"/>
                <a:gd name="T26" fmla="*/ 41 w 56"/>
                <a:gd name="T27" fmla="*/ 15 h 31"/>
                <a:gd name="T28" fmla="*/ 48 w 56"/>
                <a:gd name="T29" fmla="*/ 11 h 31"/>
                <a:gd name="T30" fmla="*/ 53 w 56"/>
                <a:gd name="T31" fmla="*/ 6 h 31"/>
                <a:gd name="T32" fmla="*/ 56 w 56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31">
                  <a:moveTo>
                    <a:pt x="56" y="2"/>
                  </a:moveTo>
                  <a:lnTo>
                    <a:pt x="52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6"/>
                  </a:lnTo>
                  <a:lnTo>
                    <a:pt x="16" y="11"/>
                  </a:lnTo>
                  <a:lnTo>
                    <a:pt x="8" y="19"/>
                  </a:lnTo>
                  <a:lnTo>
                    <a:pt x="2" y="25"/>
                  </a:lnTo>
                  <a:lnTo>
                    <a:pt x="0" y="31"/>
                  </a:lnTo>
                  <a:lnTo>
                    <a:pt x="6" y="29"/>
                  </a:lnTo>
                  <a:lnTo>
                    <a:pt x="13" y="26"/>
                  </a:lnTo>
                  <a:lnTo>
                    <a:pt x="23" y="22"/>
                  </a:lnTo>
                  <a:lnTo>
                    <a:pt x="32" y="19"/>
                  </a:lnTo>
                  <a:lnTo>
                    <a:pt x="41" y="15"/>
                  </a:lnTo>
                  <a:lnTo>
                    <a:pt x="48" y="11"/>
                  </a:lnTo>
                  <a:lnTo>
                    <a:pt x="53" y="6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4" name="Freeform 52">
              <a:extLst>
                <a:ext uri="{FF2B5EF4-FFF2-40B4-BE49-F238E27FC236}">
                  <a16:creationId xmlns:a16="http://schemas.microsoft.com/office/drawing/2014/main" id="{50FAF57F-EE5E-DC70-55F4-8F54F5DD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380"/>
              <a:ext cx="13" cy="8"/>
            </a:xfrm>
            <a:custGeom>
              <a:avLst/>
              <a:gdLst>
                <a:gd name="T0" fmla="*/ 36 w 38"/>
                <a:gd name="T1" fmla="*/ 2 h 24"/>
                <a:gd name="T2" fmla="*/ 32 w 38"/>
                <a:gd name="T3" fmla="*/ 0 h 24"/>
                <a:gd name="T4" fmla="*/ 26 w 38"/>
                <a:gd name="T5" fmla="*/ 0 h 24"/>
                <a:gd name="T6" fmla="*/ 20 w 38"/>
                <a:gd name="T7" fmla="*/ 2 h 24"/>
                <a:gd name="T8" fmla="*/ 12 w 38"/>
                <a:gd name="T9" fmla="*/ 3 h 24"/>
                <a:gd name="T10" fmla="*/ 7 w 38"/>
                <a:gd name="T11" fmla="*/ 7 h 24"/>
                <a:gd name="T12" fmla="*/ 1 w 38"/>
                <a:gd name="T13" fmla="*/ 12 h 24"/>
                <a:gd name="T14" fmla="*/ 0 w 38"/>
                <a:gd name="T15" fmla="*/ 18 h 24"/>
                <a:gd name="T16" fmla="*/ 3 w 38"/>
                <a:gd name="T17" fmla="*/ 24 h 24"/>
                <a:gd name="T18" fmla="*/ 4 w 38"/>
                <a:gd name="T19" fmla="*/ 18 h 24"/>
                <a:gd name="T20" fmla="*/ 9 w 38"/>
                <a:gd name="T21" fmla="*/ 14 h 24"/>
                <a:gd name="T22" fmla="*/ 17 w 38"/>
                <a:gd name="T23" fmla="*/ 12 h 24"/>
                <a:gd name="T24" fmla="*/ 25 w 38"/>
                <a:gd name="T25" fmla="*/ 10 h 24"/>
                <a:gd name="T26" fmla="*/ 32 w 38"/>
                <a:gd name="T27" fmla="*/ 9 h 24"/>
                <a:gd name="T28" fmla="*/ 37 w 38"/>
                <a:gd name="T29" fmla="*/ 7 h 24"/>
                <a:gd name="T30" fmla="*/ 38 w 38"/>
                <a:gd name="T31" fmla="*/ 5 h 24"/>
                <a:gd name="T32" fmla="*/ 36 w 38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4">
                  <a:moveTo>
                    <a:pt x="36" y="2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2" y="3"/>
                  </a:lnTo>
                  <a:lnTo>
                    <a:pt x="7" y="7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4" y="18"/>
                  </a:lnTo>
                  <a:lnTo>
                    <a:pt x="9" y="14"/>
                  </a:lnTo>
                  <a:lnTo>
                    <a:pt x="17" y="12"/>
                  </a:lnTo>
                  <a:lnTo>
                    <a:pt x="25" y="10"/>
                  </a:lnTo>
                  <a:lnTo>
                    <a:pt x="32" y="9"/>
                  </a:lnTo>
                  <a:lnTo>
                    <a:pt x="37" y="7"/>
                  </a:lnTo>
                  <a:lnTo>
                    <a:pt x="38" y="5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5" name="Freeform 53">
              <a:extLst>
                <a:ext uri="{FF2B5EF4-FFF2-40B4-BE49-F238E27FC236}">
                  <a16:creationId xmlns:a16="http://schemas.microsoft.com/office/drawing/2014/main" id="{E7EE12E4-53F2-EB03-4E5D-52049BAD9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74"/>
              <a:ext cx="26" cy="23"/>
            </a:xfrm>
            <a:custGeom>
              <a:avLst/>
              <a:gdLst>
                <a:gd name="T0" fmla="*/ 75 w 75"/>
                <a:gd name="T1" fmla="*/ 3 h 69"/>
                <a:gd name="T2" fmla="*/ 71 w 75"/>
                <a:gd name="T3" fmla="*/ 0 h 69"/>
                <a:gd name="T4" fmla="*/ 63 w 75"/>
                <a:gd name="T5" fmla="*/ 2 h 69"/>
                <a:gd name="T6" fmla="*/ 51 w 75"/>
                <a:gd name="T7" fmla="*/ 7 h 69"/>
                <a:gd name="T8" fmla="*/ 39 w 75"/>
                <a:gd name="T9" fmla="*/ 15 h 69"/>
                <a:gd name="T10" fmla="*/ 26 w 75"/>
                <a:gd name="T11" fmla="*/ 27 h 69"/>
                <a:gd name="T12" fmla="*/ 15 w 75"/>
                <a:gd name="T13" fmla="*/ 40 h 69"/>
                <a:gd name="T14" fmla="*/ 6 w 75"/>
                <a:gd name="T15" fmla="*/ 54 h 69"/>
                <a:gd name="T16" fmla="*/ 0 w 75"/>
                <a:gd name="T17" fmla="*/ 69 h 69"/>
                <a:gd name="T18" fmla="*/ 6 w 75"/>
                <a:gd name="T19" fmla="*/ 64 h 69"/>
                <a:gd name="T20" fmla="*/ 15 w 75"/>
                <a:gd name="T21" fmla="*/ 55 h 69"/>
                <a:gd name="T22" fmla="*/ 29 w 75"/>
                <a:gd name="T23" fmla="*/ 47 h 69"/>
                <a:gd name="T24" fmla="*/ 43 w 75"/>
                <a:gd name="T25" fmla="*/ 37 h 69"/>
                <a:gd name="T26" fmla="*/ 56 w 75"/>
                <a:gd name="T27" fmla="*/ 27 h 69"/>
                <a:gd name="T28" fmla="*/ 67 w 75"/>
                <a:gd name="T29" fmla="*/ 18 h 69"/>
                <a:gd name="T30" fmla="*/ 73 w 75"/>
                <a:gd name="T31" fmla="*/ 9 h 69"/>
                <a:gd name="T32" fmla="*/ 75 w 75"/>
                <a:gd name="T33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69">
                  <a:moveTo>
                    <a:pt x="75" y="3"/>
                  </a:moveTo>
                  <a:lnTo>
                    <a:pt x="71" y="0"/>
                  </a:lnTo>
                  <a:lnTo>
                    <a:pt x="63" y="2"/>
                  </a:lnTo>
                  <a:lnTo>
                    <a:pt x="51" y="7"/>
                  </a:lnTo>
                  <a:lnTo>
                    <a:pt x="39" y="15"/>
                  </a:lnTo>
                  <a:lnTo>
                    <a:pt x="26" y="27"/>
                  </a:lnTo>
                  <a:lnTo>
                    <a:pt x="15" y="40"/>
                  </a:lnTo>
                  <a:lnTo>
                    <a:pt x="6" y="54"/>
                  </a:lnTo>
                  <a:lnTo>
                    <a:pt x="0" y="69"/>
                  </a:lnTo>
                  <a:lnTo>
                    <a:pt x="6" y="64"/>
                  </a:lnTo>
                  <a:lnTo>
                    <a:pt x="15" y="55"/>
                  </a:lnTo>
                  <a:lnTo>
                    <a:pt x="29" y="47"/>
                  </a:lnTo>
                  <a:lnTo>
                    <a:pt x="43" y="37"/>
                  </a:lnTo>
                  <a:lnTo>
                    <a:pt x="56" y="27"/>
                  </a:lnTo>
                  <a:lnTo>
                    <a:pt x="67" y="18"/>
                  </a:lnTo>
                  <a:lnTo>
                    <a:pt x="73" y="9"/>
                  </a:lnTo>
                  <a:lnTo>
                    <a:pt x="75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6" name="Freeform 54">
              <a:extLst>
                <a:ext uri="{FF2B5EF4-FFF2-40B4-BE49-F238E27FC236}">
                  <a16:creationId xmlns:a16="http://schemas.microsoft.com/office/drawing/2014/main" id="{D0941B9B-3949-544F-A42D-7F7D06BC8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53"/>
              <a:ext cx="21" cy="18"/>
            </a:xfrm>
            <a:custGeom>
              <a:avLst/>
              <a:gdLst>
                <a:gd name="T0" fmla="*/ 59 w 59"/>
                <a:gd name="T1" fmla="*/ 3 h 55"/>
                <a:gd name="T2" fmla="*/ 56 w 59"/>
                <a:gd name="T3" fmla="*/ 0 h 55"/>
                <a:gd name="T4" fmla="*/ 50 w 59"/>
                <a:gd name="T5" fmla="*/ 1 h 55"/>
                <a:gd name="T6" fmla="*/ 42 w 59"/>
                <a:gd name="T7" fmla="*/ 5 h 55"/>
                <a:gd name="T8" fmla="*/ 31 w 59"/>
                <a:gd name="T9" fmla="*/ 10 h 55"/>
                <a:gd name="T10" fmla="*/ 22 w 59"/>
                <a:gd name="T11" fmla="*/ 17 h 55"/>
                <a:gd name="T12" fmla="*/ 13 w 59"/>
                <a:gd name="T13" fmla="*/ 29 h 55"/>
                <a:gd name="T14" fmla="*/ 5 w 59"/>
                <a:gd name="T15" fmla="*/ 40 h 55"/>
                <a:gd name="T16" fmla="*/ 0 w 59"/>
                <a:gd name="T17" fmla="*/ 55 h 55"/>
                <a:gd name="T18" fmla="*/ 7 w 59"/>
                <a:gd name="T19" fmla="*/ 47 h 55"/>
                <a:gd name="T20" fmla="*/ 17 w 59"/>
                <a:gd name="T21" fmla="*/ 41 h 55"/>
                <a:gd name="T22" fmla="*/ 26 w 59"/>
                <a:gd name="T23" fmla="*/ 32 h 55"/>
                <a:gd name="T24" fmla="*/ 36 w 59"/>
                <a:gd name="T25" fmla="*/ 25 h 55"/>
                <a:gd name="T26" fmla="*/ 46 w 59"/>
                <a:gd name="T27" fmla="*/ 19 h 55"/>
                <a:gd name="T28" fmla="*/ 54 w 59"/>
                <a:gd name="T29" fmla="*/ 12 h 55"/>
                <a:gd name="T30" fmla="*/ 57 w 59"/>
                <a:gd name="T31" fmla="*/ 6 h 55"/>
                <a:gd name="T32" fmla="*/ 59 w 59"/>
                <a:gd name="T3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5">
                  <a:moveTo>
                    <a:pt x="59" y="3"/>
                  </a:moveTo>
                  <a:lnTo>
                    <a:pt x="56" y="0"/>
                  </a:lnTo>
                  <a:lnTo>
                    <a:pt x="50" y="1"/>
                  </a:lnTo>
                  <a:lnTo>
                    <a:pt x="42" y="5"/>
                  </a:lnTo>
                  <a:lnTo>
                    <a:pt x="31" y="10"/>
                  </a:lnTo>
                  <a:lnTo>
                    <a:pt x="22" y="17"/>
                  </a:lnTo>
                  <a:lnTo>
                    <a:pt x="13" y="29"/>
                  </a:lnTo>
                  <a:lnTo>
                    <a:pt x="5" y="40"/>
                  </a:lnTo>
                  <a:lnTo>
                    <a:pt x="0" y="55"/>
                  </a:lnTo>
                  <a:lnTo>
                    <a:pt x="7" y="47"/>
                  </a:lnTo>
                  <a:lnTo>
                    <a:pt x="17" y="41"/>
                  </a:lnTo>
                  <a:lnTo>
                    <a:pt x="26" y="32"/>
                  </a:lnTo>
                  <a:lnTo>
                    <a:pt x="36" y="25"/>
                  </a:lnTo>
                  <a:lnTo>
                    <a:pt x="46" y="19"/>
                  </a:lnTo>
                  <a:lnTo>
                    <a:pt x="54" y="12"/>
                  </a:lnTo>
                  <a:lnTo>
                    <a:pt x="57" y="6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7" name="Freeform 55">
              <a:extLst>
                <a:ext uri="{FF2B5EF4-FFF2-40B4-BE49-F238E27FC236}">
                  <a16:creationId xmlns:a16="http://schemas.microsoft.com/office/drawing/2014/main" id="{AE9B8630-E5BC-1FA5-C706-78830C1C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317"/>
              <a:ext cx="29" cy="18"/>
            </a:xfrm>
            <a:custGeom>
              <a:avLst/>
              <a:gdLst>
                <a:gd name="T0" fmla="*/ 81 w 81"/>
                <a:gd name="T1" fmla="*/ 1 h 57"/>
                <a:gd name="T2" fmla="*/ 77 w 81"/>
                <a:gd name="T3" fmla="*/ 0 h 57"/>
                <a:gd name="T4" fmla="*/ 67 w 81"/>
                <a:gd name="T5" fmla="*/ 2 h 57"/>
                <a:gd name="T6" fmla="*/ 55 w 81"/>
                <a:gd name="T7" fmla="*/ 7 h 57"/>
                <a:gd name="T8" fmla="*/ 40 w 81"/>
                <a:gd name="T9" fmla="*/ 16 h 57"/>
                <a:gd name="T10" fmla="*/ 26 w 81"/>
                <a:gd name="T11" fmla="*/ 25 h 57"/>
                <a:gd name="T12" fmla="*/ 14 w 81"/>
                <a:gd name="T13" fmla="*/ 36 h 57"/>
                <a:gd name="T14" fmla="*/ 3 w 81"/>
                <a:gd name="T15" fmla="*/ 47 h 57"/>
                <a:gd name="T16" fmla="*/ 0 w 81"/>
                <a:gd name="T17" fmla="*/ 57 h 57"/>
                <a:gd name="T18" fmla="*/ 7 w 81"/>
                <a:gd name="T19" fmla="*/ 53 h 57"/>
                <a:gd name="T20" fmla="*/ 19 w 81"/>
                <a:gd name="T21" fmla="*/ 47 h 57"/>
                <a:gd name="T22" fmla="*/ 34 w 81"/>
                <a:gd name="T23" fmla="*/ 39 h 57"/>
                <a:gd name="T24" fmla="*/ 48 w 81"/>
                <a:gd name="T25" fmla="*/ 32 h 57"/>
                <a:gd name="T26" fmla="*/ 61 w 81"/>
                <a:gd name="T27" fmla="*/ 25 h 57"/>
                <a:gd name="T28" fmla="*/ 73 w 81"/>
                <a:gd name="T29" fmla="*/ 16 h 57"/>
                <a:gd name="T30" fmla="*/ 80 w 81"/>
                <a:gd name="T31" fmla="*/ 8 h 57"/>
                <a:gd name="T32" fmla="*/ 81 w 81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57">
                  <a:moveTo>
                    <a:pt x="81" y="1"/>
                  </a:moveTo>
                  <a:lnTo>
                    <a:pt x="77" y="0"/>
                  </a:lnTo>
                  <a:lnTo>
                    <a:pt x="67" y="2"/>
                  </a:lnTo>
                  <a:lnTo>
                    <a:pt x="55" y="7"/>
                  </a:lnTo>
                  <a:lnTo>
                    <a:pt x="40" y="16"/>
                  </a:lnTo>
                  <a:lnTo>
                    <a:pt x="26" y="25"/>
                  </a:lnTo>
                  <a:lnTo>
                    <a:pt x="14" y="36"/>
                  </a:lnTo>
                  <a:lnTo>
                    <a:pt x="3" y="47"/>
                  </a:lnTo>
                  <a:lnTo>
                    <a:pt x="0" y="57"/>
                  </a:lnTo>
                  <a:lnTo>
                    <a:pt x="7" y="53"/>
                  </a:lnTo>
                  <a:lnTo>
                    <a:pt x="19" y="47"/>
                  </a:lnTo>
                  <a:lnTo>
                    <a:pt x="34" y="39"/>
                  </a:lnTo>
                  <a:lnTo>
                    <a:pt x="48" y="32"/>
                  </a:lnTo>
                  <a:lnTo>
                    <a:pt x="61" y="25"/>
                  </a:lnTo>
                  <a:lnTo>
                    <a:pt x="73" y="16"/>
                  </a:lnTo>
                  <a:lnTo>
                    <a:pt x="80" y="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8" name="Freeform 56">
              <a:extLst>
                <a:ext uri="{FF2B5EF4-FFF2-40B4-BE49-F238E27FC236}">
                  <a16:creationId xmlns:a16="http://schemas.microsoft.com/office/drawing/2014/main" id="{7048B909-14F9-AD9D-8E9F-AD7A99E73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353"/>
              <a:ext cx="23" cy="14"/>
            </a:xfrm>
            <a:custGeom>
              <a:avLst/>
              <a:gdLst>
                <a:gd name="T0" fmla="*/ 69 w 69"/>
                <a:gd name="T1" fmla="*/ 3 h 44"/>
                <a:gd name="T2" fmla="*/ 65 w 69"/>
                <a:gd name="T3" fmla="*/ 0 h 44"/>
                <a:gd name="T4" fmla="*/ 57 w 69"/>
                <a:gd name="T5" fmla="*/ 2 h 44"/>
                <a:gd name="T6" fmla="*/ 45 w 69"/>
                <a:gd name="T7" fmla="*/ 5 h 44"/>
                <a:gd name="T8" fmla="*/ 33 w 69"/>
                <a:gd name="T9" fmla="*/ 12 h 44"/>
                <a:gd name="T10" fmla="*/ 21 w 69"/>
                <a:gd name="T11" fmla="*/ 20 h 44"/>
                <a:gd name="T12" fmla="*/ 11 w 69"/>
                <a:gd name="T13" fmla="*/ 29 h 44"/>
                <a:gd name="T14" fmla="*/ 3 w 69"/>
                <a:gd name="T15" fmla="*/ 37 h 44"/>
                <a:gd name="T16" fmla="*/ 0 w 69"/>
                <a:gd name="T17" fmla="*/ 44 h 44"/>
                <a:gd name="T18" fmla="*/ 7 w 69"/>
                <a:gd name="T19" fmla="*/ 40 h 44"/>
                <a:gd name="T20" fmla="*/ 16 w 69"/>
                <a:gd name="T21" fmla="*/ 37 h 44"/>
                <a:gd name="T22" fmla="*/ 27 w 69"/>
                <a:gd name="T23" fmla="*/ 32 h 44"/>
                <a:gd name="T24" fmla="*/ 38 w 69"/>
                <a:gd name="T25" fmla="*/ 25 h 44"/>
                <a:gd name="T26" fmla="*/ 49 w 69"/>
                <a:gd name="T27" fmla="*/ 19 h 44"/>
                <a:gd name="T28" fmla="*/ 58 w 69"/>
                <a:gd name="T29" fmla="*/ 14 h 44"/>
                <a:gd name="T30" fmla="*/ 66 w 69"/>
                <a:gd name="T31" fmla="*/ 8 h 44"/>
                <a:gd name="T32" fmla="*/ 69 w 69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44">
                  <a:moveTo>
                    <a:pt x="69" y="3"/>
                  </a:moveTo>
                  <a:lnTo>
                    <a:pt x="65" y="0"/>
                  </a:lnTo>
                  <a:lnTo>
                    <a:pt x="57" y="2"/>
                  </a:lnTo>
                  <a:lnTo>
                    <a:pt x="45" y="5"/>
                  </a:lnTo>
                  <a:lnTo>
                    <a:pt x="33" y="12"/>
                  </a:lnTo>
                  <a:lnTo>
                    <a:pt x="21" y="20"/>
                  </a:lnTo>
                  <a:lnTo>
                    <a:pt x="11" y="29"/>
                  </a:lnTo>
                  <a:lnTo>
                    <a:pt x="3" y="37"/>
                  </a:lnTo>
                  <a:lnTo>
                    <a:pt x="0" y="44"/>
                  </a:lnTo>
                  <a:lnTo>
                    <a:pt x="7" y="40"/>
                  </a:lnTo>
                  <a:lnTo>
                    <a:pt x="16" y="37"/>
                  </a:lnTo>
                  <a:lnTo>
                    <a:pt x="27" y="32"/>
                  </a:lnTo>
                  <a:lnTo>
                    <a:pt x="38" y="25"/>
                  </a:lnTo>
                  <a:lnTo>
                    <a:pt x="49" y="19"/>
                  </a:lnTo>
                  <a:lnTo>
                    <a:pt x="58" y="14"/>
                  </a:lnTo>
                  <a:lnTo>
                    <a:pt x="66" y="8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69" name="Freeform 57">
              <a:extLst>
                <a:ext uri="{FF2B5EF4-FFF2-40B4-BE49-F238E27FC236}">
                  <a16:creationId xmlns:a16="http://schemas.microsoft.com/office/drawing/2014/main" id="{6F838CE8-EB7B-E08D-A7DA-EB82E7BE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241"/>
              <a:ext cx="3" cy="22"/>
            </a:xfrm>
            <a:custGeom>
              <a:avLst/>
              <a:gdLst>
                <a:gd name="T0" fmla="*/ 4 w 9"/>
                <a:gd name="T1" fmla="*/ 66 h 66"/>
                <a:gd name="T2" fmla="*/ 3 w 9"/>
                <a:gd name="T3" fmla="*/ 53 h 66"/>
                <a:gd name="T4" fmla="*/ 0 w 9"/>
                <a:gd name="T5" fmla="*/ 29 h 66"/>
                <a:gd name="T6" fmla="*/ 0 w 9"/>
                <a:gd name="T7" fmla="*/ 9 h 66"/>
                <a:gd name="T8" fmla="*/ 4 w 9"/>
                <a:gd name="T9" fmla="*/ 0 h 66"/>
                <a:gd name="T10" fmla="*/ 9 w 9"/>
                <a:gd name="T11" fmla="*/ 10 h 66"/>
                <a:gd name="T12" fmla="*/ 9 w 9"/>
                <a:gd name="T13" fmla="*/ 29 h 66"/>
                <a:gd name="T14" fmla="*/ 7 w 9"/>
                <a:gd name="T15" fmla="*/ 50 h 66"/>
                <a:gd name="T16" fmla="*/ 4 w 9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6">
                  <a:moveTo>
                    <a:pt x="4" y="66"/>
                  </a:moveTo>
                  <a:lnTo>
                    <a:pt x="3" y="53"/>
                  </a:lnTo>
                  <a:lnTo>
                    <a:pt x="0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10"/>
                  </a:lnTo>
                  <a:lnTo>
                    <a:pt x="9" y="29"/>
                  </a:lnTo>
                  <a:lnTo>
                    <a:pt x="7" y="50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0" name="Freeform 58">
              <a:extLst>
                <a:ext uri="{FF2B5EF4-FFF2-40B4-BE49-F238E27FC236}">
                  <a16:creationId xmlns:a16="http://schemas.microsoft.com/office/drawing/2014/main" id="{F583E0E8-8A71-2617-07D4-4CBB3B152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56"/>
              <a:ext cx="26" cy="31"/>
            </a:xfrm>
            <a:custGeom>
              <a:avLst/>
              <a:gdLst>
                <a:gd name="T0" fmla="*/ 74 w 74"/>
                <a:gd name="T1" fmla="*/ 92 h 92"/>
                <a:gd name="T2" fmla="*/ 69 w 74"/>
                <a:gd name="T3" fmla="*/ 81 h 92"/>
                <a:gd name="T4" fmla="*/ 61 w 74"/>
                <a:gd name="T5" fmla="*/ 67 h 92"/>
                <a:gd name="T6" fmla="*/ 50 w 74"/>
                <a:gd name="T7" fmla="*/ 50 h 92"/>
                <a:gd name="T8" fmla="*/ 38 w 74"/>
                <a:gd name="T9" fmla="*/ 33 h 92"/>
                <a:gd name="T10" fmla="*/ 26 w 74"/>
                <a:gd name="T11" fmla="*/ 17 h 92"/>
                <a:gd name="T12" fmla="*/ 16 w 74"/>
                <a:gd name="T13" fmla="*/ 6 h 92"/>
                <a:gd name="T14" fmla="*/ 7 w 74"/>
                <a:gd name="T15" fmla="*/ 0 h 92"/>
                <a:gd name="T16" fmla="*/ 1 w 74"/>
                <a:gd name="T17" fmla="*/ 1 h 92"/>
                <a:gd name="T18" fmla="*/ 0 w 74"/>
                <a:gd name="T19" fmla="*/ 8 h 92"/>
                <a:gd name="T20" fmla="*/ 7 w 74"/>
                <a:gd name="T21" fmla="*/ 18 h 92"/>
                <a:gd name="T22" fmla="*/ 17 w 74"/>
                <a:gd name="T23" fmla="*/ 31 h 92"/>
                <a:gd name="T24" fmla="*/ 30 w 74"/>
                <a:gd name="T25" fmla="*/ 45 h 92"/>
                <a:gd name="T26" fmla="*/ 44 w 74"/>
                <a:gd name="T27" fmla="*/ 58 h 92"/>
                <a:gd name="T28" fmla="*/ 57 w 74"/>
                <a:gd name="T29" fmla="*/ 71 h 92"/>
                <a:gd name="T30" fmla="*/ 67 w 74"/>
                <a:gd name="T31" fmla="*/ 82 h 92"/>
                <a:gd name="T32" fmla="*/ 74 w 74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92">
                  <a:moveTo>
                    <a:pt x="74" y="92"/>
                  </a:moveTo>
                  <a:lnTo>
                    <a:pt x="69" y="81"/>
                  </a:lnTo>
                  <a:lnTo>
                    <a:pt x="61" y="67"/>
                  </a:lnTo>
                  <a:lnTo>
                    <a:pt x="50" y="50"/>
                  </a:lnTo>
                  <a:lnTo>
                    <a:pt x="38" y="33"/>
                  </a:lnTo>
                  <a:lnTo>
                    <a:pt x="26" y="17"/>
                  </a:lnTo>
                  <a:lnTo>
                    <a:pt x="16" y="6"/>
                  </a:lnTo>
                  <a:lnTo>
                    <a:pt x="7" y="0"/>
                  </a:lnTo>
                  <a:lnTo>
                    <a:pt x="1" y="1"/>
                  </a:lnTo>
                  <a:lnTo>
                    <a:pt x="0" y="8"/>
                  </a:lnTo>
                  <a:lnTo>
                    <a:pt x="7" y="18"/>
                  </a:lnTo>
                  <a:lnTo>
                    <a:pt x="17" y="31"/>
                  </a:lnTo>
                  <a:lnTo>
                    <a:pt x="30" y="45"/>
                  </a:lnTo>
                  <a:lnTo>
                    <a:pt x="44" y="58"/>
                  </a:lnTo>
                  <a:lnTo>
                    <a:pt x="57" y="71"/>
                  </a:lnTo>
                  <a:lnTo>
                    <a:pt x="67" y="82"/>
                  </a:lnTo>
                  <a:lnTo>
                    <a:pt x="74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1" name="Freeform 59">
              <a:extLst>
                <a:ext uri="{FF2B5EF4-FFF2-40B4-BE49-F238E27FC236}">
                  <a16:creationId xmlns:a16="http://schemas.microsoft.com/office/drawing/2014/main" id="{C87F9D40-280B-3A0F-F062-CEF88F12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69"/>
              <a:ext cx="26" cy="28"/>
            </a:xfrm>
            <a:custGeom>
              <a:avLst/>
              <a:gdLst>
                <a:gd name="T0" fmla="*/ 77 w 77"/>
                <a:gd name="T1" fmla="*/ 84 h 84"/>
                <a:gd name="T2" fmla="*/ 71 w 77"/>
                <a:gd name="T3" fmla="*/ 74 h 84"/>
                <a:gd name="T4" fmla="*/ 60 w 77"/>
                <a:gd name="T5" fmla="*/ 60 h 84"/>
                <a:gd name="T6" fmla="*/ 48 w 77"/>
                <a:gd name="T7" fmla="*/ 45 h 84"/>
                <a:gd name="T8" fmla="*/ 35 w 77"/>
                <a:gd name="T9" fmla="*/ 29 h 84"/>
                <a:gd name="T10" fmla="*/ 23 w 77"/>
                <a:gd name="T11" fmla="*/ 15 h 84"/>
                <a:gd name="T12" fmla="*/ 11 w 77"/>
                <a:gd name="T13" fmla="*/ 5 h 84"/>
                <a:gd name="T14" fmla="*/ 3 w 77"/>
                <a:gd name="T15" fmla="*/ 0 h 84"/>
                <a:gd name="T16" fmla="*/ 0 w 77"/>
                <a:gd name="T17" fmla="*/ 3 h 84"/>
                <a:gd name="T18" fmla="*/ 1 w 77"/>
                <a:gd name="T19" fmla="*/ 10 h 84"/>
                <a:gd name="T20" fmla="*/ 9 w 77"/>
                <a:gd name="T21" fmla="*/ 22 h 84"/>
                <a:gd name="T22" fmla="*/ 21 w 77"/>
                <a:gd name="T23" fmla="*/ 33 h 84"/>
                <a:gd name="T24" fmla="*/ 35 w 77"/>
                <a:gd name="T25" fmla="*/ 45 h 84"/>
                <a:gd name="T26" fmla="*/ 48 w 77"/>
                <a:gd name="T27" fmla="*/ 58 h 84"/>
                <a:gd name="T28" fmla="*/ 61 w 77"/>
                <a:gd name="T29" fmla="*/ 69 h 84"/>
                <a:gd name="T30" fmla="*/ 72 w 77"/>
                <a:gd name="T31" fmla="*/ 78 h 84"/>
                <a:gd name="T32" fmla="*/ 77 w 77"/>
                <a:gd name="T3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84">
                  <a:moveTo>
                    <a:pt x="77" y="84"/>
                  </a:moveTo>
                  <a:lnTo>
                    <a:pt x="71" y="74"/>
                  </a:lnTo>
                  <a:lnTo>
                    <a:pt x="60" y="60"/>
                  </a:lnTo>
                  <a:lnTo>
                    <a:pt x="48" y="45"/>
                  </a:lnTo>
                  <a:lnTo>
                    <a:pt x="35" y="29"/>
                  </a:lnTo>
                  <a:lnTo>
                    <a:pt x="23" y="15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1" y="10"/>
                  </a:lnTo>
                  <a:lnTo>
                    <a:pt x="9" y="22"/>
                  </a:lnTo>
                  <a:lnTo>
                    <a:pt x="21" y="33"/>
                  </a:lnTo>
                  <a:lnTo>
                    <a:pt x="35" y="45"/>
                  </a:lnTo>
                  <a:lnTo>
                    <a:pt x="48" y="58"/>
                  </a:lnTo>
                  <a:lnTo>
                    <a:pt x="61" y="69"/>
                  </a:lnTo>
                  <a:lnTo>
                    <a:pt x="72" y="78"/>
                  </a:lnTo>
                  <a:lnTo>
                    <a:pt x="7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2" name="Freeform 60">
              <a:extLst>
                <a:ext uri="{FF2B5EF4-FFF2-40B4-BE49-F238E27FC236}">
                  <a16:creationId xmlns:a16="http://schemas.microsoft.com/office/drawing/2014/main" id="{953B9BDA-8876-8A77-95FB-EC6AB6748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284"/>
              <a:ext cx="28" cy="25"/>
            </a:xfrm>
            <a:custGeom>
              <a:avLst/>
              <a:gdLst>
                <a:gd name="T0" fmla="*/ 83 w 83"/>
                <a:gd name="T1" fmla="*/ 76 h 76"/>
                <a:gd name="T2" fmla="*/ 75 w 83"/>
                <a:gd name="T3" fmla="*/ 65 h 76"/>
                <a:gd name="T4" fmla="*/ 65 w 83"/>
                <a:gd name="T5" fmla="*/ 51 h 76"/>
                <a:gd name="T6" fmla="*/ 52 w 83"/>
                <a:gd name="T7" fmla="*/ 36 h 76"/>
                <a:gd name="T8" fmla="*/ 37 w 83"/>
                <a:gd name="T9" fmla="*/ 24 h 76"/>
                <a:gd name="T10" fmla="*/ 24 w 83"/>
                <a:gd name="T11" fmla="*/ 13 h 76"/>
                <a:gd name="T12" fmla="*/ 12 w 83"/>
                <a:gd name="T13" fmla="*/ 4 h 76"/>
                <a:gd name="T14" fmla="*/ 4 w 83"/>
                <a:gd name="T15" fmla="*/ 0 h 76"/>
                <a:gd name="T16" fmla="*/ 0 w 83"/>
                <a:gd name="T17" fmla="*/ 3 h 76"/>
                <a:gd name="T18" fmla="*/ 3 w 83"/>
                <a:gd name="T19" fmla="*/ 9 h 76"/>
                <a:gd name="T20" fmla="*/ 11 w 83"/>
                <a:gd name="T21" fmla="*/ 18 h 76"/>
                <a:gd name="T22" fmla="*/ 23 w 83"/>
                <a:gd name="T23" fmla="*/ 28 h 76"/>
                <a:gd name="T24" fmla="*/ 37 w 83"/>
                <a:gd name="T25" fmla="*/ 38 h 76"/>
                <a:gd name="T26" fmla="*/ 52 w 83"/>
                <a:gd name="T27" fmla="*/ 49 h 76"/>
                <a:gd name="T28" fmla="*/ 66 w 83"/>
                <a:gd name="T29" fmla="*/ 59 h 76"/>
                <a:gd name="T30" fmla="*/ 77 w 83"/>
                <a:gd name="T31" fmla="*/ 69 h 76"/>
                <a:gd name="T32" fmla="*/ 83 w 83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6">
                  <a:moveTo>
                    <a:pt x="83" y="76"/>
                  </a:moveTo>
                  <a:lnTo>
                    <a:pt x="75" y="65"/>
                  </a:lnTo>
                  <a:lnTo>
                    <a:pt x="65" y="51"/>
                  </a:lnTo>
                  <a:lnTo>
                    <a:pt x="52" y="36"/>
                  </a:lnTo>
                  <a:lnTo>
                    <a:pt x="37" y="24"/>
                  </a:lnTo>
                  <a:lnTo>
                    <a:pt x="24" y="13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11" y="18"/>
                  </a:lnTo>
                  <a:lnTo>
                    <a:pt x="23" y="28"/>
                  </a:lnTo>
                  <a:lnTo>
                    <a:pt x="37" y="38"/>
                  </a:lnTo>
                  <a:lnTo>
                    <a:pt x="52" y="49"/>
                  </a:lnTo>
                  <a:lnTo>
                    <a:pt x="66" y="59"/>
                  </a:lnTo>
                  <a:lnTo>
                    <a:pt x="77" y="69"/>
                  </a:lnTo>
                  <a:lnTo>
                    <a:pt x="83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3" name="Freeform 61">
              <a:extLst>
                <a:ext uri="{FF2B5EF4-FFF2-40B4-BE49-F238E27FC236}">
                  <a16:creationId xmlns:a16="http://schemas.microsoft.com/office/drawing/2014/main" id="{7D1E3AB3-80FE-C1D0-F24C-B8F792AFE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2303"/>
              <a:ext cx="28" cy="18"/>
            </a:xfrm>
            <a:custGeom>
              <a:avLst/>
              <a:gdLst>
                <a:gd name="T0" fmla="*/ 79 w 79"/>
                <a:gd name="T1" fmla="*/ 58 h 58"/>
                <a:gd name="T2" fmla="*/ 71 w 79"/>
                <a:gd name="T3" fmla="*/ 49 h 58"/>
                <a:gd name="T4" fmla="*/ 60 w 79"/>
                <a:gd name="T5" fmla="*/ 39 h 58"/>
                <a:gd name="T6" fmla="*/ 47 w 79"/>
                <a:gd name="T7" fmla="*/ 26 h 58"/>
                <a:gd name="T8" fmla="*/ 34 w 79"/>
                <a:gd name="T9" fmla="*/ 16 h 58"/>
                <a:gd name="T10" fmla="*/ 22 w 79"/>
                <a:gd name="T11" fmla="*/ 6 h 58"/>
                <a:gd name="T12" fmla="*/ 10 w 79"/>
                <a:gd name="T13" fmla="*/ 1 h 58"/>
                <a:gd name="T14" fmla="*/ 2 w 79"/>
                <a:gd name="T15" fmla="*/ 0 h 58"/>
                <a:gd name="T16" fmla="*/ 0 w 79"/>
                <a:gd name="T17" fmla="*/ 5 h 58"/>
                <a:gd name="T18" fmla="*/ 2 w 79"/>
                <a:gd name="T19" fmla="*/ 13 h 58"/>
                <a:gd name="T20" fmla="*/ 9 w 79"/>
                <a:gd name="T21" fmla="*/ 20 h 58"/>
                <a:gd name="T22" fmla="*/ 21 w 79"/>
                <a:gd name="T23" fmla="*/ 26 h 58"/>
                <a:gd name="T24" fmla="*/ 34 w 79"/>
                <a:gd name="T25" fmla="*/ 33 h 58"/>
                <a:gd name="T26" fmla="*/ 47 w 79"/>
                <a:gd name="T27" fmla="*/ 39 h 58"/>
                <a:gd name="T28" fmla="*/ 60 w 79"/>
                <a:gd name="T29" fmla="*/ 45 h 58"/>
                <a:gd name="T30" fmla="*/ 71 w 79"/>
                <a:gd name="T31" fmla="*/ 51 h 58"/>
                <a:gd name="T32" fmla="*/ 79 w 79"/>
                <a:gd name="T3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8">
                  <a:moveTo>
                    <a:pt x="79" y="58"/>
                  </a:moveTo>
                  <a:lnTo>
                    <a:pt x="71" y="49"/>
                  </a:lnTo>
                  <a:lnTo>
                    <a:pt x="60" y="39"/>
                  </a:lnTo>
                  <a:lnTo>
                    <a:pt x="47" y="26"/>
                  </a:lnTo>
                  <a:lnTo>
                    <a:pt x="34" y="16"/>
                  </a:lnTo>
                  <a:lnTo>
                    <a:pt x="22" y="6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3"/>
                  </a:lnTo>
                  <a:lnTo>
                    <a:pt x="9" y="20"/>
                  </a:lnTo>
                  <a:lnTo>
                    <a:pt x="21" y="26"/>
                  </a:lnTo>
                  <a:lnTo>
                    <a:pt x="34" y="33"/>
                  </a:lnTo>
                  <a:lnTo>
                    <a:pt x="47" y="39"/>
                  </a:lnTo>
                  <a:lnTo>
                    <a:pt x="60" y="45"/>
                  </a:lnTo>
                  <a:lnTo>
                    <a:pt x="71" y="51"/>
                  </a:lnTo>
                  <a:lnTo>
                    <a:pt x="79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4" name="Freeform 62">
              <a:extLst>
                <a:ext uri="{FF2B5EF4-FFF2-40B4-BE49-F238E27FC236}">
                  <a16:creationId xmlns:a16="http://schemas.microsoft.com/office/drawing/2014/main" id="{860DE6D2-C544-17E7-233D-4BF1DFE1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2318"/>
              <a:ext cx="26" cy="17"/>
            </a:xfrm>
            <a:custGeom>
              <a:avLst/>
              <a:gdLst>
                <a:gd name="T0" fmla="*/ 76 w 76"/>
                <a:gd name="T1" fmla="*/ 53 h 53"/>
                <a:gd name="T2" fmla="*/ 70 w 76"/>
                <a:gd name="T3" fmla="*/ 46 h 53"/>
                <a:gd name="T4" fmla="*/ 58 w 76"/>
                <a:gd name="T5" fmla="*/ 36 h 53"/>
                <a:gd name="T6" fmla="*/ 45 w 76"/>
                <a:gd name="T7" fmla="*/ 27 h 53"/>
                <a:gd name="T8" fmla="*/ 32 w 76"/>
                <a:gd name="T9" fmla="*/ 15 h 53"/>
                <a:gd name="T10" fmla="*/ 18 w 76"/>
                <a:gd name="T11" fmla="*/ 8 h 53"/>
                <a:gd name="T12" fmla="*/ 8 w 76"/>
                <a:gd name="T13" fmla="*/ 2 h 53"/>
                <a:gd name="T14" fmla="*/ 1 w 76"/>
                <a:gd name="T15" fmla="*/ 0 h 53"/>
                <a:gd name="T16" fmla="*/ 0 w 76"/>
                <a:gd name="T17" fmla="*/ 5 h 53"/>
                <a:gd name="T18" fmla="*/ 4 w 76"/>
                <a:gd name="T19" fmla="*/ 13 h 53"/>
                <a:gd name="T20" fmla="*/ 12 w 76"/>
                <a:gd name="T21" fmla="*/ 20 h 53"/>
                <a:gd name="T22" fmla="*/ 22 w 76"/>
                <a:gd name="T23" fmla="*/ 28 h 53"/>
                <a:gd name="T24" fmla="*/ 36 w 76"/>
                <a:gd name="T25" fmla="*/ 34 h 53"/>
                <a:gd name="T26" fmla="*/ 49 w 76"/>
                <a:gd name="T27" fmla="*/ 40 h 53"/>
                <a:gd name="T28" fmla="*/ 61 w 76"/>
                <a:gd name="T29" fmla="*/ 45 h 53"/>
                <a:gd name="T30" fmla="*/ 71 w 76"/>
                <a:gd name="T31" fmla="*/ 49 h 53"/>
                <a:gd name="T32" fmla="*/ 76 w 76"/>
                <a:gd name="T3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3">
                  <a:moveTo>
                    <a:pt x="76" y="53"/>
                  </a:moveTo>
                  <a:lnTo>
                    <a:pt x="70" y="46"/>
                  </a:lnTo>
                  <a:lnTo>
                    <a:pt x="58" y="36"/>
                  </a:lnTo>
                  <a:lnTo>
                    <a:pt x="45" y="27"/>
                  </a:lnTo>
                  <a:lnTo>
                    <a:pt x="32" y="15"/>
                  </a:lnTo>
                  <a:lnTo>
                    <a:pt x="18" y="8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12" y="20"/>
                  </a:lnTo>
                  <a:lnTo>
                    <a:pt x="22" y="28"/>
                  </a:lnTo>
                  <a:lnTo>
                    <a:pt x="36" y="34"/>
                  </a:lnTo>
                  <a:lnTo>
                    <a:pt x="49" y="40"/>
                  </a:lnTo>
                  <a:lnTo>
                    <a:pt x="61" y="45"/>
                  </a:lnTo>
                  <a:lnTo>
                    <a:pt x="71" y="49"/>
                  </a:lnTo>
                  <a:lnTo>
                    <a:pt x="76" y="5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5" name="Freeform 63">
              <a:extLst>
                <a:ext uri="{FF2B5EF4-FFF2-40B4-BE49-F238E27FC236}">
                  <a16:creationId xmlns:a16="http://schemas.microsoft.com/office/drawing/2014/main" id="{F771393D-160F-DA7B-4FB1-680CA1AC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39"/>
              <a:ext cx="23" cy="9"/>
            </a:xfrm>
            <a:custGeom>
              <a:avLst/>
              <a:gdLst>
                <a:gd name="T0" fmla="*/ 67 w 67"/>
                <a:gd name="T1" fmla="*/ 27 h 27"/>
                <a:gd name="T2" fmla="*/ 59 w 67"/>
                <a:gd name="T3" fmla="*/ 21 h 27"/>
                <a:gd name="T4" fmla="*/ 49 w 67"/>
                <a:gd name="T5" fmla="*/ 15 h 27"/>
                <a:gd name="T6" fmla="*/ 37 w 67"/>
                <a:gd name="T7" fmla="*/ 8 h 27"/>
                <a:gd name="T8" fmla="*/ 26 w 67"/>
                <a:gd name="T9" fmla="*/ 3 h 27"/>
                <a:gd name="T10" fmla="*/ 16 w 67"/>
                <a:gd name="T11" fmla="*/ 0 h 27"/>
                <a:gd name="T12" fmla="*/ 8 w 67"/>
                <a:gd name="T13" fmla="*/ 0 h 27"/>
                <a:gd name="T14" fmla="*/ 1 w 67"/>
                <a:gd name="T15" fmla="*/ 1 h 27"/>
                <a:gd name="T16" fmla="*/ 0 w 67"/>
                <a:gd name="T17" fmla="*/ 7 h 27"/>
                <a:gd name="T18" fmla="*/ 2 w 67"/>
                <a:gd name="T19" fmla="*/ 13 h 27"/>
                <a:gd name="T20" fmla="*/ 9 w 67"/>
                <a:gd name="T21" fmla="*/ 18 h 27"/>
                <a:gd name="T22" fmla="*/ 18 w 67"/>
                <a:gd name="T23" fmla="*/ 21 h 27"/>
                <a:gd name="T24" fmla="*/ 29 w 67"/>
                <a:gd name="T25" fmla="*/ 22 h 27"/>
                <a:gd name="T26" fmla="*/ 39 w 67"/>
                <a:gd name="T27" fmla="*/ 22 h 27"/>
                <a:gd name="T28" fmla="*/ 51 w 67"/>
                <a:gd name="T29" fmla="*/ 23 h 27"/>
                <a:gd name="T30" fmla="*/ 60 w 67"/>
                <a:gd name="T31" fmla="*/ 25 h 27"/>
                <a:gd name="T32" fmla="*/ 67 w 67"/>
                <a:gd name="T3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27">
                  <a:moveTo>
                    <a:pt x="67" y="27"/>
                  </a:moveTo>
                  <a:lnTo>
                    <a:pt x="59" y="21"/>
                  </a:lnTo>
                  <a:lnTo>
                    <a:pt x="49" y="15"/>
                  </a:lnTo>
                  <a:lnTo>
                    <a:pt x="37" y="8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8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2" y="13"/>
                  </a:lnTo>
                  <a:lnTo>
                    <a:pt x="9" y="18"/>
                  </a:lnTo>
                  <a:lnTo>
                    <a:pt x="18" y="21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51" y="23"/>
                  </a:lnTo>
                  <a:lnTo>
                    <a:pt x="60" y="25"/>
                  </a:lnTo>
                  <a:lnTo>
                    <a:pt x="67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6" name="Freeform 64">
              <a:extLst>
                <a:ext uri="{FF2B5EF4-FFF2-40B4-BE49-F238E27FC236}">
                  <a16:creationId xmlns:a16="http://schemas.microsoft.com/office/drawing/2014/main" id="{4AEDF064-F3DA-8321-2A9C-72EFE227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53"/>
              <a:ext cx="20" cy="5"/>
            </a:xfrm>
            <a:custGeom>
              <a:avLst/>
              <a:gdLst>
                <a:gd name="T0" fmla="*/ 59 w 59"/>
                <a:gd name="T1" fmla="*/ 14 h 14"/>
                <a:gd name="T2" fmla="*/ 52 w 59"/>
                <a:gd name="T3" fmla="*/ 12 h 14"/>
                <a:gd name="T4" fmla="*/ 43 w 59"/>
                <a:gd name="T5" fmla="*/ 8 h 14"/>
                <a:gd name="T6" fmla="*/ 34 w 59"/>
                <a:gd name="T7" fmla="*/ 4 h 14"/>
                <a:gd name="T8" fmla="*/ 23 w 59"/>
                <a:gd name="T9" fmla="*/ 2 h 14"/>
                <a:gd name="T10" fmla="*/ 14 w 59"/>
                <a:gd name="T11" fmla="*/ 0 h 14"/>
                <a:gd name="T12" fmla="*/ 6 w 59"/>
                <a:gd name="T13" fmla="*/ 0 h 14"/>
                <a:gd name="T14" fmla="*/ 1 w 59"/>
                <a:gd name="T15" fmla="*/ 2 h 14"/>
                <a:gd name="T16" fmla="*/ 0 w 59"/>
                <a:gd name="T17" fmla="*/ 7 h 14"/>
                <a:gd name="T18" fmla="*/ 2 w 59"/>
                <a:gd name="T19" fmla="*/ 10 h 14"/>
                <a:gd name="T20" fmla="*/ 8 w 59"/>
                <a:gd name="T21" fmla="*/ 13 h 14"/>
                <a:gd name="T22" fmla="*/ 14 w 59"/>
                <a:gd name="T23" fmla="*/ 14 h 14"/>
                <a:gd name="T24" fmla="*/ 23 w 59"/>
                <a:gd name="T25" fmla="*/ 14 h 14"/>
                <a:gd name="T26" fmla="*/ 33 w 59"/>
                <a:gd name="T27" fmla="*/ 13 h 14"/>
                <a:gd name="T28" fmla="*/ 42 w 59"/>
                <a:gd name="T29" fmla="*/ 13 h 14"/>
                <a:gd name="T30" fmla="*/ 51 w 59"/>
                <a:gd name="T31" fmla="*/ 13 h 14"/>
                <a:gd name="T32" fmla="*/ 59 w 59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">
                  <a:moveTo>
                    <a:pt x="59" y="14"/>
                  </a:moveTo>
                  <a:lnTo>
                    <a:pt x="52" y="12"/>
                  </a:lnTo>
                  <a:lnTo>
                    <a:pt x="43" y="8"/>
                  </a:lnTo>
                  <a:lnTo>
                    <a:pt x="34" y="4"/>
                  </a:lnTo>
                  <a:lnTo>
                    <a:pt x="23" y="2"/>
                  </a:lnTo>
                  <a:lnTo>
                    <a:pt x="14" y="0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14" y="14"/>
                  </a:lnTo>
                  <a:lnTo>
                    <a:pt x="23" y="14"/>
                  </a:lnTo>
                  <a:lnTo>
                    <a:pt x="33" y="13"/>
                  </a:lnTo>
                  <a:lnTo>
                    <a:pt x="42" y="13"/>
                  </a:lnTo>
                  <a:lnTo>
                    <a:pt x="51" y="13"/>
                  </a:lnTo>
                  <a:lnTo>
                    <a:pt x="59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7" name="Freeform 65">
              <a:extLst>
                <a:ext uri="{FF2B5EF4-FFF2-40B4-BE49-F238E27FC236}">
                  <a16:creationId xmlns:a16="http://schemas.microsoft.com/office/drawing/2014/main" id="{728B9E1D-8C19-AD2C-341D-F5B51025D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365"/>
              <a:ext cx="20" cy="4"/>
            </a:xfrm>
            <a:custGeom>
              <a:avLst/>
              <a:gdLst>
                <a:gd name="T0" fmla="*/ 58 w 58"/>
                <a:gd name="T1" fmla="*/ 7 h 15"/>
                <a:gd name="T2" fmla="*/ 53 w 58"/>
                <a:gd name="T3" fmla="*/ 5 h 15"/>
                <a:gd name="T4" fmla="*/ 45 w 58"/>
                <a:gd name="T5" fmla="*/ 3 h 15"/>
                <a:gd name="T6" fmla="*/ 35 w 58"/>
                <a:gd name="T7" fmla="*/ 1 h 15"/>
                <a:gd name="T8" fmla="*/ 25 w 58"/>
                <a:gd name="T9" fmla="*/ 0 h 15"/>
                <a:gd name="T10" fmla="*/ 16 w 58"/>
                <a:gd name="T11" fmla="*/ 0 h 15"/>
                <a:gd name="T12" fmla="*/ 8 w 58"/>
                <a:gd name="T13" fmla="*/ 1 h 15"/>
                <a:gd name="T14" fmla="*/ 2 w 58"/>
                <a:gd name="T15" fmla="*/ 5 h 15"/>
                <a:gd name="T16" fmla="*/ 0 w 58"/>
                <a:gd name="T17" fmla="*/ 10 h 15"/>
                <a:gd name="T18" fmla="*/ 1 w 58"/>
                <a:gd name="T19" fmla="*/ 14 h 15"/>
                <a:gd name="T20" fmla="*/ 5 w 58"/>
                <a:gd name="T21" fmla="*/ 15 h 15"/>
                <a:gd name="T22" fmla="*/ 12 w 58"/>
                <a:gd name="T23" fmla="*/ 15 h 15"/>
                <a:gd name="T24" fmla="*/ 20 w 58"/>
                <a:gd name="T25" fmla="*/ 14 h 15"/>
                <a:gd name="T26" fmla="*/ 29 w 58"/>
                <a:gd name="T27" fmla="*/ 11 h 15"/>
                <a:gd name="T28" fmla="*/ 39 w 58"/>
                <a:gd name="T29" fmla="*/ 9 h 15"/>
                <a:gd name="T30" fmla="*/ 49 w 58"/>
                <a:gd name="T31" fmla="*/ 7 h 15"/>
                <a:gd name="T32" fmla="*/ 58 w 58"/>
                <a:gd name="T3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15">
                  <a:moveTo>
                    <a:pt x="58" y="7"/>
                  </a:moveTo>
                  <a:lnTo>
                    <a:pt x="53" y="5"/>
                  </a:lnTo>
                  <a:lnTo>
                    <a:pt x="45" y="3"/>
                  </a:lnTo>
                  <a:lnTo>
                    <a:pt x="35" y="1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5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12" y="15"/>
                  </a:lnTo>
                  <a:lnTo>
                    <a:pt x="20" y="14"/>
                  </a:lnTo>
                  <a:lnTo>
                    <a:pt x="29" y="11"/>
                  </a:lnTo>
                  <a:lnTo>
                    <a:pt x="39" y="9"/>
                  </a:lnTo>
                  <a:lnTo>
                    <a:pt x="49" y="7"/>
                  </a:lnTo>
                  <a:lnTo>
                    <a:pt x="58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8" name="Freeform 66">
              <a:extLst>
                <a:ext uri="{FF2B5EF4-FFF2-40B4-BE49-F238E27FC236}">
                  <a16:creationId xmlns:a16="http://schemas.microsoft.com/office/drawing/2014/main" id="{124AA84E-72EF-017E-9FCA-B7C930470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373"/>
              <a:ext cx="19" cy="6"/>
            </a:xfrm>
            <a:custGeom>
              <a:avLst/>
              <a:gdLst>
                <a:gd name="T0" fmla="*/ 57 w 57"/>
                <a:gd name="T1" fmla="*/ 18 h 18"/>
                <a:gd name="T2" fmla="*/ 54 w 57"/>
                <a:gd name="T3" fmla="*/ 13 h 18"/>
                <a:gd name="T4" fmla="*/ 49 w 57"/>
                <a:gd name="T5" fmla="*/ 9 h 18"/>
                <a:gd name="T6" fmla="*/ 41 w 57"/>
                <a:gd name="T7" fmla="*/ 5 h 18"/>
                <a:gd name="T8" fmla="*/ 32 w 57"/>
                <a:gd name="T9" fmla="*/ 2 h 18"/>
                <a:gd name="T10" fmla="*/ 21 w 57"/>
                <a:gd name="T11" fmla="*/ 0 h 18"/>
                <a:gd name="T12" fmla="*/ 12 w 57"/>
                <a:gd name="T13" fmla="*/ 0 h 18"/>
                <a:gd name="T14" fmla="*/ 6 w 57"/>
                <a:gd name="T15" fmla="*/ 3 h 18"/>
                <a:gd name="T16" fmla="*/ 0 w 57"/>
                <a:gd name="T17" fmla="*/ 8 h 18"/>
                <a:gd name="T18" fmla="*/ 0 w 57"/>
                <a:gd name="T19" fmla="*/ 13 h 18"/>
                <a:gd name="T20" fmla="*/ 4 w 57"/>
                <a:gd name="T21" fmla="*/ 17 h 18"/>
                <a:gd name="T22" fmla="*/ 11 w 57"/>
                <a:gd name="T23" fmla="*/ 18 h 18"/>
                <a:gd name="T24" fmla="*/ 20 w 57"/>
                <a:gd name="T25" fmla="*/ 18 h 18"/>
                <a:gd name="T26" fmla="*/ 31 w 57"/>
                <a:gd name="T27" fmla="*/ 17 h 18"/>
                <a:gd name="T28" fmla="*/ 40 w 57"/>
                <a:gd name="T29" fmla="*/ 17 h 18"/>
                <a:gd name="T30" fmla="*/ 49 w 57"/>
                <a:gd name="T31" fmla="*/ 17 h 18"/>
                <a:gd name="T32" fmla="*/ 57 w 57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8">
                  <a:moveTo>
                    <a:pt x="57" y="18"/>
                  </a:moveTo>
                  <a:lnTo>
                    <a:pt x="54" y="13"/>
                  </a:lnTo>
                  <a:lnTo>
                    <a:pt x="49" y="9"/>
                  </a:lnTo>
                  <a:lnTo>
                    <a:pt x="41" y="5"/>
                  </a:lnTo>
                  <a:lnTo>
                    <a:pt x="32" y="2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3"/>
                  </a:lnTo>
                  <a:lnTo>
                    <a:pt x="0" y="8"/>
                  </a:lnTo>
                  <a:lnTo>
                    <a:pt x="0" y="13"/>
                  </a:lnTo>
                  <a:lnTo>
                    <a:pt x="4" y="17"/>
                  </a:lnTo>
                  <a:lnTo>
                    <a:pt x="11" y="18"/>
                  </a:lnTo>
                  <a:lnTo>
                    <a:pt x="20" y="18"/>
                  </a:lnTo>
                  <a:lnTo>
                    <a:pt x="31" y="17"/>
                  </a:lnTo>
                  <a:lnTo>
                    <a:pt x="40" y="17"/>
                  </a:lnTo>
                  <a:lnTo>
                    <a:pt x="49" y="17"/>
                  </a:lnTo>
                  <a:lnTo>
                    <a:pt x="57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79" name="Freeform 67">
              <a:extLst>
                <a:ext uri="{FF2B5EF4-FFF2-40B4-BE49-F238E27FC236}">
                  <a16:creationId xmlns:a16="http://schemas.microsoft.com/office/drawing/2014/main" id="{9840F583-2080-5D66-2035-85B65EEA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381"/>
              <a:ext cx="21" cy="5"/>
            </a:xfrm>
            <a:custGeom>
              <a:avLst/>
              <a:gdLst>
                <a:gd name="T0" fmla="*/ 63 w 63"/>
                <a:gd name="T1" fmla="*/ 13 h 16"/>
                <a:gd name="T2" fmla="*/ 58 w 63"/>
                <a:gd name="T3" fmla="*/ 11 h 16"/>
                <a:gd name="T4" fmla="*/ 50 w 63"/>
                <a:gd name="T5" fmla="*/ 8 h 16"/>
                <a:gd name="T6" fmla="*/ 42 w 63"/>
                <a:gd name="T7" fmla="*/ 5 h 16"/>
                <a:gd name="T8" fmla="*/ 33 w 63"/>
                <a:gd name="T9" fmla="*/ 2 h 16"/>
                <a:gd name="T10" fmla="*/ 23 w 63"/>
                <a:gd name="T11" fmla="*/ 0 h 16"/>
                <a:gd name="T12" fmla="*/ 15 w 63"/>
                <a:gd name="T13" fmla="*/ 0 h 16"/>
                <a:gd name="T14" fmla="*/ 7 w 63"/>
                <a:gd name="T15" fmla="*/ 1 h 16"/>
                <a:gd name="T16" fmla="*/ 2 w 63"/>
                <a:gd name="T17" fmla="*/ 6 h 16"/>
                <a:gd name="T18" fmla="*/ 0 w 63"/>
                <a:gd name="T19" fmla="*/ 11 h 16"/>
                <a:gd name="T20" fmla="*/ 6 w 63"/>
                <a:gd name="T21" fmla="*/ 13 h 16"/>
                <a:gd name="T22" fmla="*/ 13 w 63"/>
                <a:gd name="T23" fmla="*/ 16 h 16"/>
                <a:gd name="T24" fmla="*/ 25 w 63"/>
                <a:gd name="T25" fmla="*/ 16 h 16"/>
                <a:gd name="T26" fmla="*/ 37 w 63"/>
                <a:gd name="T27" fmla="*/ 16 h 16"/>
                <a:gd name="T28" fmla="*/ 48 w 63"/>
                <a:gd name="T29" fmla="*/ 16 h 16"/>
                <a:gd name="T30" fmla="*/ 58 w 63"/>
                <a:gd name="T31" fmla="*/ 15 h 16"/>
                <a:gd name="T32" fmla="*/ 63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63" y="13"/>
                  </a:moveTo>
                  <a:lnTo>
                    <a:pt x="58" y="11"/>
                  </a:lnTo>
                  <a:lnTo>
                    <a:pt x="50" y="8"/>
                  </a:lnTo>
                  <a:lnTo>
                    <a:pt x="42" y="5"/>
                  </a:lnTo>
                  <a:lnTo>
                    <a:pt x="33" y="2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2" y="6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13" y="16"/>
                  </a:lnTo>
                  <a:lnTo>
                    <a:pt x="25" y="16"/>
                  </a:lnTo>
                  <a:lnTo>
                    <a:pt x="37" y="16"/>
                  </a:lnTo>
                  <a:lnTo>
                    <a:pt x="48" y="16"/>
                  </a:lnTo>
                  <a:lnTo>
                    <a:pt x="58" y="15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0" name="Freeform 68">
              <a:extLst>
                <a:ext uri="{FF2B5EF4-FFF2-40B4-BE49-F238E27FC236}">
                  <a16:creationId xmlns:a16="http://schemas.microsoft.com/office/drawing/2014/main" id="{9B27598F-6F94-C841-CFF8-291871449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244"/>
              <a:ext cx="19" cy="31"/>
            </a:xfrm>
            <a:custGeom>
              <a:avLst/>
              <a:gdLst>
                <a:gd name="T0" fmla="*/ 0 w 60"/>
                <a:gd name="T1" fmla="*/ 2 h 92"/>
                <a:gd name="T2" fmla="*/ 3 w 60"/>
                <a:gd name="T3" fmla="*/ 7 h 92"/>
                <a:gd name="T4" fmla="*/ 8 w 60"/>
                <a:gd name="T5" fmla="*/ 16 h 92"/>
                <a:gd name="T6" fmla="*/ 17 w 60"/>
                <a:gd name="T7" fmla="*/ 27 h 92"/>
                <a:gd name="T8" fmla="*/ 28 w 60"/>
                <a:gd name="T9" fmla="*/ 39 h 92"/>
                <a:gd name="T10" fmla="*/ 40 w 60"/>
                <a:gd name="T11" fmla="*/ 53 h 92"/>
                <a:gd name="T12" fmla="*/ 49 w 60"/>
                <a:gd name="T13" fmla="*/ 67 h 92"/>
                <a:gd name="T14" fmla="*/ 56 w 60"/>
                <a:gd name="T15" fmla="*/ 81 h 92"/>
                <a:gd name="T16" fmla="*/ 60 w 60"/>
                <a:gd name="T17" fmla="*/ 92 h 92"/>
                <a:gd name="T18" fmla="*/ 56 w 60"/>
                <a:gd name="T19" fmla="*/ 77 h 92"/>
                <a:gd name="T20" fmla="*/ 49 w 60"/>
                <a:gd name="T21" fmla="*/ 61 h 92"/>
                <a:gd name="T22" fmla="*/ 41 w 60"/>
                <a:gd name="T23" fmla="*/ 43 h 92"/>
                <a:gd name="T24" fmla="*/ 32 w 60"/>
                <a:gd name="T25" fmla="*/ 27 h 92"/>
                <a:gd name="T26" fmla="*/ 23 w 60"/>
                <a:gd name="T27" fmla="*/ 13 h 92"/>
                <a:gd name="T28" fmla="*/ 13 w 60"/>
                <a:gd name="T29" fmla="*/ 3 h 92"/>
                <a:gd name="T30" fmla="*/ 6 w 60"/>
                <a:gd name="T31" fmla="*/ 0 h 92"/>
                <a:gd name="T32" fmla="*/ 0 w 60"/>
                <a:gd name="T33" fmla="*/ 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2">
                  <a:moveTo>
                    <a:pt x="0" y="2"/>
                  </a:moveTo>
                  <a:lnTo>
                    <a:pt x="3" y="7"/>
                  </a:lnTo>
                  <a:lnTo>
                    <a:pt x="8" y="16"/>
                  </a:lnTo>
                  <a:lnTo>
                    <a:pt x="17" y="27"/>
                  </a:lnTo>
                  <a:lnTo>
                    <a:pt x="28" y="39"/>
                  </a:lnTo>
                  <a:lnTo>
                    <a:pt x="40" y="53"/>
                  </a:lnTo>
                  <a:lnTo>
                    <a:pt x="49" y="67"/>
                  </a:lnTo>
                  <a:lnTo>
                    <a:pt x="56" y="81"/>
                  </a:lnTo>
                  <a:lnTo>
                    <a:pt x="60" y="92"/>
                  </a:lnTo>
                  <a:lnTo>
                    <a:pt x="56" y="77"/>
                  </a:lnTo>
                  <a:lnTo>
                    <a:pt x="49" y="61"/>
                  </a:lnTo>
                  <a:lnTo>
                    <a:pt x="41" y="43"/>
                  </a:lnTo>
                  <a:lnTo>
                    <a:pt x="32" y="27"/>
                  </a:lnTo>
                  <a:lnTo>
                    <a:pt x="23" y="13"/>
                  </a:lnTo>
                  <a:lnTo>
                    <a:pt x="13" y="3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1" name="Freeform 69">
              <a:extLst>
                <a:ext uri="{FF2B5EF4-FFF2-40B4-BE49-F238E27FC236}">
                  <a16:creationId xmlns:a16="http://schemas.microsoft.com/office/drawing/2014/main" id="{F783BCD3-8F5B-656F-2D09-747CA35C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239"/>
              <a:ext cx="14" cy="23"/>
            </a:xfrm>
            <a:custGeom>
              <a:avLst/>
              <a:gdLst>
                <a:gd name="T0" fmla="*/ 38 w 38"/>
                <a:gd name="T1" fmla="*/ 67 h 67"/>
                <a:gd name="T2" fmla="*/ 30 w 38"/>
                <a:gd name="T3" fmla="*/ 46 h 67"/>
                <a:gd name="T4" fmla="*/ 18 w 38"/>
                <a:gd name="T5" fmla="*/ 22 h 67"/>
                <a:gd name="T6" fmla="*/ 6 w 38"/>
                <a:gd name="T7" fmla="*/ 4 h 67"/>
                <a:gd name="T8" fmla="*/ 0 w 38"/>
                <a:gd name="T9" fmla="*/ 0 h 67"/>
                <a:gd name="T10" fmla="*/ 0 w 38"/>
                <a:gd name="T11" fmla="*/ 5 h 67"/>
                <a:gd name="T12" fmla="*/ 4 w 38"/>
                <a:gd name="T13" fmla="*/ 12 h 67"/>
                <a:gd name="T14" fmla="*/ 9 w 38"/>
                <a:gd name="T15" fmla="*/ 22 h 67"/>
                <a:gd name="T16" fmla="*/ 16 w 38"/>
                <a:gd name="T17" fmla="*/ 32 h 67"/>
                <a:gd name="T18" fmla="*/ 22 w 38"/>
                <a:gd name="T19" fmla="*/ 44 h 67"/>
                <a:gd name="T20" fmla="*/ 29 w 38"/>
                <a:gd name="T21" fmla="*/ 53 h 67"/>
                <a:gd name="T22" fmla="*/ 34 w 38"/>
                <a:gd name="T23" fmla="*/ 61 h 67"/>
                <a:gd name="T24" fmla="*/ 38 w 38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7">
                  <a:moveTo>
                    <a:pt x="38" y="67"/>
                  </a:moveTo>
                  <a:lnTo>
                    <a:pt x="30" y="46"/>
                  </a:lnTo>
                  <a:lnTo>
                    <a:pt x="18" y="22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9" y="22"/>
                  </a:lnTo>
                  <a:lnTo>
                    <a:pt x="16" y="32"/>
                  </a:lnTo>
                  <a:lnTo>
                    <a:pt x="22" y="44"/>
                  </a:lnTo>
                  <a:lnTo>
                    <a:pt x="29" y="53"/>
                  </a:lnTo>
                  <a:lnTo>
                    <a:pt x="34" y="61"/>
                  </a:lnTo>
                  <a:lnTo>
                    <a:pt x="38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2" name="Freeform 70">
              <a:extLst>
                <a:ext uri="{FF2B5EF4-FFF2-40B4-BE49-F238E27FC236}">
                  <a16:creationId xmlns:a16="http://schemas.microsoft.com/office/drawing/2014/main" id="{1FABE076-4979-645A-C18B-689EC407E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24"/>
              <a:ext cx="37" cy="119"/>
            </a:xfrm>
            <a:custGeom>
              <a:avLst/>
              <a:gdLst>
                <a:gd name="T0" fmla="*/ 16 w 109"/>
                <a:gd name="T1" fmla="*/ 357 h 358"/>
                <a:gd name="T2" fmla="*/ 12 w 109"/>
                <a:gd name="T3" fmla="*/ 358 h 358"/>
                <a:gd name="T4" fmla="*/ 8 w 109"/>
                <a:gd name="T5" fmla="*/ 357 h 358"/>
                <a:gd name="T6" fmla="*/ 4 w 109"/>
                <a:gd name="T7" fmla="*/ 355 h 358"/>
                <a:gd name="T8" fmla="*/ 0 w 109"/>
                <a:gd name="T9" fmla="*/ 355 h 358"/>
                <a:gd name="T10" fmla="*/ 41 w 109"/>
                <a:gd name="T11" fmla="*/ 312 h 358"/>
                <a:gd name="T12" fmla="*/ 68 w 109"/>
                <a:gd name="T13" fmla="*/ 266 h 358"/>
                <a:gd name="T14" fmla="*/ 87 w 109"/>
                <a:gd name="T15" fmla="*/ 217 h 358"/>
                <a:gd name="T16" fmla="*/ 95 w 109"/>
                <a:gd name="T17" fmla="*/ 167 h 358"/>
                <a:gd name="T18" fmla="*/ 97 w 109"/>
                <a:gd name="T19" fmla="*/ 120 h 358"/>
                <a:gd name="T20" fmla="*/ 95 w 109"/>
                <a:gd name="T21" fmla="*/ 75 h 358"/>
                <a:gd name="T22" fmla="*/ 91 w 109"/>
                <a:gd name="T23" fmla="*/ 35 h 358"/>
                <a:gd name="T24" fmla="*/ 85 w 109"/>
                <a:gd name="T25" fmla="*/ 0 h 358"/>
                <a:gd name="T26" fmla="*/ 98 w 109"/>
                <a:gd name="T27" fmla="*/ 27 h 358"/>
                <a:gd name="T28" fmla="*/ 108 w 109"/>
                <a:gd name="T29" fmla="*/ 70 h 358"/>
                <a:gd name="T30" fmla="*/ 109 w 109"/>
                <a:gd name="T31" fmla="*/ 121 h 358"/>
                <a:gd name="T32" fmla="*/ 105 w 109"/>
                <a:gd name="T33" fmla="*/ 176 h 358"/>
                <a:gd name="T34" fmla="*/ 95 w 109"/>
                <a:gd name="T35" fmla="*/ 232 h 358"/>
                <a:gd name="T36" fmla="*/ 76 w 109"/>
                <a:gd name="T37" fmla="*/ 284 h 358"/>
                <a:gd name="T38" fmla="*/ 50 w 109"/>
                <a:gd name="T39" fmla="*/ 327 h 358"/>
                <a:gd name="T40" fmla="*/ 16 w 109"/>
                <a:gd name="T41" fmla="*/ 35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358">
                  <a:moveTo>
                    <a:pt x="16" y="357"/>
                  </a:moveTo>
                  <a:lnTo>
                    <a:pt x="12" y="358"/>
                  </a:lnTo>
                  <a:lnTo>
                    <a:pt x="8" y="357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41" y="312"/>
                  </a:lnTo>
                  <a:lnTo>
                    <a:pt x="68" y="266"/>
                  </a:lnTo>
                  <a:lnTo>
                    <a:pt x="87" y="217"/>
                  </a:lnTo>
                  <a:lnTo>
                    <a:pt x="95" y="167"/>
                  </a:lnTo>
                  <a:lnTo>
                    <a:pt x="97" y="120"/>
                  </a:lnTo>
                  <a:lnTo>
                    <a:pt x="95" y="75"/>
                  </a:lnTo>
                  <a:lnTo>
                    <a:pt x="91" y="35"/>
                  </a:lnTo>
                  <a:lnTo>
                    <a:pt x="85" y="0"/>
                  </a:lnTo>
                  <a:lnTo>
                    <a:pt x="98" y="27"/>
                  </a:lnTo>
                  <a:lnTo>
                    <a:pt x="108" y="70"/>
                  </a:lnTo>
                  <a:lnTo>
                    <a:pt x="109" y="121"/>
                  </a:lnTo>
                  <a:lnTo>
                    <a:pt x="105" y="176"/>
                  </a:lnTo>
                  <a:lnTo>
                    <a:pt x="95" y="232"/>
                  </a:lnTo>
                  <a:lnTo>
                    <a:pt x="76" y="284"/>
                  </a:lnTo>
                  <a:lnTo>
                    <a:pt x="50" y="327"/>
                  </a:lnTo>
                  <a:lnTo>
                    <a:pt x="16" y="3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3" name="Freeform 71">
              <a:extLst>
                <a:ext uri="{FF2B5EF4-FFF2-40B4-BE49-F238E27FC236}">
                  <a16:creationId xmlns:a16="http://schemas.microsoft.com/office/drawing/2014/main" id="{F1335CD5-378F-E8B3-9567-F67704A4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" y="2327"/>
              <a:ext cx="25" cy="16"/>
            </a:xfrm>
            <a:custGeom>
              <a:avLst/>
              <a:gdLst>
                <a:gd name="T0" fmla="*/ 74 w 74"/>
                <a:gd name="T1" fmla="*/ 50 h 50"/>
                <a:gd name="T2" fmla="*/ 67 w 74"/>
                <a:gd name="T3" fmla="*/ 40 h 50"/>
                <a:gd name="T4" fmla="*/ 57 w 74"/>
                <a:gd name="T5" fmla="*/ 30 h 50"/>
                <a:gd name="T6" fmla="*/ 46 w 74"/>
                <a:gd name="T7" fmla="*/ 21 h 50"/>
                <a:gd name="T8" fmla="*/ 33 w 74"/>
                <a:gd name="T9" fmla="*/ 12 h 50"/>
                <a:gd name="T10" fmla="*/ 22 w 74"/>
                <a:gd name="T11" fmla="*/ 6 h 50"/>
                <a:gd name="T12" fmla="*/ 12 w 74"/>
                <a:gd name="T13" fmla="*/ 1 h 50"/>
                <a:gd name="T14" fmla="*/ 4 w 74"/>
                <a:gd name="T15" fmla="*/ 0 h 50"/>
                <a:gd name="T16" fmla="*/ 0 w 74"/>
                <a:gd name="T17" fmla="*/ 1 h 50"/>
                <a:gd name="T18" fmla="*/ 0 w 74"/>
                <a:gd name="T19" fmla="*/ 5 h 50"/>
                <a:gd name="T20" fmla="*/ 5 w 74"/>
                <a:gd name="T21" fmla="*/ 10 h 50"/>
                <a:gd name="T22" fmla="*/ 15 w 74"/>
                <a:gd name="T23" fmla="*/ 15 h 50"/>
                <a:gd name="T24" fmla="*/ 25 w 74"/>
                <a:gd name="T25" fmla="*/ 21 h 50"/>
                <a:gd name="T26" fmla="*/ 38 w 74"/>
                <a:gd name="T27" fmla="*/ 27 h 50"/>
                <a:gd name="T28" fmla="*/ 51 w 74"/>
                <a:gd name="T29" fmla="*/ 33 h 50"/>
                <a:gd name="T30" fmla="*/ 63 w 74"/>
                <a:gd name="T31" fmla="*/ 41 h 50"/>
                <a:gd name="T32" fmla="*/ 74 w 74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67" y="40"/>
                  </a:lnTo>
                  <a:lnTo>
                    <a:pt x="57" y="30"/>
                  </a:lnTo>
                  <a:lnTo>
                    <a:pt x="46" y="21"/>
                  </a:lnTo>
                  <a:lnTo>
                    <a:pt x="33" y="12"/>
                  </a:lnTo>
                  <a:lnTo>
                    <a:pt x="22" y="6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10"/>
                  </a:lnTo>
                  <a:lnTo>
                    <a:pt x="15" y="15"/>
                  </a:lnTo>
                  <a:lnTo>
                    <a:pt x="25" y="21"/>
                  </a:lnTo>
                  <a:lnTo>
                    <a:pt x="38" y="27"/>
                  </a:lnTo>
                  <a:lnTo>
                    <a:pt x="51" y="33"/>
                  </a:lnTo>
                  <a:lnTo>
                    <a:pt x="63" y="41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4" name="Freeform 72">
              <a:extLst>
                <a:ext uri="{FF2B5EF4-FFF2-40B4-BE49-F238E27FC236}">
                  <a16:creationId xmlns:a16="http://schemas.microsoft.com/office/drawing/2014/main" id="{B13E5DC7-D992-4AE4-D0E3-9FDDE46D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331"/>
              <a:ext cx="31" cy="24"/>
            </a:xfrm>
            <a:custGeom>
              <a:avLst/>
              <a:gdLst>
                <a:gd name="T0" fmla="*/ 0 w 88"/>
                <a:gd name="T1" fmla="*/ 1 h 74"/>
                <a:gd name="T2" fmla="*/ 4 w 88"/>
                <a:gd name="T3" fmla="*/ 0 h 74"/>
                <a:gd name="T4" fmla="*/ 15 w 88"/>
                <a:gd name="T5" fmla="*/ 4 h 74"/>
                <a:gd name="T6" fmla="*/ 27 w 88"/>
                <a:gd name="T7" fmla="*/ 10 h 74"/>
                <a:gd name="T8" fmla="*/ 42 w 88"/>
                <a:gd name="T9" fmla="*/ 20 h 74"/>
                <a:gd name="T10" fmla="*/ 57 w 88"/>
                <a:gd name="T11" fmla="*/ 31 h 74"/>
                <a:gd name="T12" fmla="*/ 71 w 88"/>
                <a:gd name="T13" fmla="*/ 45 h 74"/>
                <a:gd name="T14" fmla="*/ 82 w 88"/>
                <a:gd name="T15" fmla="*/ 59 h 74"/>
                <a:gd name="T16" fmla="*/ 88 w 88"/>
                <a:gd name="T17" fmla="*/ 74 h 74"/>
                <a:gd name="T18" fmla="*/ 79 w 88"/>
                <a:gd name="T19" fmla="*/ 65 h 74"/>
                <a:gd name="T20" fmla="*/ 66 w 88"/>
                <a:gd name="T21" fmla="*/ 55 h 74"/>
                <a:gd name="T22" fmla="*/ 50 w 88"/>
                <a:gd name="T23" fmla="*/ 44 h 74"/>
                <a:gd name="T24" fmla="*/ 34 w 88"/>
                <a:gd name="T25" fmla="*/ 32 h 74"/>
                <a:gd name="T26" fmla="*/ 20 w 88"/>
                <a:gd name="T27" fmla="*/ 21 h 74"/>
                <a:gd name="T28" fmla="*/ 9 w 88"/>
                <a:gd name="T29" fmla="*/ 12 h 74"/>
                <a:gd name="T30" fmla="*/ 2 w 88"/>
                <a:gd name="T31" fmla="*/ 5 h 74"/>
                <a:gd name="T32" fmla="*/ 0 w 88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4">
                  <a:moveTo>
                    <a:pt x="0" y="1"/>
                  </a:moveTo>
                  <a:lnTo>
                    <a:pt x="4" y="0"/>
                  </a:lnTo>
                  <a:lnTo>
                    <a:pt x="15" y="4"/>
                  </a:lnTo>
                  <a:lnTo>
                    <a:pt x="27" y="10"/>
                  </a:lnTo>
                  <a:lnTo>
                    <a:pt x="42" y="20"/>
                  </a:lnTo>
                  <a:lnTo>
                    <a:pt x="57" y="31"/>
                  </a:lnTo>
                  <a:lnTo>
                    <a:pt x="71" y="45"/>
                  </a:lnTo>
                  <a:lnTo>
                    <a:pt x="82" y="59"/>
                  </a:lnTo>
                  <a:lnTo>
                    <a:pt x="88" y="74"/>
                  </a:lnTo>
                  <a:lnTo>
                    <a:pt x="79" y="65"/>
                  </a:lnTo>
                  <a:lnTo>
                    <a:pt x="66" y="55"/>
                  </a:lnTo>
                  <a:lnTo>
                    <a:pt x="50" y="44"/>
                  </a:lnTo>
                  <a:lnTo>
                    <a:pt x="34" y="32"/>
                  </a:lnTo>
                  <a:lnTo>
                    <a:pt x="20" y="21"/>
                  </a:lnTo>
                  <a:lnTo>
                    <a:pt x="9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5" name="Freeform 73">
              <a:extLst>
                <a:ext uri="{FF2B5EF4-FFF2-40B4-BE49-F238E27FC236}">
                  <a16:creationId xmlns:a16="http://schemas.microsoft.com/office/drawing/2014/main" id="{F1C4330B-FC42-B845-5CDE-E6E296EE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47"/>
              <a:ext cx="35" cy="30"/>
            </a:xfrm>
            <a:custGeom>
              <a:avLst/>
              <a:gdLst>
                <a:gd name="T0" fmla="*/ 0 w 104"/>
                <a:gd name="T1" fmla="*/ 0 h 93"/>
                <a:gd name="T2" fmla="*/ 5 w 104"/>
                <a:gd name="T3" fmla="*/ 0 h 93"/>
                <a:gd name="T4" fmla="*/ 17 w 104"/>
                <a:gd name="T5" fmla="*/ 5 h 93"/>
                <a:gd name="T6" fmla="*/ 33 w 104"/>
                <a:gd name="T7" fmla="*/ 15 h 93"/>
                <a:gd name="T8" fmla="*/ 50 w 104"/>
                <a:gd name="T9" fmla="*/ 29 h 93"/>
                <a:gd name="T10" fmla="*/ 67 w 104"/>
                <a:gd name="T11" fmla="*/ 44 h 93"/>
                <a:gd name="T12" fmla="*/ 83 w 104"/>
                <a:gd name="T13" fmla="*/ 61 h 93"/>
                <a:gd name="T14" fmla="*/ 96 w 104"/>
                <a:gd name="T15" fmla="*/ 78 h 93"/>
                <a:gd name="T16" fmla="*/ 104 w 104"/>
                <a:gd name="T17" fmla="*/ 93 h 93"/>
                <a:gd name="T18" fmla="*/ 96 w 104"/>
                <a:gd name="T19" fmla="*/ 85 h 93"/>
                <a:gd name="T20" fmla="*/ 81 w 104"/>
                <a:gd name="T21" fmla="*/ 74 h 93"/>
                <a:gd name="T22" fmla="*/ 64 w 104"/>
                <a:gd name="T23" fmla="*/ 61 h 93"/>
                <a:gd name="T24" fmla="*/ 44 w 104"/>
                <a:gd name="T25" fmla="*/ 47 h 93"/>
                <a:gd name="T26" fmla="*/ 26 w 104"/>
                <a:gd name="T27" fmla="*/ 32 h 93"/>
                <a:gd name="T28" fmla="*/ 12 w 104"/>
                <a:gd name="T29" fmla="*/ 18 h 93"/>
                <a:gd name="T30" fmla="*/ 2 w 104"/>
                <a:gd name="T31" fmla="*/ 7 h 93"/>
                <a:gd name="T32" fmla="*/ 0 w 104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93">
                  <a:moveTo>
                    <a:pt x="0" y="0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3" y="15"/>
                  </a:lnTo>
                  <a:lnTo>
                    <a:pt x="50" y="29"/>
                  </a:lnTo>
                  <a:lnTo>
                    <a:pt x="67" y="44"/>
                  </a:lnTo>
                  <a:lnTo>
                    <a:pt x="83" y="61"/>
                  </a:lnTo>
                  <a:lnTo>
                    <a:pt x="96" y="78"/>
                  </a:lnTo>
                  <a:lnTo>
                    <a:pt x="104" y="93"/>
                  </a:lnTo>
                  <a:lnTo>
                    <a:pt x="96" y="85"/>
                  </a:lnTo>
                  <a:lnTo>
                    <a:pt x="81" y="74"/>
                  </a:lnTo>
                  <a:lnTo>
                    <a:pt x="64" y="61"/>
                  </a:lnTo>
                  <a:lnTo>
                    <a:pt x="44" y="47"/>
                  </a:lnTo>
                  <a:lnTo>
                    <a:pt x="26" y="32"/>
                  </a:lnTo>
                  <a:lnTo>
                    <a:pt x="12" y="18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6" name="Freeform 74">
              <a:extLst>
                <a:ext uri="{FF2B5EF4-FFF2-40B4-BE49-F238E27FC236}">
                  <a16:creationId xmlns:a16="http://schemas.microsoft.com/office/drawing/2014/main" id="{949DA6DE-07B9-F0E7-ABD2-0AF450BE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371"/>
              <a:ext cx="39" cy="28"/>
            </a:xfrm>
            <a:custGeom>
              <a:avLst/>
              <a:gdLst>
                <a:gd name="T0" fmla="*/ 0 w 115"/>
                <a:gd name="T1" fmla="*/ 1 h 85"/>
                <a:gd name="T2" fmla="*/ 7 w 115"/>
                <a:gd name="T3" fmla="*/ 0 h 85"/>
                <a:gd name="T4" fmla="*/ 21 w 115"/>
                <a:gd name="T5" fmla="*/ 5 h 85"/>
                <a:gd name="T6" fmla="*/ 38 w 115"/>
                <a:gd name="T7" fmla="*/ 13 h 85"/>
                <a:gd name="T8" fmla="*/ 58 w 115"/>
                <a:gd name="T9" fmla="*/ 26 h 85"/>
                <a:gd name="T10" fmla="*/ 76 w 115"/>
                <a:gd name="T11" fmla="*/ 41 h 85"/>
                <a:gd name="T12" fmla="*/ 93 w 115"/>
                <a:gd name="T13" fmla="*/ 56 h 85"/>
                <a:gd name="T14" fmla="*/ 108 w 115"/>
                <a:gd name="T15" fmla="*/ 71 h 85"/>
                <a:gd name="T16" fmla="*/ 115 w 115"/>
                <a:gd name="T17" fmla="*/ 85 h 85"/>
                <a:gd name="T18" fmla="*/ 105 w 115"/>
                <a:gd name="T19" fmla="*/ 80 h 85"/>
                <a:gd name="T20" fmla="*/ 91 w 115"/>
                <a:gd name="T21" fmla="*/ 70 h 85"/>
                <a:gd name="T22" fmla="*/ 71 w 115"/>
                <a:gd name="T23" fmla="*/ 57 h 85"/>
                <a:gd name="T24" fmla="*/ 50 w 115"/>
                <a:gd name="T25" fmla="*/ 42 h 85"/>
                <a:gd name="T26" fmla="*/ 30 w 115"/>
                <a:gd name="T27" fmla="*/ 28 h 85"/>
                <a:gd name="T28" fmla="*/ 14 w 115"/>
                <a:gd name="T29" fmla="*/ 16 h 85"/>
                <a:gd name="T30" fmla="*/ 3 w 115"/>
                <a:gd name="T31" fmla="*/ 6 h 85"/>
                <a:gd name="T32" fmla="*/ 0 w 115"/>
                <a:gd name="T33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85">
                  <a:moveTo>
                    <a:pt x="0" y="1"/>
                  </a:moveTo>
                  <a:lnTo>
                    <a:pt x="7" y="0"/>
                  </a:lnTo>
                  <a:lnTo>
                    <a:pt x="21" y="5"/>
                  </a:lnTo>
                  <a:lnTo>
                    <a:pt x="38" y="13"/>
                  </a:lnTo>
                  <a:lnTo>
                    <a:pt x="58" y="26"/>
                  </a:lnTo>
                  <a:lnTo>
                    <a:pt x="76" y="41"/>
                  </a:lnTo>
                  <a:lnTo>
                    <a:pt x="93" y="56"/>
                  </a:lnTo>
                  <a:lnTo>
                    <a:pt x="108" y="71"/>
                  </a:lnTo>
                  <a:lnTo>
                    <a:pt x="115" y="85"/>
                  </a:lnTo>
                  <a:lnTo>
                    <a:pt x="105" y="80"/>
                  </a:lnTo>
                  <a:lnTo>
                    <a:pt x="91" y="70"/>
                  </a:lnTo>
                  <a:lnTo>
                    <a:pt x="71" y="57"/>
                  </a:lnTo>
                  <a:lnTo>
                    <a:pt x="50" y="42"/>
                  </a:lnTo>
                  <a:lnTo>
                    <a:pt x="30" y="28"/>
                  </a:lnTo>
                  <a:lnTo>
                    <a:pt x="14" y="16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7" name="Freeform 75">
              <a:extLst>
                <a:ext uri="{FF2B5EF4-FFF2-40B4-BE49-F238E27FC236}">
                  <a16:creationId xmlns:a16="http://schemas.microsoft.com/office/drawing/2014/main" id="{4C0B28A3-5D95-FA9B-02FC-91AD7331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" y="2383"/>
              <a:ext cx="36" cy="24"/>
            </a:xfrm>
            <a:custGeom>
              <a:avLst/>
              <a:gdLst>
                <a:gd name="T0" fmla="*/ 0 w 104"/>
                <a:gd name="T1" fmla="*/ 1 h 75"/>
                <a:gd name="T2" fmla="*/ 5 w 104"/>
                <a:gd name="T3" fmla="*/ 0 h 75"/>
                <a:gd name="T4" fmla="*/ 17 w 104"/>
                <a:gd name="T5" fmla="*/ 5 h 75"/>
                <a:gd name="T6" fmla="*/ 34 w 104"/>
                <a:gd name="T7" fmla="*/ 14 h 75"/>
                <a:gd name="T8" fmla="*/ 53 w 104"/>
                <a:gd name="T9" fmla="*/ 25 h 75"/>
                <a:gd name="T10" fmla="*/ 70 w 104"/>
                <a:gd name="T11" fmla="*/ 37 h 75"/>
                <a:gd name="T12" fmla="*/ 87 w 104"/>
                <a:gd name="T13" fmla="*/ 51 h 75"/>
                <a:gd name="T14" fmla="*/ 99 w 104"/>
                <a:gd name="T15" fmla="*/ 63 h 75"/>
                <a:gd name="T16" fmla="*/ 104 w 104"/>
                <a:gd name="T17" fmla="*/ 75 h 75"/>
                <a:gd name="T18" fmla="*/ 95 w 104"/>
                <a:gd name="T19" fmla="*/ 68 h 75"/>
                <a:gd name="T20" fmla="*/ 79 w 104"/>
                <a:gd name="T21" fmla="*/ 60 h 75"/>
                <a:gd name="T22" fmla="*/ 61 w 104"/>
                <a:gd name="T23" fmla="*/ 50 h 75"/>
                <a:gd name="T24" fmla="*/ 42 w 104"/>
                <a:gd name="T25" fmla="*/ 37 h 75"/>
                <a:gd name="T26" fmla="*/ 24 w 104"/>
                <a:gd name="T27" fmla="*/ 26 h 75"/>
                <a:gd name="T28" fmla="*/ 11 w 104"/>
                <a:gd name="T29" fmla="*/ 16 h 75"/>
                <a:gd name="T30" fmla="*/ 1 w 104"/>
                <a:gd name="T31" fmla="*/ 7 h 75"/>
                <a:gd name="T32" fmla="*/ 0 w 104"/>
                <a:gd name="T33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75">
                  <a:moveTo>
                    <a:pt x="0" y="1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4" y="14"/>
                  </a:lnTo>
                  <a:lnTo>
                    <a:pt x="53" y="25"/>
                  </a:lnTo>
                  <a:lnTo>
                    <a:pt x="70" y="37"/>
                  </a:lnTo>
                  <a:lnTo>
                    <a:pt x="87" y="51"/>
                  </a:lnTo>
                  <a:lnTo>
                    <a:pt x="99" y="63"/>
                  </a:lnTo>
                  <a:lnTo>
                    <a:pt x="104" y="75"/>
                  </a:lnTo>
                  <a:lnTo>
                    <a:pt x="95" y="68"/>
                  </a:lnTo>
                  <a:lnTo>
                    <a:pt x="79" y="60"/>
                  </a:lnTo>
                  <a:lnTo>
                    <a:pt x="61" y="50"/>
                  </a:lnTo>
                  <a:lnTo>
                    <a:pt x="42" y="37"/>
                  </a:lnTo>
                  <a:lnTo>
                    <a:pt x="24" y="26"/>
                  </a:lnTo>
                  <a:lnTo>
                    <a:pt x="11" y="16"/>
                  </a:lnTo>
                  <a:lnTo>
                    <a:pt x="1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8" name="Freeform 76">
              <a:extLst>
                <a:ext uri="{FF2B5EF4-FFF2-40B4-BE49-F238E27FC236}">
                  <a16:creationId xmlns:a16="http://schemas.microsoft.com/office/drawing/2014/main" id="{F8D3ABED-7F89-E39E-B758-8EEAC0D9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2404"/>
              <a:ext cx="29" cy="21"/>
            </a:xfrm>
            <a:custGeom>
              <a:avLst/>
              <a:gdLst>
                <a:gd name="T0" fmla="*/ 0 w 86"/>
                <a:gd name="T1" fmla="*/ 2 h 63"/>
                <a:gd name="T2" fmla="*/ 6 w 86"/>
                <a:gd name="T3" fmla="*/ 0 h 63"/>
                <a:gd name="T4" fmla="*/ 15 w 86"/>
                <a:gd name="T5" fmla="*/ 2 h 63"/>
                <a:gd name="T6" fmla="*/ 28 w 86"/>
                <a:gd name="T7" fmla="*/ 7 h 63"/>
                <a:gd name="T8" fmla="*/ 42 w 86"/>
                <a:gd name="T9" fmla="*/ 14 h 63"/>
                <a:gd name="T10" fmla="*/ 57 w 86"/>
                <a:gd name="T11" fmla="*/ 24 h 63"/>
                <a:gd name="T12" fmla="*/ 70 w 86"/>
                <a:gd name="T13" fmla="*/ 37 h 63"/>
                <a:gd name="T14" fmla="*/ 81 w 86"/>
                <a:gd name="T15" fmla="*/ 49 h 63"/>
                <a:gd name="T16" fmla="*/ 86 w 86"/>
                <a:gd name="T17" fmla="*/ 63 h 63"/>
                <a:gd name="T18" fmla="*/ 77 w 86"/>
                <a:gd name="T19" fmla="*/ 57 h 63"/>
                <a:gd name="T20" fmla="*/ 65 w 86"/>
                <a:gd name="T21" fmla="*/ 48 h 63"/>
                <a:gd name="T22" fmla="*/ 49 w 86"/>
                <a:gd name="T23" fmla="*/ 39 h 63"/>
                <a:gd name="T24" fmla="*/ 33 w 86"/>
                <a:gd name="T25" fmla="*/ 30 h 63"/>
                <a:gd name="T26" fmla="*/ 20 w 86"/>
                <a:gd name="T27" fmla="*/ 20 h 63"/>
                <a:gd name="T28" fmla="*/ 8 w 86"/>
                <a:gd name="T29" fmla="*/ 13 h 63"/>
                <a:gd name="T30" fmla="*/ 2 w 86"/>
                <a:gd name="T31" fmla="*/ 7 h 63"/>
                <a:gd name="T32" fmla="*/ 0 w 86"/>
                <a:gd name="T33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63">
                  <a:moveTo>
                    <a:pt x="0" y="2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7" y="24"/>
                  </a:lnTo>
                  <a:lnTo>
                    <a:pt x="70" y="37"/>
                  </a:lnTo>
                  <a:lnTo>
                    <a:pt x="81" y="49"/>
                  </a:lnTo>
                  <a:lnTo>
                    <a:pt x="86" y="63"/>
                  </a:lnTo>
                  <a:lnTo>
                    <a:pt x="77" y="57"/>
                  </a:lnTo>
                  <a:lnTo>
                    <a:pt x="65" y="48"/>
                  </a:lnTo>
                  <a:lnTo>
                    <a:pt x="49" y="39"/>
                  </a:lnTo>
                  <a:lnTo>
                    <a:pt x="33" y="30"/>
                  </a:lnTo>
                  <a:lnTo>
                    <a:pt x="20" y="20"/>
                  </a:lnTo>
                  <a:lnTo>
                    <a:pt x="8" y="13"/>
                  </a:lnTo>
                  <a:lnTo>
                    <a:pt x="2" y="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89" name="Freeform 77">
              <a:extLst>
                <a:ext uri="{FF2B5EF4-FFF2-40B4-BE49-F238E27FC236}">
                  <a16:creationId xmlns:a16="http://schemas.microsoft.com/office/drawing/2014/main" id="{FE71A0A9-4A35-5008-EF1E-904D4FA51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433"/>
              <a:ext cx="18" cy="6"/>
            </a:xfrm>
            <a:custGeom>
              <a:avLst/>
              <a:gdLst>
                <a:gd name="T0" fmla="*/ 0 w 52"/>
                <a:gd name="T1" fmla="*/ 4 h 16"/>
                <a:gd name="T2" fmla="*/ 4 w 52"/>
                <a:gd name="T3" fmla="*/ 1 h 16"/>
                <a:gd name="T4" fmla="*/ 10 w 52"/>
                <a:gd name="T5" fmla="*/ 0 h 16"/>
                <a:gd name="T6" fmla="*/ 18 w 52"/>
                <a:gd name="T7" fmla="*/ 0 h 16"/>
                <a:gd name="T8" fmla="*/ 27 w 52"/>
                <a:gd name="T9" fmla="*/ 0 h 16"/>
                <a:gd name="T10" fmla="*/ 36 w 52"/>
                <a:gd name="T11" fmla="*/ 3 h 16"/>
                <a:gd name="T12" fmla="*/ 44 w 52"/>
                <a:gd name="T13" fmla="*/ 5 h 16"/>
                <a:gd name="T14" fmla="*/ 50 w 52"/>
                <a:gd name="T15" fmla="*/ 10 h 16"/>
                <a:gd name="T16" fmla="*/ 52 w 52"/>
                <a:gd name="T17" fmla="*/ 16 h 16"/>
                <a:gd name="T18" fmla="*/ 46 w 52"/>
                <a:gd name="T19" fmla="*/ 11 h 16"/>
                <a:gd name="T20" fmla="*/ 38 w 52"/>
                <a:gd name="T21" fmla="*/ 9 h 16"/>
                <a:gd name="T22" fmla="*/ 27 w 52"/>
                <a:gd name="T23" fmla="*/ 9 h 16"/>
                <a:gd name="T24" fmla="*/ 18 w 52"/>
                <a:gd name="T25" fmla="*/ 9 h 16"/>
                <a:gd name="T26" fmla="*/ 9 w 52"/>
                <a:gd name="T27" fmla="*/ 9 h 16"/>
                <a:gd name="T28" fmla="*/ 2 w 52"/>
                <a:gd name="T29" fmla="*/ 9 h 16"/>
                <a:gd name="T30" fmla="*/ 0 w 52"/>
                <a:gd name="T31" fmla="*/ 8 h 16"/>
                <a:gd name="T32" fmla="*/ 0 w 52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16">
                  <a:moveTo>
                    <a:pt x="0" y="4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3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2" y="16"/>
                  </a:lnTo>
                  <a:lnTo>
                    <a:pt x="46" y="11"/>
                  </a:lnTo>
                  <a:lnTo>
                    <a:pt x="38" y="9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9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0" name="Freeform 78">
              <a:extLst>
                <a:ext uri="{FF2B5EF4-FFF2-40B4-BE49-F238E27FC236}">
                  <a16:creationId xmlns:a16="http://schemas.microsoft.com/office/drawing/2014/main" id="{87DDADDC-20EE-7BA3-A05C-42D9774C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40"/>
              <a:ext cx="34" cy="27"/>
            </a:xfrm>
            <a:custGeom>
              <a:avLst/>
              <a:gdLst>
                <a:gd name="T0" fmla="*/ 0 w 96"/>
                <a:gd name="T1" fmla="*/ 2 h 83"/>
                <a:gd name="T2" fmla="*/ 5 w 96"/>
                <a:gd name="T3" fmla="*/ 0 h 83"/>
                <a:gd name="T4" fmla="*/ 17 w 96"/>
                <a:gd name="T5" fmla="*/ 4 h 83"/>
                <a:gd name="T6" fmla="*/ 30 w 96"/>
                <a:gd name="T7" fmla="*/ 13 h 83"/>
                <a:gd name="T8" fmla="*/ 46 w 96"/>
                <a:gd name="T9" fmla="*/ 24 h 83"/>
                <a:gd name="T10" fmla="*/ 62 w 96"/>
                <a:gd name="T11" fmla="*/ 38 h 83"/>
                <a:gd name="T12" fmla="*/ 76 w 96"/>
                <a:gd name="T13" fmla="*/ 53 h 83"/>
                <a:gd name="T14" fmla="*/ 88 w 96"/>
                <a:gd name="T15" fmla="*/ 68 h 83"/>
                <a:gd name="T16" fmla="*/ 96 w 96"/>
                <a:gd name="T17" fmla="*/ 83 h 83"/>
                <a:gd name="T18" fmla="*/ 88 w 96"/>
                <a:gd name="T19" fmla="*/ 77 h 83"/>
                <a:gd name="T20" fmla="*/ 76 w 96"/>
                <a:gd name="T21" fmla="*/ 67 h 83"/>
                <a:gd name="T22" fmla="*/ 59 w 96"/>
                <a:gd name="T23" fmla="*/ 54 h 83"/>
                <a:gd name="T24" fmla="*/ 42 w 96"/>
                <a:gd name="T25" fmla="*/ 42 h 83"/>
                <a:gd name="T26" fmla="*/ 25 w 96"/>
                <a:gd name="T27" fmla="*/ 29 h 83"/>
                <a:gd name="T28" fmla="*/ 10 w 96"/>
                <a:gd name="T29" fmla="*/ 18 h 83"/>
                <a:gd name="T30" fmla="*/ 1 w 96"/>
                <a:gd name="T31" fmla="*/ 8 h 83"/>
                <a:gd name="T32" fmla="*/ 0 w 96"/>
                <a:gd name="T33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83">
                  <a:moveTo>
                    <a:pt x="0" y="2"/>
                  </a:moveTo>
                  <a:lnTo>
                    <a:pt x="5" y="0"/>
                  </a:lnTo>
                  <a:lnTo>
                    <a:pt x="17" y="4"/>
                  </a:lnTo>
                  <a:lnTo>
                    <a:pt x="30" y="13"/>
                  </a:lnTo>
                  <a:lnTo>
                    <a:pt x="46" y="24"/>
                  </a:lnTo>
                  <a:lnTo>
                    <a:pt x="62" y="38"/>
                  </a:lnTo>
                  <a:lnTo>
                    <a:pt x="76" y="53"/>
                  </a:lnTo>
                  <a:lnTo>
                    <a:pt x="88" y="68"/>
                  </a:lnTo>
                  <a:lnTo>
                    <a:pt x="96" y="83"/>
                  </a:lnTo>
                  <a:lnTo>
                    <a:pt x="88" y="77"/>
                  </a:lnTo>
                  <a:lnTo>
                    <a:pt x="76" y="67"/>
                  </a:lnTo>
                  <a:lnTo>
                    <a:pt x="59" y="54"/>
                  </a:lnTo>
                  <a:lnTo>
                    <a:pt x="42" y="42"/>
                  </a:lnTo>
                  <a:lnTo>
                    <a:pt x="25" y="29"/>
                  </a:lnTo>
                  <a:lnTo>
                    <a:pt x="10" y="18"/>
                  </a:lnTo>
                  <a:lnTo>
                    <a:pt x="1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1" name="Freeform 79">
              <a:extLst>
                <a:ext uri="{FF2B5EF4-FFF2-40B4-BE49-F238E27FC236}">
                  <a16:creationId xmlns:a16="http://schemas.microsoft.com/office/drawing/2014/main" id="{2F8AAB8C-DE57-A745-DDA0-AECBA879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360"/>
              <a:ext cx="39" cy="27"/>
            </a:xfrm>
            <a:custGeom>
              <a:avLst/>
              <a:gdLst>
                <a:gd name="T0" fmla="*/ 0 w 111"/>
                <a:gd name="T1" fmla="*/ 2 h 84"/>
                <a:gd name="T2" fmla="*/ 7 w 111"/>
                <a:gd name="T3" fmla="*/ 0 h 84"/>
                <a:gd name="T4" fmla="*/ 20 w 111"/>
                <a:gd name="T5" fmla="*/ 5 h 84"/>
                <a:gd name="T6" fmla="*/ 37 w 111"/>
                <a:gd name="T7" fmla="*/ 14 h 84"/>
                <a:gd name="T8" fmla="*/ 56 w 111"/>
                <a:gd name="T9" fmla="*/ 25 h 84"/>
                <a:gd name="T10" fmla="*/ 74 w 111"/>
                <a:gd name="T11" fmla="*/ 40 h 84"/>
                <a:gd name="T12" fmla="*/ 91 w 111"/>
                <a:gd name="T13" fmla="*/ 55 h 84"/>
                <a:gd name="T14" fmla="*/ 105 w 111"/>
                <a:gd name="T15" fmla="*/ 70 h 84"/>
                <a:gd name="T16" fmla="*/ 111 w 111"/>
                <a:gd name="T17" fmla="*/ 84 h 84"/>
                <a:gd name="T18" fmla="*/ 103 w 111"/>
                <a:gd name="T19" fmla="*/ 79 h 84"/>
                <a:gd name="T20" fmla="*/ 89 w 111"/>
                <a:gd name="T21" fmla="*/ 69 h 84"/>
                <a:gd name="T22" fmla="*/ 69 w 111"/>
                <a:gd name="T23" fmla="*/ 56 h 84"/>
                <a:gd name="T24" fmla="*/ 49 w 111"/>
                <a:gd name="T25" fmla="*/ 43 h 84"/>
                <a:gd name="T26" fmla="*/ 29 w 111"/>
                <a:gd name="T27" fmla="*/ 29 h 84"/>
                <a:gd name="T28" fmla="*/ 14 w 111"/>
                <a:gd name="T29" fmla="*/ 17 h 84"/>
                <a:gd name="T30" fmla="*/ 3 w 111"/>
                <a:gd name="T31" fmla="*/ 8 h 84"/>
                <a:gd name="T32" fmla="*/ 0 w 111"/>
                <a:gd name="T3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84">
                  <a:moveTo>
                    <a:pt x="0" y="2"/>
                  </a:moveTo>
                  <a:lnTo>
                    <a:pt x="7" y="0"/>
                  </a:lnTo>
                  <a:lnTo>
                    <a:pt x="20" y="5"/>
                  </a:lnTo>
                  <a:lnTo>
                    <a:pt x="37" y="14"/>
                  </a:lnTo>
                  <a:lnTo>
                    <a:pt x="56" y="25"/>
                  </a:lnTo>
                  <a:lnTo>
                    <a:pt x="74" y="40"/>
                  </a:lnTo>
                  <a:lnTo>
                    <a:pt x="91" y="55"/>
                  </a:lnTo>
                  <a:lnTo>
                    <a:pt x="105" y="70"/>
                  </a:lnTo>
                  <a:lnTo>
                    <a:pt x="111" y="84"/>
                  </a:lnTo>
                  <a:lnTo>
                    <a:pt x="103" y="79"/>
                  </a:lnTo>
                  <a:lnTo>
                    <a:pt x="89" y="69"/>
                  </a:lnTo>
                  <a:lnTo>
                    <a:pt x="69" y="56"/>
                  </a:lnTo>
                  <a:lnTo>
                    <a:pt x="49" y="43"/>
                  </a:lnTo>
                  <a:lnTo>
                    <a:pt x="29" y="29"/>
                  </a:lnTo>
                  <a:lnTo>
                    <a:pt x="14" y="17"/>
                  </a:lnTo>
                  <a:lnTo>
                    <a:pt x="3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2" name="Freeform 80">
              <a:extLst>
                <a:ext uri="{FF2B5EF4-FFF2-40B4-BE49-F238E27FC236}">
                  <a16:creationId xmlns:a16="http://schemas.microsoft.com/office/drawing/2014/main" id="{097B3EAB-1E97-F243-DF73-685968D0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2395"/>
              <a:ext cx="36" cy="21"/>
            </a:xfrm>
            <a:custGeom>
              <a:avLst/>
              <a:gdLst>
                <a:gd name="T0" fmla="*/ 0 w 107"/>
                <a:gd name="T1" fmla="*/ 1 h 62"/>
                <a:gd name="T2" fmla="*/ 5 w 107"/>
                <a:gd name="T3" fmla="*/ 0 h 62"/>
                <a:gd name="T4" fmla="*/ 17 w 107"/>
                <a:gd name="T5" fmla="*/ 2 h 62"/>
                <a:gd name="T6" fmla="*/ 33 w 107"/>
                <a:gd name="T7" fmla="*/ 7 h 62"/>
                <a:gd name="T8" fmla="*/ 51 w 107"/>
                <a:gd name="T9" fmla="*/ 15 h 62"/>
                <a:gd name="T10" fmla="*/ 69 w 107"/>
                <a:gd name="T11" fmla="*/ 24 h 62"/>
                <a:gd name="T12" fmla="*/ 86 w 107"/>
                <a:gd name="T13" fmla="*/ 36 h 62"/>
                <a:gd name="T14" fmla="*/ 99 w 107"/>
                <a:gd name="T15" fmla="*/ 48 h 62"/>
                <a:gd name="T16" fmla="*/ 107 w 107"/>
                <a:gd name="T17" fmla="*/ 62 h 62"/>
                <a:gd name="T18" fmla="*/ 96 w 107"/>
                <a:gd name="T19" fmla="*/ 56 h 62"/>
                <a:gd name="T20" fmla="*/ 82 w 107"/>
                <a:gd name="T21" fmla="*/ 48 h 62"/>
                <a:gd name="T22" fmla="*/ 63 w 107"/>
                <a:gd name="T23" fmla="*/ 39 h 62"/>
                <a:gd name="T24" fmla="*/ 44 w 107"/>
                <a:gd name="T25" fmla="*/ 29 h 62"/>
                <a:gd name="T26" fmla="*/ 26 w 107"/>
                <a:gd name="T27" fmla="*/ 21 h 62"/>
                <a:gd name="T28" fmla="*/ 12 w 107"/>
                <a:gd name="T29" fmla="*/ 12 h 62"/>
                <a:gd name="T30" fmla="*/ 1 w 107"/>
                <a:gd name="T31" fmla="*/ 6 h 62"/>
                <a:gd name="T32" fmla="*/ 0 w 107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3" y="7"/>
                  </a:lnTo>
                  <a:lnTo>
                    <a:pt x="51" y="15"/>
                  </a:lnTo>
                  <a:lnTo>
                    <a:pt x="69" y="24"/>
                  </a:lnTo>
                  <a:lnTo>
                    <a:pt x="86" y="36"/>
                  </a:lnTo>
                  <a:lnTo>
                    <a:pt x="99" y="48"/>
                  </a:lnTo>
                  <a:lnTo>
                    <a:pt x="107" y="62"/>
                  </a:lnTo>
                  <a:lnTo>
                    <a:pt x="96" y="56"/>
                  </a:lnTo>
                  <a:lnTo>
                    <a:pt x="82" y="48"/>
                  </a:lnTo>
                  <a:lnTo>
                    <a:pt x="63" y="39"/>
                  </a:lnTo>
                  <a:lnTo>
                    <a:pt x="44" y="29"/>
                  </a:lnTo>
                  <a:lnTo>
                    <a:pt x="26" y="21"/>
                  </a:lnTo>
                  <a:lnTo>
                    <a:pt x="12" y="12"/>
                  </a:lnTo>
                  <a:lnTo>
                    <a:pt x="1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3" name="Freeform 81">
              <a:extLst>
                <a:ext uri="{FF2B5EF4-FFF2-40B4-BE49-F238E27FC236}">
                  <a16:creationId xmlns:a16="http://schemas.microsoft.com/office/drawing/2014/main" id="{214C7504-3C9F-AE2C-5245-248B39E9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410"/>
              <a:ext cx="27" cy="21"/>
            </a:xfrm>
            <a:custGeom>
              <a:avLst/>
              <a:gdLst>
                <a:gd name="T0" fmla="*/ 0 w 77"/>
                <a:gd name="T1" fmla="*/ 0 h 63"/>
                <a:gd name="T2" fmla="*/ 5 w 77"/>
                <a:gd name="T3" fmla="*/ 0 h 63"/>
                <a:gd name="T4" fmla="*/ 16 w 77"/>
                <a:gd name="T5" fmla="*/ 4 h 63"/>
                <a:gd name="T6" fmla="*/ 27 w 77"/>
                <a:gd name="T7" fmla="*/ 13 h 63"/>
                <a:gd name="T8" fmla="*/ 42 w 77"/>
                <a:gd name="T9" fmla="*/ 23 h 63"/>
                <a:gd name="T10" fmla="*/ 56 w 77"/>
                <a:gd name="T11" fmla="*/ 34 h 63"/>
                <a:gd name="T12" fmla="*/ 67 w 77"/>
                <a:gd name="T13" fmla="*/ 46 h 63"/>
                <a:gd name="T14" fmla="*/ 75 w 77"/>
                <a:gd name="T15" fmla="*/ 55 h 63"/>
                <a:gd name="T16" fmla="*/ 77 w 77"/>
                <a:gd name="T17" fmla="*/ 63 h 63"/>
                <a:gd name="T18" fmla="*/ 71 w 77"/>
                <a:gd name="T19" fmla="*/ 58 h 63"/>
                <a:gd name="T20" fmla="*/ 60 w 77"/>
                <a:gd name="T21" fmla="*/ 50 h 63"/>
                <a:gd name="T22" fmla="*/ 47 w 77"/>
                <a:gd name="T23" fmla="*/ 41 h 63"/>
                <a:gd name="T24" fmla="*/ 34 w 77"/>
                <a:gd name="T25" fmla="*/ 31 h 63"/>
                <a:gd name="T26" fmla="*/ 21 w 77"/>
                <a:gd name="T27" fmla="*/ 23 h 63"/>
                <a:gd name="T28" fmla="*/ 10 w 77"/>
                <a:gd name="T29" fmla="*/ 13 h 63"/>
                <a:gd name="T30" fmla="*/ 2 w 77"/>
                <a:gd name="T31" fmla="*/ 5 h 63"/>
                <a:gd name="T32" fmla="*/ 0 w 7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3">
                  <a:moveTo>
                    <a:pt x="0" y="0"/>
                  </a:moveTo>
                  <a:lnTo>
                    <a:pt x="5" y="0"/>
                  </a:lnTo>
                  <a:lnTo>
                    <a:pt x="16" y="4"/>
                  </a:lnTo>
                  <a:lnTo>
                    <a:pt x="27" y="13"/>
                  </a:lnTo>
                  <a:lnTo>
                    <a:pt x="42" y="23"/>
                  </a:lnTo>
                  <a:lnTo>
                    <a:pt x="56" y="34"/>
                  </a:lnTo>
                  <a:lnTo>
                    <a:pt x="67" y="46"/>
                  </a:lnTo>
                  <a:lnTo>
                    <a:pt x="75" y="55"/>
                  </a:lnTo>
                  <a:lnTo>
                    <a:pt x="77" y="63"/>
                  </a:lnTo>
                  <a:lnTo>
                    <a:pt x="71" y="58"/>
                  </a:lnTo>
                  <a:lnTo>
                    <a:pt x="60" y="50"/>
                  </a:lnTo>
                  <a:lnTo>
                    <a:pt x="47" y="41"/>
                  </a:lnTo>
                  <a:lnTo>
                    <a:pt x="34" y="31"/>
                  </a:lnTo>
                  <a:lnTo>
                    <a:pt x="21" y="23"/>
                  </a:lnTo>
                  <a:lnTo>
                    <a:pt x="10" y="13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4" name="Freeform 82">
              <a:extLst>
                <a:ext uri="{FF2B5EF4-FFF2-40B4-BE49-F238E27FC236}">
                  <a16:creationId xmlns:a16="http://schemas.microsoft.com/office/drawing/2014/main" id="{85B6EEAB-9CCF-0B41-EC84-676938D2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426"/>
              <a:ext cx="20" cy="8"/>
            </a:xfrm>
            <a:custGeom>
              <a:avLst/>
              <a:gdLst>
                <a:gd name="T0" fmla="*/ 0 w 58"/>
                <a:gd name="T1" fmla="*/ 2 h 25"/>
                <a:gd name="T2" fmla="*/ 3 w 58"/>
                <a:gd name="T3" fmla="*/ 0 h 25"/>
                <a:gd name="T4" fmla="*/ 10 w 58"/>
                <a:gd name="T5" fmla="*/ 0 h 25"/>
                <a:gd name="T6" fmla="*/ 20 w 58"/>
                <a:gd name="T7" fmla="*/ 1 h 25"/>
                <a:gd name="T8" fmla="*/ 30 w 58"/>
                <a:gd name="T9" fmla="*/ 3 h 25"/>
                <a:gd name="T10" fmla="*/ 41 w 58"/>
                <a:gd name="T11" fmla="*/ 7 h 25"/>
                <a:gd name="T12" fmla="*/ 49 w 58"/>
                <a:gd name="T13" fmla="*/ 12 h 25"/>
                <a:gd name="T14" fmla="*/ 55 w 58"/>
                <a:gd name="T15" fmla="*/ 18 h 25"/>
                <a:gd name="T16" fmla="*/ 58 w 58"/>
                <a:gd name="T17" fmla="*/ 25 h 25"/>
                <a:gd name="T18" fmla="*/ 51 w 58"/>
                <a:gd name="T19" fmla="*/ 20 h 25"/>
                <a:gd name="T20" fmla="*/ 42 w 58"/>
                <a:gd name="T21" fmla="*/ 16 h 25"/>
                <a:gd name="T22" fmla="*/ 32 w 58"/>
                <a:gd name="T23" fmla="*/ 13 h 25"/>
                <a:gd name="T24" fmla="*/ 21 w 58"/>
                <a:gd name="T25" fmla="*/ 11 h 25"/>
                <a:gd name="T26" fmla="*/ 10 w 58"/>
                <a:gd name="T27" fmla="*/ 10 h 25"/>
                <a:gd name="T28" fmla="*/ 4 w 58"/>
                <a:gd name="T29" fmla="*/ 8 h 25"/>
                <a:gd name="T30" fmla="*/ 0 w 58"/>
                <a:gd name="T31" fmla="*/ 6 h 25"/>
                <a:gd name="T32" fmla="*/ 0 w 58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25">
                  <a:moveTo>
                    <a:pt x="0" y="2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20" y="1"/>
                  </a:lnTo>
                  <a:lnTo>
                    <a:pt x="30" y="3"/>
                  </a:lnTo>
                  <a:lnTo>
                    <a:pt x="41" y="7"/>
                  </a:lnTo>
                  <a:lnTo>
                    <a:pt x="49" y="12"/>
                  </a:lnTo>
                  <a:lnTo>
                    <a:pt x="55" y="18"/>
                  </a:lnTo>
                  <a:lnTo>
                    <a:pt x="58" y="25"/>
                  </a:lnTo>
                  <a:lnTo>
                    <a:pt x="51" y="20"/>
                  </a:lnTo>
                  <a:lnTo>
                    <a:pt x="42" y="16"/>
                  </a:lnTo>
                  <a:lnTo>
                    <a:pt x="32" y="13"/>
                  </a:lnTo>
                  <a:lnTo>
                    <a:pt x="21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5" name="Freeform 83">
              <a:extLst>
                <a:ext uri="{FF2B5EF4-FFF2-40B4-BE49-F238E27FC236}">
                  <a16:creationId xmlns:a16="http://schemas.microsoft.com/office/drawing/2014/main" id="{8D13903F-7619-3195-903F-7C590991E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317"/>
              <a:ext cx="16" cy="17"/>
            </a:xfrm>
            <a:custGeom>
              <a:avLst/>
              <a:gdLst>
                <a:gd name="T0" fmla="*/ 46 w 46"/>
                <a:gd name="T1" fmla="*/ 50 h 50"/>
                <a:gd name="T2" fmla="*/ 42 w 46"/>
                <a:gd name="T3" fmla="*/ 47 h 50"/>
                <a:gd name="T4" fmla="*/ 35 w 46"/>
                <a:gd name="T5" fmla="*/ 41 h 50"/>
                <a:gd name="T6" fmla="*/ 26 w 46"/>
                <a:gd name="T7" fmla="*/ 35 h 50"/>
                <a:gd name="T8" fmla="*/ 17 w 46"/>
                <a:gd name="T9" fmla="*/ 28 h 50"/>
                <a:gd name="T10" fmla="*/ 9 w 46"/>
                <a:gd name="T11" fmla="*/ 20 h 50"/>
                <a:gd name="T12" fmla="*/ 2 w 46"/>
                <a:gd name="T13" fmla="*/ 13 h 50"/>
                <a:gd name="T14" fmla="*/ 0 w 46"/>
                <a:gd name="T15" fmla="*/ 6 h 50"/>
                <a:gd name="T16" fmla="*/ 2 w 46"/>
                <a:gd name="T17" fmla="*/ 1 h 50"/>
                <a:gd name="T18" fmla="*/ 8 w 46"/>
                <a:gd name="T19" fmla="*/ 0 h 50"/>
                <a:gd name="T20" fmla="*/ 13 w 46"/>
                <a:gd name="T21" fmla="*/ 4 h 50"/>
                <a:gd name="T22" fmla="*/ 20 w 46"/>
                <a:gd name="T23" fmla="*/ 10 h 50"/>
                <a:gd name="T24" fmla="*/ 26 w 46"/>
                <a:gd name="T25" fmla="*/ 18 h 50"/>
                <a:gd name="T26" fmla="*/ 31 w 46"/>
                <a:gd name="T27" fmla="*/ 28 h 50"/>
                <a:gd name="T28" fmla="*/ 38 w 46"/>
                <a:gd name="T29" fmla="*/ 36 h 50"/>
                <a:gd name="T30" fmla="*/ 42 w 46"/>
                <a:gd name="T31" fmla="*/ 45 h 50"/>
                <a:gd name="T32" fmla="*/ 46 w 46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0">
                  <a:moveTo>
                    <a:pt x="46" y="50"/>
                  </a:moveTo>
                  <a:lnTo>
                    <a:pt x="42" y="47"/>
                  </a:lnTo>
                  <a:lnTo>
                    <a:pt x="35" y="41"/>
                  </a:lnTo>
                  <a:lnTo>
                    <a:pt x="26" y="35"/>
                  </a:lnTo>
                  <a:lnTo>
                    <a:pt x="17" y="28"/>
                  </a:lnTo>
                  <a:lnTo>
                    <a:pt x="9" y="20"/>
                  </a:lnTo>
                  <a:lnTo>
                    <a:pt x="2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6" y="18"/>
                  </a:lnTo>
                  <a:lnTo>
                    <a:pt x="31" y="28"/>
                  </a:lnTo>
                  <a:lnTo>
                    <a:pt x="38" y="36"/>
                  </a:lnTo>
                  <a:lnTo>
                    <a:pt x="42" y="45"/>
                  </a:lnTo>
                  <a:lnTo>
                    <a:pt x="46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6" name="Freeform 84">
              <a:extLst>
                <a:ext uri="{FF2B5EF4-FFF2-40B4-BE49-F238E27FC236}">
                  <a16:creationId xmlns:a16="http://schemas.microsoft.com/office/drawing/2014/main" id="{6732F194-E8AE-6413-96E8-491B62F2D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311"/>
              <a:ext cx="4" cy="20"/>
            </a:xfrm>
            <a:custGeom>
              <a:avLst/>
              <a:gdLst>
                <a:gd name="T0" fmla="*/ 8 w 12"/>
                <a:gd name="T1" fmla="*/ 59 h 59"/>
                <a:gd name="T2" fmla="*/ 9 w 12"/>
                <a:gd name="T3" fmla="*/ 48 h 59"/>
                <a:gd name="T4" fmla="*/ 12 w 12"/>
                <a:gd name="T5" fmla="*/ 28 h 59"/>
                <a:gd name="T6" fmla="*/ 12 w 12"/>
                <a:gd name="T7" fmla="*/ 9 h 59"/>
                <a:gd name="T8" fmla="*/ 6 w 12"/>
                <a:gd name="T9" fmla="*/ 0 h 59"/>
                <a:gd name="T10" fmla="*/ 0 w 12"/>
                <a:gd name="T11" fmla="*/ 8 h 59"/>
                <a:gd name="T12" fmla="*/ 1 w 12"/>
                <a:gd name="T13" fmla="*/ 24 h 59"/>
                <a:gd name="T14" fmla="*/ 4 w 12"/>
                <a:gd name="T15" fmla="*/ 44 h 59"/>
                <a:gd name="T16" fmla="*/ 8 w 12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59">
                  <a:moveTo>
                    <a:pt x="8" y="59"/>
                  </a:moveTo>
                  <a:lnTo>
                    <a:pt x="9" y="48"/>
                  </a:lnTo>
                  <a:lnTo>
                    <a:pt x="12" y="28"/>
                  </a:lnTo>
                  <a:lnTo>
                    <a:pt x="12" y="9"/>
                  </a:lnTo>
                  <a:lnTo>
                    <a:pt x="6" y="0"/>
                  </a:lnTo>
                  <a:lnTo>
                    <a:pt x="0" y="8"/>
                  </a:lnTo>
                  <a:lnTo>
                    <a:pt x="1" y="24"/>
                  </a:lnTo>
                  <a:lnTo>
                    <a:pt x="4" y="44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7" name="Freeform 85">
              <a:extLst>
                <a:ext uri="{FF2B5EF4-FFF2-40B4-BE49-F238E27FC236}">
                  <a16:creationId xmlns:a16="http://schemas.microsoft.com/office/drawing/2014/main" id="{6744B85D-7B41-7058-3AD7-B13F8968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" y="2316"/>
              <a:ext cx="18" cy="19"/>
            </a:xfrm>
            <a:custGeom>
              <a:avLst/>
              <a:gdLst>
                <a:gd name="T0" fmla="*/ 0 w 52"/>
                <a:gd name="T1" fmla="*/ 55 h 55"/>
                <a:gd name="T2" fmla="*/ 5 w 52"/>
                <a:gd name="T3" fmla="*/ 48 h 55"/>
                <a:gd name="T4" fmla="*/ 11 w 52"/>
                <a:gd name="T5" fmla="*/ 39 h 55"/>
                <a:gd name="T6" fmla="*/ 19 w 52"/>
                <a:gd name="T7" fmla="*/ 29 h 55"/>
                <a:gd name="T8" fmla="*/ 27 w 52"/>
                <a:gd name="T9" fmla="*/ 19 h 55"/>
                <a:gd name="T10" fmla="*/ 35 w 52"/>
                <a:gd name="T11" fmla="*/ 10 h 55"/>
                <a:gd name="T12" fmla="*/ 43 w 52"/>
                <a:gd name="T13" fmla="*/ 4 h 55"/>
                <a:gd name="T14" fmla="*/ 48 w 52"/>
                <a:gd name="T15" fmla="*/ 0 h 55"/>
                <a:gd name="T16" fmla="*/ 52 w 52"/>
                <a:gd name="T17" fmla="*/ 2 h 55"/>
                <a:gd name="T18" fmla="*/ 52 w 52"/>
                <a:gd name="T19" fmla="*/ 7 h 55"/>
                <a:gd name="T20" fmla="*/ 48 w 52"/>
                <a:gd name="T21" fmla="*/ 13 h 55"/>
                <a:gd name="T22" fmla="*/ 40 w 52"/>
                <a:gd name="T23" fmla="*/ 20 h 55"/>
                <a:gd name="T24" fmla="*/ 32 w 52"/>
                <a:gd name="T25" fmla="*/ 29 h 55"/>
                <a:gd name="T26" fmla="*/ 22 w 52"/>
                <a:gd name="T27" fmla="*/ 37 h 55"/>
                <a:gd name="T28" fmla="*/ 13 w 52"/>
                <a:gd name="T29" fmla="*/ 44 h 55"/>
                <a:gd name="T30" fmla="*/ 5 w 52"/>
                <a:gd name="T31" fmla="*/ 50 h 55"/>
                <a:gd name="T32" fmla="*/ 0 w 52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5">
                  <a:moveTo>
                    <a:pt x="0" y="55"/>
                  </a:moveTo>
                  <a:lnTo>
                    <a:pt x="5" y="48"/>
                  </a:lnTo>
                  <a:lnTo>
                    <a:pt x="11" y="39"/>
                  </a:lnTo>
                  <a:lnTo>
                    <a:pt x="19" y="29"/>
                  </a:lnTo>
                  <a:lnTo>
                    <a:pt x="27" y="19"/>
                  </a:lnTo>
                  <a:lnTo>
                    <a:pt x="35" y="10"/>
                  </a:lnTo>
                  <a:lnTo>
                    <a:pt x="43" y="4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2" y="7"/>
                  </a:lnTo>
                  <a:lnTo>
                    <a:pt x="48" y="13"/>
                  </a:lnTo>
                  <a:lnTo>
                    <a:pt x="40" y="20"/>
                  </a:lnTo>
                  <a:lnTo>
                    <a:pt x="32" y="29"/>
                  </a:lnTo>
                  <a:lnTo>
                    <a:pt x="22" y="37"/>
                  </a:lnTo>
                  <a:lnTo>
                    <a:pt x="13" y="44"/>
                  </a:lnTo>
                  <a:lnTo>
                    <a:pt x="5" y="5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8" name="Freeform 86">
              <a:extLst>
                <a:ext uri="{FF2B5EF4-FFF2-40B4-BE49-F238E27FC236}">
                  <a16:creationId xmlns:a16="http://schemas.microsoft.com/office/drawing/2014/main" id="{9CB7F5C2-79CD-91B9-9A34-D83FFFD05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2429"/>
              <a:ext cx="26" cy="6"/>
            </a:xfrm>
            <a:custGeom>
              <a:avLst/>
              <a:gdLst>
                <a:gd name="T0" fmla="*/ 0 w 76"/>
                <a:gd name="T1" fmla="*/ 2 h 17"/>
                <a:gd name="T2" fmla="*/ 9 w 76"/>
                <a:gd name="T3" fmla="*/ 1 h 17"/>
                <a:gd name="T4" fmla="*/ 20 w 76"/>
                <a:gd name="T5" fmla="*/ 1 h 17"/>
                <a:gd name="T6" fmla="*/ 33 w 76"/>
                <a:gd name="T7" fmla="*/ 0 h 17"/>
                <a:gd name="T8" fmla="*/ 45 w 76"/>
                <a:gd name="T9" fmla="*/ 0 h 17"/>
                <a:gd name="T10" fmla="*/ 57 w 76"/>
                <a:gd name="T11" fmla="*/ 0 h 17"/>
                <a:gd name="T12" fmla="*/ 67 w 76"/>
                <a:gd name="T13" fmla="*/ 2 h 17"/>
                <a:gd name="T14" fmla="*/ 74 w 76"/>
                <a:gd name="T15" fmla="*/ 6 h 17"/>
                <a:gd name="T16" fmla="*/ 76 w 76"/>
                <a:gd name="T17" fmla="*/ 11 h 17"/>
                <a:gd name="T18" fmla="*/ 74 w 76"/>
                <a:gd name="T19" fmla="*/ 16 h 17"/>
                <a:gd name="T20" fmla="*/ 67 w 76"/>
                <a:gd name="T21" fmla="*/ 17 h 17"/>
                <a:gd name="T22" fmla="*/ 58 w 76"/>
                <a:gd name="T23" fmla="*/ 16 h 17"/>
                <a:gd name="T24" fmla="*/ 46 w 76"/>
                <a:gd name="T25" fmla="*/ 13 h 17"/>
                <a:gd name="T26" fmla="*/ 33 w 76"/>
                <a:gd name="T27" fmla="*/ 11 h 17"/>
                <a:gd name="T28" fmla="*/ 21 w 76"/>
                <a:gd name="T29" fmla="*/ 7 h 17"/>
                <a:gd name="T30" fmla="*/ 9 w 76"/>
                <a:gd name="T31" fmla="*/ 3 h 17"/>
                <a:gd name="T32" fmla="*/ 0 w 76"/>
                <a:gd name="T3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7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4" y="6"/>
                  </a:lnTo>
                  <a:lnTo>
                    <a:pt x="76" y="11"/>
                  </a:lnTo>
                  <a:lnTo>
                    <a:pt x="74" y="16"/>
                  </a:lnTo>
                  <a:lnTo>
                    <a:pt x="67" y="17"/>
                  </a:lnTo>
                  <a:lnTo>
                    <a:pt x="58" y="16"/>
                  </a:lnTo>
                  <a:lnTo>
                    <a:pt x="46" y="13"/>
                  </a:lnTo>
                  <a:lnTo>
                    <a:pt x="33" y="11"/>
                  </a:lnTo>
                  <a:lnTo>
                    <a:pt x="21" y="7"/>
                  </a:lnTo>
                  <a:lnTo>
                    <a:pt x="9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399" name="Freeform 87">
              <a:extLst>
                <a:ext uri="{FF2B5EF4-FFF2-40B4-BE49-F238E27FC236}">
                  <a16:creationId xmlns:a16="http://schemas.microsoft.com/office/drawing/2014/main" id="{6F450633-D8FC-3F08-2B6F-B85DEF084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2434"/>
              <a:ext cx="25" cy="12"/>
            </a:xfrm>
            <a:custGeom>
              <a:avLst/>
              <a:gdLst>
                <a:gd name="T0" fmla="*/ 0 w 73"/>
                <a:gd name="T1" fmla="*/ 0 h 34"/>
                <a:gd name="T2" fmla="*/ 8 w 73"/>
                <a:gd name="T3" fmla="*/ 1 h 34"/>
                <a:gd name="T4" fmla="*/ 18 w 73"/>
                <a:gd name="T5" fmla="*/ 2 h 34"/>
                <a:gd name="T6" fmla="*/ 30 w 73"/>
                <a:gd name="T7" fmla="*/ 6 h 34"/>
                <a:gd name="T8" fmla="*/ 42 w 73"/>
                <a:gd name="T9" fmla="*/ 10 h 34"/>
                <a:gd name="T10" fmla="*/ 54 w 73"/>
                <a:gd name="T11" fmla="*/ 14 h 34"/>
                <a:gd name="T12" fmla="*/ 64 w 73"/>
                <a:gd name="T13" fmla="*/ 19 h 34"/>
                <a:gd name="T14" fmla="*/ 71 w 73"/>
                <a:gd name="T15" fmla="*/ 24 h 34"/>
                <a:gd name="T16" fmla="*/ 73 w 73"/>
                <a:gd name="T17" fmla="*/ 31 h 34"/>
                <a:gd name="T18" fmla="*/ 71 w 73"/>
                <a:gd name="T19" fmla="*/ 34 h 34"/>
                <a:gd name="T20" fmla="*/ 63 w 73"/>
                <a:gd name="T21" fmla="*/ 33 h 34"/>
                <a:gd name="T22" fmla="*/ 52 w 73"/>
                <a:gd name="T23" fmla="*/ 29 h 34"/>
                <a:gd name="T24" fmla="*/ 40 w 73"/>
                <a:gd name="T25" fmla="*/ 23 h 34"/>
                <a:gd name="T26" fmla="*/ 27 w 73"/>
                <a:gd name="T27" fmla="*/ 17 h 34"/>
                <a:gd name="T28" fmla="*/ 15 w 73"/>
                <a:gd name="T29" fmla="*/ 10 h 34"/>
                <a:gd name="T30" fmla="*/ 5 w 73"/>
                <a:gd name="T31" fmla="*/ 3 h 34"/>
                <a:gd name="T32" fmla="*/ 0 w 73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4">
                  <a:moveTo>
                    <a:pt x="0" y="0"/>
                  </a:moveTo>
                  <a:lnTo>
                    <a:pt x="8" y="1"/>
                  </a:lnTo>
                  <a:lnTo>
                    <a:pt x="18" y="2"/>
                  </a:lnTo>
                  <a:lnTo>
                    <a:pt x="30" y="6"/>
                  </a:lnTo>
                  <a:lnTo>
                    <a:pt x="42" y="10"/>
                  </a:lnTo>
                  <a:lnTo>
                    <a:pt x="54" y="14"/>
                  </a:lnTo>
                  <a:lnTo>
                    <a:pt x="64" y="19"/>
                  </a:lnTo>
                  <a:lnTo>
                    <a:pt x="71" y="24"/>
                  </a:lnTo>
                  <a:lnTo>
                    <a:pt x="73" y="31"/>
                  </a:lnTo>
                  <a:lnTo>
                    <a:pt x="71" y="34"/>
                  </a:lnTo>
                  <a:lnTo>
                    <a:pt x="63" y="33"/>
                  </a:lnTo>
                  <a:lnTo>
                    <a:pt x="52" y="29"/>
                  </a:lnTo>
                  <a:lnTo>
                    <a:pt x="40" y="23"/>
                  </a:lnTo>
                  <a:lnTo>
                    <a:pt x="27" y="17"/>
                  </a:lnTo>
                  <a:lnTo>
                    <a:pt x="15" y="10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0" name="Freeform 88">
              <a:extLst>
                <a:ext uri="{FF2B5EF4-FFF2-40B4-BE49-F238E27FC236}">
                  <a16:creationId xmlns:a16="http://schemas.microsoft.com/office/drawing/2014/main" id="{95F8B903-8B1F-799B-23CF-39BD09E6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" y="2419"/>
              <a:ext cx="25" cy="6"/>
            </a:xfrm>
            <a:custGeom>
              <a:avLst/>
              <a:gdLst>
                <a:gd name="T0" fmla="*/ 0 w 74"/>
                <a:gd name="T1" fmla="*/ 8 h 17"/>
                <a:gd name="T2" fmla="*/ 4 w 74"/>
                <a:gd name="T3" fmla="*/ 6 h 17"/>
                <a:gd name="T4" fmla="*/ 12 w 74"/>
                <a:gd name="T5" fmla="*/ 2 h 17"/>
                <a:gd name="T6" fmla="*/ 22 w 74"/>
                <a:gd name="T7" fmla="*/ 1 h 17"/>
                <a:gd name="T8" fmla="*/ 36 w 74"/>
                <a:gd name="T9" fmla="*/ 0 h 17"/>
                <a:gd name="T10" fmla="*/ 49 w 74"/>
                <a:gd name="T11" fmla="*/ 0 h 17"/>
                <a:gd name="T12" fmla="*/ 59 w 74"/>
                <a:gd name="T13" fmla="*/ 2 h 17"/>
                <a:gd name="T14" fmla="*/ 69 w 74"/>
                <a:gd name="T15" fmla="*/ 6 h 17"/>
                <a:gd name="T16" fmla="*/ 74 w 74"/>
                <a:gd name="T17" fmla="*/ 11 h 17"/>
                <a:gd name="T18" fmla="*/ 74 w 74"/>
                <a:gd name="T19" fmla="*/ 16 h 17"/>
                <a:gd name="T20" fmla="*/ 69 w 74"/>
                <a:gd name="T21" fmla="*/ 17 h 17"/>
                <a:gd name="T22" fmla="*/ 59 w 74"/>
                <a:gd name="T23" fmla="*/ 17 h 17"/>
                <a:gd name="T24" fmla="*/ 47 w 74"/>
                <a:gd name="T25" fmla="*/ 15 h 17"/>
                <a:gd name="T26" fmla="*/ 34 w 74"/>
                <a:gd name="T27" fmla="*/ 13 h 17"/>
                <a:gd name="T28" fmla="*/ 21 w 74"/>
                <a:gd name="T29" fmla="*/ 11 h 17"/>
                <a:gd name="T30" fmla="*/ 9 w 74"/>
                <a:gd name="T31" fmla="*/ 8 h 17"/>
                <a:gd name="T32" fmla="*/ 0 w 74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7">
                  <a:moveTo>
                    <a:pt x="0" y="8"/>
                  </a:moveTo>
                  <a:lnTo>
                    <a:pt x="4" y="6"/>
                  </a:lnTo>
                  <a:lnTo>
                    <a:pt x="12" y="2"/>
                  </a:lnTo>
                  <a:lnTo>
                    <a:pt x="22" y="1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59" y="2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4" y="16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47" y="15"/>
                  </a:lnTo>
                  <a:lnTo>
                    <a:pt x="34" y="13"/>
                  </a:lnTo>
                  <a:lnTo>
                    <a:pt x="21" y="11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1" name="Freeform 89">
              <a:extLst>
                <a:ext uri="{FF2B5EF4-FFF2-40B4-BE49-F238E27FC236}">
                  <a16:creationId xmlns:a16="http://schemas.microsoft.com/office/drawing/2014/main" id="{B14123C8-FD36-8E8A-E406-03393D75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411"/>
              <a:ext cx="27" cy="4"/>
            </a:xfrm>
            <a:custGeom>
              <a:avLst/>
              <a:gdLst>
                <a:gd name="T0" fmla="*/ 0 w 78"/>
                <a:gd name="T1" fmla="*/ 11 h 12"/>
                <a:gd name="T2" fmla="*/ 5 w 78"/>
                <a:gd name="T3" fmla="*/ 8 h 12"/>
                <a:gd name="T4" fmla="*/ 16 w 78"/>
                <a:gd name="T5" fmla="*/ 5 h 12"/>
                <a:gd name="T6" fmla="*/ 28 w 78"/>
                <a:gd name="T7" fmla="*/ 2 h 12"/>
                <a:gd name="T8" fmla="*/ 41 w 78"/>
                <a:gd name="T9" fmla="*/ 1 h 12"/>
                <a:gd name="T10" fmla="*/ 53 w 78"/>
                <a:gd name="T11" fmla="*/ 0 h 12"/>
                <a:gd name="T12" fmla="*/ 64 w 78"/>
                <a:gd name="T13" fmla="*/ 0 h 12"/>
                <a:gd name="T14" fmla="*/ 74 w 78"/>
                <a:gd name="T15" fmla="*/ 2 h 12"/>
                <a:gd name="T16" fmla="*/ 78 w 78"/>
                <a:gd name="T17" fmla="*/ 6 h 12"/>
                <a:gd name="T18" fmla="*/ 78 w 78"/>
                <a:gd name="T19" fmla="*/ 10 h 12"/>
                <a:gd name="T20" fmla="*/ 72 w 78"/>
                <a:gd name="T21" fmla="*/ 11 h 12"/>
                <a:gd name="T22" fmla="*/ 63 w 78"/>
                <a:gd name="T23" fmla="*/ 12 h 12"/>
                <a:gd name="T24" fmla="*/ 51 w 78"/>
                <a:gd name="T25" fmla="*/ 12 h 12"/>
                <a:gd name="T26" fmla="*/ 38 w 78"/>
                <a:gd name="T27" fmla="*/ 11 h 12"/>
                <a:gd name="T28" fmla="*/ 25 w 78"/>
                <a:gd name="T29" fmla="*/ 11 h 12"/>
                <a:gd name="T30" fmla="*/ 12 w 78"/>
                <a:gd name="T31" fmla="*/ 10 h 12"/>
                <a:gd name="T32" fmla="*/ 0 w 78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2">
                  <a:moveTo>
                    <a:pt x="0" y="11"/>
                  </a:moveTo>
                  <a:lnTo>
                    <a:pt x="5" y="8"/>
                  </a:lnTo>
                  <a:lnTo>
                    <a:pt x="16" y="5"/>
                  </a:lnTo>
                  <a:lnTo>
                    <a:pt x="28" y="2"/>
                  </a:lnTo>
                  <a:lnTo>
                    <a:pt x="41" y="1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78" y="10"/>
                  </a:lnTo>
                  <a:lnTo>
                    <a:pt x="72" y="11"/>
                  </a:lnTo>
                  <a:lnTo>
                    <a:pt x="63" y="12"/>
                  </a:lnTo>
                  <a:lnTo>
                    <a:pt x="51" y="12"/>
                  </a:lnTo>
                  <a:lnTo>
                    <a:pt x="38" y="11"/>
                  </a:lnTo>
                  <a:lnTo>
                    <a:pt x="25" y="11"/>
                  </a:lnTo>
                  <a:lnTo>
                    <a:pt x="12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2" name="Freeform 90">
              <a:extLst>
                <a:ext uri="{FF2B5EF4-FFF2-40B4-BE49-F238E27FC236}">
                  <a16:creationId xmlns:a16="http://schemas.microsoft.com/office/drawing/2014/main" id="{2C7FDFE2-EF6F-50E6-45B3-04D270898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402"/>
              <a:ext cx="27" cy="4"/>
            </a:xfrm>
            <a:custGeom>
              <a:avLst/>
              <a:gdLst>
                <a:gd name="T0" fmla="*/ 0 w 78"/>
                <a:gd name="T1" fmla="*/ 14 h 14"/>
                <a:gd name="T2" fmla="*/ 8 w 78"/>
                <a:gd name="T3" fmla="*/ 11 h 14"/>
                <a:gd name="T4" fmla="*/ 19 w 78"/>
                <a:gd name="T5" fmla="*/ 9 h 14"/>
                <a:gd name="T6" fmla="*/ 32 w 78"/>
                <a:gd name="T7" fmla="*/ 5 h 14"/>
                <a:gd name="T8" fmla="*/ 45 w 78"/>
                <a:gd name="T9" fmla="*/ 3 h 14"/>
                <a:gd name="T10" fmla="*/ 57 w 78"/>
                <a:gd name="T11" fmla="*/ 0 h 14"/>
                <a:gd name="T12" fmla="*/ 68 w 78"/>
                <a:gd name="T13" fmla="*/ 0 h 14"/>
                <a:gd name="T14" fmla="*/ 75 w 78"/>
                <a:gd name="T15" fmla="*/ 1 h 14"/>
                <a:gd name="T16" fmla="*/ 78 w 78"/>
                <a:gd name="T17" fmla="*/ 5 h 14"/>
                <a:gd name="T18" fmla="*/ 75 w 78"/>
                <a:gd name="T19" fmla="*/ 9 h 14"/>
                <a:gd name="T20" fmla="*/ 69 w 78"/>
                <a:gd name="T21" fmla="*/ 11 h 14"/>
                <a:gd name="T22" fmla="*/ 60 w 78"/>
                <a:gd name="T23" fmla="*/ 13 h 14"/>
                <a:gd name="T24" fmla="*/ 48 w 78"/>
                <a:gd name="T25" fmla="*/ 13 h 14"/>
                <a:gd name="T26" fmla="*/ 35 w 78"/>
                <a:gd name="T27" fmla="*/ 13 h 14"/>
                <a:gd name="T28" fmla="*/ 21 w 78"/>
                <a:gd name="T29" fmla="*/ 13 h 14"/>
                <a:gd name="T30" fmla="*/ 10 w 78"/>
                <a:gd name="T31" fmla="*/ 13 h 14"/>
                <a:gd name="T32" fmla="*/ 0 w 78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4">
                  <a:moveTo>
                    <a:pt x="0" y="14"/>
                  </a:moveTo>
                  <a:lnTo>
                    <a:pt x="8" y="11"/>
                  </a:lnTo>
                  <a:lnTo>
                    <a:pt x="19" y="9"/>
                  </a:lnTo>
                  <a:lnTo>
                    <a:pt x="32" y="5"/>
                  </a:lnTo>
                  <a:lnTo>
                    <a:pt x="45" y="3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78" y="5"/>
                  </a:lnTo>
                  <a:lnTo>
                    <a:pt x="75" y="9"/>
                  </a:lnTo>
                  <a:lnTo>
                    <a:pt x="69" y="11"/>
                  </a:lnTo>
                  <a:lnTo>
                    <a:pt x="60" y="13"/>
                  </a:lnTo>
                  <a:lnTo>
                    <a:pt x="48" y="13"/>
                  </a:lnTo>
                  <a:lnTo>
                    <a:pt x="35" y="13"/>
                  </a:lnTo>
                  <a:lnTo>
                    <a:pt x="21" y="13"/>
                  </a:lnTo>
                  <a:lnTo>
                    <a:pt x="1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3" name="Freeform 91">
              <a:extLst>
                <a:ext uri="{FF2B5EF4-FFF2-40B4-BE49-F238E27FC236}">
                  <a16:creationId xmlns:a16="http://schemas.microsoft.com/office/drawing/2014/main" id="{5C0AD720-5CEC-609E-F817-F7CC1ECB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2392"/>
              <a:ext cx="30" cy="5"/>
            </a:xfrm>
            <a:custGeom>
              <a:avLst/>
              <a:gdLst>
                <a:gd name="T0" fmla="*/ 0 w 88"/>
                <a:gd name="T1" fmla="*/ 18 h 18"/>
                <a:gd name="T2" fmla="*/ 10 w 88"/>
                <a:gd name="T3" fmla="*/ 14 h 18"/>
                <a:gd name="T4" fmla="*/ 24 w 88"/>
                <a:gd name="T5" fmla="*/ 9 h 18"/>
                <a:gd name="T6" fmla="*/ 37 w 88"/>
                <a:gd name="T7" fmla="*/ 5 h 18"/>
                <a:gd name="T8" fmla="*/ 53 w 88"/>
                <a:gd name="T9" fmla="*/ 2 h 18"/>
                <a:gd name="T10" fmla="*/ 66 w 88"/>
                <a:gd name="T11" fmla="*/ 0 h 18"/>
                <a:gd name="T12" fmla="*/ 78 w 88"/>
                <a:gd name="T13" fmla="*/ 0 h 18"/>
                <a:gd name="T14" fmla="*/ 86 w 88"/>
                <a:gd name="T15" fmla="*/ 3 h 18"/>
                <a:gd name="T16" fmla="*/ 88 w 88"/>
                <a:gd name="T17" fmla="*/ 8 h 18"/>
                <a:gd name="T18" fmla="*/ 86 w 88"/>
                <a:gd name="T19" fmla="*/ 13 h 18"/>
                <a:gd name="T20" fmla="*/ 78 w 88"/>
                <a:gd name="T21" fmla="*/ 17 h 18"/>
                <a:gd name="T22" fmla="*/ 66 w 88"/>
                <a:gd name="T23" fmla="*/ 18 h 18"/>
                <a:gd name="T24" fmla="*/ 51 w 88"/>
                <a:gd name="T25" fmla="*/ 18 h 18"/>
                <a:gd name="T26" fmla="*/ 37 w 88"/>
                <a:gd name="T27" fmla="*/ 17 h 18"/>
                <a:gd name="T28" fmla="*/ 22 w 88"/>
                <a:gd name="T29" fmla="*/ 17 h 18"/>
                <a:gd name="T30" fmla="*/ 9 w 88"/>
                <a:gd name="T31" fmla="*/ 17 h 18"/>
                <a:gd name="T32" fmla="*/ 0 w 88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8">
                  <a:moveTo>
                    <a:pt x="0" y="18"/>
                  </a:moveTo>
                  <a:lnTo>
                    <a:pt x="10" y="14"/>
                  </a:lnTo>
                  <a:lnTo>
                    <a:pt x="24" y="9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86" y="3"/>
                  </a:lnTo>
                  <a:lnTo>
                    <a:pt x="88" y="8"/>
                  </a:lnTo>
                  <a:lnTo>
                    <a:pt x="86" y="13"/>
                  </a:lnTo>
                  <a:lnTo>
                    <a:pt x="78" y="17"/>
                  </a:lnTo>
                  <a:lnTo>
                    <a:pt x="66" y="18"/>
                  </a:lnTo>
                  <a:lnTo>
                    <a:pt x="51" y="18"/>
                  </a:lnTo>
                  <a:lnTo>
                    <a:pt x="37" y="17"/>
                  </a:lnTo>
                  <a:lnTo>
                    <a:pt x="22" y="17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4" name="Freeform 92">
              <a:extLst>
                <a:ext uri="{FF2B5EF4-FFF2-40B4-BE49-F238E27FC236}">
                  <a16:creationId xmlns:a16="http://schemas.microsoft.com/office/drawing/2014/main" id="{2B00D385-5754-D034-8AAE-946B7D70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79"/>
              <a:ext cx="33" cy="8"/>
            </a:xfrm>
            <a:custGeom>
              <a:avLst/>
              <a:gdLst>
                <a:gd name="T0" fmla="*/ 0 w 96"/>
                <a:gd name="T1" fmla="*/ 26 h 26"/>
                <a:gd name="T2" fmla="*/ 9 w 96"/>
                <a:gd name="T3" fmla="*/ 22 h 26"/>
                <a:gd name="T4" fmla="*/ 23 w 96"/>
                <a:gd name="T5" fmla="*/ 17 h 26"/>
                <a:gd name="T6" fmla="*/ 39 w 96"/>
                <a:gd name="T7" fmla="*/ 11 h 26"/>
                <a:gd name="T8" fmla="*/ 56 w 96"/>
                <a:gd name="T9" fmla="*/ 6 h 26"/>
                <a:gd name="T10" fmla="*/ 72 w 96"/>
                <a:gd name="T11" fmla="*/ 2 h 26"/>
                <a:gd name="T12" fmla="*/ 85 w 96"/>
                <a:gd name="T13" fmla="*/ 0 h 26"/>
                <a:gd name="T14" fmla="*/ 94 w 96"/>
                <a:gd name="T15" fmla="*/ 0 h 26"/>
                <a:gd name="T16" fmla="*/ 96 w 96"/>
                <a:gd name="T17" fmla="*/ 5 h 26"/>
                <a:gd name="T18" fmla="*/ 90 w 96"/>
                <a:gd name="T19" fmla="*/ 11 h 26"/>
                <a:gd name="T20" fmla="*/ 81 w 96"/>
                <a:gd name="T21" fmla="*/ 16 h 26"/>
                <a:gd name="T22" fmla="*/ 67 w 96"/>
                <a:gd name="T23" fmla="*/ 18 h 26"/>
                <a:gd name="T24" fmla="*/ 51 w 96"/>
                <a:gd name="T25" fmla="*/ 21 h 26"/>
                <a:gd name="T26" fmla="*/ 34 w 96"/>
                <a:gd name="T27" fmla="*/ 22 h 26"/>
                <a:gd name="T28" fmla="*/ 19 w 96"/>
                <a:gd name="T29" fmla="*/ 23 h 26"/>
                <a:gd name="T30" fmla="*/ 7 w 96"/>
                <a:gd name="T31" fmla="*/ 25 h 26"/>
                <a:gd name="T32" fmla="*/ 0 w 96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9" y="11"/>
                  </a:lnTo>
                  <a:lnTo>
                    <a:pt x="56" y="6"/>
                  </a:lnTo>
                  <a:lnTo>
                    <a:pt x="72" y="2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96" y="5"/>
                  </a:lnTo>
                  <a:lnTo>
                    <a:pt x="90" y="11"/>
                  </a:lnTo>
                  <a:lnTo>
                    <a:pt x="81" y="16"/>
                  </a:lnTo>
                  <a:lnTo>
                    <a:pt x="67" y="18"/>
                  </a:lnTo>
                  <a:lnTo>
                    <a:pt x="51" y="21"/>
                  </a:lnTo>
                  <a:lnTo>
                    <a:pt x="34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5" name="Freeform 93">
              <a:extLst>
                <a:ext uri="{FF2B5EF4-FFF2-40B4-BE49-F238E27FC236}">
                  <a16:creationId xmlns:a16="http://schemas.microsoft.com/office/drawing/2014/main" id="{82D72F29-4259-D766-DC04-F48E38C7B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68"/>
              <a:ext cx="36" cy="12"/>
            </a:xfrm>
            <a:custGeom>
              <a:avLst/>
              <a:gdLst>
                <a:gd name="T0" fmla="*/ 0 w 105"/>
                <a:gd name="T1" fmla="*/ 36 h 36"/>
                <a:gd name="T2" fmla="*/ 9 w 105"/>
                <a:gd name="T3" fmla="*/ 28 h 36"/>
                <a:gd name="T4" fmla="*/ 24 w 105"/>
                <a:gd name="T5" fmla="*/ 20 h 36"/>
                <a:gd name="T6" fmla="*/ 41 w 105"/>
                <a:gd name="T7" fmla="*/ 13 h 36"/>
                <a:gd name="T8" fmla="*/ 59 w 105"/>
                <a:gd name="T9" fmla="*/ 6 h 36"/>
                <a:gd name="T10" fmla="*/ 76 w 105"/>
                <a:gd name="T11" fmla="*/ 1 h 36"/>
                <a:gd name="T12" fmla="*/ 91 w 105"/>
                <a:gd name="T13" fmla="*/ 0 h 36"/>
                <a:gd name="T14" fmla="*/ 101 w 105"/>
                <a:gd name="T15" fmla="*/ 3 h 36"/>
                <a:gd name="T16" fmla="*/ 105 w 105"/>
                <a:gd name="T17" fmla="*/ 8 h 36"/>
                <a:gd name="T18" fmla="*/ 103 w 105"/>
                <a:gd name="T19" fmla="*/ 14 h 36"/>
                <a:gd name="T20" fmla="*/ 92 w 105"/>
                <a:gd name="T21" fmla="*/ 20 h 36"/>
                <a:gd name="T22" fmla="*/ 79 w 105"/>
                <a:gd name="T23" fmla="*/ 24 h 36"/>
                <a:gd name="T24" fmla="*/ 62 w 105"/>
                <a:gd name="T25" fmla="*/ 28 h 36"/>
                <a:gd name="T26" fmla="*/ 43 w 105"/>
                <a:gd name="T27" fmla="*/ 31 h 36"/>
                <a:gd name="T28" fmla="*/ 26 w 105"/>
                <a:gd name="T29" fmla="*/ 34 h 36"/>
                <a:gd name="T30" fmla="*/ 12 w 105"/>
                <a:gd name="T31" fmla="*/ 35 h 36"/>
                <a:gd name="T32" fmla="*/ 0 w 105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36">
                  <a:moveTo>
                    <a:pt x="0" y="36"/>
                  </a:moveTo>
                  <a:lnTo>
                    <a:pt x="9" y="28"/>
                  </a:lnTo>
                  <a:lnTo>
                    <a:pt x="24" y="20"/>
                  </a:lnTo>
                  <a:lnTo>
                    <a:pt x="41" y="13"/>
                  </a:lnTo>
                  <a:lnTo>
                    <a:pt x="59" y="6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1" y="3"/>
                  </a:lnTo>
                  <a:lnTo>
                    <a:pt x="105" y="8"/>
                  </a:lnTo>
                  <a:lnTo>
                    <a:pt x="103" y="14"/>
                  </a:lnTo>
                  <a:lnTo>
                    <a:pt x="92" y="20"/>
                  </a:lnTo>
                  <a:lnTo>
                    <a:pt x="79" y="24"/>
                  </a:lnTo>
                  <a:lnTo>
                    <a:pt x="62" y="28"/>
                  </a:lnTo>
                  <a:lnTo>
                    <a:pt x="43" y="31"/>
                  </a:lnTo>
                  <a:lnTo>
                    <a:pt x="26" y="34"/>
                  </a:lnTo>
                  <a:lnTo>
                    <a:pt x="12" y="3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6" name="Freeform 94">
              <a:extLst>
                <a:ext uri="{FF2B5EF4-FFF2-40B4-BE49-F238E27FC236}">
                  <a16:creationId xmlns:a16="http://schemas.microsoft.com/office/drawing/2014/main" id="{64E6E48C-7376-55C5-DF21-4A92208ED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48"/>
              <a:ext cx="33" cy="19"/>
            </a:xfrm>
            <a:custGeom>
              <a:avLst/>
              <a:gdLst>
                <a:gd name="T0" fmla="*/ 0 w 97"/>
                <a:gd name="T1" fmla="*/ 59 h 59"/>
                <a:gd name="T2" fmla="*/ 9 w 97"/>
                <a:gd name="T3" fmla="*/ 50 h 59"/>
                <a:gd name="T4" fmla="*/ 21 w 97"/>
                <a:gd name="T5" fmla="*/ 39 h 59"/>
                <a:gd name="T6" fmla="*/ 37 w 97"/>
                <a:gd name="T7" fmla="*/ 28 h 59"/>
                <a:gd name="T8" fmla="*/ 53 w 97"/>
                <a:gd name="T9" fmla="*/ 18 h 59"/>
                <a:gd name="T10" fmla="*/ 68 w 97"/>
                <a:gd name="T11" fmla="*/ 9 h 59"/>
                <a:gd name="T12" fmla="*/ 81 w 97"/>
                <a:gd name="T13" fmla="*/ 3 h 59"/>
                <a:gd name="T14" fmla="*/ 92 w 97"/>
                <a:gd name="T15" fmla="*/ 0 h 59"/>
                <a:gd name="T16" fmla="*/ 97 w 97"/>
                <a:gd name="T17" fmla="*/ 3 h 59"/>
                <a:gd name="T18" fmla="*/ 97 w 97"/>
                <a:gd name="T19" fmla="*/ 9 h 59"/>
                <a:gd name="T20" fmla="*/ 89 w 97"/>
                <a:gd name="T21" fmla="*/ 17 h 59"/>
                <a:gd name="T22" fmla="*/ 79 w 97"/>
                <a:gd name="T23" fmla="*/ 25 h 59"/>
                <a:gd name="T24" fmla="*/ 63 w 97"/>
                <a:gd name="T25" fmla="*/ 34 h 59"/>
                <a:gd name="T26" fmla="*/ 47 w 97"/>
                <a:gd name="T27" fmla="*/ 43 h 59"/>
                <a:gd name="T28" fmla="*/ 30 w 97"/>
                <a:gd name="T29" fmla="*/ 50 h 59"/>
                <a:gd name="T30" fmla="*/ 13 w 97"/>
                <a:gd name="T31" fmla="*/ 56 h 59"/>
                <a:gd name="T32" fmla="*/ 0 w 97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59">
                  <a:moveTo>
                    <a:pt x="0" y="59"/>
                  </a:moveTo>
                  <a:lnTo>
                    <a:pt x="9" y="50"/>
                  </a:lnTo>
                  <a:lnTo>
                    <a:pt x="21" y="39"/>
                  </a:lnTo>
                  <a:lnTo>
                    <a:pt x="37" y="28"/>
                  </a:lnTo>
                  <a:lnTo>
                    <a:pt x="53" y="18"/>
                  </a:lnTo>
                  <a:lnTo>
                    <a:pt x="68" y="9"/>
                  </a:lnTo>
                  <a:lnTo>
                    <a:pt x="81" y="3"/>
                  </a:lnTo>
                  <a:lnTo>
                    <a:pt x="92" y="0"/>
                  </a:lnTo>
                  <a:lnTo>
                    <a:pt x="97" y="3"/>
                  </a:lnTo>
                  <a:lnTo>
                    <a:pt x="97" y="9"/>
                  </a:lnTo>
                  <a:lnTo>
                    <a:pt x="89" y="17"/>
                  </a:lnTo>
                  <a:lnTo>
                    <a:pt x="79" y="25"/>
                  </a:lnTo>
                  <a:lnTo>
                    <a:pt x="63" y="34"/>
                  </a:lnTo>
                  <a:lnTo>
                    <a:pt x="47" y="43"/>
                  </a:lnTo>
                  <a:lnTo>
                    <a:pt x="30" y="50"/>
                  </a:lnTo>
                  <a:lnTo>
                    <a:pt x="13" y="5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7" name="Freeform 95">
              <a:extLst>
                <a:ext uri="{FF2B5EF4-FFF2-40B4-BE49-F238E27FC236}">
                  <a16:creationId xmlns:a16="http://schemas.microsoft.com/office/drawing/2014/main" id="{3B0B6491-FABD-BF45-7CF4-6CFDFC34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31"/>
              <a:ext cx="28" cy="25"/>
            </a:xfrm>
            <a:custGeom>
              <a:avLst/>
              <a:gdLst>
                <a:gd name="T0" fmla="*/ 0 w 83"/>
                <a:gd name="T1" fmla="*/ 75 h 75"/>
                <a:gd name="T2" fmla="*/ 6 w 83"/>
                <a:gd name="T3" fmla="*/ 66 h 75"/>
                <a:gd name="T4" fmla="*/ 17 w 83"/>
                <a:gd name="T5" fmla="*/ 54 h 75"/>
                <a:gd name="T6" fmla="*/ 29 w 83"/>
                <a:gd name="T7" fmla="*/ 40 h 75"/>
                <a:gd name="T8" fmla="*/ 42 w 83"/>
                <a:gd name="T9" fmla="*/ 26 h 75"/>
                <a:gd name="T10" fmla="*/ 55 w 83"/>
                <a:gd name="T11" fmla="*/ 14 h 75"/>
                <a:gd name="T12" fmla="*/ 67 w 83"/>
                <a:gd name="T13" fmla="*/ 4 h 75"/>
                <a:gd name="T14" fmla="*/ 78 w 83"/>
                <a:gd name="T15" fmla="*/ 0 h 75"/>
                <a:gd name="T16" fmla="*/ 83 w 83"/>
                <a:gd name="T17" fmla="*/ 1 h 75"/>
                <a:gd name="T18" fmla="*/ 83 w 83"/>
                <a:gd name="T19" fmla="*/ 9 h 75"/>
                <a:gd name="T20" fmla="*/ 76 w 83"/>
                <a:gd name="T21" fmla="*/ 19 h 75"/>
                <a:gd name="T22" fmla="*/ 64 w 83"/>
                <a:gd name="T23" fmla="*/ 31 h 75"/>
                <a:gd name="T24" fmla="*/ 51 w 83"/>
                <a:gd name="T25" fmla="*/ 44 h 75"/>
                <a:gd name="T26" fmla="*/ 35 w 83"/>
                <a:gd name="T27" fmla="*/ 56 h 75"/>
                <a:gd name="T28" fmla="*/ 21 w 83"/>
                <a:gd name="T29" fmla="*/ 66 h 75"/>
                <a:gd name="T30" fmla="*/ 8 w 83"/>
                <a:gd name="T31" fmla="*/ 73 h 75"/>
                <a:gd name="T32" fmla="*/ 0 w 83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5">
                  <a:moveTo>
                    <a:pt x="0" y="75"/>
                  </a:moveTo>
                  <a:lnTo>
                    <a:pt x="6" y="66"/>
                  </a:lnTo>
                  <a:lnTo>
                    <a:pt x="17" y="54"/>
                  </a:lnTo>
                  <a:lnTo>
                    <a:pt x="29" y="40"/>
                  </a:lnTo>
                  <a:lnTo>
                    <a:pt x="42" y="26"/>
                  </a:lnTo>
                  <a:lnTo>
                    <a:pt x="55" y="14"/>
                  </a:lnTo>
                  <a:lnTo>
                    <a:pt x="67" y="4"/>
                  </a:lnTo>
                  <a:lnTo>
                    <a:pt x="78" y="0"/>
                  </a:lnTo>
                  <a:lnTo>
                    <a:pt x="83" y="1"/>
                  </a:lnTo>
                  <a:lnTo>
                    <a:pt x="83" y="9"/>
                  </a:lnTo>
                  <a:lnTo>
                    <a:pt x="76" y="19"/>
                  </a:lnTo>
                  <a:lnTo>
                    <a:pt x="64" y="31"/>
                  </a:lnTo>
                  <a:lnTo>
                    <a:pt x="51" y="44"/>
                  </a:lnTo>
                  <a:lnTo>
                    <a:pt x="35" y="56"/>
                  </a:lnTo>
                  <a:lnTo>
                    <a:pt x="21" y="66"/>
                  </a:lnTo>
                  <a:lnTo>
                    <a:pt x="8" y="73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8" name="Freeform 96">
              <a:extLst>
                <a:ext uri="{FF2B5EF4-FFF2-40B4-BE49-F238E27FC236}">
                  <a16:creationId xmlns:a16="http://schemas.microsoft.com/office/drawing/2014/main" id="{DA7DAE7F-E231-299B-F4C3-BDBDECEB5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23"/>
              <a:ext cx="26" cy="22"/>
            </a:xfrm>
            <a:custGeom>
              <a:avLst/>
              <a:gdLst>
                <a:gd name="T0" fmla="*/ 77 w 77"/>
                <a:gd name="T1" fmla="*/ 4 h 68"/>
                <a:gd name="T2" fmla="*/ 75 w 77"/>
                <a:gd name="T3" fmla="*/ 8 h 68"/>
                <a:gd name="T4" fmla="*/ 67 w 77"/>
                <a:gd name="T5" fmla="*/ 14 h 68"/>
                <a:gd name="T6" fmla="*/ 57 w 77"/>
                <a:gd name="T7" fmla="*/ 21 h 68"/>
                <a:gd name="T8" fmla="*/ 45 w 77"/>
                <a:gd name="T9" fmla="*/ 30 h 68"/>
                <a:gd name="T10" fmla="*/ 32 w 77"/>
                <a:gd name="T11" fmla="*/ 40 h 68"/>
                <a:gd name="T12" fmla="*/ 19 w 77"/>
                <a:gd name="T13" fmla="*/ 50 h 68"/>
                <a:gd name="T14" fmla="*/ 8 w 77"/>
                <a:gd name="T15" fmla="*/ 59 h 68"/>
                <a:gd name="T16" fmla="*/ 0 w 77"/>
                <a:gd name="T17" fmla="*/ 68 h 68"/>
                <a:gd name="T18" fmla="*/ 5 w 77"/>
                <a:gd name="T19" fmla="*/ 55 h 68"/>
                <a:gd name="T20" fmla="*/ 13 w 77"/>
                <a:gd name="T21" fmla="*/ 43 h 68"/>
                <a:gd name="T22" fmla="*/ 24 w 77"/>
                <a:gd name="T23" fmla="*/ 29 h 68"/>
                <a:gd name="T24" fmla="*/ 36 w 77"/>
                <a:gd name="T25" fmla="*/ 17 h 68"/>
                <a:gd name="T26" fmla="*/ 49 w 77"/>
                <a:gd name="T27" fmla="*/ 8 h 68"/>
                <a:gd name="T28" fmla="*/ 59 w 77"/>
                <a:gd name="T29" fmla="*/ 2 h 68"/>
                <a:gd name="T30" fmla="*/ 70 w 77"/>
                <a:gd name="T31" fmla="*/ 0 h 68"/>
                <a:gd name="T32" fmla="*/ 77 w 7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8">
                  <a:moveTo>
                    <a:pt x="77" y="4"/>
                  </a:moveTo>
                  <a:lnTo>
                    <a:pt x="75" y="8"/>
                  </a:lnTo>
                  <a:lnTo>
                    <a:pt x="67" y="14"/>
                  </a:lnTo>
                  <a:lnTo>
                    <a:pt x="57" y="21"/>
                  </a:lnTo>
                  <a:lnTo>
                    <a:pt x="45" y="30"/>
                  </a:lnTo>
                  <a:lnTo>
                    <a:pt x="32" y="40"/>
                  </a:lnTo>
                  <a:lnTo>
                    <a:pt x="19" y="50"/>
                  </a:lnTo>
                  <a:lnTo>
                    <a:pt x="8" y="59"/>
                  </a:lnTo>
                  <a:lnTo>
                    <a:pt x="0" y="68"/>
                  </a:lnTo>
                  <a:lnTo>
                    <a:pt x="5" y="55"/>
                  </a:lnTo>
                  <a:lnTo>
                    <a:pt x="13" y="43"/>
                  </a:lnTo>
                  <a:lnTo>
                    <a:pt x="24" y="29"/>
                  </a:lnTo>
                  <a:lnTo>
                    <a:pt x="36" y="17"/>
                  </a:lnTo>
                  <a:lnTo>
                    <a:pt x="49" y="8"/>
                  </a:lnTo>
                  <a:lnTo>
                    <a:pt x="59" y="2"/>
                  </a:lnTo>
                  <a:lnTo>
                    <a:pt x="70" y="0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09" name="Freeform 97">
              <a:extLst>
                <a:ext uri="{FF2B5EF4-FFF2-40B4-BE49-F238E27FC236}">
                  <a16:creationId xmlns:a16="http://schemas.microsoft.com/office/drawing/2014/main" id="{A14B4B09-FC03-0A2A-8CC3-7EA75696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7"/>
              <a:ext cx="31" cy="113"/>
            </a:xfrm>
            <a:custGeom>
              <a:avLst/>
              <a:gdLst>
                <a:gd name="T0" fmla="*/ 9 w 91"/>
                <a:gd name="T1" fmla="*/ 337 h 337"/>
                <a:gd name="T2" fmla="*/ 5 w 91"/>
                <a:gd name="T3" fmla="*/ 337 h 337"/>
                <a:gd name="T4" fmla="*/ 2 w 91"/>
                <a:gd name="T5" fmla="*/ 334 h 337"/>
                <a:gd name="T6" fmla="*/ 1 w 91"/>
                <a:gd name="T7" fmla="*/ 332 h 337"/>
                <a:gd name="T8" fmla="*/ 0 w 91"/>
                <a:gd name="T9" fmla="*/ 328 h 337"/>
                <a:gd name="T10" fmla="*/ 37 w 91"/>
                <a:gd name="T11" fmla="*/ 287 h 337"/>
                <a:gd name="T12" fmla="*/ 59 w 91"/>
                <a:gd name="T13" fmla="*/ 243 h 337"/>
                <a:gd name="T14" fmla="*/ 72 w 91"/>
                <a:gd name="T15" fmla="*/ 198 h 337"/>
                <a:gd name="T16" fmla="*/ 76 w 91"/>
                <a:gd name="T17" fmla="*/ 153 h 337"/>
                <a:gd name="T18" fmla="*/ 74 w 91"/>
                <a:gd name="T19" fmla="*/ 110 h 337"/>
                <a:gd name="T20" fmla="*/ 67 w 91"/>
                <a:gd name="T21" fmla="*/ 68 h 337"/>
                <a:gd name="T22" fmla="*/ 59 w 91"/>
                <a:gd name="T23" fmla="*/ 31 h 337"/>
                <a:gd name="T24" fmla="*/ 51 w 91"/>
                <a:gd name="T25" fmla="*/ 0 h 337"/>
                <a:gd name="T26" fmla="*/ 70 w 91"/>
                <a:gd name="T27" fmla="*/ 21 h 337"/>
                <a:gd name="T28" fmla="*/ 83 w 91"/>
                <a:gd name="T29" fmla="*/ 57 h 337"/>
                <a:gd name="T30" fmla="*/ 91 w 91"/>
                <a:gd name="T31" fmla="*/ 105 h 337"/>
                <a:gd name="T32" fmla="*/ 91 w 91"/>
                <a:gd name="T33" fmla="*/ 158 h 337"/>
                <a:gd name="T34" fmla="*/ 84 w 91"/>
                <a:gd name="T35" fmla="*/ 212 h 337"/>
                <a:gd name="T36" fmla="*/ 68 w 91"/>
                <a:gd name="T37" fmla="*/ 263 h 337"/>
                <a:gd name="T38" fmla="*/ 43 w 91"/>
                <a:gd name="T39" fmla="*/ 307 h 337"/>
                <a:gd name="T40" fmla="*/ 9 w 91"/>
                <a:gd name="T4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337">
                  <a:moveTo>
                    <a:pt x="9" y="337"/>
                  </a:moveTo>
                  <a:lnTo>
                    <a:pt x="5" y="337"/>
                  </a:lnTo>
                  <a:lnTo>
                    <a:pt x="2" y="334"/>
                  </a:lnTo>
                  <a:lnTo>
                    <a:pt x="1" y="332"/>
                  </a:lnTo>
                  <a:lnTo>
                    <a:pt x="0" y="328"/>
                  </a:lnTo>
                  <a:lnTo>
                    <a:pt x="37" y="287"/>
                  </a:lnTo>
                  <a:lnTo>
                    <a:pt x="59" y="243"/>
                  </a:lnTo>
                  <a:lnTo>
                    <a:pt x="72" y="198"/>
                  </a:lnTo>
                  <a:lnTo>
                    <a:pt x="76" y="153"/>
                  </a:lnTo>
                  <a:lnTo>
                    <a:pt x="74" y="110"/>
                  </a:lnTo>
                  <a:lnTo>
                    <a:pt x="67" y="68"/>
                  </a:lnTo>
                  <a:lnTo>
                    <a:pt x="59" y="31"/>
                  </a:lnTo>
                  <a:lnTo>
                    <a:pt x="51" y="0"/>
                  </a:lnTo>
                  <a:lnTo>
                    <a:pt x="70" y="21"/>
                  </a:lnTo>
                  <a:lnTo>
                    <a:pt x="83" y="57"/>
                  </a:lnTo>
                  <a:lnTo>
                    <a:pt x="91" y="105"/>
                  </a:lnTo>
                  <a:lnTo>
                    <a:pt x="91" y="158"/>
                  </a:lnTo>
                  <a:lnTo>
                    <a:pt x="84" y="212"/>
                  </a:lnTo>
                  <a:lnTo>
                    <a:pt x="68" y="263"/>
                  </a:lnTo>
                  <a:lnTo>
                    <a:pt x="43" y="307"/>
                  </a:lnTo>
                  <a:lnTo>
                    <a:pt x="9" y="3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0" name="Freeform 98">
              <a:extLst>
                <a:ext uri="{FF2B5EF4-FFF2-40B4-BE49-F238E27FC236}">
                  <a16:creationId xmlns:a16="http://schemas.microsoft.com/office/drawing/2014/main" id="{C4CE29F7-E0F3-3B9A-82E5-5D30D545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9"/>
              <a:ext cx="26" cy="14"/>
            </a:xfrm>
            <a:custGeom>
              <a:avLst/>
              <a:gdLst>
                <a:gd name="T0" fmla="*/ 77 w 77"/>
                <a:gd name="T1" fmla="*/ 43 h 43"/>
                <a:gd name="T2" fmla="*/ 69 w 77"/>
                <a:gd name="T3" fmla="*/ 35 h 43"/>
                <a:gd name="T4" fmla="*/ 58 w 77"/>
                <a:gd name="T5" fmla="*/ 26 h 43"/>
                <a:gd name="T6" fmla="*/ 46 w 77"/>
                <a:gd name="T7" fmla="*/ 18 h 43"/>
                <a:gd name="T8" fmla="*/ 34 w 77"/>
                <a:gd name="T9" fmla="*/ 11 h 43"/>
                <a:gd name="T10" fmla="*/ 23 w 77"/>
                <a:gd name="T11" fmla="*/ 5 h 43"/>
                <a:gd name="T12" fmla="*/ 12 w 77"/>
                <a:gd name="T13" fmla="*/ 1 h 43"/>
                <a:gd name="T14" fmla="*/ 4 w 77"/>
                <a:gd name="T15" fmla="*/ 0 h 43"/>
                <a:gd name="T16" fmla="*/ 0 w 77"/>
                <a:gd name="T17" fmla="*/ 2 h 43"/>
                <a:gd name="T18" fmla="*/ 2 w 77"/>
                <a:gd name="T19" fmla="*/ 6 h 43"/>
                <a:gd name="T20" fmla="*/ 7 w 77"/>
                <a:gd name="T21" fmla="*/ 10 h 43"/>
                <a:gd name="T22" fmla="*/ 16 w 77"/>
                <a:gd name="T23" fmla="*/ 13 h 43"/>
                <a:gd name="T24" fmla="*/ 27 w 77"/>
                <a:gd name="T25" fmla="*/ 18 h 43"/>
                <a:gd name="T26" fmla="*/ 40 w 77"/>
                <a:gd name="T27" fmla="*/ 23 h 43"/>
                <a:gd name="T28" fmla="*/ 53 w 77"/>
                <a:gd name="T29" fmla="*/ 30 h 43"/>
                <a:gd name="T30" fmla="*/ 66 w 77"/>
                <a:gd name="T31" fmla="*/ 36 h 43"/>
                <a:gd name="T32" fmla="*/ 77 w 77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3">
                  <a:moveTo>
                    <a:pt x="77" y="43"/>
                  </a:moveTo>
                  <a:lnTo>
                    <a:pt x="69" y="35"/>
                  </a:lnTo>
                  <a:lnTo>
                    <a:pt x="58" y="26"/>
                  </a:lnTo>
                  <a:lnTo>
                    <a:pt x="46" y="18"/>
                  </a:lnTo>
                  <a:lnTo>
                    <a:pt x="34" y="11"/>
                  </a:lnTo>
                  <a:lnTo>
                    <a:pt x="23" y="5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7" y="10"/>
                  </a:lnTo>
                  <a:lnTo>
                    <a:pt x="16" y="13"/>
                  </a:lnTo>
                  <a:lnTo>
                    <a:pt x="27" y="18"/>
                  </a:lnTo>
                  <a:lnTo>
                    <a:pt x="40" y="23"/>
                  </a:lnTo>
                  <a:lnTo>
                    <a:pt x="53" y="30"/>
                  </a:lnTo>
                  <a:lnTo>
                    <a:pt x="66" y="36"/>
                  </a:lnTo>
                  <a:lnTo>
                    <a:pt x="77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1" name="Freeform 99">
              <a:extLst>
                <a:ext uri="{FF2B5EF4-FFF2-40B4-BE49-F238E27FC236}">
                  <a16:creationId xmlns:a16="http://schemas.microsoft.com/office/drawing/2014/main" id="{6267E9BB-FF9F-3D2C-862E-24FC37DC6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2217"/>
              <a:ext cx="29" cy="16"/>
            </a:xfrm>
            <a:custGeom>
              <a:avLst/>
              <a:gdLst>
                <a:gd name="T0" fmla="*/ 0 w 84"/>
                <a:gd name="T1" fmla="*/ 1 h 50"/>
                <a:gd name="T2" fmla="*/ 4 w 84"/>
                <a:gd name="T3" fmla="*/ 0 h 50"/>
                <a:gd name="T4" fmla="*/ 12 w 84"/>
                <a:gd name="T5" fmla="*/ 1 h 50"/>
                <a:gd name="T6" fmla="*/ 22 w 84"/>
                <a:gd name="T7" fmla="*/ 5 h 50"/>
                <a:gd name="T8" fmla="*/ 35 w 84"/>
                <a:gd name="T9" fmla="*/ 11 h 50"/>
                <a:gd name="T10" fmla="*/ 50 w 84"/>
                <a:gd name="T11" fmla="*/ 19 h 50"/>
                <a:gd name="T12" fmla="*/ 63 w 84"/>
                <a:gd name="T13" fmla="*/ 27 h 50"/>
                <a:gd name="T14" fmla="*/ 75 w 84"/>
                <a:gd name="T15" fmla="*/ 39 h 50"/>
                <a:gd name="T16" fmla="*/ 84 w 84"/>
                <a:gd name="T17" fmla="*/ 50 h 50"/>
                <a:gd name="T18" fmla="*/ 74 w 84"/>
                <a:gd name="T19" fmla="*/ 44 h 50"/>
                <a:gd name="T20" fmla="*/ 60 w 84"/>
                <a:gd name="T21" fmla="*/ 37 h 50"/>
                <a:gd name="T22" fmla="*/ 46 w 84"/>
                <a:gd name="T23" fmla="*/ 30 h 50"/>
                <a:gd name="T24" fmla="*/ 33 w 84"/>
                <a:gd name="T25" fmla="*/ 24 h 50"/>
                <a:gd name="T26" fmla="*/ 20 w 84"/>
                <a:gd name="T27" fmla="*/ 16 h 50"/>
                <a:gd name="T28" fmla="*/ 9 w 84"/>
                <a:gd name="T29" fmla="*/ 10 h 50"/>
                <a:gd name="T30" fmla="*/ 1 w 84"/>
                <a:gd name="T31" fmla="*/ 5 h 50"/>
                <a:gd name="T32" fmla="*/ 0 w 84"/>
                <a:gd name="T3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50">
                  <a:moveTo>
                    <a:pt x="0" y="1"/>
                  </a:moveTo>
                  <a:lnTo>
                    <a:pt x="4" y="0"/>
                  </a:lnTo>
                  <a:lnTo>
                    <a:pt x="12" y="1"/>
                  </a:lnTo>
                  <a:lnTo>
                    <a:pt x="22" y="5"/>
                  </a:lnTo>
                  <a:lnTo>
                    <a:pt x="35" y="11"/>
                  </a:lnTo>
                  <a:lnTo>
                    <a:pt x="50" y="19"/>
                  </a:lnTo>
                  <a:lnTo>
                    <a:pt x="63" y="27"/>
                  </a:lnTo>
                  <a:lnTo>
                    <a:pt x="75" y="39"/>
                  </a:lnTo>
                  <a:lnTo>
                    <a:pt x="84" y="50"/>
                  </a:lnTo>
                  <a:lnTo>
                    <a:pt x="74" y="44"/>
                  </a:lnTo>
                  <a:lnTo>
                    <a:pt x="60" y="37"/>
                  </a:lnTo>
                  <a:lnTo>
                    <a:pt x="46" y="30"/>
                  </a:lnTo>
                  <a:lnTo>
                    <a:pt x="33" y="24"/>
                  </a:lnTo>
                  <a:lnTo>
                    <a:pt x="20" y="16"/>
                  </a:lnTo>
                  <a:lnTo>
                    <a:pt x="9" y="10"/>
                  </a:lnTo>
                  <a:lnTo>
                    <a:pt x="1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2" name="Freeform 100">
              <a:extLst>
                <a:ext uri="{FF2B5EF4-FFF2-40B4-BE49-F238E27FC236}">
                  <a16:creationId xmlns:a16="http://schemas.microsoft.com/office/drawing/2014/main" id="{578B698A-A951-9DD4-3D2B-EDA8034C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233"/>
              <a:ext cx="37" cy="23"/>
            </a:xfrm>
            <a:custGeom>
              <a:avLst/>
              <a:gdLst>
                <a:gd name="T0" fmla="*/ 0 w 110"/>
                <a:gd name="T1" fmla="*/ 1 h 69"/>
                <a:gd name="T2" fmla="*/ 6 w 110"/>
                <a:gd name="T3" fmla="*/ 0 h 69"/>
                <a:gd name="T4" fmla="*/ 18 w 110"/>
                <a:gd name="T5" fmla="*/ 2 h 69"/>
                <a:gd name="T6" fmla="*/ 33 w 110"/>
                <a:gd name="T7" fmla="*/ 9 h 69"/>
                <a:gd name="T8" fmla="*/ 50 w 110"/>
                <a:gd name="T9" fmla="*/ 17 h 69"/>
                <a:gd name="T10" fmla="*/ 69 w 110"/>
                <a:gd name="T11" fmla="*/ 29 h 69"/>
                <a:gd name="T12" fmla="*/ 86 w 110"/>
                <a:gd name="T13" fmla="*/ 42 h 69"/>
                <a:gd name="T14" fmla="*/ 101 w 110"/>
                <a:gd name="T15" fmla="*/ 55 h 69"/>
                <a:gd name="T16" fmla="*/ 110 w 110"/>
                <a:gd name="T17" fmla="*/ 69 h 69"/>
                <a:gd name="T18" fmla="*/ 101 w 110"/>
                <a:gd name="T19" fmla="*/ 62 h 69"/>
                <a:gd name="T20" fmla="*/ 86 w 110"/>
                <a:gd name="T21" fmla="*/ 55 h 69"/>
                <a:gd name="T22" fmla="*/ 68 w 110"/>
                <a:gd name="T23" fmla="*/ 45 h 69"/>
                <a:gd name="T24" fmla="*/ 48 w 110"/>
                <a:gd name="T25" fmla="*/ 35 h 69"/>
                <a:gd name="T26" fmla="*/ 28 w 110"/>
                <a:gd name="T27" fmla="*/ 24 h 69"/>
                <a:gd name="T28" fmla="*/ 12 w 110"/>
                <a:gd name="T29" fmla="*/ 15 h 69"/>
                <a:gd name="T30" fmla="*/ 3 w 110"/>
                <a:gd name="T31" fmla="*/ 6 h 69"/>
                <a:gd name="T32" fmla="*/ 0 w 110"/>
                <a:gd name="T33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69">
                  <a:moveTo>
                    <a:pt x="0" y="1"/>
                  </a:moveTo>
                  <a:lnTo>
                    <a:pt x="6" y="0"/>
                  </a:lnTo>
                  <a:lnTo>
                    <a:pt x="18" y="2"/>
                  </a:lnTo>
                  <a:lnTo>
                    <a:pt x="33" y="9"/>
                  </a:lnTo>
                  <a:lnTo>
                    <a:pt x="50" y="17"/>
                  </a:lnTo>
                  <a:lnTo>
                    <a:pt x="69" y="29"/>
                  </a:lnTo>
                  <a:lnTo>
                    <a:pt x="86" y="42"/>
                  </a:lnTo>
                  <a:lnTo>
                    <a:pt x="101" y="55"/>
                  </a:lnTo>
                  <a:lnTo>
                    <a:pt x="110" y="69"/>
                  </a:lnTo>
                  <a:lnTo>
                    <a:pt x="101" y="62"/>
                  </a:lnTo>
                  <a:lnTo>
                    <a:pt x="86" y="55"/>
                  </a:lnTo>
                  <a:lnTo>
                    <a:pt x="68" y="45"/>
                  </a:lnTo>
                  <a:lnTo>
                    <a:pt x="48" y="35"/>
                  </a:lnTo>
                  <a:lnTo>
                    <a:pt x="28" y="24"/>
                  </a:lnTo>
                  <a:lnTo>
                    <a:pt x="12" y="15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3" name="Freeform 101">
              <a:extLst>
                <a:ext uri="{FF2B5EF4-FFF2-40B4-BE49-F238E27FC236}">
                  <a16:creationId xmlns:a16="http://schemas.microsoft.com/office/drawing/2014/main" id="{85B5EC6A-3507-8AD1-6BE8-1C0F34EC5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252"/>
              <a:ext cx="41" cy="24"/>
            </a:xfrm>
            <a:custGeom>
              <a:avLst/>
              <a:gdLst>
                <a:gd name="T0" fmla="*/ 0 w 120"/>
                <a:gd name="T1" fmla="*/ 1 h 74"/>
                <a:gd name="T2" fmla="*/ 7 w 120"/>
                <a:gd name="T3" fmla="*/ 0 h 74"/>
                <a:gd name="T4" fmla="*/ 20 w 120"/>
                <a:gd name="T5" fmla="*/ 4 h 74"/>
                <a:gd name="T6" fmla="*/ 39 w 120"/>
                <a:gd name="T7" fmla="*/ 11 h 74"/>
                <a:gd name="T8" fmla="*/ 58 w 120"/>
                <a:gd name="T9" fmla="*/ 22 h 74"/>
                <a:gd name="T10" fmla="*/ 79 w 120"/>
                <a:gd name="T11" fmla="*/ 35 h 74"/>
                <a:gd name="T12" fmla="*/ 98 w 120"/>
                <a:gd name="T13" fmla="*/ 49 h 74"/>
                <a:gd name="T14" fmla="*/ 112 w 120"/>
                <a:gd name="T15" fmla="*/ 61 h 74"/>
                <a:gd name="T16" fmla="*/ 120 w 120"/>
                <a:gd name="T17" fmla="*/ 74 h 74"/>
                <a:gd name="T18" fmla="*/ 111 w 120"/>
                <a:gd name="T19" fmla="*/ 69 h 74"/>
                <a:gd name="T20" fmla="*/ 95 w 120"/>
                <a:gd name="T21" fmla="*/ 61 h 74"/>
                <a:gd name="T22" fmla="*/ 75 w 120"/>
                <a:gd name="T23" fmla="*/ 50 h 74"/>
                <a:gd name="T24" fmla="*/ 53 w 120"/>
                <a:gd name="T25" fmla="*/ 37 h 74"/>
                <a:gd name="T26" fmla="*/ 33 w 120"/>
                <a:gd name="T27" fmla="*/ 26 h 74"/>
                <a:gd name="T28" fmla="*/ 15 w 120"/>
                <a:gd name="T29" fmla="*/ 15 h 74"/>
                <a:gd name="T30" fmla="*/ 4 w 120"/>
                <a:gd name="T31" fmla="*/ 6 h 74"/>
                <a:gd name="T32" fmla="*/ 0 w 120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74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9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8" y="49"/>
                  </a:lnTo>
                  <a:lnTo>
                    <a:pt x="112" y="61"/>
                  </a:lnTo>
                  <a:lnTo>
                    <a:pt x="120" y="74"/>
                  </a:lnTo>
                  <a:lnTo>
                    <a:pt x="111" y="69"/>
                  </a:lnTo>
                  <a:lnTo>
                    <a:pt x="95" y="61"/>
                  </a:lnTo>
                  <a:lnTo>
                    <a:pt x="75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4" name="Freeform 102">
              <a:extLst>
                <a:ext uri="{FF2B5EF4-FFF2-40B4-BE49-F238E27FC236}">
                  <a16:creationId xmlns:a16="http://schemas.microsoft.com/office/drawing/2014/main" id="{465C9624-A950-D9AC-1B7C-A610B559A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" y="2264"/>
              <a:ext cx="34" cy="26"/>
            </a:xfrm>
            <a:custGeom>
              <a:avLst/>
              <a:gdLst>
                <a:gd name="T0" fmla="*/ 0 w 97"/>
                <a:gd name="T1" fmla="*/ 0 h 79"/>
                <a:gd name="T2" fmla="*/ 5 w 97"/>
                <a:gd name="T3" fmla="*/ 0 h 79"/>
                <a:gd name="T4" fmla="*/ 17 w 97"/>
                <a:gd name="T5" fmla="*/ 6 h 79"/>
                <a:gd name="T6" fmla="*/ 31 w 97"/>
                <a:gd name="T7" fmla="*/ 16 h 79"/>
                <a:gd name="T8" fmla="*/ 49 w 97"/>
                <a:gd name="T9" fmla="*/ 28 h 79"/>
                <a:gd name="T10" fmla="*/ 66 w 97"/>
                <a:gd name="T11" fmla="*/ 43 h 79"/>
                <a:gd name="T12" fmla="*/ 81 w 97"/>
                <a:gd name="T13" fmla="*/ 56 h 79"/>
                <a:gd name="T14" fmla="*/ 92 w 97"/>
                <a:gd name="T15" fmla="*/ 69 h 79"/>
                <a:gd name="T16" fmla="*/ 97 w 97"/>
                <a:gd name="T17" fmla="*/ 79 h 79"/>
                <a:gd name="T18" fmla="*/ 88 w 97"/>
                <a:gd name="T19" fmla="*/ 73 h 79"/>
                <a:gd name="T20" fmla="*/ 74 w 97"/>
                <a:gd name="T21" fmla="*/ 63 h 79"/>
                <a:gd name="T22" fmla="*/ 56 w 97"/>
                <a:gd name="T23" fmla="*/ 51 h 79"/>
                <a:gd name="T24" fmla="*/ 39 w 97"/>
                <a:gd name="T25" fmla="*/ 39 h 79"/>
                <a:gd name="T26" fmla="*/ 22 w 97"/>
                <a:gd name="T27" fmla="*/ 26 h 79"/>
                <a:gd name="T28" fmla="*/ 9 w 97"/>
                <a:gd name="T29" fmla="*/ 15 h 79"/>
                <a:gd name="T30" fmla="*/ 1 w 97"/>
                <a:gd name="T31" fmla="*/ 6 h 79"/>
                <a:gd name="T32" fmla="*/ 0 w 97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79">
                  <a:moveTo>
                    <a:pt x="0" y="0"/>
                  </a:moveTo>
                  <a:lnTo>
                    <a:pt x="5" y="0"/>
                  </a:lnTo>
                  <a:lnTo>
                    <a:pt x="17" y="6"/>
                  </a:lnTo>
                  <a:lnTo>
                    <a:pt x="31" y="16"/>
                  </a:lnTo>
                  <a:lnTo>
                    <a:pt x="49" y="28"/>
                  </a:lnTo>
                  <a:lnTo>
                    <a:pt x="66" y="43"/>
                  </a:lnTo>
                  <a:lnTo>
                    <a:pt x="81" y="56"/>
                  </a:lnTo>
                  <a:lnTo>
                    <a:pt x="92" y="69"/>
                  </a:lnTo>
                  <a:lnTo>
                    <a:pt x="97" y="79"/>
                  </a:lnTo>
                  <a:lnTo>
                    <a:pt x="88" y="73"/>
                  </a:lnTo>
                  <a:lnTo>
                    <a:pt x="74" y="63"/>
                  </a:lnTo>
                  <a:lnTo>
                    <a:pt x="56" y="51"/>
                  </a:lnTo>
                  <a:lnTo>
                    <a:pt x="39" y="39"/>
                  </a:lnTo>
                  <a:lnTo>
                    <a:pt x="22" y="26"/>
                  </a:lnTo>
                  <a:lnTo>
                    <a:pt x="9" y="15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5" name="Freeform 103">
              <a:extLst>
                <a:ext uri="{FF2B5EF4-FFF2-40B4-BE49-F238E27FC236}">
                  <a16:creationId xmlns:a16="http://schemas.microsoft.com/office/drawing/2014/main" id="{DF35471C-4677-9D21-CCB7-9B3F1CC02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78"/>
              <a:ext cx="28" cy="22"/>
            </a:xfrm>
            <a:custGeom>
              <a:avLst/>
              <a:gdLst>
                <a:gd name="T0" fmla="*/ 0 w 81"/>
                <a:gd name="T1" fmla="*/ 0 h 67"/>
                <a:gd name="T2" fmla="*/ 6 w 81"/>
                <a:gd name="T3" fmla="*/ 0 h 67"/>
                <a:gd name="T4" fmla="*/ 15 w 81"/>
                <a:gd name="T5" fmla="*/ 2 h 67"/>
                <a:gd name="T6" fmla="*/ 28 w 81"/>
                <a:gd name="T7" fmla="*/ 10 h 67"/>
                <a:gd name="T8" fmla="*/ 41 w 81"/>
                <a:gd name="T9" fmla="*/ 18 h 67"/>
                <a:gd name="T10" fmla="*/ 54 w 81"/>
                <a:gd name="T11" fmla="*/ 28 h 67"/>
                <a:gd name="T12" fmla="*/ 66 w 81"/>
                <a:gd name="T13" fmla="*/ 41 h 67"/>
                <a:gd name="T14" fmla="*/ 76 w 81"/>
                <a:gd name="T15" fmla="*/ 53 h 67"/>
                <a:gd name="T16" fmla="*/ 81 w 81"/>
                <a:gd name="T17" fmla="*/ 67 h 67"/>
                <a:gd name="T18" fmla="*/ 73 w 81"/>
                <a:gd name="T19" fmla="*/ 59 h 67"/>
                <a:gd name="T20" fmla="*/ 61 w 81"/>
                <a:gd name="T21" fmla="*/ 51 h 67"/>
                <a:gd name="T22" fmla="*/ 47 w 81"/>
                <a:gd name="T23" fmla="*/ 41 h 67"/>
                <a:gd name="T24" fmla="*/ 32 w 81"/>
                <a:gd name="T25" fmla="*/ 30 h 67"/>
                <a:gd name="T26" fmla="*/ 19 w 81"/>
                <a:gd name="T27" fmla="*/ 20 h 67"/>
                <a:gd name="T28" fmla="*/ 8 w 81"/>
                <a:gd name="T29" fmla="*/ 11 h 67"/>
                <a:gd name="T30" fmla="*/ 2 w 81"/>
                <a:gd name="T31" fmla="*/ 5 h 67"/>
                <a:gd name="T32" fmla="*/ 0 w 81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67">
                  <a:moveTo>
                    <a:pt x="0" y="0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10"/>
                  </a:lnTo>
                  <a:lnTo>
                    <a:pt x="41" y="18"/>
                  </a:lnTo>
                  <a:lnTo>
                    <a:pt x="54" y="28"/>
                  </a:lnTo>
                  <a:lnTo>
                    <a:pt x="66" y="41"/>
                  </a:lnTo>
                  <a:lnTo>
                    <a:pt x="76" y="53"/>
                  </a:lnTo>
                  <a:lnTo>
                    <a:pt x="81" y="67"/>
                  </a:lnTo>
                  <a:lnTo>
                    <a:pt x="73" y="59"/>
                  </a:lnTo>
                  <a:lnTo>
                    <a:pt x="61" y="51"/>
                  </a:lnTo>
                  <a:lnTo>
                    <a:pt x="47" y="41"/>
                  </a:lnTo>
                  <a:lnTo>
                    <a:pt x="32" y="30"/>
                  </a:lnTo>
                  <a:lnTo>
                    <a:pt x="19" y="20"/>
                  </a:lnTo>
                  <a:lnTo>
                    <a:pt x="8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6" name="Freeform 104">
              <a:extLst>
                <a:ext uri="{FF2B5EF4-FFF2-40B4-BE49-F238E27FC236}">
                  <a16:creationId xmlns:a16="http://schemas.microsoft.com/office/drawing/2014/main" id="{346E536D-7D8A-C24F-DC03-B7EA7A65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91"/>
              <a:ext cx="20" cy="20"/>
            </a:xfrm>
            <a:custGeom>
              <a:avLst/>
              <a:gdLst>
                <a:gd name="T0" fmla="*/ 0 w 57"/>
                <a:gd name="T1" fmla="*/ 0 h 57"/>
                <a:gd name="T2" fmla="*/ 4 w 57"/>
                <a:gd name="T3" fmla="*/ 0 h 57"/>
                <a:gd name="T4" fmla="*/ 12 w 57"/>
                <a:gd name="T5" fmla="*/ 4 h 57"/>
                <a:gd name="T6" fmla="*/ 23 w 57"/>
                <a:gd name="T7" fmla="*/ 11 h 57"/>
                <a:gd name="T8" fmla="*/ 33 w 57"/>
                <a:gd name="T9" fmla="*/ 20 h 57"/>
                <a:gd name="T10" fmla="*/ 43 w 57"/>
                <a:gd name="T11" fmla="*/ 31 h 57"/>
                <a:gd name="T12" fmla="*/ 51 w 57"/>
                <a:gd name="T13" fmla="*/ 41 h 57"/>
                <a:gd name="T14" fmla="*/ 56 w 57"/>
                <a:gd name="T15" fmla="*/ 51 h 57"/>
                <a:gd name="T16" fmla="*/ 57 w 57"/>
                <a:gd name="T17" fmla="*/ 57 h 57"/>
                <a:gd name="T18" fmla="*/ 52 w 57"/>
                <a:gd name="T19" fmla="*/ 51 h 57"/>
                <a:gd name="T20" fmla="*/ 43 w 57"/>
                <a:gd name="T21" fmla="*/ 43 h 57"/>
                <a:gd name="T22" fmla="*/ 33 w 57"/>
                <a:gd name="T23" fmla="*/ 36 h 57"/>
                <a:gd name="T24" fmla="*/ 24 w 57"/>
                <a:gd name="T25" fmla="*/ 27 h 57"/>
                <a:gd name="T26" fmla="*/ 15 w 57"/>
                <a:gd name="T27" fmla="*/ 18 h 57"/>
                <a:gd name="T28" fmla="*/ 7 w 57"/>
                <a:gd name="T29" fmla="*/ 11 h 57"/>
                <a:gd name="T30" fmla="*/ 2 w 57"/>
                <a:gd name="T31" fmla="*/ 5 h 57"/>
                <a:gd name="T32" fmla="*/ 0 w 57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4" y="0"/>
                  </a:lnTo>
                  <a:lnTo>
                    <a:pt x="12" y="4"/>
                  </a:lnTo>
                  <a:lnTo>
                    <a:pt x="23" y="11"/>
                  </a:lnTo>
                  <a:lnTo>
                    <a:pt x="33" y="20"/>
                  </a:lnTo>
                  <a:lnTo>
                    <a:pt x="43" y="31"/>
                  </a:lnTo>
                  <a:lnTo>
                    <a:pt x="51" y="41"/>
                  </a:lnTo>
                  <a:lnTo>
                    <a:pt x="56" y="51"/>
                  </a:lnTo>
                  <a:lnTo>
                    <a:pt x="57" y="57"/>
                  </a:lnTo>
                  <a:lnTo>
                    <a:pt x="52" y="51"/>
                  </a:lnTo>
                  <a:lnTo>
                    <a:pt x="43" y="43"/>
                  </a:lnTo>
                  <a:lnTo>
                    <a:pt x="33" y="36"/>
                  </a:lnTo>
                  <a:lnTo>
                    <a:pt x="24" y="27"/>
                  </a:lnTo>
                  <a:lnTo>
                    <a:pt x="15" y="18"/>
                  </a:lnTo>
                  <a:lnTo>
                    <a:pt x="7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7" name="Freeform 105">
              <a:extLst>
                <a:ext uri="{FF2B5EF4-FFF2-40B4-BE49-F238E27FC236}">
                  <a16:creationId xmlns:a16="http://schemas.microsoft.com/office/drawing/2014/main" id="{9C001989-3872-30BA-E717-1AE4DF82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304"/>
              <a:ext cx="13" cy="13"/>
            </a:xfrm>
            <a:custGeom>
              <a:avLst/>
              <a:gdLst>
                <a:gd name="T0" fmla="*/ 3 w 40"/>
                <a:gd name="T1" fmla="*/ 0 h 39"/>
                <a:gd name="T2" fmla="*/ 7 w 40"/>
                <a:gd name="T3" fmla="*/ 0 h 39"/>
                <a:gd name="T4" fmla="*/ 12 w 40"/>
                <a:gd name="T5" fmla="*/ 3 h 39"/>
                <a:gd name="T6" fmla="*/ 20 w 40"/>
                <a:gd name="T7" fmla="*/ 6 h 39"/>
                <a:gd name="T8" fmla="*/ 27 w 40"/>
                <a:gd name="T9" fmla="*/ 13 h 39"/>
                <a:gd name="T10" fmla="*/ 33 w 40"/>
                <a:gd name="T11" fmla="*/ 19 h 39"/>
                <a:gd name="T12" fmla="*/ 37 w 40"/>
                <a:gd name="T13" fmla="*/ 26 h 39"/>
                <a:gd name="T14" fmla="*/ 40 w 40"/>
                <a:gd name="T15" fmla="*/ 33 h 39"/>
                <a:gd name="T16" fmla="*/ 39 w 40"/>
                <a:gd name="T17" fmla="*/ 39 h 39"/>
                <a:gd name="T18" fmla="*/ 36 w 40"/>
                <a:gd name="T19" fmla="*/ 31 h 39"/>
                <a:gd name="T20" fmla="*/ 31 w 40"/>
                <a:gd name="T21" fmla="*/ 25 h 39"/>
                <a:gd name="T22" fmla="*/ 23 w 40"/>
                <a:gd name="T23" fmla="*/ 19 h 39"/>
                <a:gd name="T24" fmla="*/ 15 w 40"/>
                <a:gd name="T25" fmla="*/ 14 h 39"/>
                <a:gd name="T26" fmla="*/ 8 w 40"/>
                <a:gd name="T27" fmla="*/ 10 h 39"/>
                <a:gd name="T28" fmla="*/ 3 w 40"/>
                <a:gd name="T29" fmla="*/ 6 h 39"/>
                <a:gd name="T30" fmla="*/ 0 w 40"/>
                <a:gd name="T31" fmla="*/ 3 h 39"/>
                <a:gd name="T32" fmla="*/ 3 w 40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9">
                  <a:moveTo>
                    <a:pt x="3" y="0"/>
                  </a:moveTo>
                  <a:lnTo>
                    <a:pt x="7" y="0"/>
                  </a:lnTo>
                  <a:lnTo>
                    <a:pt x="12" y="3"/>
                  </a:lnTo>
                  <a:lnTo>
                    <a:pt x="20" y="6"/>
                  </a:lnTo>
                  <a:lnTo>
                    <a:pt x="27" y="13"/>
                  </a:lnTo>
                  <a:lnTo>
                    <a:pt x="33" y="19"/>
                  </a:lnTo>
                  <a:lnTo>
                    <a:pt x="37" y="26"/>
                  </a:lnTo>
                  <a:lnTo>
                    <a:pt x="40" y="33"/>
                  </a:lnTo>
                  <a:lnTo>
                    <a:pt x="39" y="39"/>
                  </a:lnTo>
                  <a:lnTo>
                    <a:pt x="36" y="31"/>
                  </a:lnTo>
                  <a:lnTo>
                    <a:pt x="31" y="25"/>
                  </a:lnTo>
                  <a:lnTo>
                    <a:pt x="23" y="19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8" name="Freeform 106">
              <a:extLst>
                <a:ext uri="{FF2B5EF4-FFF2-40B4-BE49-F238E27FC236}">
                  <a16:creationId xmlns:a16="http://schemas.microsoft.com/office/drawing/2014/main" id="{3C2E41D8-0E94-6565-057B-037442A7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2200"/>
              <a:ext cx="17" cy="14"/>
            </a:xfrm>
            <a:custGeom>
              <a:avLst/>
              <a:gdLst>
                <a:gd name="T0" fmla="*/ 48 w 48"/>
                <a:gd name="T1" fmla="*/ 44 h 44"/>
                <a:gd name="T2" fmla="*/ 44 w 48"/>
                <a:gd name="T3" fmla="*/ 41 h 44"/>
                <a:gd name="T4" fmla="*/ 37 w 48"/>
                <a:gd name="T5" fmla="*/ 38 h 44"/>
                <a:gd name="T6" fmla="*/ 27 w 48"/>
                <a:gd name="T7" fmla="*/ 31 h 44"/>
                <a:gd name="T8" fmla="*/ 18 w 48"/>
                <a:gd name="T9" fmla="*/ 25 h 44"/>
                <a:gd name="T10" fmla="*/ 9 w 48"/>
                <a:gd name="T11" fmla="*/ 18 h 44"/>
                <a:gd name="T12" fmla="*/ 2 w 48"/>
                <a:gd name="T13" fmla="*/ 11 h 44"/>
                <a:gd name="T14" fmla="*/ 0 w 48"/>
                <a:gd name="T15" fmla="*/ 6 h 44"/>
                <a:gd name="T16" fmla="*/ 1 w 48"/>
                <a:gd name="T17" fmla="*/ 1 h 44"/>
                <a:gd name="T18" fmla="*/ 6 w 48"/>
                <a:gd name="T19" fmla="*/ 0 h 44"/>
                <a:gd name="T20" fmla="*/ 12 w 48"/>
                <a:gd name="T21" fmla="*/ 3 h 44"/>
                <a:gd name="T22" fmla="*/ 18 w 48"/>
                <a:gd name="T23" fmla="*/ 8 h 44"/>
                <a:gd name="T24" fmla="*/ 26 w 48"/>
                <a:gd name="T25" fmla="*/ 15 h 44"/>
                <a:gd name="T26" fmla="*/ 33 w 48"/>
                <a:gd name="T27" fmla="*/ 24 h 44"/>
                <a:gd name="T28" fmla="*/ 39 w 48"/>
                <a:gd name="T29" fmla="*/ 33 h 44"/>
                <a:gd name="T30" fmla="*/ 44 w 48"/>
                <a:gd name="T31" fmla="*/ 39 h 44"/>
                <a:gd name="T32" fmla="*/ 48 w 48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4">
                  <a:moveTo>
                    <a:pt x="48" y="44"/>
                  </a:moveTo>
                  <a:lnTo>
                    <a:pt x="44" y="41"/>
                  </a:lnTo>
                  <a:lnTo>
                    <a:pt x="37" y="38"/>
                  </a:lnTo>
                  <a:lnTo>
                    <a:pt x="27" y="31"/>
                  </a:lnTo>
                  <a:lnTo>
                    <a:pt x="18" y="25"/>
                  </a:lnTo>
                  <a:lnTo>
                    <a:pt x="9" y="18"/>
                  </a:lnTo>
                  <a:lnTo>
                    <a:pt x="2" y="11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0"/>
                  </a:lnTo>
                  <a:lnTo>
                    <a:pt x="12" y="3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33" y="24"/>
                  </a:lnTo>
                  <a:lnTo>
                    <a:pt x="39" y="33"/>
                  </a:lnTo>
                  <a:lnTo>
                    <a:pt x="44" y="39"/>
                  </a:lnTo>
                  <a:lnTo>
                    <a:pt x="48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19" name="Freeform 107">
              <a:extLst>
                <a:ext uri="{FF2B5EF4-FFF2-40B4-BE49-F238E27FC236}">
                  <a16:creationId xmlns:a16="http://schemas.microsoft.com/office/drawing/2014/main" id="{2826D960-BA02-4D9C-ED9D-40DE4729F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199"/>
              <a:ext cx="8" cy="16"/>
            </a:xfrm>
            <a:custGeom>
              <a:avLst/>
              <a:gdLst>
                <a:gd name="T0" fmla="*/ 0 w 25"/>
                <a:gd name="T1" fmla="*/ 50 h 50"/>
                <a:gd name="T2" fmla="*/ 6 w 25"/>
                <a:gd name="T3" fmla="*/ 40 h 50"/>
                <a:gd name="T4" fmla="*/ 17 w 25"/>
                <a:gd name="T5" fmla="*/ 25 h 50"/>
                <a:gd name="T6" fmla="*/ 25 w 25"/>
                <a:gd name="T7" fmla="*/ 10 h 50"/>
                <a:gd name="T8" fmla="*/ 23 w 25"/>
                <a:gd name="T9" fmla="*/ 0 h 50"/>
                <a:gd name="T10" fmla="*/ 16 w 25"/>
                <a:gd name="T11" fmla="*/ 3 h 50"/>
                <a:gd name="T12" fmla="*/ 9 w 25"/>
                <a:gd name="T13" fmla="*/ 18 h 50"/>
                <a:gd name="T14" fmla="*/ 4 w 25"/>
                <a:gd name="T15" fmla="*/ 37 h 50"/>
                <a:gd name="T16" fmla="*/ 0 w 2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0">
                  <a:moveTo>
                    <a:pt x="0" y="50"/>
                  </a:moveTo>
                  <a:lnTo>
                    <a:pt x="6" y="40"/>
                  </a:lnTo>
                  <a:lnTo>
                    <a:pt x="17" y="25"/>
                  </a:lnTo>
                  <a:lnTo>
                    <a:pt x="25" y="10"/>
                  </a:lnTo>
                  <a:lnTo>
                    <a:pt x="23" y="0"/>
                  </a:lnTo>
                  <a:lnTo>
                    <a:pt x="16" y="3"/>
                  </a:lnTo>
                  <a:lnTo>
                    <a:pt x="9" y="18"/>
                  </a:lnTo>
                  <a:lnTo>
                    <a:pt x="4" y="37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0" name="Freeform 108">
              <a:extLst>
                <a:ext uri="{FF2B5EF4-FFF2-40B4-BE49-F238E27FC236}">
                  <a16:creationId xmlns:a16="http://schemas.microsoft.com/office/drawing/2014/main" id="{E12A8733-E05E-2ED5-03AC-B7B3B8BB9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192"/>
              <a:ext cx="5" cy="19"/>
            </a:xfrm>
            <a:custGeom>
              <a:avLst/>
              <a:gdLst>
                <a:gd name="T0" fmla="*/ 15 w 15"/>
                <a:gd name="T1" fmla="*/ 57 h 57"/>
                <a:gd name="T2" fmla="*/ 15 w 15"/>
                <a:gd name="T3" fmla="*/ 46 h 57"/>
                <a:gd name="T4" fmla="*/ 15 w 15"/>
                <a:gd name="T5" fmla="*/ 27 h 57"/>
                <a:gd name="T6" fmla="*/ 12 w 15"/>
                <a:gd name="T7" fmla="*/ 8 h 57"/>
                <a:gd name="T8" fmla="*/ 6 w 15"/>
                <a:gd name="T9" fmla="*/ 0 h 57"/>
                <a:gd name="T10" fmla="*/ 0 w 15"/>
                <a:gd name="T11" fmla="*/ 7 h 57"/>
                <a:gd name="T12" fmla="*/ 4 w 15"/>
                <a:gd name="T13" fmla="*/ 25 h 57"/>
                <a:gd name="T14" fmla="*/ 9 w 15"/>
                <a:gd name="T15" fmla="*/ 43 h 57"/>
                <a:gd name="T16" fmla="*/ 15 w 15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7">
                  <a:moveTo>
                    <a:pt x="15" y="57"/>
                  </a:moveTo>
                  <a:lnTo>
                    <a:pt x="15" y="46"/>
                  </a:lnTo>
                  <a:lnTo>
                    <a:pt x="15" y="27"/>
                  </a:lnTo>
                  <a:lnTo>
                    <a:pt x="12" y="8"/>
                  </a:lnTo>
                  <a:lnTo>
                    <a:pt x="6" y="0"/>
                  </a:lnTo>
                  <a:lnTo>
                    <a:pt x="0" y="7"/>
                  </a:lnTo>
                  <a:lnTo>
                    <a:pt x="4" y="25"/>
                  </a:lnTo>
                  <a:lnTo>
                    <a:pt x="9" y="43"/>
                  </a:lnTo>
                  <a:lnTo>
                    <a:pt x="1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1" name="Freeform 109">
              <a:extLst>
                <a:ext uri="{FF2B5EF4-FFF2-40B4-BE49-F238E27FC236}">
                  <a16:creationId xmlns:a16="http://schemas.microsoft.com/office/drawing/2014/main" id="{089B9249-773C-7172-6E91-5A7475B8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04"/>
              <a:ext cx="17" cy="17"/>
            </a:xfrm>
            <a:custGeom>
              <a:avLst/>
              <a:gdLst>
                <a:gd name="T0" fmla="*/ 0 w 47"/>
                <a:gd name="T1" fmla="*/ 51 h 51"/>
                <a:gd name="T2" fmla="*/ 4 w 47"/>
                <a:gd name="T3" fmla="*/ 45 h 51"/>
                <a:gd name="T4" fmla="*/ 10 w 47"/>
                <a:gd name="T5" fmla="*/ 36 h 51"/>
                <a:gd name="T6" fmla="*/ 17 w 47"/>
                <a:gd name="T7" fmla="*/ 26 h 51"/>
                <a:gd name="T8" fmla="*/ 23 w 47"/>
                <a:gd name="T9" fmla="*/ 17 h 51"/>
                <a:gd name="T10" fmla="*/ 31 w 47"/>
                <a:gd name="T11" fmla="*/ 8 h 51"/>
                <a:gd name="T12" fmla="*/ 38 w 47"/>
                <a:gd name="T13" fmla="*/ 3 h 51"/>
                <a:gd name="T14" fmla="*/ 43 w 47"/>
                <a:gd name="T15" fmla="*/ 0 h 51"/>
                <a:gd name="T16" fmla="*/ 47 w 47"/>
                <a:gd name="T17" fmla="*/ 1 h 51"/>
                <a:gd name="T18" fmla="*/ 47 w 47"/>
                <a:gd name="T19" fmla="*/ 5 h 51"/>
                <a:gd name="T20" fmla="*/ 43 w 47"/>
                <a:gd name="T21" fmla="*/ 11 h 51"/>
                <a:gd name="T22" fmla="*/ 36 w 47"/>
                <a:gd name="T23" fmla="*/ 18 h 51"/>
                <a:gd name="T24" fmla="*/ 29 w 47"/>
                <a:gd name="T25" fmla="*/ 26 h 51"/>
                <a:gd name="T26" fmla="*/ 19 w 47"/>
                <a:gd name="T27" fmla="*/ 35 h 51"/>
                <a:gd name="T28" fmla="*/ 11 w 47"/>
                <a:gd name="T29" fmla="*/ 41 h 51"/>
                <a:gd name="T30" fmla="*/ 4 w 47"/>
                <a:gd name="T31" fmla="*/ 47 h 51"/>
                <a:gd name="T32" fmla="*/ 0 w 47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51">
                  <a:moveTo>
                    <a:pt x="0" y="51"/>
                  </a:moveTo>
                  <a:lnTo>
                    <a:pt x="4" y="45"/>
                  </a:lnTo>
                  <a:lnTo>
                    <a:pt x="10" y="36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1" y="8"/>
                  </a:lnTo>
                  <a:lnTo>
                    <a:pt x="38" y="3"/>
                  </a:lnTo>
                  <a:lnTo>
                    <a:pt x="43" y="0"/>
                  </a:lnTo>
                  <a:lnTo>
                    <a:pt x="47" y="1"/>
                  </a:lnTo>
                  <a:lnTo>
                    <a:pt x="47" y="5"/>
                  </a:lnTo>
                  <a:lnTo>
                    <a:pt x="43" y="11"/>
                  </a:lnTo>
                  <a:lnTo>
                    <a:pt x="36" y="18"/>
                  </a:lnTo>
                  <a:lnTo>
                    <a:pt x="29" y="26"/>
                  </a:lnTo>
                  <a:lnTo>
                    <a:pt x="19" y="35"/>
                  </a:lnTo>
                  <a:lnTo>
                    <a:pt x="11" y="41"/>
                  </a:lnTo>
                  <a:lnTo>
                    <a:pt x="4" y="4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2" name="Freeform 110">
              <a:extLst>
                <a:ext uri="{FF2B5EF4-FFF2-40B4-BE49-F238E27FC236}">
                  <a16:creationId xmlns:a16="http://schemas.microsoft.com/office/drawing/2014/main" id="{CFA06D02-94E2-C88B-88E6-B1427AA4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" y="2309"/>
              <a:ext cx="27" cy="5"/>
            </a:xfrm>
            <a:custGeom>
              <a:avLst/>
              <a:gdLst>
                <a:gd name="T0" fmla="*/ 0 w 78"/>
                <a:gd name="T1" fmla="*/ 2 h 16"/>
                <a:gd name="T2" fmla="*/ 9 w 78"/>
                <a:gd name="T3" fmla="*/ 1 h 16"/>
                <a:gd name="T4" fmla="*/ 20 w 78"/>
                <a:gd name="T5" fmla="*/ 1 h 16"/>
                <a:gd name="T6" fmla="*/ 33 w 78"/>
                <a:gd name="T7" fmla="*/ 0 h 16"/>
                <a:gd name="T8" fmla="*/ 46 w 78"/>
                <a:gd name="T9" fmla="*/ 0 h 16"/>
                <a:gd name="T10" fmla="*/ 58 w 78"/>
                <a:gd name="T11" fmla="*/ 1 h 16"/>
                <a:gd name="T12" fmla="*/ 67 w 78"/>
                <a:gd name="T13" fmla="*/ 4 h 16"/>
                <a:gd name="T14" fmla="*/ 75 w 78"/>
                <a:gd name="T15" fmla="*/ 6 h 16"/>
                <a:gd name="T16" fmla="*/ 78 w 78"/>
                <a:gd name="T17" fmla="*/ 11 h 16"/>
                <a:gd name="T18" fmla="*/ 75 w 78"/>
                <a:gd name="T19" fmla="*/ 15 h 16"/>
                <a:gd name="T20" fmla="*/ 69 w 78"/>
                <a:gd name="T21" fmla="*/ 16 h 16"/>
                <a:gd name="T22" fmla="*/ 59 w 78"/>
                <a:gd name="T23" fmla="*/ 15 h 16"/>
                <a:gd name="T24" fmla="*/ 48 w 78"/>
                <a:gd name="T25" fmla="*/ 12 h 16"/>
                <a:gd name="T26" fmla="*/ 34 w 78"/>
                <a:gd name="T27" fmla="*/ 9 h 16"/>
                <a:gd name="T28" fmla="*/ 21 w 78"/>
                <a:gd name="T29" fmla="*/ 6 h 16"/>
                <a:gd name="T30" fmla="*/ 9 w 78"/>
                <a:gd name="T31" fmla="*/ 4 h 16"/>
                <a:gd name="T32" fmla="*/ 0 w 78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6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5" y="6"/>
                  </a:lnTo>
                  <a:lnTo>
                    <a:pt x="78" y="11"/>
                  </a:lnTo>
                  <a:lnTo>
                    <a:pt x="75" y="15"/>
                  </a:lnTo>
                  <a:lnTo>
                    <a:pt x="69" y="16"/>
                  </a:lnTo>
                  <a:lnTo>
                    <a:pt x="59" y="15"/>
                  </a:lnTo>
                  <a:lnTo>
                    <a:pt x="48" y="12"/>
                  </a:lnTo>
                  <a:lnTo>
                    <a:pt x="34" y="9"/>
                  </a:lnTo>
                  <a:lnTo>
                    <a:pt x="21" y="6"/>
                  </a:lnTo>
                  <a:lnTo>
                    <a:pt x="9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3" name="Freeform 111">
              <a:extLst>
                <a:ext uri="{FF2B5EF4-FFF2-40B4-BE49-F238E27FC236}">
                  <a16:creationId xmlns:a16="http://schemas.microsoft.com/office/drawing/2014/main" id="{D91DB5D1-B9C5-A78D-6E4B-4675A76C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315"/>
              <a:ext cx="25" cy="8"/>
            </a:xfrm>
            <a:custGeom>
              <a:avLst/>
              <a:gdLst>
                <a:gd name="T0" fmla="*/ 0 w 73"/>
                <a:gd name="T1" fmla="*/ 0 h 26"/>
                <a:gd name="T2" fmla="*/ 8 w 73"/>
                <a:gd name="T3" fmla="*/ 0 h 26"/>
                <a:gd name="T4" fmla="*/ 17 w 73"/>
                <a:gd name="T5" fmla="*/ 1 h 26"/>
                <a:gd name="T6" fmla="*/ 29 w 73"/>
                <a:gd name="T7" fmla="*/ 3 h 26"/>
                <a:gd name="T8" fmla="*/ 42 w 73"/>
                <a:gd name="T9" fmla="*/ 6 h 26"/>
                <a:gd name="T10" fmla="*/ 54 w 73"/>
                <a:gd name="T11" fmla="*/ 8 h 26"/>
                <a:gd name="T12" fmla="*/ 63 w 73"/>
                <a:gd name="T13" fmla="*/ 13 h 26"/>
                <a:gd name="T14" fmla="*/ 71 w 73"/>
                <a:gd name="T15" fmla="*/ 17 h 26"/>
                <a:gd name="T16" fmla="*/ 73 w 73"/>
                <a:gd name="T17" fmla="*/ 22 h 26"/>
                <a:gd name="T18" fmla="*/ 71 w 73"/>
                <a:gd name="T19" fmla="*/ 26 h 26"/>
                <a:gd name="T20" fmla="*/ 64 w 73"/>
                <a:gd name="T21" fmla="*/ 26 h 26"/>
                <a:gd name="T22" fmla="*/ 54 w 73"/>
                <a:gd name="T23" fmla="*/ 23 h 26"/>
                <a:gd name="T24" fmla="*/ 40 w 73"/>
                <a:gd name="T25" fmla="*/ 18 h 26"/>
                <a:gd name="T26" fmla="*/ 27 w 73"/>
                <a:gd name="T27" fmla="*/ 13 h 26"/>
                <a:gd name="T28" fmla="*/ 15 w 73"/>
                <a:gd name="T29" fmla="*/ 7 h 26"/>
                <a:gd name="T30" fmla="*/ 5 w 73"/>
                <a:gd name="T31" fmla="*/ 2 h 26"/>
                <a:gd name="T32" fmla="*/ 0 w 73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26">
                  <a:moveTo>
                    <a:pt x="0" y="0"/>
                  </a:moveTo>
                  <a:lnTo>
                    <a:pt x="8" y="0"/>
                  </a:lnTo>
                  <a:lnTo>
                    <a:pt x="17" y="1"/>
                  </a:lnTo>
                  <a:lnTo>
                    <a:pt x="29" y="3"/>
                  </a:lnTo>
                  <a:lnTo>
                    <a:pt x="42" y="6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71" y="17"/>
                  </a:lnTo>
                  <a:lnTo>
                    <a:pt x="73" y="22"/>
                  </a:lnTo>
                  <a:lnTo>
                    <a:pt x="71" y="26"/>
                  </a:lnTo>
                  <a:lnTo>
                    <a:pt x="64" y="26"/>
                  </a:lnTo>
                  <a:lnTo>
                    <a:pt x="54" y="23"/>
                  </a:lnTo>
                  <a:lnTo>
                    <a:pt x="40" y="18"/>
                  </a:lnTo>
                  <a:lnTo>
                    <a:pt x="27" y="13"/>
                  </a:lnTo>
                  <a:lnTo>
                    <a:pt x="15" y="7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4" name="Freeform 112">
              <a:extLst>
                <a:ext uri="{FF2B5EF4-FFF2-40B4-BE49-F238E27FC236}">
                  <a16:creationId xmlns:a16="http://schemas.microsoft.com/office/drawing/2014/main" id="{764A6477-105A-9D9C-815F-EE71CD94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297"/>
              <a:ext cx="25" cy="5"/>
            </a:xfrm>
            <a:custGeom>
              <a:avLst/>
              <a:gdLst>
                <a:gd name="T0" fmla="*/ 0 w 73"/>
                <a:gd name="T1" fmla="*/ 7 h 16"/>
                <a:gd name="T2" fmla="*/ 3 w 73"/>
                <a:gd name="T3" fmla="*/ 5 h 16"/>
                <a:gd name="T4" fmla="*/ 11 w 73"/>
                <a:gd name="T5" fmla="*/ 2 h 16"/>
                <a:gd name="T6" fmla="*/ 22 w 73"/>
                <a:gd name="T7" fmla="*/ 1 h 16"/>
                <a:gd name="T8" fmla="*/ 35 w 73"/>
                <a:gd name="T9" fmla="*/ 0 h 16"/>
                <a:gd name="T10" fmla="*/ 47 w 73"/>
                <a:gd name="T11" fmla="*/ 1 h 16"/>
                <a:gd name="T12" fmla="*/ 58 w 73"/>
                <a:gd name="T13" fmla="*/ 2 h 16"/>
                <a:gd name="T14" fmla="*/ 68 w 73"/>
                <a:gd name="T15" fmla="*/ 5 h 16"/>
                <a:gd name="T16" fmla="*/ 73 w 73"/>
                <a:gd name="T17" fmla="*/ 10 h 16"/>
                <a:gd name="T18" fmla="*/ 73 w 73"/>
                <a:gd name="T19" fmla="*/ 13 h 16"/>
                <a:gd name="T20" fmla="*/ 68 w 73"/>
                <a:gd name="T21" fmla="*/ 16 h 16"/>
                <a:gd name="T22" fmla="*/ 58 w 73"/>
                <a:gd name="T23" fmla="*/ 15 h 16"/>
                <a:gd name="T24" fmla="*/ 47 w 73"/>
                <a:gd name="T25" fmla="*/ 13 h 16"/>
                <a:gd name="T26" fmla="*/ 35 w 73"/>
                <a:gd name="T27" fmla="*/ 11 h 16"/>
                <a:gd name="T28" fmla="*/ 22 w 73"/>
                <a:gd name="T29" fmla="*/ 10 h 16"/>
                <a:gd name="T30" fmla="*/ 10 w 73"/>
                <a:gd name="T31" fmla="*/ 7 h 16"/>
                <a:gd name="T32" fmla="*/ 0 w 73"/>
                <a:gd name="T33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7"/>
                  </a:moveTo>
                  <a:lnTo>
                    <a:pt x="3" y="5"/>
                  </a:lnTo>
                  <a:lnTo>
                    <a:pt x="11" y="2"/>
                  </a:lnTo>
                  <a:lnTo>
                    <a:pt x="22" y="1"/>
                  </a:lnTo>
                  <a:lnTo>
                    <a:pt x="35" y="0"/>
                  </a:lnTo>
                  <a:lnTo>
                    <a:pt x="47" y="1"/>
                  </a:lnTo>
                  <a:lnTo>
                    <a:pt x="58" y="2"/>
                  </a:lnTo>
                  <a:lnTo>
                    <a:pt x="68" y="5"/>
                  </a:lnTo>
                  <a:lnTo>
                    <a:pt x="73" y="10"/>
                  </a:lnTo>
                  <a:lnTo>
                    <a:pt x="73" y="13"/>
                  </a:lnTo>
                  <a:lnTo>
                    <a:pt x="68" y="16"/>
                  </a:lnTo>
                  <a:lnTo>
                    <a:pt x="58" y="15"/>
                  </a:lnTo>
                  <a:lnTo>
                    <a:pt x="47" y="13"/>
                  </a:lnTo>
                  <a:lnTo>
                    <a:pt x="35" y="11"/>
                  </a:lnTo>
                  <a:lnTo>
                    <a:pt x="22" y="10"/>
                  </a:lnTo>
                  <a:lnTo>
                    <a:pt x="1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5" name="Freeform 113">
              <a:extLst>
                <a:ext uri="{FF2B5EF4-FFF2-40B4-BE49-F238E27FC236}">
                  <a16:creationId xmlns:a16="http://schemas.microsoft.com/office/drawing/2014/main" id="{108BDFE6-AD55-3E7B-C3D1-E2945A28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283"/>
              <a:ext cx="29" cy="8"/>
            </a:xfrm>
            <a:custGeom>
              <a:avLst/>
              <a:gdLst>
                <a:gd name="T0" fmla="*/ 0 w 85"/>
                <a:gd name="T1" fmla="*/ 22 h 22"/>
                <a:gd name="T2" fmla="*/ 9 w 85"/>
                <a:gd name="T3" fmla="*/ 17 h 22"/>
                <a:gd name="T4" fmla="*/ 21 w 85"/>
                <a:gd name="T5" fmla="*/ 12 h 22"/>
                <a:gd name="T6" fmla="*/ 34 w 85"/>
                <a:gd name="T7" fmla="*/ 7 h 22"/>
                <a:gd name="T8" fmla="*/ 48 w 85"/>
                <a:gd name="T9" fmla="*/ 3 h 22"/>
                <a:gd name="T10" fmla="*/ 62 w 85"/>
                <a:gd name="T11" fmla="*/ 1 h 22"/>
                <a:gd name="T12" fmla="*/ 73 w 85"/>
                <a:gd name="T13" fmla="*/ 0 h 22"/>
                <a:gd name="T14" fmla="*/ 81 w 85"/>
                <a:gd name="T15" fmla="*/ 1 h 22"/>
                <a:gd name="T16" fmla="*/ 85 w 85"/>
                <a:gd name="T17" fmla="*/ 6 h 22"/>
                <a:gd name="T18" fmla="*/ 83 w 85"/>
                <a:gd name="T19" fmla="*/ 11 h 22"/>
                <a:gd name="T20" fmla="*/ 76 w 85"/>
                <a:gd name="T21" fmla="*/ 15 h 22"/>
                <a:gd name="T22" fmla="*/ 64 w 85"/>
                <a:gd name="T23" fmla="*/ 17 h 22"/>
                <a:gd name="T24" fmla="*/ 50 w 85"/>
                <a:gd name="T25" fmla="*/ 17 h 22"/>
                <a:gd name="T26" fmla="*/ 35 w 85"/>
                <a:gd name="T27" fmla="*/ 18 h 22"/>
                <a:gd name="T28" fmla="*/ 21 w 85"/>
                <a:gd name="T29" fmla="*/ 20 h 22"/>
                <a:gd name="T30" fmla="*/ 9 w 85"/>
                <a:gd name="T31" fmla="*/ 21 h 22"/>
                <a:gd name="T32" fmla="*/ 0 w 85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22">
                  <a:moveTo>
                    <a:pt x="0" y="22"/>
                  </a:moveTo>
                  <a:lnTo>
                    <a:pt x="9" y="17"/>
                  </a:lnTo>
                  <a:lnTo>
                    <a:pt x="21" y="12"/>
                  </a:lnTo>
                  <a:lnTo>
                    <a:pt x="34" y="7"/>
                  </a:lnTo>
                  <a:lnTo>
                    <a:pt x="48" y="3"/>
                  </a:lnTo>
                  <a:lnTo>
                    <a:pt x="62" y="1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5" y="6"/>
                  </a:lnTo>
                  <a:lnTo>
                    <a:pt x="83" y="11"/>
                  </a:lnTo>
                  <a:lnTo>
                    <a:pt x="76" y="15"/>
                  </a:lnTo>
                  <a:lnTo>
                    <a:pt x="64" y="17"/>
                  </a:lnTo>
                  <a:lnTo>
                    <a:pt x="50" y="17"/>
                  </a:lnTo>
                  <a:lnTo>
                    <a:pt x="35" y="18"/>
                  </a:lnTo>
                  <a:lnTo>
                    <a:pt x="21" y="20"/>
                  </a:lnTo>
                  <a:lnTo>
                    <a:pt x="9" y="2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6" name="Freeform 114">
              <a:extLst>
                <a:ext uri="{FF2B5EF4-FFF2-40B4-BE49-F238E27FC236}">
                  <a16:creationId xmlns:a16="http://schemas.microsoft.com/office/drawing/2014/main" id="{8B3C67C4-292E-161B-BEDE-4B54FBB9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269"/>
              <a:ext cx="33" cy="9"/>
            </a:xfrm>
            <a:custGeom>
              <a:avLst/>
              <a:gdLst>
                <a:gd name="T0" fmla="*/ 0 w 94"/>
                <a:gd name="T1" fmla="*/ 26 h 26"/>
                <a:gd name="T2" fmla="*/ 9 w 94"/>
                <a:gd name="T3" fmla="*/ 22 h 26"/>
                <a:gd name="T4" fmla="*/ 23 w 94"/>
                <a:gd name="T5" fmla="*/ 17 h 26"/>
                <a:gd name="T6" fmla="*/ 38 w 94"/>
                <a:gd name="T7" fmla="*/ 11 h 26"/>
                <a:gd name="T8" fmla="*/ 54 w 94"/>
                <a:gd name="T9" fmla="*/ 6 h 26"/>
                <a:gd name="T10" fmla="*/ 70 w 94"/>
                <a:gd name="T11" fmla="*/ 2 h 26"/>
                <a:gd name="T12" fmla="*/ 83 w 94"/>
                <a:gd name="T13" fmla="*/ 0 h 26"/>
                <a:gd name="T14" fmla="*/ 91 w 94"/>
                <a:gd name="T15" fmla="*/ 1 h 26"/>
                <a:gd name="T16" fmla="*/ 94 w 94"/>
                <a:gd name="T17" fmla="*/ 5 h 26"/>
                <a:gd name="T18" fmla="*/ 90 w 94"/>
                <a:gd name="T19" fmla="*/ 11 h 26"/>
                <a:gd name="T20" fmla="*/ 79 w 94"/>
                <a:gd name="T21" fmla="*/ 15 h 26"/>
                <a:gd name="T22" fmla="*/ 66 w 94"/>
                <a:gd name="T23" fmla="*/ 17 h 26"/>
                <a:gd name="T24" fmla="*/ 50 w 94"/>
                <a:gd name="T25" fmla="*/ 20 h 26"/>
                <a:gd name="T26" fmla="*/ 33 w 94"/>
                <a:gd name="T27" fmla="*/ 22 h 26"/>
                <a:gd name="T28" fmla="*/ 19 w 94"/>
                <a:gd name="T29" fmla="*/ 23 h 26"/>
                <a:gd name="T30" fmla="*/ 7 w 94"/>
                <a:gd name="T31" fmla="*/ 25 h 26"/>
                <a:gd name="T32" fmla="*/ 0 w 94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8" y="11"/>
                  </a:lnTo>
                  <a:lnTo>
                    <a:pt x="54" y="6"/>
                  </a:lnTo>
                  <a:lnTo>
                    <a:pt x="70" y="2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4" y="5"/>
                  </a:lnTo>
                  <a:lnTo>
                    <a:pt x="90" y="11"/>
                  </a:lnTo>
                  <a:lnTo>
                    <a:pt x="79" y="15"/>
                  </a:lnTo>
                  <a:lnTo>
                    <a:pt x="66" y="17"/>
                  </a:lnTo>
                  <a:lnTo>
                    <a:pt x="50" y="20"/>
                  </a:lnTo>
                  <a:lnTo>
                    <a:pt x="33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7" name="Freeform 115">
              <a:extLst>
                <a:ext uri="{FF2B5EF4-FFF2-40B4-BE49-F238E27FC236}">
                  <a16:creationId xmlns:a16="http://schemas.microsoft.com/office/drawing/2014/main" id="{F6609F7E-3324-3DC3-9F6C-78BF9A2A1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41"/>
              <a:ext cx="34" cy="15"/>
            </a:xfrm>
            <a:custGeom>
              <a:avLst/>
              <a:gdLst>
                <a:gd name="T0" fmla="*/ 0 w 99"/>
                <a:gd name="T1" fmla="*/ 45 h 45"/>
                <a:gd name="T2" fmla="*/ 9 w 99"/>
                <a:gd name="T3" fmla="*/ 37 h 45"/>
                <a:gd name="T4" fmla="*/ 22 w 99"/>
                <a:gd name="T5" fmla="*/ 28 h 45"/>
                <a:gd name="T6" fmla="*/ 37 w 99"/>
                <a:gd name="T7" fmla="*/ 20 h 45"/>
                <a:gd name="T8" fmla="*/ 54 w 99"/>
                <a:gd name="T9" fmla="*/ 11 h 45"/>
                <a:gd name="T10" fmla="*/ 70 w 99"/>
                <a:gd name="T11" fmla="*/ 5 h 45"/>
                <a:gd name="T12" fmla="*/ 83 w 99"/>
                <a:gd name="T13" fmla="*/ 1 h 45"/>
                <a:gd name="T14" fmla="*/ 93 w 99"/>
                <a:gd name="T15" fmla="*/ 0 h 45"/>
                <a:gd name="T16" fmla="*/ 99 w 99"/>
                <a:gd name="T17" fmla="*/ 2 h 45"/>
                <a:gd name="T18" fmla="*/ 97 w 99"/>
                <a:gd name="T19" fmla="*/ 7 h 45"/>
                <a:gd name="T20" fmla="*/ 87 w 99"/>
                <a:gd name="T21" fmla="*/ 12 h 45"/>
                <a:gd name="T22" fmla="*/ 72 w 99"/>
                <a:gd name="T23" fmla="*/ 18 h 45"/>
                <a:gd name="T24" fmla="*/ 55 w 99"/>
                <a:gd name="T25" fmla="*/ 23 h 45"/>
                <a:gd name="T26" fmla="*/ 37 w 99"/>
                <a:gd name="T27" fmla="*/ 28 h 45"/>
                <a:gd name="T28" fmla="*/ 20 w 99"/>
                <a:gd name="T29" fmla="*/ 35 h 45"/>
                <a:gd name="T30" fmla="*/ 6 w 99"/>
                <a:gd name="T31" fmla="*/ 40 h 45"/>
                <a:gd name="T32" fmla="*/ 0 w 99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45">
                  <a:moveTo>
                    <a:pt x="0" y="45"/>
                  </a:moveTo>
                  <a:lnTo>
                    <a:pt x="9" y="37"/>
                  </a:lnTo>
                  <a:lnTo>
                    <a:pt x="22" y="28"/>
                  </a:lnTo>
                  <a:lnTo>
                    <a:pt x="37" y="20"/>
                  </a:lnTo>
                  <a:lnTo>
                    <a:pt x="54" y="11"/>
                  </a:lnTo>
                  <a:lnTo>
                    <a:pt x="70" y="5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9" y="2"/>
                  </a:lnTo>
                  <a:lnTo>
                    <a:pt x="97" y="7"/>
                  </a:lnTo>
                  <a:lnTo>
                    <a:pt x="87" y="12"/>
                  </a:lnTo>
                  <a:lnTo>
                    <a:pt x="72" y="18"/>
                  </a:lnTo>
                  <a:lnTo>
                    <a:pt x="55" y="23"/>
                  </a:lnTo>
                  <a:lnTo>
                    <a:pt x="37" y="28"/>
                  </a:lnTo>
                  <a:lnTo>
                    <a:pt x="20" y="35"/>
                  </a:lnTo>
                  <a:lnTo>
                    <a:pt x="6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8" name="Freeform 116">
              <a:extLst>
                <a:ext uri="{FF2B5EF4-FFF2-40B4-BE49-F238E27FC236}">
                  <a16:creationId xmlns:a16="http://schemas.microsoft.com/office/drawing/2014/main" id="{49901F47-8DD9-0C73-934E-A5EDD6E45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13"/>
              <a:ext cx="33" cy="18"/>
            </a:xfrm>
            <a:custGeom>
              <a:avLst/>
              <a:gdLst>
                <a:gd name="T0" fmla="*/ 0 w 92"/>
                <a:gd name="T1" fmla="*/ 54 h 54"/>
                <a:gd name="T2" fmla="*/ 8 w 92"/>
                <a:gd name="T3" fmla="*/ 46 h 54"/>
                <a:gd name="T4" fmla="*/ 20 w 92"/>
                <a:gd name="T5" fmla="*/ 38 h 54"/>
                <a:gd name="T6" fmla="*/ 34 w 92"/>
                <a:gd name="T7" fmla="*/ 28 h 54"/>
                <a:gd name="T8" fmla="*/ 49 w 92"/>
                <a:gd name="T9" fmla="*/ 17 h 54"/>
                <a:gd name="T10" fmla="*/ 64 w 92"/>
                <a:gd name="T11" fmla="*/ 9 h 54"/>
                <a:gd name="T12" fmla="*/ 78 w 92"/>
                <a:gd name="T13" fmla="*/ 3 h 54"/>
                <a:gd name="T14" fmla="*/ 87 w 92"/>
                <a:gd name="T15" fmla="*/ 0 h 54"/>
                <a:gd name="T16" fmla="*/ 92 w 92"/>
                <a:gd name="T17" fmla="*/ 3 h 54"/>
                <a:gd name="T18" fmla="*/ 91 w 92"/>
                <a:gd name="T19" fmla="*/ 9 h 54"/>
                <a:gd name="T20" fmla="*/ 82 w 92"/>
                <a:gd name="T21" fmla="*/ 15 h 54"/>
                <a:gd name="T22" fmla="*/ 68 w 92"/>
                <a:gd name="T23" fmla="*/ 23 h 54"/>
                <a:gd name="T24" fmla="*/ 53 w 92"/>
                <a:gd name="T25" fmla="*/ 30 h 54"/>
                <a:gd name="T26" fmla="*/ 34 w 92"/>
                <a:gd name="T27" fmla="*/ 38 h 54"/>
                <a:gd name="T28" fmla="*/ 18 w 92"/>
                <a:gd name="T29" fmla="*/ 44 h 54"/>
                <a:gd name="T30" fmla="*/ 7 w 92"/>
                <a:gd name="T31" fmla="*/ 49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8" y="46"/>
                  </a:lnTo>
                  <a:lnTo>
                    <a:pt x="20" y="38"/>
                  </a:lnTo>
                  <a:lnTo>
                    <a:pt x="34" y="28"/>
                  </a:lnTo>
                  <a:lnTo>
                    <a:pt x="49" y="17"/>
                  </a:lnTo>
                  <a:lnTo>
                    <a:pt x="64" y="9"/>
                  </a:lnTo>
                  <a:lnTo>
                    <a:pt x="78" y="3"/>
                  </a:lnTo>
                  <a:lnTo>
                    <a:pt x="87" y="0"/>
                  </a:lnTo>
                  <a:lnTo>
                    <a:pt x="92" y="3"/>
                  </a:lnTo>
                  <a:lnTo>
                    <a:pt x="91" y="9"/>
                  </a:lnTo>
                  <a:lnTo>
                    <a:pt x="82" y="15"/>
                  </a:lnTo>
                  <a:lnTo>
                    <a:pt x="68" y="23"/>
                  </a:lnTo>
                  <a:lnTo>
                    <a:pt x="53" y="30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7" y="49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29" name="Freeform 117">
              <a:extLst>
                <a:ext uri="{FF2B5EF4-FFF2-40B4-BE49-F238E27FC236}">
                  <a16:creationId xmlns:a16="http://schemas.microsoft.com/office/drawing/2014/main" id="{A6A83842-00EE-12D9-EA0F-36F6252F5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" y="2252"/>
              <a:ext cx="29" cy="15"/>
            </a:xfrm>
            <a:custGeom>
              <a:avLst/>
              <a:gdLst>
                <a:gd name="T0" fmla="*/ 0 w 85"/>
                <a:gd name="T1" fmla="*/ 46 h 46"/>
                <a:gd name="T2" fmla="*/ 8 w 85"/>
                <a:gd name="T3" fmla="*/ 40 h 46"/>
                <a:gd name="T4" fmla="*/ 19 w 85"/>
                <a:gd name="T5" fmla="*/ 31 h 46"/>
                <a:gd name="T6" fmla="*/ 32 w 85"/>
                <a:gd name="T7" fmla="*/ 23 h 46"/>
                <a:gd name="T8" fmla="*/ 47 w 85"/>
                <a:gd name="T9" fmla="*/ 14 h 46"/>
                <a:gd name="T10" fmla="*/ 61 w 85"/>
                <a:gd name="T11" fmla="*/ 7 h 46"/>
                <a:gd name="T12" fmla="*/ 73 w 85"/>
                <a:gd name="T13" fmla="*/ 2 h 46"/>
                <a:gd name="T14" fmla="*/ 81 w 85"/>
                <a:gd name="T15" fmla="*/ 0 h 46"/>
                <a:gd name="T16" fmla="*/ 85 w 85"/>
                <a:gd name="T17" fmla="*/ 4 h 46"/>
                <a:gd name="T18" fmla="*/ 82 w 85"/>
                <a:gd name="T19" fmla="*/ 10 h 46"/>
                <a:gd name="T20" fmla="*/ 73 w 85"/>
                <a:gd name="T21" fmla="*/ 16 h 46"/>
                <a:gd name="T22" fmla="*/ 61 w 85"/>
                <a:gd name="T23" fmla="*/ 23 h 46"/>
                <a:gd name="T24" fmla="*/ 47 w 85"/>
                <a:gd name="T25" fmla="*/ 29 h 46"/>
                <a:gd name="T26" fmla="*/ 32 w 85"/>
                <a:gd name="T27" fmla="*/ 34 h 46"/>
                <a:gd name="T28" fmla="*/ 18 w 85"/>
                <a:gd name="T29" fmla="*/ 39 h 46"/>
                <a:gd name="T30" fmla="*/ 7 w 85"/>
                <a:gd name="T31" fmla="*/ 43 h 46"/>
                <a:gd name="T32" fmla="*/ 0 w 85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46">
                  <a:moveTo>
                    <a:pt x="0" y="46"/>
                  </a:moveTo>
                  <a:lnTo>
                    <a:pt x="8" y="40"/>
                  </a:lnTo>
                  <a:lnTo>
                    <a:pt x="19" y="31"/>
                  </a:lnTo>
                  <a:lnTo>
                    <a:pt x="32" y="23"/>
                  </a:lnTo>
                  <a:lnTo>
                    <a:pt x="47" y="14"/>
                  </a:lnTo>
                  <a:lnTo>
                    <a:pt x="61" y="7"/>
                  </a:lnTo>
                  <a:lnTo>
                    <a:pt x="73" y="2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2" y="10"/>
                  </a:lnTo>
                  <a:lnTo>
                    <a:pt x="73" y="16"/>
                  </a:lnTo>
                  <a:lnTo>
                    <a:pt x="61" y="23"/>
                  </a:lnTo>
                  <a:lnTo>
                    <a:pt x="47" y="29"/>
                  </a:lnTo>
                  <a:lnTo>
                    <a:pt x="32" y="34"/>
                  </a:lnTo>
                  <a:lnTo>
                    <a:pt x="18" y="39"/>
                  </a:lnTo>
                  <a:lnTo>
                    <a:pt x="7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0" name="Freeform 118">
              <a:extLst>
                <a:ext uri="{FF2B5EF4-FFF2-40B4-BE49-F238E27FC236}">
                  <a16:creationId xmlns:a16="http://schemas.microsoft.com/office/drawing/2014/main" id="{98FA8D01-573D-D416-18D2-47FFF93F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2241"/>
              <a:ext cx="41" cy="25"/>
            </a:xfrm>
            <a:custGeom>
              <a:avLst/>
              <a:gdLst>
                <a:gd name="T0" fmla="*/ 0 w 119"/>
                <a:gd name="T1" fmla="*/ 1 h 73"/>
                <a:gd name="T2" fmla="*/ 7 w 119"/>
                <a:gd name="T3" fmla="*/ 0 h 73"/>
                <a:gd name="T4" fmla="*/ 20 w 119"/>
                <a:gd name="T5" fmla="*/ 4 h 73"/>
                <a:gd name="T6" fmla="*/ 38 w 119"/>
                <a:gd name="T7" fmla="*/ 11 h 73"/>
                <a:gd name="T8" fmla="*/ 58 w 119"/>
                <a:gd name="T9" fmla="*/ 22 h 73"/>
                <a:gd name="T10" fmla="*/ 79 w 119"/>
                <a:gd name="T11" fmla="*/ 35 h 73"/>
                <a:gd name="T12" fmla="*/ 96 w 119"/>
                <a:gd name="T13" fmla="*/ 48 h 73"/>
                <a:gd name="T14" fmla="*/ 111 w 119"/>
                <a:gd name="T15" fmla="*/ 61 h 73"/>
                <a:gd name="T16" fmla="*/ 119 w 119"/>
                <a:gd name="T17" fmla="*/ 73 h 73"/>
                <a:gd name="T18" fmla="*/ 110 w 119"/>
                <a:gd name="T19" fmla="*/ 68 h 73"/>
                <a:gd name="T20" fmla="*/ 94 w 119"/>
                <a:gd name="T21" fmla="*/ 61 h 73"/>
                <a:gd name="T22" fmla="*/ 74 w 119"/>
                <a:gd name="T23" fmla="*/ 50 h 73"/>
                <a:gd name="T24" fmla="*/ 53 w 119"/>
                <a:gd name="T25" fmla="*/ 37 h 73"/>
                <a:gd name="T26" fmla="*/ 33 w 119"/>
                <a:gd name="T27" fmla="*/ 26 h 73"/>
                <a:gd name="T28" fmla="*/ 15 w 119"/>
                <a:gd name="T29" fmla="*/ 15 h 73"/>
                <a:gd name="T30" fmla="*/ 4 w 119"/>
                <a:gd name="T31" fmla="*/ 6 h 73"/>
                <a:gd name="T32" fmla="*/ 0 w 119"/>
                <a:gd name="T33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73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8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6" y="48"/>
                  </a:lnTo>
                  <a:lnTo>
                    <a:pt x="111" y="61"/>
                  </a:lnTo>
                  <a:lnTo>
                    <a:pt x="119" y="73"/>
                  </a:lnTo>
                  <a:lnTo>
                    <a:pt x="110" y="68"/>
                  </a:lnTo>
                  <a:lnTo>
                    <a:pt x="94" y="61"/>
                  </a:lnTo>
                  <a:lnTo>
                    <a:pt x="74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1" name="Freeform 119">
              <a:extLst>
                <a:ext uri="{FF2B5EF4-FFF2-40B4-BE49-F238E27FC236}">
                  <a16:creationId xmlns:a16="http://schemas.microsoft.com/office/drawing/2014/main" id="{EF1A239D-E442-39B0-019D-BEACB92E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2225"/>
              <a:ext cx="32" cy="21"/>
            </a:xfrm>
            <a:custGeom>
              <a:avLst/>
              <a:gdLst>
                <a:gd name="T0" fmla="*/ 0 w 93"/>
                <a:gd name="T1" fmla="*/ 0 h 64"/>
                <a:gd name="T2" fmla="*/ 4 w 93"/>
                <a:gd name="T3" fmla="*/ 0 h 64"/>
                <a:gd name="T4" fmla="*/ 13 w 93"/>
                <a:gd name="T5" fmla="*/ 3 h 64"/>
                <a:gd name="T6" fmla="*/ 26 w 93"/>
                <a:gd name="T7" fmla="*/ 8 h 64"/>
                <a:gd name="T8" fmla="*/ 42 w 93"/>
                <a:gd name="T9" fmla="*/ 16 h 64"/>
                <a:gd name="T10" fmla="*/ 58 w 93"/>
                <a:gd name="T11" fmla="*/ 26 h 64"/>
                <a:gd name="T12" fmla="*/ 73 w 93"/>
                <a:gd name="T13" fmla="*/ 38 h 64"/>
                <a:gd name="T14" fmla="*/ 85 w 93"/>
                <a:gd name="T15" fmla="*/ 50 h 64"/>
                <a:gd name="T16" fmla="*/ 93 w 93"/>
                <a:gd name="T17" fmla="*/ 64 h 64"/>
                <a:gd name="T18" fmla="*/ 83 w 93"/>
                <a:gd name="T19" fmla="*/ 56 h 64"/>
                <a:gd name="T20" fmla="*/ 69 w 93"/>
                <a:gd name="T21" fmla="*/ 48 h 64"/>
                <a:gd name="T22" fmla="*/ 54 w 93"/>
                <a:gd name="T23" fmla="*/ 38 h 64"/>
                <a:gd name="T24" fmla="*/ 36 w 93"/>
                <a:gd name="T25" fmla="*/ 28 h 64"/>
                <a:gd name="T26" fmla="*/ 22 w 93"/>
                <a:gd name="T27" fmla="*/ 19 h 64"/>
                <a:gd name="T28" fmla="*/ 10 w 93"/>
                <a:gd name="T29" fmla="*/ 10 h 64"/>
                <a:gd name="T30" fmla="*/ 2 w 93"/>
                <a:gd name="T31" fmla="*/ 4 h 64"/>
                <a:gd name="T32" fmla="*/ 0 w 93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64">
                  <a:moveTo>
                    <a:pt x="0" y="0"/>
                  </a:moveTo>
                  <a:lnTo>
                    <a:pt x="4" y="0"/>
                  </a:lnTo>
                  <a:lnTo>
                    <a:pt x="13" y="3"/>
                  </a:lnTo>
                  <a:lnTo>
                    <a:pt x="26" y="8"/>
                  </a:lnTo>
                  <a:lnTo>
                    <a:pt x="42" y="16"/>
                  </a:lnTo>
                  <a:lnTo>
                    <a:pt x="58" y="26"/>
                  </a:lnTo>
                  <a:lnTo>
                    <a:pt x="73" y="38"/>
                  </a:lnTo>
                  <a:lnTo>
                    <a:pt x="85" y="50"/>
                  </a:lnTo>
                  <a:lnTo>
                    <a:pt x="93" y="64"/>
                  </a:lnTo>
                  <a:lnTo>
                    <a:pt x="83" y="56"/>
                  </a:lnTo>
                  <a:lnTo>
                    <a:pt x="69" y="48"/>
                  </a:lnTo>
                  <a:lnTo>
                    <a:pt x="54" y="38"/>
                  </a:lnTo>
                  <a:lnTo>
                    <a:pt x="36" y="28"/>
                  </a:lnTo>
                  <a:lnTo>
                    <a:pt x="22" y="19"/>
                  </a:lnTo>
                  <a:lnTo>
                    <a:pt x="10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2" name="Freeform 120">
              <a:extLst>
                <a:ext uri="{FF2B5EF4-FFF2-40B4-BE49-F238E27FC236}">
                  <a16:creationId xmlns:a16="http://schemas.microsoft.com/office/drawing/2014/main" id="{82F5F458-6339-2AE8-E2AD-B9F6C12EA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25"/>
              <a:ext cx="32" cy="18"/>
            </a:xfrm>
            <a:custGeom>
              <a:avLst/>
              <a:gdLst>
                <a:gd name="T0" fmla="*/ 0 w 92"/>
                <a:gd name="T1" fmla="*/ 54 h 54"/>
                <a:gd name="T2" fmla="*/ 7 w 92"/>
                <a:gd name="T3" fmla="*/ 48 h 54"/>
                <a:gd name="T4" fmla="*/ 18 w 92"/>
                <a:gd name="T5" fmla="*/ 38 h 54"/>
                <a:gd name="T6" fmla="*/ 32 w 92"/>
                <a:gd name="T7" fmla="*/ 28 h 54"/>
                <a:gd name="T8" fmla="*/ 48 w 92"/>
                <a:gd name="T9" fmla="*/ 18 h 54"/>
                <a:gd name="T10" fmla="*/ 63 w 92"/>
                <a:gd name="T11" fmla="*/ 9 h 54"/>
                <a:gd name="T12" fmla="*/ 76 w 92"/>
                <a:gd name="T13" fmla="*/ 3 h 54"/>
                <a:gd name="T14" fmla="*/ 86 w 92"/>
                <a:gd name="T15" fmla="*/ 0 h 54"/>
                <a:gd name="T16" fmla="*/ 92 w 92"/>
                <a:gd name="T17" fmla="*/ 3 h 54"/>
                <a:gd name="T18" fmla="*/ 90 w 92"/>
                <a:gd name="T19" fmla="*/ 9 h 54"/>
                <a:gd name="T20" fmla="*/ 81 w 92"/>
                <a:gd name="T21" fmla="*/ 17 h 54"/>
                <a:gd name="T22" fmla="*/ 67 w 92"/>
                <a:gd name="T23" fmla="*/ 24 h 54"/>
                <a:gd name="T24" fmla="*/ 51 w 92"/>
                <a:gd name="T25" fmla="*/ 32 h 54"/>
                <a:gd name="T26" fmla="*/ 34 w 92"/>
                <a:gd name="T27" fmla="*/ 38 h 54"/>
                <a:gd name="T28" fmla="*/ 18 w 92"/>
                <a:gd name="T29" fmla="*/ 44 h 54"/>
                <a:gd name="T30" fmla="*/ 6 w 92"/>
                <a:gd name="T31" fmla="*/ 50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7" y="48"/>
                  </a:lnTo>
                  <a:lnTo>
                    <a:pt x="18" y="38"/>
                  </a:lnTo>
                  <a:lnTo>
                    <a:pt x="32" y="28"/>
                  </a:lnTo>
                  <a:lnTo>
                    <a:pt x="48" y="18"/>
                  </a:lnTo>
                  <a:lnTo>
                    <a:pt x="63" y="9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2" y="3"/>
                  </a:lnTo>
                  <a:lnTo>
                    <a:pt x="90" y="9"/>
                  </a:lnTo>
                  <a:lnTo>
                    <a:pt x="81" y="17"/>
                  </a:lnTo>
                  <a:lnTo>
                    <a:pt x="67" y="24"/>
                  </a:lnTo>
                  <a:lnTo>
                    <a:pt x="51" y="32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6" y="5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3" name="Freeform 121">
              <a:extLst>
                <a:ext uri="{FF2B5EF4-FFF2-40B4-BE49-F238E27FC236}">
                  <a16:creationId xmlns:a16="http://schemas.microsoft.com/office/drawing/2014/main" id="{1C4801E7-483A-706C-82DE-F53106366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5"/>
              <a:ext cx="27" cy="96"/>
            </a:xfrm>
            <a:custGeom>
              <a:avLst/>
              <a:gdLst>
                <a:gd name="T0" fmla="*/ 7 w 77"/>
                <a:gd name="T1" fmla="*/ 287 h 287"/>
                <a:gd name="T2" fmla="*/ 5 w 77"/>
                <a:gd name="T3" fmla="*/ 287 h 287"/>
                <a:gd name="T4" fmla="*/ 2 w 77"/>
                <a:gd name="T5" fmla="*/ 284 h 287"/>
                <a:gd name="T6" fmla="*/ 1 w 77"/>
                <a:gd name="T7" fmla="*/ 282 h 287"/>
                <a:gd name="T8" fmla="*/ 0 w 77"/>
                <a:gd name="T9" fmla="*/ 279 h 287"/>
                <a:gd name="T10" fmla="*/ 30 w 77"/>
                <a:gd name="T11" fmla="*/ 244 h 287"/>
                <a:gd name="T12" fmla="*/ 50 w 77"/>
                <a:gd name="T13" fmla="*/ 207 h 287"/>
                <a:gd name="T14" fmla="*/ 61 w 77"/>
                <a:gd name="T15" fmla="*/ 169 h 287"/>
                <a:gd name="T16" fmla="*/ 64 w 77"/>
                <a:gd name="T17" fmla="*/ 131 h 287"/>
                <a:gd name="T18" fmla="*/ 63 w 77"/>
                <a:gd name="T19" fmla="*/ 93 h 287"/>
                <a:gd name="T20" fmla="*/ 56 w 77"/>
                <a:gd name="T21" fmla="*/ 58 h 287"/>
                <a:gd name="T22" fmla="*/ 50 w 77"/>
                <a:gd name="T23" fmla="*/ 27 h 287"/>
                <a:gd name="T24" fmla="*/ 43 w 77"/>
                <a:gd name="T25" fmla="*/ 0 h 287"/>
                <a:gd name="T26" fmla="*/ 59 w 77"/>
                <a:gd name="T27" fmla="*/ 18 h 287"/>
                <a:gd name="T28" fmla="*/ 71 w 77"/>
                <a:gd name="T29" fmla="*/ 48 h 287"/>
                <a:gd name="T30" fmla="*/ 77 w 77"/>
                <a:gd name="T31" fmla="*/ 89 h 287"/>
                <a:gd name="T32" fmla="*/ 77 w 77"/>
                <a:gd name="T33" fmla="*/ 134 h 287"/>
                <a:gd name="T34" fmla="*/ 72 w 77"/>
                <a:gd name="T35" fmla="*/ 180 h 287"/>
                <a:gd name="T36" fmla="*/ 59 w 77"/>
                <a:gd name="T37" fmla="*/ 224 h 287"/>
                <a:gd name="T38" fmla="*/ 38 w 77"/>
                <a:gd name="T39" fmla="*/ 260 h 287"/>
                <a:gd name="T40" fmla="*/ 7 w 77"/>
                <a:gd name="T41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287">
                  <a:moveTo>
                    <a:pt x="7" y="287"/>
                  </a:moveTo>
                  <a:lnTo>
                    <a:pt x="5" y="287"/>
                  </a:lnTo>
                  <a:lnTo>
                    <a:pt x="2" y="284"/>
                  </a:lnTo>
                  <a:lnTo>
                    <a:pt x="1" y="282"/>
                  </a:lnTo>
                  <a:lnTo>
                    <a:pt x="0" y="279"/>
                  </a:lnTo>
                  <a:lnTo>
                    <a:pt x="30" y="244"/>
                  </a:lnTo>
                  <a:lnTo>
                    <a:pt x="50" y="207"/>
                  </a:lnTo>
                  <a:lnTo>
                    <a:pt x="61" y="169"/>
                  </a:lnTo>
                  <a:lnTo>
                    <a:pt x="64" y="131"/>
                  </a:lnTo>
                  <a:lnTo>
                    <a:pt x="63" y="93"/>
                  </a:lnTo>
                  <a:lnTo>
                    <a:pt x="56" y="58"/>
                  </a:lnTo>
                  <a:lnTo>
                    <a:pt x="50" y="27"/>
                  </a:lnTo>
                  <a:lnTo>
                    <a:pt x="43" y="0"/>
                  </a:lnTo>
                  <a:lnTo>
                    <a:pt x="59" y="18"/>
                  </a:lnTo>
                  <a:lnTo>
                    <a:pt x="71" y="48"/>
                  </a:lnTo>
                  <a:lnTo>
                    <a:pt x="77" y="89"/>
                  </a:lnTo>
                  <a:lnTo>
                    <a:pt x="77" y="134"/>
                  </a:lnTo>
                  <a:lnTo>
                    <a:pt x="72" y="180"/>
                  </a:lnTo>
                  <a:lnTo>
                    <a:pt x="59" y="224"/>
                  </a:lnTo>
                  <a:lnTo>
                    <a:pt x="38" y="260"/>
                  </a:lnTo>
                  <a:lnTo>
                    <a:pt x="7" y="2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4" name="Freeform 122">
              <a:extLst>
                <a:ext uri="{FF2B5EF4-FFF2-40B4-BE49-F238E27FC236}">
                  <a16:creationId xmlns:a16="http://schemas.microsoft.com/office/drawing/2014/main" id="{AECCCA32-912C-94B4-0B11-693CAD4A6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6"/>
              <a:ext cx="22" cy="12"/>
            </a:xfrm>
            <a:custGeom>
              <a:avLst/>
              <a:gdLst>
                <a:gd name="T0" fmla="*/ 65 w 65"/>
                <a:gd name="T1" fmla="*/ 37 h 37"/>
                <a:gd name="T2" fmla="*/ 58 w 65"/>
                <a:gd name="T3" fmla="*/ 29 h 37"/>
                <a:gd name="T4" fmla="*/ 49 w 65"/>
                <a:gd name="T5" fmla="*/ 22 h 37"/>
                <a:gd name="T6" fmla="*/ 38 w 65"/>
                <a:gd name="T7" fmla="*/ 15 h 37"/>
                <a:gd name="T8" fmla="*/ 29 w 65"/>
                <a:gd name="T9" fmla="*/ 9 h 37"/>
                <a:gd name="T10" fmla="*/ 19 w 65"/>
                <a:gd name="T11" fmla="*/ 4 h 37"/>
                <a:gd name="T12" fmla="*/ 9 w 65"/>
                <a:gd name="T13" fmla="*/ 2 h 37"/>
                <a:gd name="T14" fmla="*/ 4 w 65"/>
                <a:gd name="T15" fmla="*/ 0 h 37"/>
                <a:gd name="T16" fmla="*/ 0 w 65"/>
                <a:gd name="T17" fmla="*/ 2 h 37"/>
                <a:gd name="T18" fmla="*/ 0 w 65"/>
                <a:gd name="T19" fmla="*/ 4 h 37"/>
                <a:gd name="T20" fmla="*/ 6 w 65"/>
                <a:gd name="T21" fmla="*/ 8 h 37"/>
                <a:gd name="T22" fmla="*/ 13 w 65"/>
                <a:gd name="T23" fmla="*/ 12 h 37"/>
                <a:gd name="T24" fmla="*/ 23 w 65"/>
                <a:gd name="T25" fmla="*/ 15 h 37"/>
                <a:gd name="T26" fmla="*/ 33 w 65"/>
                <a:gd name="T27" fmla="*/ 20 h 37"/>
                <a:gd name="T28" fmla="*/ 45 w 65"/>
                <a:gd name="T29" fmla="*/ 25 h 37"/>
                <a:gd name="T30" fmla="*/ 56 w 65"/>
                <a:gd name="T31" fmla="*/ 30 h 37"/>
                <a:gd name="T32" fmla="*/ 65 w 65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7">
                  <a:moveTo>
                    <a:pt x="65" y="37"/>
                  </a:moveTo>
                  <a:lnTo>
                    <a:pt x="58" y="29"/>
                  </a:lnTo>
                  <a:lnTo>
                    <a:pt x="49" y="22"/>
                  </a:lnTo>
                  <a:lnTo>
                    <a:pt x="38" y="15"/>
                  </a:lnTo>
                  <a:lnTo>
                    <a:pt x="29" y="9"/>
                  </a:lnTo>
                  <a:lnTo>
                    <a:pt x="19" y="4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8"/>
                  </a:lnTo>
                  <a:lnTo>
                    <a:pt x="13" y="12"/>
                  </a:lnTo>
                  <a:lnTo>
                    <a:pt x="23" y="15"/>
                  </a:lnTo>
                  <a:lnTo>
                    <a:pt x="33" y="20"/>
                  </a:lnTo>
                  <a:lnTo>
                    <a:pt x="45" y="25"/>
                  </a:lnTo>
                  <a:lnTo>
                    <a:pt x="56" y="30"/>
                  </a:lnTo>
                  <a:lnTo>
                    <a:pt x="65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5" name="Freeform 123">
              <a:extLst>
                <a:ext uri="{FF2B5EF4-FFF2-40B4-BE49-F238E27FC236}">
                  <a16:creationId xmlns:a16="http://schemas.microsoft.com/office/drawing/2014/main" id="{75A9A875-12DC-0E5C-DD25-69D0203DE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133"/>
              <a:ext cx="25" cy="14"/>
            </a:xfrm>
            <a:custGeom>
              <a:avLst/>
              <a:gdLst>
                <a:gd name="T0" fmla="*/ 0 w 71"/>
                <a:gd name="T1" fmla="*/ 1 h 43"/>
                <a:gd name="T2" fmla="*/ 3 w 71"/>
                <a:gd name="T3" fmla="*/ 0 h 43"/>
                <a:gd name="T4" fmla="*/ 9 w 71"/>
                <a:gd name="T5" fmla="*/ 1 h 43"/>
                <a:gd name="T6" fmla="*/ 20 w 71"/>
                <a:gd name="T7" fmla="*/ 5 h 43"/>
                <a:gd name="T8" fmla="*/ 30 w 71"/>
                <a:gd name="T9" fmla="*/ 10 h 43"/>
                <a:gd name="T10" fmla="*/ 42 w 71"/>
                <a:gd name="T11" fmla="*/ 16 h 43"/>
                <a:gd name="T12" fmla="*/ 53 w 71"/>
                <a:gd name="T13" fmla="*/ 24 h 43"/>
                <a:gd name="T14" fmla="*/ 63 w 71"/>
                <a:gd name="T15" fmla="*/ 33 h 43"/>
                <a:gd name="T16" fmla="*/ 71 w 71"/>
                <a:gd name="T17" fmla="*/ 43 h 43"/>
                <a:gd name="T18" fmla="*/ 62 w 71"/>
                <a:gd name="T19" fmla="*/ 38 h 43"/>
                <a:gd name="T20" fmla="*/ 51 w 71"/>
                <a:gd name="T21" fmla="*/ 33 h 43"/>
                <a:gd name="T22" fmla="*/ 39 w 71"/>
                <a:gd name="T23" fmla="*/ 26 h 43"/>
                <a:gd name="T24" fmla="*/ 28 w 71"/>
                <a:gd name="T25" fmla="*/ 20 h 43"/>
                <a:gd name="T26" fmla="*/ 16 w 71"/>
                <a:gd name="T27" fmla="*/ 14 h 43"/>
                <a:gd name="T28" fmla="*/ 7 w 71"/>
                <a:gd name="T29" fmla="*/ 9 h 43"/>
                <a:gd name="T30" fmla="*/ 1 w 71"/>
                <a:gd name="T31" fmla="*/ 4 h 43"/>
                <a:gd name="T32" fmla="*/ 0 w 71"/>
                <a:gd name="T33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43">
                  <a:moveTo>
                    <a:pt x="0" y="1"/>
                  </a:moveTo>
                  <a:lnTo>
                    <a:pt x="3" y="0"/>
                  </a:lnTo>
                  <a:lnTo>
                    <a:pt x="9" y="1"/>
                  </a:lnTo>
                  <a:lnTo>
                    <a:pt x="20" y="5"/>
                  </a:lnTo>
                  <a:lnTo>
                    <a:pt x="30" y="10"/>
                  </a:lnTo>
                  <a:lnTo>
                    <a:pt x="42" y="16"/>
                  </a:lnTo>
                  <a:lnTo>
                    <a:pt x="53" y="24"/>
                  </a:lnTo>
                  <a:lnTo>
                    <a:pt x="63" y="33"/>
                  </a:lnTo>
                  <a:lnTo>
                    <a:pt x="71" y="43"/>
                  </a:lnTo>
                  <a:lnTo>
                    <a:pt x="62" y="38"/>
                  </a:lnTo>
                  <a:lnTo>
                    <a:pt x="51" y="33"/>
                  </a:lnTo>
                  <a:lnTo>
                    <a:pt x="39" y="26"/>
                  </a:lnTo>
                  <a:lnTo>
                    <a:pt x="28" y="20"/>
                  </a:lnTo>
                  <a:lnTo>
                    <a:pt x="16" y="14"/>
                  </a:lnTo>
                  <a:lnTo>
                    <a:pt x="7" y="9"/>
                  </a:lnTo>
                  <a:lnTo>
                    <a:pt x="1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6" name="Freeform 124">
              <a:extLst>
                <a:ext uri="{FF2B5EF4-FFF2-40B4-BE49-F238E27FC236}">
                  <a16:creationId xmlns:a16="http://schemas.microsoft.com/office/drawing/2014/main" id="{7AFDD7BC-EA09-26B6-9715-BD8CE6C9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147"/>
              <a:ext cx="32" cy="18"/>
            </a:xfrm>
            <a:custGeom>
              <a:avLst/>
              <a:gdLst>
                <a:gd name="T0" fmla="*/ 0 w 92"/>
                <a:gd name="T1" fmla="*/ 1 h 57"/>
                <a:gd name="T2" fmla="*/ 4 w 92"/>
                <a:gd name="T3" fmla="*/ 0 h 57"/>
                <a:gd name="T4" fmla="*/ 15 w 92"/>
                <a:gd name="T5" fmla="*/ 2 h 57"/>
                <a:gd name="T6" fmla="*/ 28 w 92"/>
                <a:gd name="T7" fmla="*/ 7 h 57"/>
                <a:gd name="T8" fmla="*/ 42 w 92"/>
                <a:gd name="T9" fmla="*/ 14 h 57"/>
                <a:gd name="T10" fmla="*/ 58 w 92"/>
                <a:gd name="T11" fmla="*/ 24 h 57"/>
                <a:gd name="T12" fmla="*/ 73 w 92"/>
                <a:gd name="T13" fmla="*/ 34 h 57"/>
                <a:gd name="T14" fmla="*/ 84 w 92"/>
                <a:gd name="T15" fmla="*/ 46 h 57"/>
                <a:gd name="T16" fmla="*/ 92 w 92"/>
                <a:gd name="T17" fmla="*/ 57 h 57"/>
                <a:gd name="T18" fmla="*/ 86 w 92"/>
                <a:gd name="T19" fmla="*/ 52 h 57"/>
                <a:gd name="T20" fmla="*/ 73 w 92"/>
                <a:gd name="T21" fmla="*/ 46 h 57"/>
                <a:gd name="T22" fmla="*/ 57 w 92"/>
                <a:gd name="T23" fmla="*/ 38 h 57"/>
                <a:gd name="T24" fmla="*/ 41 w 92"/>
                <a:gd name="T25" fmla="*/ 28 h 57"/>
                <a:gd name="T26" fmla="*/ 24 w 92"/>
                <a:gd name="T27" fmla="*/ 19 h 57"/>
                <a:gd name="T28" fmla="*/ 11 w 92"/>
                <a:gd name="T29" fmla="*/ 12 h 57"/>
                <a:gd name="T30" fmla="*/ 3 w 92"/>
                <a:gd name="T31" fmla="*/ 6 h 57"/>
                <a:gd name="T32" fmla="*/ 0 w 92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7">
                  <a:moveTo>
                    <a:pt x="0" y="1"/>
                  </a:moveTo>
                  <a:lnTo>
                    <a:pt x="4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8" y="24"/>
                  </a:lnTo>
                  <a:lnTo>
                    <a:pt x="73" y="34"/>
                  </a:lnTo>
                  <a:lnTo>
                    <a:pt x="84" y="46"/>
                  </a:lnTo>
                  <a:lnTo>
                    <a:pt x="92" y="57"/>
                  </a:lnTo>
                  <a:lnTo>
                    <a:pt x="86" y="52"/>
                  </a:lnTo>
                  <a:lnTo>
                    <a:pt x="73" y="46"/>
                  </a:lnTo>
                  <a:lnTo>
                    <a:pt x="57" y="38"/>
                  </a:lnTo>
                  <a:lnTo>
                    <a:pt x="41" y="28"/>
                  </a:lnTo>
                  <a:lnTo>
                    <a:pt x="24" y="19"/>
                  </a:lnTo>
                  <a:lnTo>
                    <a:pt x="11" y="12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7" name="Freeform 125">
              <a:extLst>
                <a:ext uri="{FF2B5EF4-FFF2-40B4-BE49-F238E27FC236}">
                  <a16:creationId xmlns:a16="http://schemas.microsoft.com/office/drawing/2014/main" id="{72EF1F7E-D0C7-315F-3658-B03969ED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162"/>
              <a:ext cx="35" cy="21"/>
            </a:xfrm>
            <a:custGeom>
              <a:avLst/>
              <a:gdLst>
                <a:gd name="T0" fmla="*/ 0 w 101"/>
                <a:gd name="T1" fmla="*/ 1 h 64"/>
                <a:gd name="T2" fmla="*/ 5 w 101"/>
                <a:gd name="T3" fmla="*/ 0 h 64"/>
                <a:gd name="T4" fmla="*/ 17 w 101"/>
                <a:gd name="T5" fmla="*/ 2 h 64"/>
                <a:gd name="T6" fmla="*/ 31 w 101"/>
                <a:gd name="T7" fmla="*/ 10 h 64"/>
                <a:gd name="T8" fmla="*/ 48 w 101"/>
                <a:gd name="T9" fmla="*/ 19 h 64"/>
                <a:gd name="T10" fmla="*/ 65 w 101"/>
                <a:gd name="T11" fmla="*/ 30 h 64"/>
                <a:gd name="T12" fmla="*/ 81 w 101"/>
                <a:gd name="T13" fmla="*/ 41 h 64"/>
                <a:gd name="T14" fmla="*/ 94 w 101"/>
                <a:gd name="T15" fmla="*/ 52 h 64"/>
                <a:gd name="T16" fmla="*/ 101 w 101"/>
                <a:gd name="T17" fmla="*/ 64 h 64"/>
                <a:gd name="T18" fmla="*/ 93 w 101"/>
                <a:gd name="T19" fmla="*/ 60 h 64"/>
                <a:gd name="T20" fmla="*/ 80 w 101"/>
                <a:gd name="T21" fmla="*/ 52 h 64"/>
                <a:gd name="T22" fmla="*/ 63 w 101"/>
                <a:gd name="T23" fmla="*/ 42 h 64"/>
                <a:gd name="T24" fmla="*/ 44 w 101"/>
                <a:gd name="T25" fmla="*/ 32 h 64"/>
                <a:gd name="T26" fmla="*/ 27 w 101"/>
                <a:gd name="T27" fmla="*/ 22 h 64"/>
                <a:gd name="T28" fmla="*/ 13 w 101"/>
                <a:gd name="T29" fmla="*/ 12 h 64"/>
                <a:gd name="T30" fmla="*/ 2 w 101"/>
                <a:gd name="T31" fmla="*/ 5 h 64"/>
                <a:gd name="T32" fmla="*/ 0 w 101"/>
                <a:gd name="T3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64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8" y="19"/>
                  </a:lnTo>
                  <a:lnTo>
                    <a:pt x="65" y="30"/>
                  </a:lnTo>
                  <a:lnTo>
                    <a:pt x="81" y="41"/>
                  </a:lnTo>
                  <a:lnTo>
                    <a:pt x="94" y="52"/>
                  </a:lnTo>
                  <a:lnTo>
                    <a:pt x="101" y="64"/>
                  </a:lnTo>
                  <a:lnTo>
                    <a:pt x="93" y="60"/>
                  </a:lnTo>
                  <a:lnTo>
                    <a:pt x="80" y="52"/>
                  </a:lnTo>
                  <a:lnTo>
                    <a:pt x="63" y="42"/>
                  </a:lnTo>
                  <a:lnTo>
                    <a:pt x="44" y="32"/>
                  </a:lnTo>
                  <a:lnTo>
                    <a:pt x="27" y="22"/>
                  </a:lnTo>
                  <a:lnTo>
                    <a:pt x="13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8" name="Freeform 126">
              <a:extLst>
                <a:ext uri="{FF2B5EF4-FFF2-40B4-BE49-F238E27FC236}">
                  <a16:creationId xmlns:a16="http://schemas.microsoft.com/office/drawing/2014/main" id="{28D2C2C1-CA9C-B8AB-4CAA-0055C37BA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173"/>
              <a:ext cx="28" cy="22"/>
            </a:xfrm>
            <a:custGeom>
              <a:avLst/>
              <a:gdLst>
                <a:gd name="T0" fmla="*/ 0 w 82"/>
                <a:gd name="T1" fmla="*/ 0 h 67"/>
                <a:gd name="T2" fmla="*/ 4 w 82"/>
                <a:gd name="T3" fmla="*/ 0 h 67"/>
                <a:gd name="T4" fmla="*/ 13 w 82"/>
                <a:gd name="T5" fmla="*/ 5 h 67"/>
                <a:gd name="T6" fmla="*/ 26 w 82"/>
                <a:gd name="T7" fmla="*/ 14 h 67"/>
                <a:gd name="T8" fmla="*/ 41 w 82"/>
                <a:gd name="T9" fmla="*/ 24 h 67"/>
                <a:gd name="T10" fmla="*/ 55 w 82"/>
                <a:gd name="T11" fmla="*/ 36 h 67"/>
                <a:gd name="T12" fmla="*/ 68 w 82"/>
                <a:gd name="T13" fmla="*/ 47 h 67"/>
                <a:gd name="T14" fmla="*/ 78 w 82"/>
                <a:gd name="T15" fmla="*/ 59 h 67"/>
                <a:gd name="T16" fmla="*/ 82 w 82"/>
                <a:gd name="T17" fmla="*/ 67 h 67"/>
                <a:gd name="T18" fmla="*/ 74 w 82"/>
                <a:gd name="T19" fmla="*/ 61 h 67"/>
                <a:gd name="T20" fmla="*/ 62 w 82"/>
                <a:gd name="T21" fmla="*/ 54 h 67"/>
                <a:gd name="T22" fmla="*/ 47 w 82"/>
                <a:gd name="T23" fmla="*/ 44 h 67"/>
                <a:gd name="T24" fmla="*/ 33 w 82"/>
                <a:gd name="T25" fmla="*/ 34 h 67"/>
                <a:gd name="T26" fmla="*/ 18 w 82"/>
                <a:gd name="T27" fmla="*/ 23 h 67"/>
                <a:gd name="T28" fmla="*/ 8 w 82"/>
                <a:gd name="T29" fmla="*/ 14 h 67"/>
                <a:gd name="T30" fmla="*/ 1 w 82"/>
                <a:gd name="T31" fmla="*/ 5 h 67"/>
                <a:gd name="T32" fmla="*/ 0 w 82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67">
                  <a:moveTo>
                    <a:pt x="0" y="0"/>
                  </a:moveTo>
                  <a:lnTo>
                    <a:pt x="4" y="0"/>
                  </a:lnTo>
                  <a:lnTo>
                    <a:pt x="13" y="5"/>
                  </a:lnTo>
                  <a:lnTo>
                    <a:pt x="26" y="14"/>
                  </a:lnTo>
                  <a:lnTo>
                    <a:pt x="41" y="24"/>
                  </a:lnTo>
                  <a:lnTo>
                    <a:pt x="55" y="36"/>
                  </a:lnTo>
                  <a:lnTo>
                    <a:pt x="68" y="47"/>
                  </a:lnTo>
                  <a:lnTo>
                    <a:pt x="78" y="59"/>
                  </a:lnTo>
                  <a:lnTo>
                    <a:pt x="82" y="67"/>
                  </a:lnTo>
                  <a:lnTo>
                    <a:pt x="74" y="61"/>
                  </a:lnTo>
                  <a:lnTo>
                    <a:pt x="62" y="54"/>
                  </a:lnTo>
                  <a:lnTo>
                    <a:pt x="47" y="44"/>
                  </a:lnTo>
                  <a:lnTo>
                    <a:pt x="33" y="34"/>
                  </a:lnTo>
                  <a:lnTo>
                    <a:pt x="18" y="23"/>
                  </a:lnTo>
                  <a:lnTo>
                    <a:pt x="8" y="14"/>
                  </a:lnTo>
                  <a:lnTo>
                    <a:pt x="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39" name="Freeform 127">
              <a:extLst>
                <a:ext uri="{FF2B5EF4-FFF2-40B4-BE49-F238E27FC236}">
                  <a16:creationId xmlns:a16="http://schemas.microsoft.com/office/drawing/2014/main" id="{6EC9D8FA-D782-120E-C60A-D8FDF6ECF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85"/>
              <a:ext cx="23" cy="19"/>
            </a:xfrm>
            <a:custGeom>
              <a:avLst/>
              <a:gdLst>
                <a:gd name="T0" fmla="*/ 0 w 68"/>
                <a:gd name="T1" fmla="*/ 0 h 58"/>
                <a:gd name="T2" fmla="*/ 4 w 68"/>
                <a:gd name="T3" fmla="*/ 0 h 58"/>
                <a:gd name="T4" fmla="*/ 12 w 68"/>
                <a:gd name="T5" fmla="*/ 3 h 58"/>
                <a:gd name="T6" fmla="*/ 23 w 68"/>
                <a:gd name="T7" fmla="*/ 8 h 58"/>
                <a:gd name="T8" fmla="*/ 35 w 68"/>
                <a:gd name="T9" fmla="*/ 15 h 58"/>
                <a:gd name="T10" fmla="*/ 45 w 68"/>
                <a:gd name="T11" fmla="*/ 25 h 58"/>
                <a:gd name="T12" fmla="*/ 56 w 68"/>
                <a:gd name="T13" fmla="*/ 35 h 58"/>
                <a:gd name="T14" fmla="*/ 64 w 68"/>
                <a:gd name="T15" fmla="*/ 46 h 58"/>
                <a:gd name="T16" fmla="*/ 68 w 68"/>
                <a:gd name="T17" fmla="*/ 58 h 58"/>
                <a:gd name="T18" fmla="*/ 61 w 68"/>
                <a:gd name="T19" fmla="*/ 51 h 58"/>
                <a:gd name="T20" fmla="*/ 51 w 68"/>
                <a:gd name="T21" fmla="*/ 44 h 58"/>
                <a:gd name="T22" fmla="*/ 39 w 68"/>
                <a:gd name="T23" fmla="*/ 35 h 58"/>
                <a:gd name="T24" fmla="*/ 27 w 68"/>
                <a:gd name="T25" fmla="*/ 26 h 58"/>
                <a:gd name="T26" fmla="*/ 15 w 68"/>
                <a:gd name="T27" fmla="*/ 18 h 58"/>
                <a:gd name="T28" fmla="*/ 6 w 68"/>
                <a:gd name="T29" fmla="*/ 10 h 58"/>
                <a:gd name="T30" fmla="*/ 0 w 68"/>
                <a:gd name="T31" fmla="*/ 4 h 58"/>
                <a:gd name="T32" fmla="*/ 0 w 68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8">
                  <a:moveTo>
                    <a:pt x="0" y="0"/>
                  </a:moveTo>
                  <a:lnTo>
                    <a:pt x="4" y="0"/>
                  </a:lnTo>
                  <a:lnTo>
                    <a:pt x="12" y="3"/>
                  </a:lnTo>
                  <a:lnTo>
                    <a:pt x="23" y="8"/>
                  </a:lnTo>
                  <a:lnTo>
                    <a:pt x="35" y="15"/>
                  </a:lnTo>
                  <a:lnTo>
                    <a:pt x="45" y="25"/>
                  </a:lnTo>
                  <a:lnTo>
                    <a:pt x="56" y="35"/>
                  </a:lnTo>
                  <a:lnTo>
                    <a:pt x="64" y="46"/>
                  </a:lnTo>
                  <a:lnTo>
                    <a:pt x="68" y="58"/>
                  </a:lnTo>
                  <a:lnTo>
                    <a:pt x="61" y="51"/>
                  </a:lnTo>
                  <a:lnTo>
                    <a:pt x="51" y="44"/>
                  </a:lnTo>
                  <a:lnTo>
                    <a:pt x="39" y="35"/>
                  </a:lnTo>
                  <a:lnTo>
                    <a:pt x="27" y="26"/>
                  </a:lnTo>
                  <a:lnTo>
                    <a:pt x="15" y="18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0" name="Freeform 128">
              <a:extLst>
                <a:ext uri="{FF2B5EF4-FFF2-40B4-BE49-F238E27FC236}">
                  <a16:creationId xmlns:a16="http://schemas.microsoft.com/office/drawing/2014/main" id="{2F481E58-86EA-8EBC-D31F-E9D9BAA0C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97"/>
              <a:ext cx="16" cy="16"/>
            </a:xfrm>
            <a:custGeom>
              <a:avLst/>
              <a:gdLst>
                <a:gd name="T0" fmla="*/ 0 w 49"/>
                <a:gd name="T1" fmla="*/ 0 h 49"/>
                <a:gd name="T2" fmla="*/ 4 w 49"/>
                <a:gd name="T3" fmla="*/ 0 h 49"/>
                <a:gd name="T4" fmla="*/ 11 w 49"/>
                <a:gd name="T5" fmla="*/ 3 h 49"/>
                <a:gd name="T6" fmla="*/ 19 w 49"/>
                <a:gd name="T7" fmla="*/ 9 h 49"/>
                <a:gd name="T8" fmla="*/ 28 w 49"/>
                <a:gd name="T9" fmla="*/ 18 h 49"/>
                <a:gd name="T10" fmla="*/ 36 w 49"/>
                <a:gd name="T11" fmla="*/ 26 h 49"/>
                <a:gd name="T12" fmla="*/ 44 w 49"/>
                <a:gd name="T13" fmla="*/ 35 h 49"/>
                <a:gd name="T14" fmla="*/ 48 w 49"/>
                <a:gd name="T15" fmla="*/ 43 h 49"/>
                <a:gd name="T16" fmla="*/ 49 w 49"/>
                <a:gd name="T17" fmla="*/ 49 h 49"/>
                <a:gd name="T18" fmla="*/ 44 w 49"/>
                <a:gd name="T19" fmla="*/ 44 h 49"/>
                <a:gd name="T20" fmla="*/ 37 w 49"/>
                <a:gd name="T21" fmla="*/ 38 h 49"/>
                <a:gd name="T22" fmla="*/ 29 w 49"/>
                <a:gd name="T23" fmla="*/ 31 h 49"/>
                <a:gd name="T24" fmla="*/ 21 w 49"/>
                <a:gd name="T25" fmla="*/ 24 h 49"/>
                <a:gd name="T26" fmla="*/ 13 w 49"/>
                <a:gd name="T27" fmla="*/ 16 h 49"/>
                <a:gd name="T28" fmla="*/ 7 w 49"/>
                <a:gd name="T29" fmla="*/ 10 h 49"/>
                <a:gd name="T30" fmla="*/ 1 w 49"/>
                <a:gd name="T31" fmla="*/ 4 h 49"/>
                <a:gd name="T32" fmla="*/ 0 w 49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9">
                  <a:moveTo>
                    <a:pt x="0" y="0"/>
                  </a:moveTo>
                  <a:lnTo>
                    <a:pt x="4" y="0"/>
                  </a:lnTo>
                  <a:lnTo>
                    <a:pt x="11" y="3"/>
                  </a:lnTo>
                  <a:lnTo>
                    <a:pt x="19" y="9"/>
                  </a:lnTo>
                  <a:lnTo>
                    <a:pt x="28" y="18"/>
                  </a:lnTo>
                  <a:lnTo>
                    <a:pt x="36" y="26"/>
                  </a:lnTo>
                  <a:lnTo>
                    <a:pt x="44" y="35"/>
                  </a:lnTo>
                  <a:lnTo>
                    <a:pt x="48" y="43"/>
                  </a:lnTo>
                  <a:lnTo>
                    <a:pt x="49" y="49"/>
                  </a:lnTo>
                  <a:lnTo>
                    <a:pt x="44" y="44"/>
                  </a:lnTo>
                  <a:lnTo>
                    <a:pt x="37" y="38"/>
                  </a:lnTo>
                  <a:lnTo>
                    <a:pt x="29" y="31"/>
                  </a:lnTo>
                  <a:lnTo>
                    <a:pt x="21" y="24"/>
                  </a:lnTo>
                  <a:lnTo>
                    <a:pt x="13" y="16"/>
                  </a:lnTo>
                  <a:lnTo>
                    <a:pt x="7" y="10"/>
                  </a:lnTo>
                  <a:lnTo>
                    <a:pt x="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1" name="Freeform 129">
              <a:extLst>
                <a:ext uri="{FF2B5EF4-FFF2-40B4-BE49-F238E27FC236}">
                  <a16:creationId xmlns:a16="http://schemas.microsoft.com/office/drawing/2014/main" id="{989575FE-35DC-3F92-1FDA-A1FC4E196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207"/>
              <a:ext cx="12" cy="11"/>
            </a:xfrm>
            <a:custGeom>
              <a:avLst/>
              <a:gdLst>
                <a:gd name="T0" fmla="*/ 3 w 33"/>
                <a:gd name="T1" fmla="*/ 0 h 34"/>
                <a:gd name="T2" fmla="*/ 11 w 33"/>
                <a:gd name="T3" fmla="*/ 2 h 34"/>
                <a:gd name="T4" fmla="*/ 23 w 33"/>
                <a:gd name="T5" fmla="*/ 10 h 34"/>
                <a:gd name="T6" fmla="*/ 33 w 33"/>
                <a:gd name="T7" fmla="*/ 23 h 34"/>
                <a:gd name="T8" fmla="*/ 33 w 33"/>
                <a:gd name="T9" fmla="*/ 34 h 34"/>
                <a:gd name="T10" fmla="*/ 30 w 33"/>
                <a:gd name="T11" fmla="*/ 28 h 34"/>
                <a:gd name="T12" fmla="*/ 26 w 33"/>
                <a:gd name="T13" fmla="*/ 23 h 34"/>
                <a:gd name="T14" fmla="*/ 20 w 33"/>
                <a:gd name="T15" fmla="*/ 18 h 34"/>
                <a:gd name="T16" fmla="*/ 13 w 33"/>
                <a:gd name="T17" fmla="*/ 13 h 34"/>
                <a:gd name="T18" fmla="*/ 7 w 33"/>
                <a:gd name="T19" fmla="*/ 9 h 34"/>
                <a:gd name="T20" fmla="*/ 3 w 33"/>
                <a:gd name="T21" fmla="*/ 5 h 34"/>
                <a:gd name="T22" fmla="*/ 0 w 33"/>
                <a:gd name="T23" fmla="*/ 3 h 34"/>
                <a:gd name="T24" fmla="*/ 3 w 33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4">
                  <a:moveTo>
                    <a:pt x="3" y="0"/>
                  </a:moveTo>
                  <a:lnTo>
                    <a:pt x="11" y="2"/>
                  </a:lnTo>
                  <a:lnTo>
                    <a:pt x="23" y="10"/>
                  </a:lnTo>
                  <a:lnTo>
                    <a:pt x="33" y="23"/>
                  </a:lnTo>
                  <a:lnTo>
                    <a:pt x="33" y="34"/>
                  </a:lnTo>
                  <a:lnTo>
                    <a:pt x="30" y="28"/>
                  </a:lnTo>
                  <a:lnTo>
                    <a:pt x="26" y="23"/>
                  </a:lnTo>
                  <a:lnTo>
                    <a:pt x="20" y="18"/>
                  </a:lnTo>
                  <a:lnTo>
                    <a:pt x="13" y="13"/>
                  </a:lnTo>
                  <a:lnTo>
                    <a:pt x="7" y="9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2" name="Freeform 130">
              <a:extLst>
                <a:ext uri="{FF2B5EF4-FFF2-40B4-BE49-F238E27FC236}">
                  <a16:creationId xmlns:a16="http://schemas.microsoft.com/office/drawing/2014/main" id="{AF522A48-8FDC-9B3F-E9BD-FDADCDB2E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118"/>
              <a:ext cx="14" cy="13"/>
            </a:xfrm>
            <a:custGeom>
              <a:avLst/>
              <a:gdLst>
                <a:gd name="T0" fmla="*/ 42 w 42"/>
                <a:gd name="T1" fmla="*/ 37 h 37"/>
                <a:gd name="T2" fmla="*/ 39 w 42"/>
                <a:gd name="T3" fmla="*/ 35 h 37"/>
                <a:gd name="T4" fmla="*/ 33 w 42"/>
                <a:gd name="T5" fmla="*/ 31 h 37"/>
                <a:gd name="T6" fmla="*/ 25 w 42"/>
                <a:gd name="T7" fmla="*/ 26 h 37"/>
                <a:gd name="T8" fmla="*/ 17 w 42"/>
                <a:gd name="T9" fmla="*/ 21 h 37"/>
                <a:gd name="T10" fmla="*/ 9 w 42"/>
                <a:gd name="T11" fmla="*/ 15 h 37"/>
                <a:gd name="T12" fmla="*/ 2 w 42"/>
                <a:gd name="T13" fmla="*/ 10 h 37"/>
                <a:gd name="T14" fmla="*/ 0 w 42"/>
                <a:gd name="T15" fmla="*/ 5 h 37"/>
                <a:gd name="T16" fmla="*/ 1 w 42"/>
                <a:gd name="T17" fmla="*/ 1 h 37"/>
                <a:gd name="T18" fmla="*/ 5 w 42"/>
                <a:gd name="T19" fmla="*/ 0 h 37"/>
                <a:gd name="T20" fmla="*/ 12 w 42"/>
                <a:gd name="T21" fmla="*/ 2 h 37"/>
                <a:gd name="T22" fmla="*/ 17 w 42"/>
                <a:gd name="T23" fmla="*/ 7 h 37"/>
                <a:gd name="T24" fmla="*/ 23 w 42"/>
                <a:gd name="T25" fmla="*/ 13 h 37"/>
                <a:gd name="T26" fmla="*/ 29 w 42"/>
                <a:gd name="T27" fmla="*/ 20 h 37"/>
                <a:gd name="T28" fmla="*/ 34 w 42"/>
                <a:gd name="T29" fmla="*/ 27 h 37"/>
                <a:gd name="T30" fmla="*/ 39 w 42"/>
                <a:gd name="T31" fmla="*/ 33 h 37"/>
                <a:gd name="T32" fmla="*/ 42 w 42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7">
                  <a:moveTo>
                    <a:pt x="42" y="37"/>
                  </a:moveTo>
                  <a:lnTo>
                    <a:pt x="39" y="35"/>
                  </a:lnTo>
                  <a:lnTo>
                    <a:pt x="33" y="31"/>
                  </a:lnTo>
                  <a:lnTo>
                    <a:pt x="25" y="26"/>
                  </a:lnTo>
                  <a:lnTo>
                    <a:pt x="17" y="21"/>
                  </a:lnTo>
                  <a:lnTo>
                    <a:pt x="9" y="15"/>
                  </a:lnTo>
                  <a:lnTo>
                    <a:pt x="2" y="10"/>
                  </a:lnTo>
                  <a:lnTo>
                    <a:pt x="0" y="5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2"/>
                  </a:lnTo>
                  <a:lnTo>
                    <a:pt x="17" y="7"/>
                  </a:lnTo>
                  <a:lnTo>
                    <a:pt x="23" y="13"/>
                  </a:lnTo>
                  <a:lnTo>
                    <a:pt x="29" y="20"/>
                  </a:lnTo>
                  <a:lnTo>
                    <a:pt x="34" y="27"/>
                  </a:lnTo>
                  <a:lnTo>
                    <a:pt x="39" y="33"/>
                  </a:lnTo>
                  <a:lnTo>
                    <a:pt x="42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3" name="Freeform 131">
              <a:extLst>
                <a:ext uri="{FF2B5EF4-FFF2-40B4-BE49-F238E27FC236}">
                  <a16:creationId xmlns:a16="http://schemas.microsoft.com/office/drawing/2014/main" id="{4B1ADA1B-C396-1FC5-906E-FC4D98DE2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17"/>
              <a:ext cx="7" cy="14"/>
            </a:xfrm>
            <a:custGeom>
              <a:avLst/>
              <a:gdLst>
                <a:gd name="T0" fmla="*/ 0 w 21"/>
                <a:gd name="T1" fmla="*/ 44 h 44"/>
                <a:gd name="T2" fmla="*/ 5 w 21"/>
                <a:gd name="T3" fmla="*/ 36 h 44"/>
                <a:gd name="T4" fmla="*/ 14 w 21"/>
                <a:gd name="T5" fmla="*/ 22 h 44"/>
                <a:gd name="T6" fmla="*/ 21 w 21"/>
                <a:gd name="T7" fmla="*/ 9 h 44"/>
                <a:gd name="T8" fmla="*/ 19 w 21"/>
                <a:gd name="T9" fmla="*/ 0 h 44"/>
                <a:gd name="T10" fmla="*/ 13 w 21"/>
                <a:gd name="T11" fmla="*/ 2 h 44"/>
                <a:gd name="T12" fmla="*/ 7 w 21"/>
                <a:gd name="T13" fmla="*/ 16 h 44"/>
                <a:gd name="T14" fmla="*/ 2 w 21"/>
                <a:gd name="T15" fmla="*/ 31 h 44"/>
                <a:gd name="T16" fmla="*/ 0 w 21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4">
                  <a:moveTo>
                    <a:pt x="0" y="44"/>
                  </a:moveTo>
                  <a:lnTo>
                    <a:pt x="5" y="36"/>
                  </a:lnTo>
                  <a:lnTo>
                    <a:pt x="14" y="22"/>
                  </a:lnTo>
                  <a:lnTo>
                    <a:pt x="21" y="9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7" y="16"/>
                  </a:lnTo>
                  <a:lnTo>
                    <a:pt x="2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4" name="Freeform 132">
              <a:extLst>
                <a:ext uri="{FF2B5EF4-FFF2-40B4-BE49-F238E27FC236}">
                  <a16:creationId xmlns:a16="http://schemas.microsoft.com/office/drawing/2014/main" id="{31155E3E-4E1A-3B79-9A3E-AFC7096E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2112"/>
              <a:ext cx="4" cy="16"/>
            </a:xfrm>
            <a:custGeom>
              <a:avLst/>
              <a:gdLst>
                <a:gd name="T0" fmla="*/ 12 w 12"/>
                <a:gd name="T1" fmla="*/ 49 h 49"/>
                <a:gd name="T2" fmla="*/ 10 w 12"/>
                <a:gd name="T3" fmla="*/ 39 h 49"/>
                <a:gd name="T4" fmla="*/ 12 w 12"/>
                <a:gd name="T5" fmla="*/ 22 h 49"/>
                <a:gd name="T6" fmla="*/ 9 w 12"/>
                <a:gd name="T7" fmla="*/ 7 h 49"/>
                <a:gd name="T8" fmla="*/ 4 w 12"/>
                <a:gd name="T9" fmla="*/ 0 h 49"/>
                <a:gd name="T10" fmla="*/ 0 w 12"/>
                <a:gd name="T11" fmla="*/ 6 h 49"/>
                <a:gd name="T12" fmla="*/ 2 w 12"/>
                <a:gd name="T13" fmla="*/ 20 h 49"/>
                <a:gd name="T14" fmla="*/ 8 w 12"/>
                <a:gd name="T15" fmla="*/ 37 h 49"/>
                <a:gd name="T16" fmla="*/ 12 w 1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12" y="49"/>
                  </a:moveTo>
                  <a:lnTo>
                    <a:pt x="10" y="39"/>
                  </a:lnTo>
                  <a:lnTo>
                    <a:pt x="12" y="22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6"/>
                  </a:lnTo>
                  <a:lnTo>
                    <a:pt x="2" y="20"/>
                  </a:lnTo>
                  <a:lnTo>
                    <a:pt x="8" y="37"/>
                  </a:lnTo>
                  <a:lnTo>
                    <a:pt x="12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5" name="Freeform 133">
              <a:extLst>
                <a:ext uri="{FF2B5EF4-FFF2-40B4-BE49-F238E27FC236}">
                  <a16:creationId xmlns:a16="http://schemas.microsoft.com/office/drawing/2014/main" id="{D2E0A711-04C3-1CBE-C6AE-B971EF0A0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1"/>
              <a:ext cx="13" cy="15"/>
            </a:xfrm>
            <a:custGeom>
              <a:avLst/>
              <a:gdLst>
                <a:gd name="T0" fmla="*/ 0 w 40"/>
                <a:gd name="T1" fmla="*/ 43 h 43"/>
                <a:gd name="T2" fmla="*/ 4 w 40"/>
                <a:gd name="T3" fmla="*/ 37 h 43"/>
                <a:gd name="T4" fmla="*/ 8 w 40"/>
                <a:gd name="T5" fmla="*/ 31 h 43"/>
                <a:gd name="T6" fmla="*/ 13 w 40"/>
                <a:gd name="T7" fmla="*/ 22 h 43"/>
                <a:gd name="T8" fmla="*/ 20 w 40"/>
                <a:gd name="T9" fmla="*/ 15 h 43"/>
                <a:gd name="T10" fmla="*/ 26 w 40"/>
                <a:gd name="T11" fmla="*/ 7 h 43"/>
                <a:gd name="T12" fmla="*/ 32 w 40"/>
                <a:gd name="T13" fmla="*/ 2 h 43"/>
                <a:gd name="T14" fmla="*/ 36 w 40"/>
                <a:gd name="T15" fmla="*/ 0 h 43"/>
                <a:gd name="T16" fmla="*/ 40 w 40"/>
                <a:gd name="T17" fmla="*/ 1 h 43"/>
                <a:gd name="T18" fmla="*/ 40 w 40"/>
                <a:gd name="T19" fmla="*/ 5 h 43"/>
                <a:gd name="T20" fmla="*/ 37 w 40"/>
                <a:gd name="T21" fmla="*/ 10 h 43"/>
                <a:gd name="T22" fmla="*/ 32 w 40"/>
                <a:gd name="T23" fmla="*/ 16 h 43"/>
                <a:gd name="T24" fmla="*/ 24 w 40"/>
                <a:gd name="T25" fmla="*/ 22 h 43"/>
                <a:gd name="T26" fmla="*/ 17 w 40"/>
                <a:gd name="T27" fmla="*/ 30 h 43"/>
                <a:gd name="T28" fmla="*/ 9 w 40"/>
                <a:gd name="T29" fmla="*/ 35 h 43"/>
                <a:gd name="T30" fmla="*/ 4 w 40"/>
                <a:gd name="T31" fmla="*/ 40 h 43"/>
                <a:gd name="T32" fmla="*/ 0 w 4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lnTo>
                    <a:pt x="4" y="37"/>
                  </a:lnTo>
                  <a:lnTo>
                    <a:pt x="8" y="31"/>
                  </a:lnTo>
                  <a:lnTo>
                    <a:pt x="13" y="22"/>
                  </a:lnTo>
                  <a:lnTo>
                    <a:pt x="20" y="15"/>
                  </a:lnTo>
                  <a:lnTo>
                    <a:pt x="26" y="7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0" y="5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24" y="22"/>
                  </a:lnTo>
                  <a:lnTo>
                    <a:pt x="17" y="30"/>
                  </a:lnTo>
                  <a:lnTo>
                    <a:pt x="9" y="35"/>
                  </a:lnTo>
                  <a:lnTo>
                    <a:pt x="4" y="4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6" name="Freeform 134">
              <a:extLst>
                <a:ext uri="{FF2B5EF4-FFF2-40B4-BE49-F238E27FC236}">
                  <a16:creationId xmlns:a16="http://schemas.microsoft.com/office/drawing/2014/main" id="{9B5336E3-149A-4977-E819-1971CB1B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211"/>
              <a:ext cx="22" cy="4"/>
            </a:xfrm>
            <a:custGeom>
              <a:avLst/>
              <a:gdLst>
                <a:gd name="T0" fmla="*/ 0 w 65"/>
                <a:gd name="T1" fmla="*/ 1 h 14"/>
                <a:gd name="T2" fmla="*/ 8 w 65"/>
                <a:gd name="T3" fmla="*/ 1 h 14"/>
                <a:gd name="T4" fmla="*/ 17 w 65"/>
                <a:gd name="T5" fmla="*/ 0 h 14"/>
                <a:gd name="T6" fmla="*/ 28 w 65"/>
                <a:gd name="T7" fmla="*/ 0 h 14"/>
                <a:gd name="T8" fmla="*/ 38 w 65"/>
                <a:gd name="T9" fmla="*/ 0 h 14"/>
                <a:gd name="T10" fmla="*/ 48 w 65"/>
                <a:gd name="T11" fmla="*/ 0 h 14"/>
                <a:gd name="T12" fmla="*/ 57 w 65"/>
                <a:gd name="T13" fmla="*/ 2 h 14"/>
                <a:gd name="T14" fmla="*/ 62 w 65"/>
                <a:gd name="T15" fmla="*/ 5 h 14"/>
                <a:gd name="T16" fmla="*/ 65 w 65"/>
                <a:gd name="T17" fmla="*/ 9 h 14"/>
                <a:gd name="T18" fmla="*/ 63 w 65"/>
                <a:gd name="T19" fmla="*/ 12 h 14"/>
                <a:gd name="T20" fmla="*/ 57 w 65"/>
                <a:gd name="T21" fmla="*/ 14 h 14"/>
                <a:gd name="T22" fmla="*/ 49 w 65"/>
                <a:gd name="T23" fmla="*/ 12 h 14"/>
                <a:gd name="T24" fmla="*/ 38 w 65"/>
                <a:gd name="T25" fmla="*/ 10 h 14"/>
                <a:gd name="T26" fmla="*/ 28 w 65"/>
                <a:gd name="T27" fmla="*/ 7 h 14"/>
                <a:gd name="T28" fmla="*/ 17 w 65"/>
                <a:gd name="T29" fmla="*/ 5 h 14"/>
                <a:gd name="T30" fmla="*/ 8 w 65"/>
                <a:gd name="T31" fmla="*/ 2 h 14"/>
                <a:gd name="T32" fmla="*/ 0 w 65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14">
                  <a:moveTo>
                    <a:pt x="0" y="1"/>
                  </a:moveTo>
                  <a:lnTo>
                    <a:pt x="8" y="1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7" y="2"/>
                  </a:lnTo>
                  <a:lnTo>
                    <a:pt x="62" y="5"/>
                  </a:lnTo>
                  <a:lnTo>
                    <a:pt x="65" y="9"/>
                  </a:lnTo>
                  <a:lnTo>
                    <a:pt x="63" y="12"/>
                  </a:lnTo>
                  <a:lnTo>
                    <a:pt x="57" y="14"/>
                  </a:lnTo>
                  <a:lnTo>
                    <a:pt x="49" y="12"/>
                  </a:lnTo>
                  <a:lnTo>
                    <a:pt x="38" y="10"/>
                  </a:lnTo>
                  <a:lnTo>
                    <a:pt x="28" y="7"/>
                  </a:lnTo>
                  <a:lnTo>
                    <a:pt x="17" y="5"/>
                  </a:lnTo>
                  <a:lnTo>
                    <a:pt x="8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7" name="Freeform 135">
              <a:extLst>
                <a:ext uri="{FF2B5EF4-FFF2-40B4-BE49-F238E27FC236}">
                  <a16:creationId xmlns:a16="http://schemas.microsoft.com/office/drawing/2014/main" id="{7E535B90-F4AE-4648-7DFF-B29F3476D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217"/>
              <a:ext cx="21" cy="6"/>
            </a:xfrm>
            <a:custGeom>
              <a:avLst/>
              <a:gdLst>
                <a:gd name="T0" fmla="*/ 0 w 63"/>
                <a:gd name="T1" fmla="*/ 0 h 21"/>
                <a:gd name="T2" fmla="*/ 6 w 63"/>
                <a:gd name="T3" fmla="*/ 0 h 21"/>
                <a:gd name="T4" fmla="*/ 16 w 63"/>
                <a:gd name="T5" fmla="*/ 1 h 21"/>
                <a:gd name="T6" fmla="*/ 25 w 63"/>
                <a:gd name="T7" fmla="*/ 3 h 21"/>
                <a:gd name="T8" fmla="*/ 35 w 63"/>
                <a:gd name="T9" fmla="*/ 5 h 21"/>
                <a:gd name="T10" fmla="*/ 46 w 63"/>
                <a:gd name="T11" fmla="*/ 8 h 21"/>
                <a:gd name="T12" fmla="*/ 54 w 63"/>
                <a:gd name="T13" fmla="*/ 10 h 21"/>
                <a:gd name="T14" fmla="*/ 60 w 63"/>
                <a:gd name="T15" fmla="*/ 14 h 21"/>
                <a:gd name="T16" fmla="*/ 63 w 63"/>
                <a:gd name="T17" fmla="*/ 19 h 21"/>
                <a:gd name="T18" fmla="*/ 60 w 63"/>
                <a:gd name="T19" fmla="*/ 21 h 21"/>
                <a:gd name="T20" fmla="*/ 55 w 63"/>
                <a:gd name="T21" fmla="*/ 21 h 21"/>
                <a:gd name="T22" fmla="*/ 46 w 63"/>
                <a:gd name="T23" fmla="*/ 19 h 21"/>
                <a:gd name="T24" fmla="*/ 35 w 63"/>
                <a:gd name="T25" fmla="*/ 15 h 21"/>
                <a:gd name="T26" fmla="*/ 23 w 63"/>
                <a:gd name="T27" fmla="*/ 11 h 21"/>
                <a:gd name="T28" fmla="*/ 13 w 63"/>
                <a:gd name="T29" fmla="*/ 6 h 21"/>
                <a:gd name="T30" fmla="*/ 5 w 63"/>
                <a:gd name="T31" fmla="*/ 3 h 21"/>
                <a:gd name="T32" fmla="*/ 0 w 6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21">
                  <a:moveTo>
                    <a:pt x="0" y="0"/>
                  </a:moveTo>
                  <a:lnTo>
                    <a:pt x="6" y="0"/>
                  </a:lnTo>
                  <a:lnTo>
                    <a:pt x="16" y="1"/>
                  </a:lnTo>
                  <a:lnTo>
                    <a:pt x="25" y="3"/>
                  </a:lnTo>
                  <a:lnTo>
                    <a:pt x="35" y="5"/>
                  </a:lnTo>
                  <a:lnTo>
                    <a:pt x="46" y="8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3" y="19"/>
                  </a:lnTo>
                  <a:lnTo>
                    <a:pt x="60" y="21"/>
                  </a:lnTo>
                  <a:lnTo>
                    <a:pt x="55" y="21"/>
                  </a:lnTo>
                  <a:lnTo>
                    <a:pt x="46" y="19"/>
                  </a:lnTo>
                  <a:lnTo>
                    <a:pt x="35" y="15"/>
                  </a:lnTo>
                  <a:lnTo>
                    <a:pt x="23" y="11"/>
                  </a:lnTo>
                  <a:lnTo>
                    <a:pt x="13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8" name="Freeform 136">
              <a:extLst>
                <a:ext uri="{FF2B5EF4-FFF2-40B4-BE49-F238E27FC236}">
                  <a16:creationId xmlns:a16="http://schemas.microsoft.com/office/drawing/2014/main" id="{81FE5314-33E6-15FC-A1FC-92DC4299D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2201"/>
              <a:ext cx="21" cy="4"/>
            </a:xfrm>
            <a:custGeom>
              <a:avLst/>
              <a:gdLst>
                <a:gd name="T0" fmla="*/ 0 w 62"/>
                <a:gd name="T1" fmla="*/ 7 h 13"/>
                <a:gd name="T2" fmla="*/ 3 w 62"/>
                <a:gd name="T3" fmla="*/ 5 h 13"/>
                <a:gd name="T4" fmla="*/ 10 w 62"/>
                <a:gd name="T5" fmla="*/ 2 h 13"/>
                <a:gd name="T6" fmla="*/ 19 w 62"/>
                <a:gd name="T7" fmla="*/ 1 h 13"/>
                <a:gd name="T8" fmla="*/ 29 w 62"/>
                <a:gd name="T9" fmla="*/ 0 h 13"/>
                <a:gd name="T10" fmla="*/ 40 w 62"/>
                <a:gd name="T11" fmla="*/ 1 h 13"/>
                <a:gd name="T12" fmla="*/ 50 w 62"/>
                <a:gd name="T13" fmla="*/ 2 h 13"/>
                <a:gd name="T14" fmla="*/ 58 w 62"/>
                <a:gd name="T15" fmla="*/ 5 h 13"/>
                <a:gd name="T16" fmla="*/ 62 w 62"/>
                <a:gd name="T17" fmla="*/ 8 h 13"/>
                <a:gd name="T18" fmla="*/ 62 w 62"/>
                <a:gd name="T19" fmla="*/ 12 h 13"/>
                <a:gd name="T20" fmla="*/ 58 w 62"/>
                <a:gd name="T21" fmla="*/ 13 h 13"/>
                <a:gd name="T22" fmla="*/ 50 w 62"/>
                <a:gd name="T23" fmla="*/ 13 h 13"/>
                <a:gd name="T24" fmla="*/ 40 w 62"/>
                <a:gd name="T25" fmla="*/ 11 h 13"/>
                <a:gd name="T26" fmla="*/ 29 w 62"/>
                <a:gd name="T27" fmla="*/ 10 h 13"/>
                <a:gd name="T28" fmla="*/ 19 w 62"/>
                <a:gd name="T29" fmla="*/ 8 h 13"/>
                <a:gd name="T30" fmla="*/ 8 w 62"/>
                <a:gd name="T31" fmla="*/ 7 h 13"/>
                <a:gd name="T32" fmla="*/ 0 w 62"/>
                <a:gd name="T3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3">
                  <a:moveTo>
                    <a:pt x="0" y="7"/>
                  </a:moveTo>
                  <a:lnTo>
                    <a:pt x="3" y="5"/>
                  </a:lnTo>
                  <a:lnTo>
                    <a:pt x="10" y="2"/>
                  </a:lnTo>
                  <a:lnTo>
                    <a:pt x="19" y="1"/>
                  </a:lnTo>
                  <a:lnTo>
                    <a:pt x="29" y="0"/>
                  </a:lnTo>
                  <a:lnTo>
                    <a:pt x="40" y="1"/>
                  </a:lnTo>
                  <a:lnTo>
                    <a:pt x="50" y="2"/>
                  </a:lnTo>
                  <a:lnTo>
                    <a:pt x="58" y="5"/>
                  </a:lnTo>
                  <a:lnTo>
                    <a:pt x="62" y="8"/>
                  </a:lnTo>
                  <a:lnTo>
                    <a:pt x="62" y="12"/>
                  </a:lnTo>
                  <a:lnTo>
                    <a:pt x="58" y="13"/>
                  </a:lnTo>
                  <a:lnTo>
                    <a:pt x="50" y="13"/>
                  </a:lnTo>
                  <a:lnTo>
                    <a:pt x="40" y="11"/>
                  </a:lnTo>
                  <a:lnTo>
                    <a:pt x="29" y="10"/>
                  </a:lnTo>
                  <a:lnTo>
                    <a:pt x="19" y="8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49" name="Freeform 137">
              <a:extLst>
                <a:ext uri="{FF2B5EF4-FFF2-40B4-BE49-F238E27FC236}">
                  <a16:creationId xmlns:a16="http://schemas.microsoft.com/office/drawing/2014/main" id="{0E12A2EC-D051-E77C-838E-2BCB88704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89"/>
              <a:ext cx="24" cy="6"/>
            </a:xfrm>
            <a:custGeom>
              <a:avLst/>
              <a:gdLst>
                <a:gd name="T0" fmla="*/ 0 w 73"/>
                <a:gd name="T1" fmla="*/ 18 h 18"/>
                <a:gd name="T2" fmla="*/ 8 w 73"/>
                <a:gd name="T3" fmla="*/ 15 h 18"/>
                <a:gd name="T4" fmla="*/ 19 w 73"/>
                <a:gd name="T5" fmla="*/ 10 h 18"/>
                <a:gd name="T6" fmla="*/ 31 w 73"/>
                <a:gd name="T7" fmla="*/ 6 h 18"/>
                <a:gd name="T8" fmla="*/ 42 w 73"/>
                <a:gd name="T9" fmla="*/ 2 h 18"/>
                <a:gd name="T10" fmla="*/ 53 w 73"/>
                <a:gd name="T11" fmla="*/ 1 h 18"/>
                <a:gd name="T12" fmla="*/ 62 w 73"/>
                <a:gd name="T13" fmla="*/ 0 h 18"/>
                <a:gd name="T14" fmla="*/ 70 w 73"/>
                <a:gd name="T15" fmla="*/ 1 h 18"/>
                <a:gd name="T16" fmla="*/ 73 w 73"/>
                <a:gd name="T17" fmla="*/ 5 h 18"/>
                <a:gd name="T18" fmla="*/ 71 w 73"/>
                <a:gd name="T19" fmla="*/ 8 h 18"/>
                <a:gd name="T20" fmla="*/ 65 w 73"/>
                <a:gd name="T21" fmla="*/ 12 h 18"/>
                <a:gd name="T22" fmla="*/ 56 w 73"/>
                <a:gd name="T23" fmla="*/ 13 h 18"/>
                <a:gd name="T24" fmla="*/ 44 w 73"/>
                <a:gd name="T25" fmla="*/ 15 h 18"/>
                <a:gd name="T26" fmla="*/ 31 w 73"/>
                <a:gd name="T27" fmla="*/ 16 h 18"/>
                <a:gd name="T28" fmla="*/ 19 w 73"/>
                <a:gd name="T29" fmla="*/ 16 h 18"/>
                <a:gd name="T30" fmla="*/ 8 w 73"/>
                <a:gd name="T31" fmla="*/ 17 h 18"/>
                <a:gd name="T32" fmla="*/ 0 w 7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8">
                  <a:moveTo>
                    <a:pt x="0" y="18"/>
                  </a:moveTo>
                  <a:lnTo>
                    <a:pt x="8" y="15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2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3" y="5"/>
                  </a:lnTo>
                  <a:lnTo>
                    <a:pt x="71" y="8"/>
                  </a:lnTo>
                  <a:lnTo>
                    <a:pt x="65" y="12"/>
                  </a:lnTo>
                  <a:lnTo>
                    <a:pt x="56" y="13"/>
                  </a:lnTo>
                  <a:lnTo>
                    <a:pt x="44" y="15"/>
                  </a:lnTo>
                  <a:lnTo>
                    <a:pt x="31" y="16"/>
                  </a:lnTo>
                  <a:lnTo>
                    <a:pt x="19" y="16"/>
                  </a:lnTo>
                  <a:lnTo>
                    <a:pt x="8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0" name="Freeform 138">
              <a:extLst>
                <a:ext uri="{FF2B5EF4-FFF2-40B4-BE49-F238E27FC236}">
                  <a16:creationId xmlns:a16="http://schemas.microsoft.com/office/drawing/2014/main" id="{37A374A6-7A6A-C2E1-B733-AF0359CB1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78"/>
              <a:ext cx="27" cy="7"/>
            </a:xfrm>
            <a:custGeom>
              <a:avLst/>
              <a:gdLst>
                <a:gd name="T0" fmla="*/ 0 w 79"/>
                <a:gd name="T1" fmla="*/ 21 h 21"/>
                <a:gd name="T2" fmla="*/ 7 w 79"/>
                <a:gd name="T3" fmla="*/ 19 h 21"/>
                <a:gd name="T4" fmla="*/ 19 w 79"/>
                <a:gd name="T5" fmla="*/ 14 h 21"/>
                <a:gd name="T6" fmla="*/ 32 w 79"/>
                <a:gd name="T7" fmla="*/ 9 h 21"/>
                <a:gd name="T8" fmla="*/ 45 w 79"/>
                <a:gd name="T9" fmla="*/ 5 h 21"/>
                <a:gd name="T10" fmla="*/ 58 w 79"/>
                <a:gd name="T11" fmla="*/ 1 h 21"/>
                <a:gd name="T12" fmla="*/ 69 w 79"/>
                <a:gd name="T13" fmla="*/ 0 h 21"/>
                <a:gd name="T14" fmla="*/ 77 w 79"/>
                <a:gd name="T15" fmla="*/ 0 h 21"/>
                <a:gd name="T16" fmla="*/ 79 w 79"/>
                <a:gd name="T17" fmla="*/ 4 h 21"/>
                <a:gd name="T18" fmla="*/ 75 w 79"/>
                <a:gd name="T19" fmla="*/ 9 h 21"/>
                <a:gd name="T20" fmla="*/ 68 w 79"/>
                <a:gd name="T21" fmla="*/ 13 h 21"/>
                <a:gd name="T22" fmla="*/ 56 w 79"/>
                <a:gd name="T23" fmla="*/ 15 h 21"/>
                <a:gd name="T24" fmla="*/ 43 w 79"/>
                <a:gd name="T25" fmla="*/ 18 h 21"/>
                <a:gd name="T26" fmla="*/ 29 w 79"/>
                <a:gd name="T27" fmla="*/ 19 h 21"/>
                <a:gd name="T28" fmla="*/ 16 w 79"/>
                <a:gd name="T29" fmla="*/ 20 h 21"/>
                <a:gd name="T30" fmla="*/ 7 w 79"/>
                <a:gd name="T31" fmla="*/ 20 h 21"/>
                <a:gd name="T32" fmla="*/ 0 w 79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21">
                  <a:moveTo>
                    <a:pt x="0" y="21"/>
                  </a:moveTo>
                  <a:lnTo>
                    <a:pt x="7" y="19"/>
                  </a:lnTo>
                  <a:lnTo>
                    <a:pt x="19" y="14"/>
                  </a:lnTo>
                  <a:lnTo>
                    <a:pt x="32" y="9"/>
                  </a:lnTo>
                  <a:lnTo>
                    <a:pt x="45" y="5"/>
                  </a:lnTo>
                  <a:lnTo>
                    <a:pt x="58" y="1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79" y="4"/>
                  </a:lnTo>
                  <a:lnTo>
                    <a:pt x="75" y="9"/>
                  </a:lnTo>
                  <a:lnTo>
                    <a:pt x="68" y="13"/>
                  </a:lnTo>
                  <a:lnTo>
                    <a:pt x="56" y="15"/>
                  </a:lnTo>
                  <a:lnTo>
                    <a:pt x="43" y="18"/>
                  </a:lnTo>
                  <a:lnTo>
                    <a:pt x="29" y="19"/>
                  </a:lnTo>
                  <a:lnTo>
                    <a:pt x="16" y="20"/>
                  </a:lnTo>
                  <a:lnTo>
                    <a:pt x="7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1" name="Freeform 139">
              <a:extLst>
                <a:ext uri="{FF2B5EF4-FFF2-40B4-BE49-F238E27FC236}">
                  <a16:creationId xmlns:a16="http://schemas.microsoft.com/office/drawing/2014/main" id="{2EEBC1DD-C5A7-91A5-2B51-2C2B622B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53"/>
              <a:ext cx="29" cy="13"/>
            </a:xfrm>
            <a:custGeom>
              <a:avLst/>
              <a:gdLst>
                <a:gd name="T0" fmla="*/ 0 w 84"/>
                <a:gd name="T1" fmla="*/ 39 h 39"/>
                <a:gd name="T2" fmla="*/ 8 w 84"/>
                <a:gd name="T3" fmla="*/ 33 h 39"/>
                <a:gd name="T4" fmla="*/ 19 w 84"/>
                <a:gd name="T5" fmla="*/ 25 h 39"/>
                <a:gd name="T6" fmla="*/ 31 w 84"/>
                <a:gd name="T7" fmla="*/ 18 h 39"/>
                <a:gd name="T8" fmla="*/ 46 w 84"/>
                <a:gd name="T9" fmla="*/ 10 h 39"/>
                <a:gd name="T10" fmla="*/ 59 w 84"/>
                <a:gd name="T11" fmla="*/ 5 h 39"/>
                <a:gd name="T12" fmla="*/ 71 w 84"/>
                <a:gd name="T13" fmla="*/ 2 h 39"/>
                <a:gd name="T14" fmla="*/ 80 w 84"/>
                <a:gd name="T15" fmla="*/ 0 h 39"/>
                <a:gd name="T16" fmla="*/ 84 w 84"/>
                <a:gd name="T17" fmla="*/ 3 h 39"/>
                <a:gd name="T18" fmla="*/ 83 w 84"/>
                <a:gd name="T19" fmla="*/ 7 h 39"/>
                <a:gd name="T20" fmla="*/ 75 w 84"/>
                <a:gd name="T21" fmla="*/ 12 h 39"/>
                <a:gd name="T22" fmla="*/ 62 w 84"/>
                <a:gd name="T23" fmla="*/ 17 h 39"/>
                <a:gd name="T24" fmla="*/ 47 w 84"/>
                <a:gd name="T25" fmla="*/ 20 h 39"/>
                <a:gd name="T26" fmla="*/ 31 w 84"/>
                <a:gd name="T27" fmla="*/ 25 h 39"/>
                <a:gd name="T28" fmla="*/ 17 w 84"/>
                <a:gd name="T29" fmla="*/ 30 h 39"/>
                <a:gd name="T30" fmla="*/ 6 w 84"/>
                <a:gd name="T31" fmla="*/ 35 h 39"/>
                <a:gd name="T32" fmla="*/ 0 w 84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39">
                  <a:moveTo>
                    <a:pt x="0" y="39"/>
                  </a:moveTo>
                  <a:lnTo>
                    <a:pt x="8" y="33"/>
                  </a:lnTo>
                  <a:lnTo>
                    <a:pt x="19" y="25"/>
                  </a:lnTo>
                  <a:lnTo>
                    <a:pt x="31" y="18"/>
                  </a:lnTo>
                  <a:lnTo>
                    <a:pt x="46" y="10"/>
                  </a:lnTo>
                  <a:lnTo>
                    <a:pt x="59" y="5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4" y="3"/>
                  </a:lnTo>
                  <a:lnTo>
                    <a:pt x="83" y="7"/>
                  </a:lnTo>
                  <a:lnTo>
                    <a:pt x="75" y="12"/>
                  </a:lnTo>
                  <a:lnTo>
                    <a:pt x="62" y="17"/>
                  </a:lnTo>
                  <a:lnTo>
                    <a:pt x="47" y="20"/>
                  </a:lnTo>
                  <a:lnTo>
                    <a:pt x="31" y="25"/>
                  </a:lnTo>
                  <a:lnTo>
                    <a:pt x="17" y="30"/>
                  </a:lnTo>
                  <a:lnTo>
                    <a:pt x="6" y="3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2" name="Freeform 140">
              <a:extLst>
                <a:ext uri="{FF2B5EF4-FFF2-40B4-BE49-F238E27FC236}">
                  <a16:creationId xmlns:a16="http://schemas.microsoft.com/office/drawing/2014/main" id="{9CF7279D-0933-7368-BB44-D63BB72D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9"/>
              <a:ext cx="27" cy="16"/>
            </a:xfrm>
            <a:custGeom>
              <a:avLst/>
              <a:gdLst>
                <a:gd name="T0" fmla="*/ 0 w 78"/>
                <a:gd name="T1" fmla="*/ 47 h 47"/>
                <a:gd name="T2" fmla="*/ 7 w 78"/>
                <a:gd name="T3" fmla="*/ 42 h 47"/>
                <a:gd name="T4" fmla="*/ 16 w 78"/>
                <a:gd name="T5" fmla="*/ 33 h 47"/>
                <a:gd name="T6" fmla="*/ 28 w 78"/>
                <a:gd name="T7" fmla="*/ 24 h 47"/>
                <a:gd name="T8" fmla="*/ 41 w 78"/>
                <a:gd name="T9" fmla="*/ 15 h 47"/>
                <a:gd name="T10" fmla="*/ 54 w 78"/>
                <a:gd name="T11" fmla="*/ 8 h 47"/>
                <a:gd name="T12" fmla="*/ 65 w 78"/>
                <a:gd name="T13" fmla="*/ 3 h 47"/>
                <a:gd name="T14" fmla="*/ 74 w 78"/>
                <a:gd name="T15" fmla="*/ 0 h 47"/>
                <a:gd name="T16" fmla="*/ 78 w 78"/>
                <a:gd name="T17" fmla="*/ 3 h 47"/>
                <a:gd name="T18" fmla="*/ 77 w 78"/>
                <a:gd name="T19" fmla="*/ 8 h 47"/>
                <a:gd name="T20" fmla="*/ 69 w 78"/>
                <a:gd name="T21" fmla="*/ 14 h 47"/>
                <a:gd name="T22" fmla="*/ 58 w 78"/>
                <a:gd name="T23" fmla="*/ 20 h 47"/>
                <a:gd name="T24" fmla="*/ 44 w 78"/>
                <a:gd name="T25" fmla="*/ 27 h 47"/>
                <a:gd name="T26" fmla="*/ 29 w 78"/>
                <a:gd name="T27" fmla="*/ 33 h 47"/>
                <a:gd name="T28" fmla="*/ 16 w 78"/>
                <a:gd name="T29" fmla="*/ 39 h 47"/>
                <a:gd name="T30" fmla="*/ 6 w 78"/>
                <a:gd name="T31" fmla="*/ 43 h 47"/>
                <a:gd name="T32" fmla="*/ 0 w 78"/>
                <a:gd name="T3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47">
                  <a:moveTo>
                    <a:pt x="0" y="47"/>
                  </a:moveTo>
                  <a:lnTo>
                    <a:pt x="7" y="42"/>
                  </a:lnTo>
                  <a:lnTo>
                    <a:pt x="16" y="33"/>
                  </a:lnTo>
                  <a:lnTo>
                    <a:pt x="28" y="24"/>
                  </a:lnTo>
                  <a:lnTo>
                    <a:pt x="41" y="15"/>
                  </a:lnTo>
                  <a:lnTo>
                    <a:pt x="54" y="8"/>
                  </a:lnTo>
                  <a:lnTo>
                    <a:pt x="65" y="3"/>
                  </a:lnTo>
                  <a:lnTo>
                    <a:pt x="74" y="0"/>
                  </a:lnTo>
                  <a:lnTo>
                    <a:pt x="78" y="3"/>
                  </a:lnTo>
                  <a:lnTo>
                    <a:pt x="77" y="8"/>
                  </a:lnTo>
                  <a:lnTo>
                    <a:pt x="69" y="14"/>
                  </a:lnTo>
                  <a:lnTo>
                    <a:pt x="58" y="20"/>
                  </a:lnTo>
                  <a:lnTo>
                    <a:pt x="44" y="27"/>
                  </a:lnTo>
                  <a:lnTo>
                    <a:pt x="29" y="33"/>
                  </a:lnTo>
                  <a:lnTo>
                    <a:pt x="16" y="39"/>
                  </a:lnTo>
                  <a:lnTo>
                    <a:pt x="6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3" name="Freeform 141">
              <a:extLst>
                <a:ext uri="{FF2B5EF4-FFF2-40B4-BE49-F238E27FC236}">
                  <a16:creationId xmlns:a16="http://schemas.microsoft.com/office/drawing/2014/main" id="{FBC61DD4-0D15-4F13-C05C-9DB840CF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63"/>
              <a:ext cx="25" cy="12"/>
            </a:xfrm>
            <a:custGeom>
              <a:avLst/>
              <a:gdLst>
                <a:gd name="T0" fmla="*/ 0 w 71"/>
                <a:gd name="T1" fmla="*/ 39 h 39"/>
                <a:gd name="T2" fmla="*/ 7 w 71"/>
                <a:gd name="T3" fmla="*/ 34 h 39"/>
                <a:gd name="T4" fmla="*/ 16 w 71"/>
                <a:gd name="T5" fmla="*/ 28 h 39"/>
                <a:gd name="T6" fmla="*/ 28 w 71"/>
                <a:gd name="T7" fmla="*/ 19 h 39"/>
                <a:gd name="T8" fmla="*/ 40 w 71"/>
                <a:gd name="T9" fmla="*/ 11 h 39"/>
                <a:gd name="T10" fmla="*/ 52 w 71"/>
                <a:gd name="T11" fmla="*/ 5 h 39"/>
                <a:gd name="T12" fmla="*/ 61 w 71"/>
                <a:gd name="T13" fmla="*/ 1 h 39"/>
                <a:gd name="T14" fmla="*/ 69 w 71"/>
                <a:gd name="T15" fmla="*/ 0 h 39"/>
                <a:gd name="T16" fmla="*/ 71 w 71"/>
                <a:gd name="T17" fmla="*/ 3 h 39"/>
                <a:gd name="T18" fmla="*/ 69 w 71"/>
                <a:gd name="T19" fmla="*/ 9 h 39"/>
                <a:gd name="T20" fmla="*/ 62 w 71"/>
                <a:gd name="T21" fmla="*/ 14 h 39"/>
                <a:gd name="T22" fmla="*/ 52 w 71"/>
                <a:gd name="T23" fmla="*/ 19 h 39"/>
                <a:gd name="T24" fmla="*/ 40 w 71"/>
                <a:gd name="T25" fmla="*/ 24 h 39"/>
                <a:gd name="T26" fmla="*/ 27 w 71"/>
                <a:gd name="T27" fmla="*/ 29 h 39"/>
                <a:gd name="T28" fmla="*/ 15 w 71"/>
                <a:gd name="T29" fmla="*/ 33 h 39"/>
                <a:gd name="T30" fmla="*/ 6 w 71"/>
                <a:gd name="T31" fmla="*/ 36 h 39"/>
                <a:gd name="T32" fmla="*/ 0 w 7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9">
                  <a:moveTo>
                    <a:pt x="0" y="39"/>
                  </a:moveTo>
                  <a:lnTo>
                    <a:pt x="7" y="34"/>
                  </a:lnTo>
                  <a:lnTo>
                    <a:pt x="16" y="28"/>
                  </a:lnTo>
                  <a:lnTo>
                    <a:pt x="28" y="19"/>
                  </a:lnTo>
                  <a:lnTo>
                    <a:pt x="40" y="11"/>
                  </a:lnTo>
                  <a:lnTo>
                    <a:pt x="52" y="5"/>
                  </a:lnTo>
                  <a:lnTo>
                    <a:pt x="61" y="1"/>
                  </a:lnTo>
                  <a:lnTo>
                    <a:pt x="69" y="0"/>
                  </a:lnTo>
                  <a:lnTo>
                    <a:pt x="71" y="3"/>
                  </a:lnTo>
                  <a:lnTo>
                    <a:pt x="69" y="9"/>
                  </a:lnTo>
                  <a:lnTo>
                    <a:pt x="62" y="14"/>
                  </a:lnTo>
                  <a:lnTo>
                    <a:pt x="52" y="19"/>
                  </a:lnTo>
                  <a:lnTo>
                    <a:pt x="40" y="24"/>
                  </a:lnTo>
                  <a:lnTo>
                    <a:pt x="27" y="29"/>
                  </a:lnTo>
                  <a:lnTo>
                    <a:pt x="15" y="33"/>
                  </a:lnTo>
                  <a:lnTo>
                    <a:pt x="6" y="36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4" name="Freeform 142">
              <a:extLst>
                <a:ext uri="{FF2B5EF4-FFF2-40B4-BE49-F238E27FC236}">
                  <a16:creationId xmlns:a16="http://schemas.microsoft.com/office/drawing/2014/main" id="{51C4A9D8-9F24-C882-ED5F-A8798EC4C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153"/>
              <a:ext cx="35" cy="22"/>
            </a:xfrm>
            <a:custGeom>
              <a:avLst/>
              <a:gdLst>
                <a:gd name="T0" fmla="*/ 0 w 102"/>
                <a:gd name="T1" fmla="*/ 1 h 62"/>
                <a:gd name="T2" fmla="*/ 5 w 102"/>
                <a:gd name="T3" fmla="*/ 0 h 62"/>
                <a:gd name="T4" fmla="*/ 17 w 102"/>
                <a:gd name="T5" fmla="*/ 2 h 62"/>
                <a:gd name="T6" fmla="*/ 32 w 102"/>
                <a:gd name="T7" fmla="*/ 8 h 62"/>
                <a:gd name="T8" fmla="*/ 49 w 102"/>
                <a:gd name="T9" fmla="*/ 18 h 62"/>
                <a:gd name="T10" fmla="*/ 66 w 102"/>
                <a:gd name="T11" fmla="*/ 28 h 62"/>
                <a:gd name="T12" fmla="*/ 82 w 102"/>
                <a:gd name="T13" fmla="*/ 40 h 62"/>
                <a:gd name="T14" fmla="*/ 95 w 102"/>
                <a:gd name="T15" fmla="*/ 52 h 62"/>
                <a:gd name="T16" fmla="*/ 102 w 102"/>
                <a:gd name="T17" fmla="*/ 62 h 62"/>
                <a:gd name="T18" fmla="*/ 94 w 102"/>
                <a:gd name="T19" fmla="*/ 58 h 62"/>
                <a:gd name="T20" fmla="*/ 81 w 102"/>
                <a:gd name="T21" fmla="*/ 51 h 62"/>
                <a:gd name="T22" fmla="*/ 63 w 102"/>
                <a:gd name="T23" fmla="*/ 42 h 62"/>
                <a:gd name="T24" fmla="*/ 45 w 102"/>
                <a:gd name="T25" fmla="*/ 32 h 62"/>
                <a:gd name="T26" fmla="*/ 28 w 102"/>
                <a:gd name="T27" fmla="*/ 22 h 62"/>
                <a:gd name="T28" fmla="*/ 13 w 102"/>
                <a:gd name="T29" fmla="*/ 12 h 62"/>
                <a:gd name="T30" fmla="*/ 3 w 102"/>
                <a:gd name="T31" fmla="*/ 5 h 62"/>
                <a:gd name="T32" fmla="*/ 0 w 102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2" y="8"/>
                  </a:lnTo>
                  <a:lnTo>
                    <a:pt x="49" y="18"/>
                  </a:lnTo>
                  <a:lnTo>
                    <a:pt x="66" y="28"/>
                  </a:lnTo>
                  <a:lnTo>
                    <a:pt x="82" y="40"/>
                  </a:lnTo>
                  <a:lnTo>
                    <a:pt x="95" y="52"/>
                  </a:lnTo>
                  <a:lnTo>
                    <a:pt x="102" y="62"/>
                  </a:lnTo>
                  <a:lnTo>
                    <a:pt x="94" y="58"/>
                  </a:lnTo>
                  <a:lnTo>
                    <a:pt x="81" y="51"/>
                  </a:lnTo>
                  <a:lnTo>
                    <a:pt x="63" y="42"/>
                  </a:lnTo>
                  <a:lnTo>
                    <a:pt x="45" y="32"/>
                  </a:lnTo>
                  <a:lnTo>
                    <a:pt x="28" y="22"/>
                  </a:lnTo>
                  <a:lnTo>
                    <a:pt x="13" y="12"/>
                  </a:lnTo>
                  <a:lnTo>
                    <a:pt x="3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5" name="Freeform 143">
              <a:extLst>
                <a:ext uri="{FF2B5EF4-FFF2-40B4-BE49-F238E27FC236}">
                  <a16:creationId xmlns:a16="http://schemas.microsoft.com/office/drawing/2014/main" id="{D2E4463A-473F-E9C1-C514-3EC9AD1F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140"/>
              <a:ext cx="28" cy="18"/>
            </a:xfrm>
            <a:custGeom>
              <a:avLst/>
              <a:gdLst>
                <a:gd name="T0" fmla="*/ 0 w 79"/>
                <a:gd name="T1" fmla="*/ 0 h 53"/>
                <a:gd name="T2" fmla="*/ 4 w 79"/>
                <a:gd name="T3" fmla="*/ 0 h 53"/>
                <a:gd name="T4" fmla="*/ 12 w 79"/>
                <a:gd name="T5" fmla="*/ 2 h 53"/>
                <a:gd name="T6" fmla="*/ 23 w 79"/>
                <a:gd name="T7" fmla="*/ 7 h 53"/>
                <a:gd name="T8" fmla="*/ 37 w 79"/>
                <a:gd name="T9" fmla="*/ 13 h 53"/>
                <a:gd name="T10" fmla="*/ 50 w 79"/>
                <a:gd name="T11" fmla="*/ 22 h 53"/>
                <a:gd name="T12" fmla="*/ 62 w 79"/>
                <a:gd name="T13" fmla="*/ 32 h 53"/>
                <a:gd name="T14" fmla="*/ 72 w 79"/>
                <a:gd name="T15" fmla="*/ 42 h 53"/>
                <a:gd name="T16" fmla="*/ 79 w 79"/>
                <a:gd name="T17" fmla="*/ 53 h 53"/>
                <a:gd name="T18" fmla="*/ 71 w 79"/>
                <a:gd name="T19" fmla="*/ 47 h 53"/>
                <a:gd name="T20" fmla="*/ 59 w 79"/>
                <a:gd name="T21" fmla="*/ 39 h 53"/>
                <a:gd name="T22" fmla="*/ 46 w 79"/>
                <a:gd name="T23" fmla="*/ 31 h 53"/>
                <a:gd name="T24" fmla="*/ 31 w 79"/>
                <a:gd name="T25" fmla="*/ 22 h 53"/>
                <a:gd name="T26" fmla="*/ 19 w 79"/>
                <a:gd name="T27" fmla="*/ 15 h 53"/>
                <a:gd name="T28" fmla="*/ 9 w 79"/>
                <a:gd name="T29" fmla="*/ 8 h 53"/>
                <a:gd name="T30" fmla="*/ 1 w 79"/>
                <a:gd name="T31" fmla="*/ 3 h 53"/>
                <a:gd name="T32" fmla="*/ 0 w 79"/>
                <a:gd name="T3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3">
                  <a:moveTo>
                    <a:pt x="0" y="0"/>
                  </a:moveTo>
                  <a:lnTo>
                    <a:pt x="4" y="0"/>
                  </a:lnTo>
                  <a:lnTo>
                    <a:pt x="12" y="2"/>
                  </a:lnTo>
                  <a:lnTo>
                    <a:pt x="23" y="7"/>
                  </a:lnTo>
                  <a:lnTo>
                    <a:pt x="37" y="13"/>
                  </a:lnTo>
                  <a:lnTo>
                    <a:pt x="50" y="22"/>
                  </a:lnTo>
                  <a:lnTo>
                    <a:pt x="62" y="32"/>
                  </a:lnTo>
                  <a:lnTo>
                    <a:pt x="72" y="42"/>
                  </a:lnTo>
                  <a:lnTo>
                    <a:pt x="79" y="53"/>
                  </a:lnTo>
                  <a:lnTo>
                    <a:pt x="71" y="47"/>
                  </a:lnTo>
                  <a:lnTo>
                    <a:pt x="59" y="39"/>
                  </a:lnTo>
                  <a:lnTo>
                    <a:pt x="46" y="31"/>
                  </a:lnTo>
                  <a:lnTo>
                    <a:pt x="31" y="22"/>
                  </a:lnTo>
                  <a:lnTo>
                    <a:pt x="19" y="15"/>
                  </a:lnTo>
                  <a:lnTo>
                    <a:pt x="9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6" name="Freeform 144">
              <a:extLst>
                <a:ext uri="{FF2B5EF4-FFF2-40B4-BE49-F238E27FC236}">
                  <a16:creationId xmlns:a16="http://schemas.microsoft.com/office/drawing/2014/main" id="{EE37B931-36AE-BFEA-E032-C74294F3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40"/>
              <a:ext cx="27" cy="15"/>
            </a:xfrm>
            <a:custGeom>
              <a:avLst/>
              <a:gdLst>
                <a:gd name="T0" fmla="*/ 0 w 79"/>
                <a:gd name="T1" fmla="*/ 46 h 46"/>
                <a:gd name="T2" fmla="*/ 7 w 79"/>
                <a:gd name="T3" fmla="*/ 40 h 46"/>
                <a:gd name="T4" fmla="*/ 16 w 79"/>
                <a:gd name="T5" fmla="*/ 32 h 46"/>
                <a:gd name="T6" fmla="*/ 29 w 79"/>
                <a:gd name="T7" fmla="*/ 24 h 46"/>
                <a:gd name="T8" fmla="*/ 43 w 79"/>
                <a:gd name="T9" fmla="*/ 15 h 46"/>
                <a:gd name="T10" fmla="*/ 54 w 79"/>
                <a:gd name="T11" fmla="*/ 7 h 46"/>
                <a:gd name="T12" fmla="*/ 66 w 79"/>
                <a:gd name="T13" fmla="*/ 2 h 46"/>
                <a:gd name="T14" fmla="*/ 74 w 79"/>
                <a:gd name="T15" fmla="*/ 0 h 46"/>
                <a:gd name="T16" fmla="*/ 79 w 79"/>
                <a:gd name="T17" fmla="*/ 2 h 46"/>
                <a:gd name="T18" fmla="*/ 78 w 79"/>
                <a:gd name="T19" fmla="*/ 7 h 46"/>
                <a:gd name="T20" fmla="*/ 70 w 79"/>
                <a:gd name="T21" fmla="*/ 14 h 46"/>
                <a:gd name="T22" fmla="*/ 58 w 79"/>
                <a:gd name="T23" fmla="*/ 20 h 46"/>
                <a:gd name="T24" fmla="*/ 44 w 79"/>
                <a:gd name="T25" fmla="*/ 26 h 46"/>
                <a:gd name="T26" fmla="*/ 29 w 79"/>
                <a:gd name="T27" fmla="*/ 31 h 46"/>
                <a:gd name="T28" fmla="*/ 16 w 79"/>
                <a:gd name="T29" fmla="*/ 37 h 46"/>
                <a:gd name="T30" fmla="*/ 6 w 79"/>
                <a:gd name="T31" fmla="*/ 42 h 46"/>
                <a:gd name="T32" fmla="*/ 0 w 7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46">
                  <a:moveTo>
                    <a:pt x="0" y="46"/>
                  </a:moveTo>
                  <a:lnTo>
                    <a:pt x="7" y="40"/>
                  </a:lnTo>
                  <a:lnTo>
                    <a:pt x="16" y="32"/>
                  </a:lnTo>
                  <a:lnTo>
                    <a:pt x="29" y="24"/>
                  </a:lnTo>
                  <a:lnTo>
                    <a:pt x="43" y="15"/>
                  </a:lnTo>
                  <a:lnTo>
                    <a:pt x="54" y="7"/>
                  </a:lnTo>
                  <a:lnTo>
                    <a:pt x="66" y="2"/>
                  </a:lnTo>
                  <a:lnTo>
                    <a:pt x="74" y="0"/>
                  </a:lnTo>
                  <a:lnTo>
                    <a:pt x="79" y="2"/>
                  </a:lnTo>
                  <a:lnTo>
                    <a:pt x="78" y="7"/>
                  </a:lnTo>
                  <a:lnTo>
                    <a:pt x="70" y="14"/>
                  </a:lnTo>
                  <a:lnTo>
                    <a:pt x="58" y="20"/>
                  </a:lnTo>
                  <a:lnTo>
                    <a:pt x="44" y="26"/>
                  </a:lnTo>
                  <a:lnTo>
                    <a:pt x="29" y="31"/>
                  </a:lnTo>
                  <a:lnTo>
                    <a:pt x="16" y="37"/>
                  </a:lnTo>
                  <a:lnTo>
                    <a:pt x="6" y="4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7" name="Freeform 145">
              <a:extLst>
                <a:ext uri="{FF2B5EF4-FFF2-40B4-BE49-F238E27FC236}">
                  <a16:creationId xmlns:a16="http://schemas.microsoft.com/office/drawing/2014/main" id="{51EA1077-E09A-6EDD-B081-F995909F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5"/>
              <a:ext cx="119" cy="42"/>
            </a:xfrm>
            <a:custGeom>
              <a:avLst/>
              <a:gdLst>
                <a:gd name="T0" fmla="*/ 344 w 344"/>
                <a:gd name="T1" fmla="*/ 23 h 126"/>
                <a:gd name="T2" fmla="*/ 344 w 344"/>
                <a:gd name="T3" fmla="*/ 24 h 126"/>
                <a:gd name="T4" fmla="*/ 340 w 344"/>
                <a:gd name="T5" fmla="*/ 27 h 126"/>
                <a:gd name="T6" fmla="*/ 336 w 344"/>
                <a:gd name="T7" fmla="*/ 28 h 126"/>
                <a:gd name="T8" fmla="*/ 336 w 344"/>
                <a:gd name="T9" fmla="*/ 30 h 126"/>
                <a:gd name="T10" fmla="*/ 309 w 344"/>
                <a:gd name="T11" fmla="*/ 22 h 126"/>
                <a:gd name="T12" fmla="*/ 282 w 344"/>
                <a:gd name="T13" fmla="*/ 17 h 126"/>
                <a:gd name="T14" fmla="*/ 256 w 344"/>
                <a:gd name="T15" fmla="*/ 15 h 126"/>
                <a:gd name="T16" fmla="*/ 230 w 344"/>
                <a:gd name="T17" fmla="*/ 15 h 126"/>
                <a:gd name="T18" fmla="*/ 206 w 344"/>
                <a:gd name="T19" fmla="*/ 19 h 126"/>
                <a:gd name="T20" fmla="*/ 182 w 344"/>
                <a:gd name="T21" fmla="*/ 24 h 126"/>
                <a:gd name="T22" fmla="*/ 158 w 344"/>
                <a:gd name="T23" fmla="*/ 32 h 126"/>
                <a:gd name="T24" fmla="*/ 137 w 344"/>
                <a:gd name="T25" fmla="*/ 40 h 126"/>
                <a:gd name="T26" fmla="*/ 116 w 344"/>
                <a:gd name="T27" fmla="*/ 50 h 126"/>
                <a:gd name="T28" fmla="*/ 95 w 344"/>
                <a:gd name="T29" fmla="*/ 60 h 126"/>
                <a:gd name="T30" fmla="*/ 77 w 344"/>
                <a:gd name="T31" fmla="*/ 71 h 126"/>
                <a:gd name="T32" fmla="*/ 60 w 344"/>
                <a:gd name="T33" fmla="*/ 84 h 126"/>
                <a:gd name="T34" fmla="*/ 43 w 344"/>
                <a:gd name="T35" fmla="*/ 95 h 126"/>
                <a:gd name="T36" fmla="*/ 27 w 344"/>
                <a:gd name="T37" fmla="*/ 106 h 126"/>
                <a:gd name="T38" fmla="*/ 14 w 344"/>
                <a:gd name="T39" fmla="*/ 116 h 126"/>
                <a:gd name="T40" fmla="*/ 0 w 344"/>
                <a:gd name="T41" fmla="*/ 126 h 126"/>
                <a:gd name="T42" fmla="*/ 6 w 344"/>
                <a:gd name="T43" fmla="*/ 114 h 126"/>
                <a:gd name="T44" fmla="*/ 15 w 344"/>
                <a:gd name="T45" fmla="*/ 101 h 126"/>
                <a:gd name="T46" fmla="*/ 28 w 344"/>
                <a:gd name="T47" fmla="*/ 88 h 126"/>
                <a:gd name="T48" fmla="*/ 45 w 344"/>
                <a:gd name="T49" fmla="*/ 74 h 126"/>
                <a:gd name="T50" fmla="*/ 65 w 344"/>
                <a:gd name="T51" fmla="*/ 61 h 126"/>
                <a:gd name="T52" fmla="*/ 87 w 344"/>
                <a:gd name="T53" fmla="*/ 48 h 126"/>
                <a:gd name="T54" fmla="*/ 112 w 344"/>
                <a:gd name="T55" fmla="*/ 35 h 126"/>
                <a:gd name="T56" fmla="*/ 139 w 344"/>
                <a:gd name="T57" fmla="*/ 25 h 126"/>
                <a:gd name="T58" fmla="*/ 166 w 344"/>
                <a:gd name="T59" fmla="*/ 15 h 126"/>
                <a:gd name="T60" fmla="*/ 194 w 344"/>
                <a:gd name="T61" fmla="*/ 8 h 126"/>
                <a:gd name="T62" fmla="*/ 222 w 344"/>
                <a:gd name="T63" fmla="*/ 3 h 126"/>
                <a:gd name="T64" fmla="*/ 249 w 344"/>
                <a:gd name="T65" fmla="*/ 0 h 126"/>
                <a:gd name="T66" fmla="*/ 276 w 344"/>
                <a:gd name="T67" fmla="*/ 0 h 126"/>
                <a:gd name="T68" fmla="*/ 301 w 344"/>
                <a:gd name="T69" fmla="*/ 4 h 126"/>
                <a:gd name="T70" fmla="*/ 323 w 344"/>
                <a:gd name="T71" fmla="*/ 12 h 126"/>
                <a:gd name="T72" fmla="*/ 344 w 344"/>
                <a:gd name="T7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26">
                  <a:moveTo>
                    <a:pt x="344" y="23"/>
                  </a:moveTo>
                  <a:lnTo>
                    <a:pt x="344" y="24"/>
                  </a:lnTo>
                  <a:lnTo>
                    <a:pt x="340" y="27"/>
                  </a:lnTo>
                  <a:lnTo>
                    <a:pt x="336" y="28"/>
                  </a:lnTo>
                  <a:lnTo>
                    <a:pt x="336" y="30"/>
                  </a:lnTo>
                  <a:lnTo>
                    <a:pt x="309" y="22"/>
                  </a:lnTo>
                  <a:lnTo>
                    <a:pt x="282" y="17"/>
                  </a:lnTo>
                  <a:lnTo>
                    <a:pt x="256" y="15"/>
                  </a:lnTo>
                  <a:lnTo>
                    <a:pt x="230" y="15"/>
                  </a:lnTo>
                  <a:lnTo>
                    <a:pt x="206" y="19"/>
                  </a:lnTo>
                  <a:lnTo>
                    <a:pt x="182" y="24"/>
                  </a:lnTo>
                  <a:lnTo>
                    <a:pt x="158" y="32"/>
                  </a:lnTo>
                  <a:lnTo>
                    <a:pt x="137" y="40"/>
                  </a:lnTo>
                  <a:lnTo>
                    <a:pt x="116" y="50"/>
                  </a:lnTo>
                  <a:lnTo>
                    <a:pt x="95" y="60"/>
                  </a:lnTo>
                  <a:lnTo>
                    <a:pt x="77" y="71"/>
                  </a:lnTo>
                  <a:lnTo>
                    <a:pt x="60" y="84"/>
                  </a:lnTo>
                  <a:lnTo>
                    <a:pt x="43" y="95"/>
                  </a:lnTo>
                  <a:lnTo>
                    <a:pt x="27" y="106"/>
                  </a:lnTo>
                  <a:lnTo>
                    <a:pt x="14" y="116"/>
                  </a:lnTo>
                  <a:lnTo>
                    <a:pt x="0" y="126"/>
                  </a:lnTo>
                  <a:lnTo>
                    <a:pt x="6" y="114"/>
                  </a:lnTo>
                  <a:lnTo>
                    <a:pt x="15" y="101"/>
                  </a:lnTo>
                  <a:lnTo>
                    <a:pt x="28" y="88"/>
                  </a:lnTo>
                  <a:lnTo>
                    <a:pt x="45" y="74"/>
                  </a:lnTo>
                  <a:lnTo>
                    <a:pt x="65" y="61"/>
                  </a:lnTo>
                  <a:lnTo>
                    <a:pt x="87" y="48"/>
                  </a:lnTo>
                  <a:lnTo>
                    <a:pt x="112" y="35"/>
                  </a:lnTo>
                  <a:lnTo>
                    <a:pt x="139" y="25"/>
                  </a:lnTo>
                  <a:lnTo>
                    <a:pt x="166" y="15"/>
                  </a:lnTo>
                  <a:lnTo>
                    <a:pt x="194" y="8"/>
                  </a:lnTo>
                  <a:lnTo>
                    <a:pt x="222" y="3"/>
                  </a:lnTo>
                  <a:lnTo>
                    <a:pt x="249" y="0"/>
                  </a:lnTo>
                  <a:lnTo>
                    <a:pt x="276" y="0"/>
                  </a:lnTo>
                  <a:lnTo>
                    <a:pt x="301" y="4"/>
                  </a:lnTo>
                  <a:lnTo>
                    <a:pt x="323" y="12"/>
                  </a:lnTo>
                  <a:lnTo>
                    <a:pt x="34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8" name="Freeform 146">
              <a:extLst>
                <a:ext uri="{FF2B5EF4-FFF2-40B4-BE49-F238E27FC236}">
                  <a16:creationId xmlns:a16="http://schemas.microsoft.com/office/drawing/2014/main" id="{65AFF6AF-8D01-B2F3-9819-6528FF866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2875"/>
              <a:ext cx="8" cy="36"/>
            </a:xfrm>
            <a:custGeom>
              <a:avLst/>
              <a:gdLst>
                <a:gd name="T0" fmla="*/ 4 w 24"/>
                <a:gd name="T1" fmla="*/ 108 h 108"/>
                <a:gd name="T2" fmla="*/ 0 w 24"/>
                <a:gd name="T3" fmla="*/ 95 h 108"/>
                <a:gd name="T4" fmla="*/ 0 w 24"/>
                <a:gd name="T5" fmla="*/ 63 h 108"/>
                <a:gd name="T6" fmla="*/ 8 w 24"/>
                <a:gd name="T7" fmla="*/ 28 h 108"/>
                <a:gd name="T8" fmla="*/ 24 w 24"/>
                <a:gd name="T9" fmla="*/ 0 h 108"/>
                <a:gd name="T10" fmla="*/ 19 w 24"/>
                <a:gd name="T11" fmla="*/ 27 h 108"/>
                <a:gd name="T12" fmla="*/ 13 w 24"/>
                <a:gd name="T13" fmla="*/ 63 h 108"/>
                <a:gd name="T14" fmla="*/ 9 w 24"/>
                <a:gd name="T15" fmla="*/ 95 h 108"/>
                <a:gd name="T16" fmla="*/ 4 w 24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8">
                  <a:moveTo>
                    <a:pt x="4" y="108"/>
                  </a:moveTo>
                  <a:lnTo>
                    <a:pt x="0" y="95"/>
                  </a:lnTo>
                  <a:lnTo>
                    <a:pt x="0" y="63"/>
                  </a:lnTo>
                  <a:lnTo>
                    <a:pt x="8" y="28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63"/>
                  </a:lnTo>
                  <a:lnTo>
                    <a:pt x="9" y="95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59" name="Freeform 147">
              <a:extLst>
                <a:ext uri="{FF2B5EF4-FFF2-40B4-BE49-F238E27FC236}">
                  <a16:creationId xmlns:a16="http://schemas.microsoft.com/office/drawing/2014/main" id="{CE674274-F7DF-C6A4-A531-B23ED2C18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869"/>
              <a:ext cx="12" cy="43"/>
            </a:xfrm>
            <a:custGeom>
              <a:avLst/>
              <a:gdLst>
                <a:gd name="T0" fmla="*/ 5 w 33"/>
                <a:gd name="T1" fmla="*/ 130 h 130"/>
                <a:gd name="T2" fmla="*/ 1 w 33"/>
                <a:gd name="T3" fmla="*/ 125 h 130"/>
                <a:gd name="T4" fmla="*/ 0 w 33"/>
                <a:gd name="T5" fmla="*/ 114 h 130"/>
                <a:gd name="T6" fmla="*/ 1 w 33"/>
                <a:gd name="T7" fmla="*/ 96 h 130"/>
                <a:gd name="T8" fmla="*/ 4 w 33"/>
                <a:gd name="T9" fmla="*/ 75 h 130"/>
                <a:gd name="T10" fmla="*/ 9 w 33"/>
                <a:gd name="T11" fmla="*/ 54 h 130"/>
                <a:gd name="T12" fmla="*/ 16 w 33"/>
                <a:gd name="T13" fmla="*/ 32 h 130"/>
                <a:gd name="T14" fmla="*/ 24 w 33"/>
                <a:gd name="T15" fmla="*/ 14 h 130"/>
                <a:gd name="T16" fmla="*/ 33 w 33"/>
                <a:gd name="T17" fmla="*/ 0 h 130"/>
                <a:gd name="T18" fmla="*/ 28 w 33"/>
                <a:gd name="T19" fmla="*/ 27 h 130"/>
                <a:gd name="T20" fmla="*/ 21 w 33"/>
                <a:gd name="T21" fmla="*/ 71 h 130"/>
                <a:gd name="T22" fmla="*/ 15 w 33"/>
                <a:gd name="T23" fmla="*/ 112 h 130"/>
                <a:gd name="T24" fmla="*/ 5 w 33"/>
                <a:gd name="T2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30">
                  <a:moveTo>
                    <a:pt x="5" y="130"/>
                  </a:moveTo>
                  <a:lnTo>
                    <a:pt x="1" y="125"/>
                  </a:lnTo>
                  <a:lnTo>
                    <a:pt x="0" y="114"/>
                  </a:lnTo>
                  <a:lnTo>
                    <a:pt x="1" y="96"/>
                  </a:lnTo>
                  <a:lnTo>
                    <a:pt x="4" y="75"/>
                  </a:lnTo>
                  <a:lnTo>
                    <a:pt x="9" y="54"/>
                  </a:lnTo>
                  <a:lnTo>
                    <a:pt x="16" y="32"/>
                  </a:lnTo>
                  <a:lnTo>
                    <a:pt x="24" y="14"/>
                  </a:lnTo>
                  <a:lnTo>
                    <a:pt x="33" y="0"/>
                  </a:lnTo>
                  <a:lnTo>
                    <a:pt x="28" y="27"/>
                  </a:lnTo>
                  <a:lnTo>
                    <a:pt x="21" y="71"/>
                  </a:lnTo>
                  <a:lnTo>
                    <a:pt x="15" y="112"/>
                  </a:lnTo>
                  <a:lnTo>
                    <a:pt x="5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0" name="Freeform 148">
              <a:extLst>
                <a:ext uri="{FF2B5EF4-FFF2-40B4-BE49-F238E27FC236}">
                  <a16:creationId xmlns:a16="http://schemas.microsoft.com/office/drawing/2014/main" id="{8A97A3D9-A335-0FB9-CE98-CC29E424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861"/>
              <a:ext cx="9" cy="46"/>
            </a:xfrm>
            <a:custGeom>
              <a:avLst/>
              <a:gdLst>
                <a:gd name="T0" fmla="*/ 6 w 25"/>
                <a:gd name="T1" fmla="*/ 136 h 136"/>
                <a:gd name="T2" fmla="*/ 0 w 25"/>
                <a:gd name="T3" fmla="*/ 117 h 136"/>
                <a:gd name="T4" fmla="*/ 2 w 25"/>
                <a:gd name="T5" fmla="*/ 76 h 136"/>
                <a:gd name="T6" fmla="*/ 10 w 25"/>
                <a:gd name="T7" fmla="*/ 31 h 136"/>
                <a:gd name="T8" fmla="*/ 25 w 25"/>
                <a:gd name="T9" fmla="*/ 0 h 136"/>
                <a:gd name="T10" fmla="*/ 22 w 25"/>
                <a:gd name="T11" fmla="*/ 27 h 136"/>
                <a:gd name="T12" fmla="*/ 18 w 25"/>
                <a:gd name="T13" fmla="*/ 73 h 136"/>
                <a:gd name="T14" fmla="*/ 13 w 25"/>
                <a:gd name="T15" fmla="*/ 117 h 136"/>
                <a:gd name="T16" fmla="*/ 6 w 2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36">
                  <a:moveTo>
                    <a:pt x="6" y="136"/>
                  </a:moveTo>
                  <a:lnTo>
                    <a:pt x="0" y="117"/>
                  </a:lnTo>
                  <a:lnTo>
                    <a:pt x="2" y="76"/>
                  </a:lnTo>
                  <a:lnTo>
                    <a:pt x="10" y="31"/>
                  </a:lnTo>
                  <a:lnTo>
                    <a:pt x="25" y="0"/>
                  </a:lnTo>
                  <a:lnTo>
                    <a:pt x="22" y="27"/>
                  </a:lnTo>
                  <a:lnTo>
                    <a:pt x="18" y="73"/>
                  </a:lnTo>
                  <a:lnTo>
                    <a:pt x="13" y="117"/>
                  </a:lnTo>
                  <a:lnTo>
                    <a:pt x="6" y="1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1" name="Freeform 149">
              <a:extLst>
                <a:ext uri="{FF2B5EF4-FFF2-40B4-BE49-F238E27FC236}">
                  <a16:creationId xmlns:a16="http://schemas.microsoft.com/office/drawing/2014/main" id="{A654AAC8-50EB-FA99-C776-62494B98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59"/>
              <a:ext cx="7" cy="40"/>
            </a:xfrm>
            <a:custGeom>
              <a:avLst/>
              <a:gdLst>
                <a:gd name="T0" fmla="*/ 4 w 19"/>
                <a:gd name="T1" fmla="*/ 121 h 121"/>
                <a:gd name="T2" fmla="*/ 0 w 19"/>
                <a:gd name="T3" fmla="*/ 105 h 121"/>
                <a:gd name="T4" fmla="*/ 1 w 19"/>
                <a:gd name="T5" fmla="*/ 66 h 121"/>
                <a:gd name="T6" fmla="*/ 8 w 19"/>
                <a:gd name="T7" fmla="*/ 25 h 121"/>
                <a:gd name="T8" fmla="*/ 19 w 19"/>
                <a:gd name="T9" fmla="*/ 0 h 121"/>
                <a:gd name="T10" fmla="*/ 18 w 19"/>
                <a:gd name="T11" fmla="*/ 28 h 121"/>
                <a:gd name="T12" fmla="*/ 17 w 19"/>
                <a:gd name="T13" fmla="*/ 69 h 121"/>
                <a:gd name="T14" fmla="*/ 13 w 19"/>
                <a:gd name="T15" fmla="*/ 106 h 121"/>
                <a:gd name="T16" fmla="*/ 4 w 19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1">
                  <a:moveTo>
                    <a:pt x="4" y="121"/>
                  </a:moveTo>
                  <a:lnTo>
                    <a:pt x="0" y="105"/>
                  </a:lnTo>
                  <a:lnTo>
                    <a:pt x="1" y="66"/>
                  </a:lnTo>
                  <a:lnTo>
                    <a:pt x="8" y="25"/>
                  </a:lnTo>
                  <a:lnTo>
                    <a:pt x="19" y="0"/>
                  </a:lnTo>
                  <a:lnTo>
                    <a:pt x="18" y="28"/>
                  </a:lnTo>
                  <a:lnTo>
                    <a:pt x="17" y="69"/>
                  </a:lnTo>
                  <a:lnTo>
                    <a:pt x="13" y="106"/>
                  </a:lnTo>
                  <a:lnTo>
                    <a:pt x="4" y="1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2" name="Freeform 150">
              <a:extLst>
                <a:ext uri="{FF2B5EF4-FFF2-40B4-BE49-F238E27FC236}">
                  <a16:creationId xmlns:a16="http://schemas.microsoft.com/office/drawing/2014/main" id="{F76360AA-915C-3EE7-F35C-93EA06828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856"/>
              <a:ext cx="6" cy="34"/>
            </a:xfrm>
            <a:custGeom>
              <a:avLst/>
              <a:gdLst>
                <a:gd name="T0" fmla="*/ 12 w 17"/>
                <a:gd name="T1" fmla="*/ 103 h 103"/>
                <a:gd name="T2" fmla="*/ 4 w 17"/>
                <a:gd name="T3" fmla="*/ 90 h 103"/>
                <a:gd name="T4" fmla="*/ 0 w 17"/>
                <a:gd name="T5" fmla="*/ 61 h 103"/>
                <a:gd name="T6" fmla="*/ 3 w 17"/>
                <a:gd name="T7" fmla="*/ 28 h 103"/>
                <a:gd name="T8" fmla="*/ 16 w 17"/>
                <a:gd name="T9" fmla="*/ 0 h 103"/>
                <a:gd name="T10" fmla="*/ 16 w 17"/>
                <a:gd name="T11" fmla="*/ 25 h 103"/>
                <a:gd name="T12" fmla="*/ 17 w 17"/>
                <a:gd name="T13" fmla="*/ 59 h 103"/>
                <a:gd name="T14" fmla="*/ 17 w 17"/>
                <a:gd name="T15" fmla="*/ 90 h 103"/>
                <a:gd name="T16" fmla="*/ 12 w 17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3">
                  <a:moveTo>
                    <a:pt x="12" y="103"/>
                  </a:moveTo>
                  <a:lnTo>
                    <a:pt x="4" y="90"/>
                  </a:lnTo>
                  <a:lnTo>
                    <a:pt x="0" y="61"/>
                  </a:lnTo>
                  <a:lnTo>
                    <a:pt x="3" y="28"/>
                  </a:lnTo>
                  <a:lnTo>
                    <a:pt x="16" y="0"/>
                  </a:lnTo>
                  <a:lnTo>
                    <a:pt x="16" y="25"/>
                  </a:lnTo>
                  <a:lnTo>
                    <a:pt x="17" y="59"/>
                  </a:lnTo>
                  <a:lnTo>
                    <a:pt x="17" y="90"/>
                  </a:lnTo>
                  <a:lnTo>
                    <a:pt x="12" y="10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3" name="Freeform 151">
              <a:extLst>
                <a:ext uri="{FF2B5EF4-FFF2-40B4-BE49-F238E27FC236}">
                  <a16:creationId xmlns:a16="http://schemas.microsoft.com/office/drawing/2014/main" id="{9C28D108-7FAB-3B2C-23DC-E2DC1171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" y="2860"/>
              <a:ext cx="6" cy="17"/>
            </a:xfrm>
            <a:custGeom>
              <a:avLst/>
              <a:gdLst>
                <a:gd name="T0" fmla="*/ 17 w 20"/>
                <a:gd name="T1" fmla="*/ 49 h 49"/>
                <a:gd name="T2" fmla="*/ 9 w 20"/>
                <a:gd name="T3" fmla="*/ 43 h 49"/>
                <a:gd name="T4" fmla="*/ 3 w 20"/>
                <a:gd name="T5" fmla="*/ 28 h 49"/>
                <a:gd name="T6" fmla="*/ 0 w 20"/>
                <a:gd name="T7" fmla="*/ 11 h 49"/>
                <a:gd name="T8" fmla="*/ 5 w 20"/>
                <a:gd name="T9" fmla="*/ 0 h 49"/>
                <a:gd name="T10" fmla="*/ 5 w 20"/>
                <a:gd name="T11" fmla="*/ 16 h 49"/>
                <a:gd name="T12" fmla="*/ 13 w 20"/>
                <a:gd name="T13" fmla="*/ 32 h 49"/>
                <a:gd name="T14" fmla="*/ 20 w 20"/>
                <a:gd name="T15" fmla="*/ 44 h 49"/>
                <a:gd name="T16" fmla="*/ 17 w 20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9">
                  <a:moveTo>
                    <a:pt x="17" y="49"/>
                  </a:moveTo>
                  <a:lnTo>
                    <a:pt x="9" y="43"/>
                  </a:lnTo>
                  <a:lnTo>
                    <a:pt x="3" y="28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16"/>
                  </a:lnTo>
                  <a:lnTo>
                    <a:pt x="13" y="32"/>
                  </a:lnTo>
                  <a:lnTo>
                    <a:pt x="20" y="44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4" name="Freeform 152">
              <a:extLst>
                <a:ext uri="{FF2B5EF4-FFF2-40B4-BE49-F238E27FC236}">
                  <a16:creationId xmlns:a16="http://schemas.microsoft.com/office/drawing/2014/main" id="{46B63D81-3B75-9DE1-9F59-809E70997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2883"/>
              <a:ext cx="9" cy="31"/>
            </a:xfrm>
            <a:custGeom>
              <a:avLst/>
              <a:gdLst>
                <a:gd name="T0" fmla="*/ 4 w 24"/>
                <a:gd name="T1" fmla="*/ 93 h 93"/>
                <a:gd name="T2" fmla="*/ 0 w 24"/>
                <a:gd name="T3" fmla="*/ 83 h 93"/>
                <a:gd name="T4" fmla="*/ 0 w 24"/>
                <a:gd name="T5" fmla="*/ 57 h 93"/>
                <a:gd name="T6" fmla="*/ 8 w 24"/>
                <a:gd name="T7" fmla="*/ 27 h 93"/>
                <a:gd name="T8" fmla="*/ 24 w 24"/>
                <a:gd name="T9" fmla="*/ 0 h 93"/>
                <a:gd name="T10" fmla="*/ 19 w 24"/>
                <a:gd name="T11" fmla="*/ 27 h 93"/>
                <a:gd name="T12" fmla="*/ 13 w 24"/>
                <a:gd name="T13" fmla="*/ 57 h 93"/>
                <a:gd name="T14" fmla="*/ 9 w 24"/>
                <a:gd name="T15" fmla="*/ 83 h 93"/>
                <a:gd name="T16" fmla="*/ 4 w 24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3">
                  <a:moveTo>
                    <a:pt x="4" y="93"/>
                  </a:moveTo>
                  <a:lnTo>
                    <a:pt x="0" y="83"/>
                  </a:lnTo>
                  <a:lnTo>
                    <a:pt x="0" y="57"/>
                  </a:lnTo>
                  <a:lnTo>
                    <a:pt x="8" y="27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57"/>
                  </a:lnTo>
                  <a:lnTo>
                    <a:pt x="9" y="83"/>
                  </a:lnTo>
                  <a:lnTo>
                    <a:pt x="4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5" name="Freeform 153">
              <a:extLst>
                <a:ext uri="{FF2B5EF4-FFF2-40B4-BE49-F238E27FC236}">
                  <a16:creationId xmlns:a16="http://schemas.microsoft.com/office/drawing/2014/main" id="{188E0ADD-3C39-732A-835B-6C1DE77E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866"/>
              <a:ext cx="9" cy="43"/>
            </a:xfrm>
            <a:custGeom>
              <a:avLst/>
              <a:gdLst>
                <a:gd name="T0" fmla="*/ 7 w 26"/>
                <a:gd name="T1" fmla="*/ 131 h 131"/>
                <a:gd name="T2" fmla="*/ 0 w 26"/>
                <a:gd name="T3" fmla="*/ 114 h 131"/>
                <a:gd name="T4" fmla="*/ 3 w 26"/>
                <a:gd name="T5" fmla="*/ 74 h 131"/>
                <a:gd name="T6" fmla="*/ 11 w 26"/>
                <a:gd name="T7" fmla="*/ 30 h 131"/>
                <a:gd name="T8" fmla="*/ 26 w 26"/>
                <a:gd name="T9" fmla="*/ 0 h 131"/>
                <a:gd name="T10" fmla="*/ 24 w 26"/>
                <a:gd name="T11" fmla="*/ 26 h 131"/>
                <a:gd name="T12" fmla="*/ 20 w 26"/>
                <a:gd name="T13" fmla="*/ 71 h 131"/>
                <a:gd name="T14" fmla="*/ 13 w 26"/>
                <a:gd name="T15" fmla="*/ 114 h 131"/>
                <a:gd name="T16" fmla="*/ 7 w 26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1">
                  <a:moveTo>
                    <a:pt x="7" y="131"/>
                  </a:moveTo>
                  <a:lnTo>
                    <a:pt x="0" y="114"/>
                  </a:lnTo>
                  <a:lnTo>
                    <a:pt x="3" y="74"/>
                  </a:lnTo>
                  <a:lnTo>
                    <a:pt x="11" y="30"/>
                  </a:lnTo>
                  <a:lnTo>
                    <a:pt x="26" y="0"/>
                  </a:lnTo>
                  <a:lnTo>
                    <a:pt x="24" y="26"/>
                  </a:lnTo>
                  <a:lnTo>
                    <a:pt x="20" y="71"/>
                  </a:lnTo>
                  <a:lnTo>
                    <a:pt x="13" y="114"/>
                  </a:lnTo>
                  <a:lnTo>
                    <a:pt x="7" y="1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6" name="Freeform 154">
              <a:extLst>
                <a:ext uri="{FF2B5EF4-FFF2-40B4-BE49-F238E27FC236}">
                  <a16:creationId xmlns:a16="http://schemas.microsoft.com/office/drawing/2014/main" id="{E8663DF5-636E-4B21-D2B8-F1F020474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857"/>
              <a:ext cx="5" cy="40"/>
            </a:xfrm>
            <a:custGeom>
              <a:avLst/>
              <a:gdLst>
                <a:gd name="T0" fmla="*/ 12 w 16"/>
                <a:gd name="T1" fmla="*/ 118 h 118"/>
                <a:gd name="T2" fmla="*/ 4 w 16"/>
                <a:gd name="T3" fmla="*/ 103 h 118"/>
                <a:gd name="T4" fmla="*/ 0 w 16"/>
                <a:gd name="T5" fmla="*/ 68 h 118"/>
                <a:gd name="T6" fmla="*/ 3 w 16"/>
                <a:gd name="T7" fmla="*/ 30 h 118"/>
                <a:gd name="T8" fmla="*/ 14 w 16"/>
                <a:gd name="T9" fmla="*/ 0 h 118"/>
                <a:gd name="T10" fmla="*/ 14 w 16"/>
                <a:gd name="T11" fmla="*/ 27 h 118"/>
                <a:gd name="T12" fmla="*/ 16 w 16"/>
                <a:gd name="T13" fmla="*/ 67 h 118"/>
                <a:gd name="T14" fmla="*/ 16 w 16"/>
                <a:gd name="T15" fmla="*/ 103 h 118"/>
                <a:gd name="T16" fmla="*/ 12 w 16"/>
                <a:gd name="T1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8">
                  <a:moveTo>
                    <a:pt x="12" y="118"/>
                  </a:moveTo>
                  <a:lnTo>
                    <a:pt x="4" y="103"/>
                  </a:lnTo>
                  <a:lnTo>
                    <a:pt x="0" y="68"/>
                  </a:lnTo>
                  <a:lnTo>
                    <a:pt x="3" y="3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16" y="67"/>
                  </a:lnTo>
                  <a:lnTo>
                    <a:pt x="16" y="103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7" name="Freeform 155">
              <a:extLst>
                <a:ext uri="{FF2B5EF4-FFF2-40B4-BE49-F238E27FC236}">
                  <a16:creationId xmlns:a16="http://schemas.microsoft.com/office/drawing/2014/main" id="{87C6A769-1227-7F32-24E7-7401D528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" y="2857"/>
              <a:ext cx="5" cy="32"/>
            </a:xfrm>
            <a:custGeom>
              <a:avLst/>
              <a:gdLst>
                <a:gd name="T0" fmla="*/ 5 w 13"/>
                <a:gd name="T1" fmla="*/ 96 h 96"/>
                <a:gd name="T2" fmla="*/ 0 w 13"/>
                <a:gd name="T3" fmla="*/ 82 h 96"/>
                <a:gd name="T4" fmla="*/ 0 w 13"/>
                <a:gd name="T5" fmla="*/ 51 h 96"/>
                <a:gd name="T6" fmla="*/ 5 w 13"/>
                <a:gd name="T7" fmla="*/ 17 h 96"/>
                <a:gd name="T8" fmla="*/ 13 w 13"/>
                <a:gd name="T9" fmla="*/ 0 h 96"/>
                <a:gd name="T10" fmla="*/ 12 w 13"/>
                <a:gd name="T11" fmla="*/ 21 h 96"/>
                <a:gd name="T12" fmla="*/ 12 w 13"/>
                <a:gd name="T13" fmla="*/ 52 h 96"/>
                <a:gd name="T14" fmla="*/ 9 w 13"/>
                <a:gd name="T15" fmla="*/ 81 h 96"/>
                <a:gd name="T16" fmla="*/ 5 w 13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6">
                  <a:moveTo>
                    <a:pt x="5" y="96"/>
                  </a:moveTo>
                  <a:lnTo>
                    <a:pt x="0" y="82"/>
                  </a:lnTo>
                  <a:lnTo>
                    <a:pt x="0" y="51"/>
                  </a:lnTo>
                  <a:lnTo>
                    <a:pt x="5" y="17"/>
                  </a:lnTo>
                  <a:lnTo>
                    <a:pt x="13" y="0"/>
                  </a:lnTo>
                  <a:lnTo>
                    <a:pt x="12" y="21"/>
                  </a:lnTo>
                  <a:lnTo>
                    <a:pt x="12" y="52"/>
                  </a:lnTo>
                  <a:lnTo>
                    <a:pt x="9" y="81"/>
                  </a:lnTo>
                  <a:lnTo>
                    <a:pt x="5" y="9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8" name="Freeform 156">
              <a:extLst>
                <a:ext uri="{FF2B5EF4-FFF2-40B4-BE49-F238E27FC236}">
                  <a16:creationId xmlns:a16="http://schemas.microsoft.com/office/drawing/2014/main" id="{7F3A040F-C62F-0EE9-0A11-2024FFF9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2858"/>
              <a:ext cx="6" cy="19"/>
            </a:xfrm>
            <a:custGeom>
              <a:avLst/>
              <a:gdLst>
                <a:gd name="T0" fmla="*/ 13 w 17"/>
                <a:gd name="T1" fmla="*/ 59 h 59"/>
                <a:gd name="T2" fmla="*/ 7 w 17"/>
                <a:gd name="T3" fmla="*/ 51 h 59"/>
                <a:gd name="T4" fmla="*/ 1 w 17"/>
                <a:gd name="T5" fmla="*/ 33 h 59"/>
                <a:gd name="T6" fmla="*/ 0 w 17"/>
                <a:gd name="T7" fmla="*/ 13 h 59"/>
                <a:gd name="T8" fmla="*/ 7 w 17"/>
                <a:gd name="T9" fmla="*/ 0 h 59"/>
                <a:gd name="T10" fmla="*/ 7 w 17"/>
                <a:gd name="T11" fmla="*/ 17 h 59"/>
                <a:gd name="T12" fmla="*/ 12 w 17"/>
                <a:gd name="T13" fmla="*/ 37 h 59"/>
                <a:gd name="T14" fmla="*/ 17 w 17"/>
                <a:gd name="T15" fmla="*/ 53 h 59"/>
                <a:gd name="T16" fmla="*/ 13 w 1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59"/>
                  </a:moveTo>
                  <a:lnTo>
                    <a:pt x="7" y="51"/>
                  </a:lnTo>
                  <a:lnTo>
                    <a:pt x="1" y="33"/>
                  </a:lnTo>
                  <a:lnTo>
                    <a:pt x="0" y="13"/>
                  </a:lnTo>
                  <a:lnTo>
                    <a:pt x="7" y="0"/>
                  </a:lnTo>
                  <a:lnTo>
                    <a:pt x="7" y="17"/>
                  </a:lnTo>
                  <a:lnTo>
                    <a:pt x="12" y="37"/>
                  </a:lnTo>
                  <a:lnTo>
                    <a:pt x="17" y="53"/>
                  </a:lnTo>
                  <a:lnTo>
                    <a:pt x="1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69" name="Freeform 157">
              <a:extLst>
                <a:ext uri="{FF2B5EF4-FFF2-40B4-BE49-F238E27FC236}">
                  <a16:creationId xmlns:a16="http://schemas.microsoft.com/office/drawing/2014/main" id="{E8EC0692-0ED9-9120-13D3-868A506BE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890"/>
              <a:ext cx="8" cy="19"/>
            </a:xfrm>
            <a:custGeom>
              <a:avLst/>
              <a:gdLst>
                <a:gd name="T0" fmla="*/ 25 w 25"/>
                <a:gd name="T1" fmla="*/ 0 h 59"/>
                <a:gd name="T2" fmla="*/ 24 w 25"/>
                <a:gd name="T3" fmla="*/ 13 h 59"/>
                <a:gd name="T4" fmla="*/ 20 w 25"/>
                <a:gd name="T5" fmla="*/ 34 h 59"/>
                <a:gd name="T6" fmla="*/ 13 w 25"/>
                <a:gd name="T7" fmla="*/ 53 h 59"/>
                <a:gd name="T8" fmla="*/ 4 w 25"/>
                <a:gd name="T9" fmla="*/ 59 h 59"/>
                <a:gd name="T10" fmla="*/ 0 w 25"/>
                <a:gd name="T11" fmla="*/ 49 h 59"/>
                <a:gd name="T12" fmla="*/ 7 w 25"/>
                <a:gd name="T13" fmla="*/ 32 h 59"/>
                <a:gd name="T14" fmla="*/ 17 w 25"/>
                <a:gd name="T15" fmla="*/ 14 h 59"/>
                <a:gd name="T16" fmla="*/ 25 w 25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9">
                  <a:moveTo>
                    <a:pt x="25" y="0"/>
                  </a:moveTo>
                  <a:lnTo>
                    <a:pt x="24" y="13"/>
                  </a:lnTo>
                  <a:lnTo>
                    <a:pt x="20" y="34"/>
                  </a:lnTo>
                  <a:lnTo>
                    <a:pt x="13" y="53"/>
                  </a:lnTo>
                  <a:lnTo>
                    <a:pt x="4" y="59"/>
                  </a:lnTo>
                  <a:lnTo>
                    <a:pt x="0" y="49"/>
                  </a:lnTo>
                  <a:lnTo>
                    <a:pt x="7" y="32"/>
                  </a:lnTo>
                  <a:lnTo>
                    <a:pt x="17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0" name="Freeform 158">
              <a:extLst>
                <a:ext uri="{FF2B5EF4-FFF2-40B4-BE49-F238E27FC236}">
                  <a16:creationId xmlns:a16="http://schemas.microsoft.com/office/drawing/2014/main" id="{BA1880EA-A5B4-5868-B56F-455AFA5E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88"/>
              <a:ext cx="20" cy="4"/>
            </a:xfrm>
            <a:custGeom>
              <a:avLst/>
              <a:gdLst>
                <a:gd name="T0" fmla="*/ 59 w 59"/>
                <a:gd name="T1" fmla="*/ 3 h 12"/>
                <a:gd name="T2" fmla="*/ 55 w 59"/>
                <a:gd name="T3" fmla="*/ 3 h 12"/>
                <a:gd name="T4" fmla="*/ 47 w 59"/>
                <a:gd name="T5" fmla="*/ 2 h 12"/>
                <a:gd name="T6" fmla="*/ 38 w 59"/>
                <a:gd name="T7" fmla="*/ 2 h 12"/>
                <a:gd name="T8" fmla="*/ 28 w 59"/>
                <a:gd name="T9" fmla="*/ 0 h 12"/>
                <a:gd name="T10" fmla="*/ 17 w 59"/>
                <a:gd name="T11" fmla="*/ 0 h 12"/>
                <a:gd name="T12" fmla="*/ 9 w 59"/>
                <a:gd name="T13" fmla="*/ 0 h 12"/>
                <a:gd name="T14" fmla="*/ 3 w 59"/>
                <a:gd name="T15" fmla="*/ 3 h 12"/>
                <a:gd name="T16" fmla="*/ 0 w 59"/>
                <a:gd name="T17" fmla="*/ 7 h 12"/>
                <a:gd name="T18" fmla="*/ 1 w 59"/>
                <a:gd name="T19" fmla="*/ 10 h 12"/>
                <a:gd name="T20" fmla="*/ 6 w 59"/>
                <a:gd name="T21" fmla="*/ 12 h 12"/>
                <a:gd name="T22" fmla="*/ 14 w 59"/>
                <a:gd name="T23" fmla="*/ 12 h 12"/>
                <a:gd name="T24" fmla="*/ 24 w 59"/>
                <a:gd name="T25" fmla="*/ 10 h 12"/>
                <a:gd name="T26" fmla="*/ 34 w 59"/>
                <a:gd name="T27" fmla="*/ 9 h 12"/>
                <a:gd name="T28" fmla="*/ 45 w 59"/>
                <a:gd name="T29" fmla="*/ 7 h 12"/>
                <a:gd name="T30" fmla="*/ 53 w 59"/>
                <a:gd name="T31" fmla="*/ 4 h 12"/>
                <a:gd name="T32" fmla="*/ 59 w 59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2">
                  <a:moveTo>
                    <a:pt x="59" y="3"/>
                  </a:moveTo>
                  <a:lnTo>
                    <a:pt x="55" y="3"/>
                  </a:lnTo>
                  <a:lnTo>
                    <a:pt x="47" y="2"/>
                  </a:lnTo>
                  <a:lnTo>
                    <a:pt x="38" y="2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6" y="12"/>
                  </a:lnTo>
                  <a:lnTo>
                    <a:pt x="14" y="12"/>
                  </a:lnTo>
                  <a:lnTo>
                    <a:pt x="24" y="10"/>
                  </a:lnTo>
                  <a:lnTo>
                    <a:pt x="34" y="9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1" name="Freeform 159">
              <a:extLst>
                <a:ext uri="{FF2B5EF4-FFF2-40B4-BE49-F238E27FC236}">
                  <a16:creationId xmlns:a16="http://schemas.microsoft.com/office/drawing/2014/main" id="{6654AE88-F581-7ABA-6BBC-E090AC6B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95"/>
              <a:ext cx="17" cy="12"/>
            </a:xfrm>
            <a:custGeom>
              <a:avLst/>
              <a:gdLst>
                <a:gd name="T0" fmla="*/ 50 w 50"/>
                <a:gd name="T1" fmla="*/ 0 h 35"/>
                <a:gd name="T2" fmla="*/ 46 w 50"/>
                <a:gd name="T3" fmla="*/ 2 h 35"/>
                <a:gd name="T4" fmla="*/ 39 w 50"/>
                <a:gd name="T5" fmla="*/ 5 h 35"/>
                <a:gd name="T6" fmla="*/ 31 w 50"/>
                <a:gd name="T7" fmla="*/ 9 h 35"/>
                <a:gd name="T8" fmla="*/ 21 w 50"/>
                <a:gd name="T9" fmla="*/ 12 h 35"/>
                <a:gd name="T10" fmla="*/ 12 w 50"/>
                <a:gd name="T11" fmla="*/ 17 h 35"/>
                <a:gd name="T12" fmla="*/ 5 w 50"/>
                <a:gd name="T13" fmla="*/ 22 h 35"/>
                <a:gd name="T14" fmla="*/ 0 w 50"/>
                <a:gd name="T15" fmla="*/ 27 h 35"/>
                <a:gd name="T16" fmla="*/ 0 w 50"/>
                <a:gd name="T17" fmla="*/ 32 h 35"/>
                <a:gd name="T18" fmla="*/ 2 w 50"/>
                <a:gd name="T19" fmla="*/ 35 h 35"/>
                <a:gd name="T20" fmla="*/ 9 w 50"/>
                <a:gd name="T21" fmla="*/ 34 h 35"/>
                <a:gd name="T22" fmla="*/ 15 w 50"/>
                <a:gd name="T23" fmla="*/ 30 h 35"/>
                <a:gd name="T24" fmla="*/ 23 w 50"/>
                <a:gd name="T25" fmla="*/ 24 h 35"/>
                <a:gd name="T26" fmla="*/ 31 w 50"/>
                <a:gd name="T27" fmla="*/ 17 h 35"/>
                <a:gd name="T28" fmla="*/ 39 w 50"/>
                <a:gd name="T29" fmla="*/ 10 h 35"/>
                <a:gd name="T30" fmla="*/ 46 w 50"/>
                <a:gd name="T31" fmla="*/ 5 h 35"/>
                <a:gd name="T32" fmla="*/ 50 w 50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5">
                  <a:moveTo>
                    <a:pt x="50" y="0"/>
                  </a:moveTo>
                  <a:lnTo>
                    <a:pt x="46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12" y="17"/>
                  </a:lnTo>
                  <a:lnTo>
                    <a:pt x="5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9" y="34"/>
                  </a:lnTo>
                  <a:lnTo>
                    <a:pt x="15" y="30"/>
                  </a:lnTo>
                  <a:lnTo>
                    <a:pt x="23" y="24"/>
                  </a:lnTo>
                  <a:lnTo>
                    <a:pt x="31" y="17"/>
                  </a:lnTo>
                  <a:lnTo>
                    <a:pt x="39" y="10"/>
                  </a:lnTo>
                  <a:lnTo>
                    <a:pt x="46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2" name="Freeform 160">
              <a:extLst>
                <a:ext uri="{FF2B5EF4-FFF2-40B4-BE49-F238E27FC236}">
                  <a16:creationId xmlns:a16="http://schemas.microsoft.com/office/drawing/2014/main" id="{599B669D-B790-4E5A-4AF8-43329F10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835"/>
              <a:ext cx="5" cy="24"/>
            </a:xfrm>
            <a:custGeom>
              <a:avLst/>
              <a:gdLst>
                <a:gd name="T0" fmla="*/ 13 w 16"/>
                <a:gd name="T1" fmla="*/ 73 h 73"/>
                <a:gd name="T2" fmla="*/ 4 w 16"/>
                <a:gd name="T3" fmla="*/ 56 h 73"/>
                <a:gd name="T4" fmla="*/ 0 w 16"/>
                <a:gd name="T5" fmla="*/ 32 h 73"/>
                <a:gd name="T6" fmla="*/ 1 w 16"/>
                <a:gd name="T7" fmla="*/ 11 h 73"/>
                <a:gd name="T8" fmla="*/ 9 w 16"/>
                <a:gd name="T9" fmla="*/ 0 h 73"/>
                <a:gd name="T10" fmla="*/ 16 w 16"/>
                <a:gd name="T11" fmla="*/ 7 h 73"/>
                <a:gd name="T12" fmla="*/ 16 w 16"/>
                <a:gd name="T13" fmla="*/ 28 h 73"/>
                <a:gd name="T14" fmla="*/ 13 w 16"/>
                <a:gd name="T15" fmla="*/ 53 h 73"/>
                <a:gd name="T16" fmla="*/ 1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13" y="73"/>
                  </a:moveTo>
                  <a:lnTo>
                    <a:pt x="4" y="56"/>
                  </a:lnTo>
                  <a:lnTo>
                    <a:pt x="0" y="32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6" y="7"/>
                  </a:lnTo>
                  <a:lnTo>
                    <a:pt x="16" y="28"/>
                  </a:lnTo>
                  <a:lnTo>
                    <a:pt x="13" y="53"/>
                  </a:lnTo>
                  <a:lnTo>
                    <a:pt x="1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3" name="Freeform 161">
              <a:extLst>
                <a:ext uri="{FF2B5EF4-FFF2-40B4-BE49-F238E27FC236}">
                  <a16:creationId xmlns:a16="http://schemas.microsoft.com/office/drawing/2014/main" id="{D6BD4B58-0F0E-E546-1604-8B3852FD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" y="2840"/>
              <a:ext cx="11" cy="23"/>
            </a:xfrm>
            <a:custGeom>
              <a:avLst/>
              <a:gdLst>
                <a:gd name="T0" fmla="*/ 0 w 32"/>
                <a:gd name="T1" fmla="*/ 70 h 70"/>
                <a:gd name="T2" fmla="*/ 3 w 32"/>
                <a:gd name="T3" fmla="*/ 54 h 70"/>
                <a:gd name="T4" fmla="*/ 10 w 32"/>
                <a:gd name="T5" fmla="*/ 30 h 70"/>
                <a:gd name="T6" fmla="*/ 17 w 32"/>
                <a:gd name="T7" fmla="*/ 10 h 70"/>
                <a:gd name="T8" fmla="*/ 28 w 32"/>
                <a:gd name="T9" fmla="*/ 0 h 70"/>
                <a:gd name="T10" fmla="*/ 32 w 32"/>
                <a:gd name="T11" fmla="*/ 2 h 70"/>
                <a:gd name="T12" fmla="*/ 31 w 32"/>
                <a:gd name="T13" fmla="*/ 10 h 70"/>
                <a:gd name="T14" fmla="*/ 28 w 32"/>
                <a:gd name="T15" fmla="*/ 20 h 70"/>
                <a:gd name="T16" fmla="*/ 23 w 32"/>
                <a:gd name="T17" fmla="*/ 32 h 70"/>
                <a:gd name="T18" fmla="*/ 16 w 32"/>
                <a:gd name="T19" fmla="*/ 45 h 70"/>
                <a:gd name="T20" fmla="*/ 10 w 32"/>
                <a:gd name="T21" fmla="*/ 56 h 70"/>
                <a:gd name="T22" fmla="*/ 4 w 32"/>
                <a:gd name="T23" fmla="*/ 65 h 70"/>
                <a:gd name="T24" fmla="*/ 0 w 32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70">
                  <a:moveTo>
                    <a:pt x="0" y="70"/>
                  </a:moveTo>
                  <a:lnTo>
                    <a:pt x="3" y="54"/>
                  </a:lnTo>
                  <a:lnTo>
                    <a:pt x="10" y="30"/>
                  </a:lnTo>
                  <a:lnTo>
                    <a:pt x="17" y="1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1" y="10"/>
                  </a:lnTo>
                  <a:lnTo>
                    <a:pt x="28" y="20"/>
                  </a:lnTo>
                  <a:lnTo>
                    <a:pt x="23" y="32"/>
                  </a:lnTo>
                  <a:lnTo>
                    <a:pt x="16" y="45"/>
                  </a:lnTo>
                  <a:lnTo>
                    <a:pt x="10" y="56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4" name="Freeform 162">
              <a:extLst>
                <a:ext uri="{FF2B5EF4-FFF2-40B4-BE49-F238E27FC236}">
                  <a16:creationId xmlns:a16="http://schemas.microsoft.com/office/drawing/2014/main" id="{461E0F8F-C181-90F4-CF35-9C0069168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835"/>
              <a:ext cx="6" cy="22"/>
            </a:xfrm>
            <a:custGeom>
              <a:avLst/>
              <a:gdLst>
                <a:gd name="T0" fmla="*/ 17 w 17"/>
                <a:gd name="T1" fmla="*/ 67 h 67"/>
                <a:gd name="T2" fmla="*/ 7 w 17"/>
                <a:gd name="T3" fmla="*/ 58 h 67"/>
                <a:gd name="T4" fmla="*/ 0 w 17"/>
                <a:gd name="T5" fmla="*/ 37 h 67"/>
                <a:gd name="T6" fmla="*/ 0 w 17"/>
                <a:gd name="T7" fmla="*/ 13 h 67"/>
                <a:gd name="T8" fmla="*/ 7 w 17"/>
                <a:gd name="T9" fmla="*/ 0 h 67"/>
                <a:gd name="T10" fmla="*/ 13 w 17"/>
                <a:gd name="T11" fmla="*/ 3 h 67"/>
                <a:gd name="T12" fmla="*/ 16 w 17"/>
                <a:gd name="T13" fmla="*/ 22 h 67"/>
                <a:gd name="T14" fmla="*/ 16 w 17"/>
                <a:gd name="T15" fmla="*/ 47 h 67"/>
                <a:gd name="T16" fmla="*/ 17 w 17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7">
                  <a:moveTo>
                    <a:pt x="17" y="67"/>
                  </a:moveTo>
                  <a:lnTo>
                    <a:pt x="7" y="58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6" y="22"/>
                  </a:lnTo>
                  <a:lnTo>
                    <a:pt x="16" y="4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5" name="Freeform 163">
              <a:extLst>
                <a:ext uri="{FF2B5EF4-FFF2-40B4-BE49-F238E27FC236}">
                  <a16:creationId xmlns:a16="http://schemas.microsoft.com/office/drawing/2014/main" id="{FA7CB358-C68F-8FAE-68D0-BA9023ABB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833"/>
              <a:ext cx="8" cy="24"/>
            </a:xfrm>
            <a:custGeom>
              <a:avLst/>
              <a:gdLst>
                <a:gd name="T0" fmla="*/ 23 w 23"/>
                <a:gd name="T1" fmla="*/ 72 h 72"/>
                <a:gd name="T2" fmla="*/ 11 w 23"/>
                <a:gd name="T3" fmla="*/ 58 h 72"/>
                <a:gd name="T4" fmla="*/ 3 w 23"/>
                <a:gd name="T5" fmla="*/ 36 h 72"/>
                <a:gd name="T6" fmla="*/ 0 w 23"/>
                <a:gd name="T7" fmla="*/ 13 h 72"/>
                <a:gd name="T8" fmla="*/ 4 w 23"/>
                <a:gd name="T9" fmla="*/ 0 h 72"/>
                <a:gd name="T10" fmla="*/ 11 w 23"/>
                <a:gd name="T11" fmla="*/ 5 h 72"/>
                <a:gd name="T12" fmla="*/ 14 w 23"/>
                <a:gd name="T13" fmla="*/ 23 h 72"/>
                <a:gd name="T14" fmla="*/ 17 w 23"/>
                <a:gd name="T15" fmla="*/ 48 h 72"/>
                <a:gd name="T16" fmla="*/ 23 w 23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72">
                  <a:moveTo>
                    <a:pt x="23" y="72"/>
                  </a:moveTo>
                  <a:lnTo>
                    <a:pt x="11" y="58"/>
                  </a:lnTo>
                  <a:lnTo>
                    <a:pt x="3" y="36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1" y="5"/>
                  </a:lnTo>
                  <a:lnTo>
                    <a:pt x="14" y="23"/>
                  </a:lnTo>
                  <a:lnTo>
                    <a:pt x="17" y="48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6" name="Freeform 164">
              <a:extLst>
                <a:ext uri="{FF2B5EF4-FFF2-40B4-BE49-F238E27FC236}">
                  <a16:creationId xmlns:a16="http://schemas.microsoft.com/office/drawing/2014/main" id="{657714D3-4DA8-0F57-6A0E-516170A2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" y="2835"/>
              <a:ext cx="11" cy="23"/>
            </a:xfrm>
            <a:custGeom>
              <a:avLst/>
              <a:gdLst>
                <a:gd name="T0" fmla="*/ 31 w 31"/>
                <a:gd name="T1" fmla="*/ 70 h 70"/>
                <a:gd name="T2" fmla="*/ 23 w 31"/>
                <a:gd name="T3" fmla="*/ 63 h 70"/>
                <a:gd name="T4" fmla="*/ 17 w 31"/>
                <a:gd name="T5" fmla="*/ 55 h 70"/>
                <a:gd name="T6" fmla="*/ 10 w 31"/>
                <a:gd name="T7" fmla="*/ 43 h 70"/>
                <a:gd name="T8" fmla="*/ 6 w 31"/>
                <a:gd name="T9" fmla="*/ 32 h 70"/>
                <a:gd name="T10" fmla="*/ 2 w 31"/>
                <a:gd name="T11" fmla="*/ 21 h 70"/>
                <a:gd name="T12" fmla="*/ 0 w 31"/>
                <a:gd name="T13" fmla="*/ 11 h 70"/>
                <a:gd name="T14" fmla="*/ 1 w 31"/>
                <a:gd name="T15" fmla="*/ 3 h 70"/>
                <a:gd name="T16" fmla="*/ 4 w 31"/>
                <a:gd name="T17" fmla="*/ 0 h 70"/>
                <a:gd name="T18" fmla="*/ 12 w 31"/>
                <a:gd name="T19" fmla="*/ 6 h 70"/>
                <a:gd name="T20" fmla="*/ 18 w 31"/>
                <a:gd name="T21" fmla="*/ 26 h 70"/>
                <a:gd name="T22" fmla="*/ 25 w 31"/>
                <a:gd name="T23" fmla="*/ 50 h 70"/>
                <a:gd name="T24" fmla="*/ 31 w 31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70">
                  <a:moveTo>
                    <a:pt x="31" y="70"/>
                  </a:moveTo>
                  <a:lnTo>
                    <a:pt x="23" y="63"/>
                  </a:lnTo>
                  <a:lnTo>
                    <a:pt x="17" y="55"/>
                  </a:lnTo>
                  <a:lnTo>
                    <a:pt x="10" y="43"/>
                  </a:lnTo>
                  <a:lnTo>
                    <a:pt x="6" y="32"/>
                  </a:lnTo>
                  <a:lnTo>
                    <a:pt x="2" y="21"/>
                  </a:lnTo>
                  <a:lnTo>
                    <a:pt x="0" y="11"/>
                  </a:lnTo>
                  <a:lnTo>
                    <a:pt x="1" y="3"/>
                  </a:lnTo>
                  <a:lnTo>
                    <a:pt x="4" y="0"/>
                  </a:lnTo>
                  <a:lnTo>
                    <a:pt x="12" y="6"/>
                  </a:lnTo>
                  <a:lnTo>
                    <a:pt x="18" y="26"/>
                  </a:lnTo>
                  <a:lnTo>
                    <a:pt x="25" y="50"/>
                  </a:lnTo>
                  <a:lnTo>
                    <a:pt x="3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7" name="Freeform 165">
              <a:extLst>
                <a:ext uri="{FF2B5EF4-FFF2-40B4-BE49-F238E27FC236}">
                  <a16:creationId xmlns:a16="http://schemas.microsoft.com/office/drawing/2014/main" id="{31887D4C-BA32-44EB-EFB7-D3D58B2C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36"/>
              <a:ext cx="15" cy="24"/>
            </a:xfrm>
            <a:custGeom>
              <a:avLst/>
              <a:gdLst>
                <a:gd name="T0" fmla="*/ 46 w 46"/>
                <a:gd name="T1" fmla="*/ 72 h 72"/>
                <a:gd name="T2" fmla="*/ 38 w 46"/>
                <a:gd name="T3" fmla="*/ 64 h 72"/>
                <a:gd name="T4" fmla="*/ 30 w 46"/>
                <a:gd name="T5" fmla="*/ 55 h 72"/>
                <a:gd name="T6" fmla="*/ 21 w 46"/>
                <a:gd name="T7" fmla="*/ 44 h 72"/>
                <a:gd name="T8" fmla="*/ 13 w 46"/>
                <a:gd name="T9" fmla="*/ 33 h 72"/>
                <a:gd name="T10" fmla="*/ 5 w 46"/>
                <a:gd name="T11" fmla="*/ 23 h 72"/>
                <a:gd name="T12" fmla="*/ 1 w 46"/>
                <a:gd name="T13" fmla="*/ 13 h 72"/>
                <a:gd name="T14" fmla="*/ 0 w 46"/>
                <a:gd name="T15" fmla="*/ 5 h 72"/>
                <a:gd name="T16" fmla="*/ 4 w 46"/>
                <a:gd name="T17" fmla="*/ 0 h 72"/>
                <a:gd name="T18" fmla="*/ 9 w 46"/>
                <a:gd name="T19" fmla="*/ 0 h 72"/>
                <a:gd name="T20" fmla="*/ 15 w 46"/>
                <a:gd name="T21" fmla="*/ 7 h 72"/>
                <a:gd name="T22" fmla="*/ 21 w 46"/>
                <a:gd name="T23" fmla="*/ 17 h 72"/>
                <a:gd name="T24" fmla="*/ 27 w 46"/>
                <a:gd name="T25" fmla="*/ 28 h 72"/>
                <a:gd name="T26" fmla="*/ 33 w 46"/>
                <a:gd name="T27" fmla="*/ 42 h 72"/>
                <a:gd name="T28" fmla="*/ 36 w 46"/>
                <a:gd name="T29" fmla="*/ 54 h 72"/>
                <a:gd name="T30" fmla="*/ 42 w 46"/>
                <a:gd name="T31" fmla="*/ 64 h 72"/>
                <a:gd name="T32" fmla="*/ 46 w 46"/>
                <a:gd name="T3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2">
                  <a:moveTo>
                    <a:pt x="46" y="72"/>
                  </a:moveTo>
                  <a:lnTo>
                    <a:pt x="38" y="64"/>
                  </a:lnTo>
                  <a:lnTo>
                    <a:pt x="30" y="55"/>
                  </a:lnTo>
                  <a:lnTo>
                    <a:pt x="21" y="44"/>
                  </a:lnTo>
                  <a:lnTo>
                    <a:pt x="13" y="33"/>
                  </a:lnTo>
                  <a:lnTo>
                    <a:pt x="5" y="23"/>
                  </a:lnTo>
                  <a:lnTo>
                    <a:pt x="1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7"/>
                  </a:lnTo>
                  <a:lnTo>
                    <a:pt x="21" y="17"/>
                  </a:lnTo>
                  <a:lnTo>
                    <a:pt x="27" y="28"/>
                  </a:lnTo>
                  <a:lnTo>
                    <a:pt x="33" y="42"/>
                  </a:lnTo>
                  <a:lnTo>
                    <a:pt x="36" y="54"/>
                  </a:lnTo>
                  <a:lnTo>
                    <a:pt x="42" y="64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8" name="Freeform 166">
              <a:extLst>
                <a:ext uri="{FF2B5EF4-FFF2-40B4-BE49-F238E27FC236}">
                  <a16:creationId xmlns:a16="http://schemas.microsoft.com/office/drawing/2014/main" id="{F1471A45-1BD0-73F4-5915-B80CF306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2840"/>
              <a:ext cx="22" cy="24"/>
            </a:xfrm>
            <a:custGeom>
              <a:avLst/>
              <a:gdLst>
                <a:gd name="T0" fmla="*/ 63 w 63"/>
                <a:gd name="T1" fmla="*/ 71 h 71"/>
                <a:gd name="T2" fmla="*/ 55 w 63"/>
                <a:gd name="T3" fmla="*/ 65 h 71"/>
                <a:gd name="T4" fmla="*/ 45 w 63"/>
                <a:gd name="T5" fmla="*/ 56 h 71"/>
                <a:gd name="T6" fmla="*/ 33 w 63"/>
                <a:gd name="T7" fmla="*/ 45 h 71"/>
                <a:gd name="T8" fmla="*/ 21 w 63"/>
                <a:gd name="T9" fmla="*/ 34 h 71"/>
                <a:gd name="T10" fmla="*/ 10 w 63"/>
                <a:gd name="T11" fmla="*/ 21 h 71"/>
                <a:gd name="T12" fmla="*/ 3 w 63"/>
                <a:gd name="T13" fmla="*/ 11 h 71"/>
                <a:gd name="T14" fmla="*/ 0 w 63"/>
                <a:gd name="T15" fmla="*/ 4 h 71"/>
                <a:gd name="T16" fmla="*/ 3 w 63"/>
                <a:gd name="T17" fmla="*/ 0 h 71"/>
                <a:gd name="T18" fmla="*/ 9 w 63"/>
                <a:gd name="T19" fmla="*/ 1 h 71"/>
                <a:gd name="T20" fmla="*/ 18 w 63"/>
                <a:gd name="T21" fmla="*/ 9 h 71"/>
                <a:gd name="T22" fmla="*/ 28 w 63"/>
                <a:gd name="T23" fmla="*/ 19 h 71"/>
                <a:gd name="T24" fmla="*/ 37 w 63"/>
                <a:gd name="T25" fmla="*/ 31 h 71"/>
                <a:gd name="T26" fmla="*/ 45 w 63"/>
                <a:gd name="T27" fmla="*/ 45 h 71"/>
                <a:gd name="T28" fmla="*/ 53 w 63"/>
                <a:gd name="T29" fmla="*/ 56 h 71"/>
                <a:gd name="T30" fmla="*/ 59 w 63"/>
                <a:gd name="T31" fmla="*/ 66 h 71"/>
                <a:gd name="T32" fmla="*/ 63 w 63"/>
                <a:gd name="T3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55" y="65"/>
                  </a:lnTo>
                  <a:lnTo>
                    <a:pt x="45" y="56"/>
                  </a:lnTo>
                  <a:lnTo>
                    <a:pt x="33" y="45"/>
                  </a:lnTo>
                  <a:lnTo>
                    <a:pt x="21" y="34"/>
                  </a:lnTo>
                  <a:lnTo>
                    <a:pt x="10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1"/>
                  </a:lnTo>
                  <a:lnTo>
                    <a:pt x="18" y="9"/>
                  </a:lnTo>
                  <a:lnTo>
                    <a:pt x="28" y="19"/>
                  </a:lnTo>
                  <a:lnTo>
                    <a:pt x="37" y="31"/>
                  </a:lnTo>
                  <a:lnTo>
                    <a:pt x="45" y="45"/>
                  </a:lnTo>
                  <a:lnTo>
                    <a:pt x="53" y="56"/>
                  </a:lnTo>
                  <a:lnTo>
                    <a:pt x="59" y="66"/>
                  </a:lnTo>
                  <a:lnTo>
                    <a:pt x="63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79" name="Freeform 167">
              <a:extLst>
                <a:ext uri="{FF2B5EF4-FFF2-40B4-BE49-F238E27FC236}">
                  <a16:creationId xmlns:a16="http://schemas.microsoft.com/office/drawing/2014/main" id="{3FB04E27-6E2E-90B2-708D-3CAFE64A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3"/>
              <a:ext cx="25" cy="25"/>
            </a:xfrm>
            <a:custGeom>
              <a:avLst/>
              <a:gdLst>
                <a:gd name="T0" fmla="*/ 72 w 72"/>
                <a:gd name="T1" fmla="*/ 74 h 74"/>
                <a:gd name="T2" fmla="*/ 63 w 72"/>
                <a:gd name="T3" fmla="*/ 69 h 74"/>
                <a:gd name="T4" fmla="*/ 52 w 72"/>
                <a:gd name="T5" fmla="*/ 60 h 74"/>
                <a:gd name="T6" fmla="*/ 38 w 72"/>
                <a:gd name="T7" fmla="*/ 50 h 74"/>
                <a:gd name="T8" fmla="*/ 25 w 72"/>
                <a:gd name="T9" fmla="*/ 37 h 74"/>
                <a:gd name="T10" fmla="*/ 13 w 72"/>
                <a:gd name="T11" fmla="*/ 26 h 74"/>
                <a:gd name="T12" fmla="*/ 4 w 72"/>
                <a:gd name="T13" fmla="*/ 15 h 74"/>
                <a:gd name="T14" fmla="*/ 0 w 72"/>
                <a:gd name="T15" fmla="*/ 6 h 74"/>
                <a:gd name="T16" fmla="*/ 2 w 72"/>
                <a:gd name="T17" fmla="*/ 0 h 74"/>
                <a:gd name="T18" fmla="*/ 9 w 72"/>
                <a:gd name="T19" fmla="*/ 0 h 74"/>
                <a:gd name="T20" fmla="*/ 18 w 72"/>
                <a:gd name="T21" fmla="*/ 6 h 74"/>
                <a:gd name="T22" fmla="*/ 27 w 72"/>
                <a:gd name="T23" fmla="*/ 16 h 74"/>
                <a:gd name="T24" fmla="*/ 38 w 72"/>
                <a:gd name="T25" fmla="*/ 29 h 74"/>
                <a:gd name="T26" fmla="*/ 47 w 72"/>
                <a:gd name="T27" fmla="*/ 44 h 74"/>
                <a:gd name="T28" fmla="*/ 56 w 72"/>
                <a:gd name="T29" fmla="*/ 56 h 74"/>
                <a:gd name="T30" fmla="*/ 66 w 72"/>
                <a:gd name="T31" fmla="*/ 67 h 74"/>
                <a:gd name="T32" fmla="*/ 72 w 72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4">
                  <a:moveTo>
                    <a:pt x="72" y="74"/>
                  </a:moveTo>
                  <a:lnTo>
                    <a:pt x="63" y="69"/>
                  </a:lnTo>
                  <a:lnTo>
                    <a:pt x="52" y="60"/>
                  </a:lnTo>
                  <a:lnTo>
                    <a:pt x="38" y="50"/>
                  </a:lnTo>
                  <a:lnTo>
                    <a:pt x="25" y="37"/>
                  </a:lnTo>
                  <a:lnTo>
                    <a:pt x="13" y="26"/>
                  </a:lnTo>
                  <a:lnTo>
                    <a:pt x="4" y="15"/>
                  </a:lnTo>
                  <a:lnTo>
                    <a:pt x="0" y="6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6"/>
                  </a:lnTo>
                  <a:lnTo>
                    <a:pt x="27" y="16"/>
                  </a:lnTo>
                  <a:lnTo>
                    <a:pt x="38" y="29"/>
                  </a:lnTo>
                  <a:lnTo>
                    <a:pt x="47" y="44"/>
                  </a:lnTo>
                  <a:lnTo>
                    <a:pt x="56" y="56"/>
                  </a:lnTo>
                  <a:lnTo>
                    <a:pt x="66" y="67"/>
                  </a:lnTo>
                  <a:lnTo>
                    <a:pt x="72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0" name="Freeform 168">
              <a:extLst>
                <a:ext uri="{FF2B5EF4-FFF2-40B4-BE49-F238E27FC236}">
                  <a16:creationId xmlns:a16="http://schemas.microsoft.com/office/drawing/2014/main" id="{883BB605-E625-7926-2EB7-DEDAFC0D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850"/>
              <a:ext cx="29" cy="23"/>
            </a:xfrm>
            <a:custGeom>
              <a:avLst/>
              <a:gdLst>
                <a:gd name="T0" fmla="*/ 84 w 84"/>
                <a:gd name="T1" fmla="*/ 68 h 68"/>
                <a:gd name="T2" fmla="*/ 73 w 84"/>
                <a:gd name="T3" fmla="*/ 65 h 68"/>
                <a:gd name="T4" fmla="*/ 60 w 84"/>
                <a:gd name="T5" fmla="*/ 59 h 68"/>
                <a:gd name="T6" fmla="*/ 46 w 84"/>
                <a:gd name="T7" fmla="*/ 52 h 68"/>
                <a:gd name="T8" fmla="*/ 33 w 84"/>
                <a:gd name="T9" fmla="*/ 44 h 68"/>
                <a:gd name="T10" fmla="*/ 19 w 84"/>
                <a:gd name="T11" fmla="*/ 34 h 68"/>
                <a:gd name="T12" fmla="*/ 9 w 84"/>
                <a:gd name="T13" fmla="*/ 24 h 68"/>
                <a:gd name="T14" fmla="*/ 2 w 84"/>
                <a:gd name="T15" fmla="*/ 14 h 68"/>
                <a:gd name="T16" fmla="*/ 0 w 84"/>
                <a:gd name="T17" fmla="*/ 2 h 68"/>
                <a:gd name="T18" fmla="*/ 2 w 84"/>
                <a:gd name="T19" fmla="*/ 0 h 68"/>
                <a:gd name="T20" fmla="*/ 11 w 84"/>
                <a:gd name="T21" fmla="*/ 5 h 68"/>
                <a:gd name="T22" fmla="*/ 23 w 84"/>
                <a:gd name="T23" fmla="*/ 14 h 68"/>
                <a:gd name="T24" fmla="*/ 38 w 84"/>
                <a:gd name="T25" fmla="*/ 25 h 68"/>
                <a:gd name="T26" fmla="*/ 52 w 84"/>
                <a:gd name="T27" fmla="*/ 39 h 68"/>
                <a:gd name="T28" fmla="*/ 65 w 84"/>
                <a:gd name="T29" fmla="*/ 51 h 68"/>
                <a:gd name="T30" fmla="*/ 77 w 84"/>
                <a:gd name="T31" fmla="*/ 61 h 68"/>
                <a:gd name="T32" fmla="*/ 84 w 84"/>
                <a:gd name="T3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68">
                  <a:moveTo>
                    <a:pt x="84" y="68"/>
                  </a:moveTo>
                  <a:lnTo>
                    <a:pt x="73" y="65"/>
                  </a:lnTo>
                  <a:lnTo>
                    <a:pt x="60" y="59"/>
                  </a:lnTo>
                  <a:lnTo>
                    <a:pt x="46" y="52"/>
                  </a:lnTo>
                  <a:lnTo>
                    <a:pt x="33" y="44"/>
                  </a:lnTo>
                  <a:lnTo>
                    <a:pt x="19" y="34"/>
                  </a:lnTo>
                  <a:lnTo>
                    <a:pt x="9" y="24"/>
                  </a:lnTo>
                  <a:lnTo>
                    <a:pt x="2" y="1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5"/>
                  </a:lnTo>
                  <a:lnTo>
                    <a:pt x="23" y="14"/>
                  </a:lnTo>
                  <a:lnTo>
                    <a:pt x="38" y="25"/>
                  </a:lnTo>
                  <a:lnTo>
                    <a:pt x="52" y="39"/>
                  </a:lnTo>
                  <a:lnTo>
                    <a:pt x="65" y="51"/>
                  </a:lnTo>
                  <a:lnTo>
                    <a:pt x="77" y="61"/>
                  </a:lnTo>
                  <a:lnTo>
                    <a:pt x="8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1" name="Freeform 169">
              <a:extLst>
                <a:ext uri="{FF2B5EF4-FFF2-40B4-BE49-F238E27FC236}">
                  <a16:creationId xmlns:a16="http://schemas.microsoft.com/office/drawing/2014/main" id="{CD24BBD3-F8B1-5717-C44B-458949F8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865"/>
              <a:ext cx="32" cy="11"/>
            </a:xfrm>
            <a:custGeom>
              <a:avLst/>
              <a:gdLst>
                <a:gd name="T0" fmla="*/ 0 w 92"/>
                <a:gd name="T1" fmla="*/ 1 h 33"/>
                <a:gd name="T2" fmla="*/ 5 w 92"/>
                <a:gd name="T3" fmla="*/ 0 h 33"/>
                <a:gd name="T4" fmla="*/ 14 w 92"/>
                <a:gd name="T5" fmla="*/ 2 h 33"/>
                <a:gd name="T6" fmla="*/ 26 w 92"/>
                <a:gd name="T7" fmla="*/ 6 h 33"/>
                <a:gd name="T8" fmla="*/ 40 w 92"/>
                <a:gd name="T9" fmla="*/ 12 h 33"/>
                <a:gd name="T10" fmla="*/ 55 w 92"/>
                <a:gd name="T11" fmla="*/ 17 h 33"/>
                <a:gd name="T12" fmla="*/ 69 w 92"/>
                <a:gd name="T13" fmla="*/ 23 h 33"/>
                <a:gd name="T14" fmla="*/ 83 w 92"/>
                <a:gd name="T15" fmla="*/ 28 h 33"/>
                <a:gd name="T16" fmla="*/ 92 w 92"/>
                <a:gd name="T17" fmla="*/ 31 h 33"/>
                <a:gd name="T18" fmla="*/ 79 w 92"/>
                <a:gd name="T19" fmla="*/ 33 h 33"/>
                <a:gd name="T20" fmla="*/ 64 w 92"/>
                <a:gd name="T21" fmla="*/ 32 h 33"/>
                <a:gd name="T22" fmla="*/ 47 w 92"/>
                <a:gd name="T23" fmla="*/ 29 h 33"/>
                <a:gd name="T24" fmla="*/ 31 w 92"/>
                <a:gd name="T25" fmla="*/ 26 h 33"/>
                <a:gd name="T26" fmla="*/ 17 w 92"/>
                <a:gd name="T27" fmla="*/ 21 h 33"/>
                <a:gd name="T28" fmla="*/ 5 w 92"/>
                <a:gd name="T29" fmla="*/ 15 h 33"/>
                <a:gd name="T30" fmla="*/ 0 w 92"/>
                <a:gd name="T31" fmla="*/ 8 h 33"/>
                <a:gd name="T32" fmla="*/ 0 w 92"/>
                <a:gd name="T3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33">
                  <a:moveTo>
                    <a:pt x="0" y="1"/>
                  </a:moveTo>
                  <a:lnTo>
                    <a:pt x="5" y="0"/>
                  </a:lnTo>
                  <a:lnTo>
                    <a:pt x="14" y="2"/>
                  </a:lnTo>
                  <a:lnTo>
                    <a:pt x="26" y="6"/>
                  </a:lnTo>
                  <a:lnTo>
                    <a:pt x="40" y="12"/>
                  </a:lnTo>
                  <a:lnTo>
                    <a:pt x="55" y="17"/>
                  </a:lnTo>
                  <a:lnTo>
                    <a:pt x="69" y="23"/>
                  </a:lnTo>
                  <a:lnTo>
                    <a:pt x="83" y="28"/>
                  </a:lnTo>
                  <a:lnTo>
                    <a:pt x="92" y="31"/>
                  </a:lnTo>
                  <a:lnTo>
                    <a:pt x="79" y="33"/>
                  </a:lnTo>
                  <a:lnTo>
                    <a:pt x="64" y="32"/>
                  </a:lnTo>
                  <a:lnTo>
                    <a:pt x="47" y="29"/>
                  </a:lnTo>
                  <a:lnTo>
                    <a:pt x="31" y="26"/>
                  </a:lnTo>
                  <a:lnTo>
                    <a:pt x="17" y="21"/>
                  </a:lnTo>
                  <a:lnTo>
                    <a:pt x="5" y="15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2" name="Freeform 170">
              <a:extLst>
                <a:ext uri="{FF2B5EF4-FFF2-40B4-BE49-F238E27FC236}">
                  <a16:creationId xmlns:a16="http://schemas.microsoft.com/office/drawing/2014/main" id="{7BCBA546-41DC-EBC3-3CF9-76EFB8B6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2873"/>
              <a:ext cx="31" cy="12"/>
            </a:xfrm>
            <a:custGeom>
              <a:avLst/>
              <a:gdLst>
                <a:gd name="T0" fmla="*/ 0 w 89"/>
                <a:gd name="T1" fmla="*/ 0 h 32"/>
                <a:gd name="T2" fmla="*/ 5 w 89"/>
                <a:gd name="T3" fmla="*/ 0 h 32"/>
                <a:gd name="T4" fmla="*/ 14 w 89"/>
                <a:gd name="T5" fmla="*/ 1 h 32"/>
                <a:gd name="T6" fmla="*/ 26 w 89"/>
                <a:gd name="T7" fmla="*/ 6 h 32"/>
                <a:gd name="T8" fmla="*/ 40 w 89"/>
                <a:gd name="T9" fmla="*/ 11 h 32"/>
                <a:gd name="T10" fmla="*/ 56 w 89"/>
                <a:gd name="T11" fmla="*/ 17 h 32"/>
                <a:gd name="T12" fmla="*/ 69 w 89"/>
                <a:gd name="T13" fmla="*/ 22 h 32"/>
                <a:gd name="T14" fmla="*/ 81 w 89"/>
                <a:gd name="T15" fmla="*/ 27 h 32"/>
                <a:gd name="T16" fmla="*/ 89 w 89"/>
                <a:gd name="T17" fmla="*/ 30 h 32"/>
                <a:gd name="T18" fmla="*/ 77 w 89"/>
                <a:gd name="T19" fmla="*/ 32 h 32"/>
                <a:gd name="T20" fmla="*/ 63 w 89"/>
                <a:gd name="T21" fmla="*/ 31 h 32"/>
                <a:gd name="T22" fmla="*/ 46 w 89"/>
                <a:gd name="T23" fmla="*/ 30 h 32"/>
                <a:gd name="T24" fmla="*/ 31 w 89"/>
                <a:gd name="T25" fmla="*/ 26 h 32"/>
                <a:gd name="T26" fmla="*/ 17 w 89"/>
                <a:gd name="T27" fmla="*/ 20 h 32"/>
                <a:gd name="T28" fmla="*/ 6 w 89"/>
                <a:gd name="T29" fmla="*/ 13 h 32"/>
                <a:gd name="T30" fmla="*/ 0 w 89"/>
                <a:gd name="T31" fmla="*/ 7 h 32"/>
                <a:gd name="T32" fmla="*/ 0 w 89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32">
                  <a:moveTo>
                    <a:pt x="0" y="0"/>
                  </a:moveTo>
                  <a:lnTo>
                    <a:pt x="5" y="0"/>
                  </a:lnTo>
                  <a:lnTo>
                    <a:pt x="14" y="1"/>
                  </a:lnTo>
                  <a:lnTo>
                    <a:pt x="26" y="6"/>
                  </a:lnTo>
                  <a:lnTo>
                    <a:pt x="40" y="11"/>
                  </a:lnTo>
                  <a:lnTo>
                    <a:pt x="56" y="17"/>
                  </a:lnTo>
                  <a:lnTo>
                    <a:pt x="69" y="22"/>
                  </a:lnTo>
                  <a:lnTo>
                    <a:pt x="81" y="27"/>
                  </a:lnTo>
                  <a:lnTo>
                    <a:pt x="89" y="30"/>
                  </a:lnTo>
                  <a:lnTo>
                    <a:pt x="77" y="32"/>
                  </a:lnTo>
                  <a:lnTo>
                    <a:pt x="63" y="31"/>
                  </a:lnTo>
                  <a:lnTo>
                    <a:pt x="46" y="30"/>
                  </a:lnTo>
                  <a:lnTo>
                    <a:pt x="31" y="26"/>
                  </a:lnTo>
                  <a:lnTo>
                    <a:pt x="17" y="20"/>
                  </a:lnTo>
                  <a:lnTo>
                    <a:pt x="6" y="13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3" name="Freeform 171">
              <a:extLst>
                <a:ext uri="{FF2B5EF4-FFF2-40B4-BE49-F238E27FC236}">
                  <a16:creationId xmlns:a16="http://schemas.microsoft.com/office/drawing/2014/main" id="{0CA83884-1FD3-D0CB-5376-778E5E084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2830"/>
              <a:ext cx="155" cy="31"/>
            </a:xfrm>
            <a:custGeom>
              <a:avLst/>
              <a:gdLst>
                <a:gd name="T0" fmla="*/ 443 w 450"/>
                <a:gd name="T1" fmla="*/ 14 h 95"/>
                <a:gd name="T2" fmla="*/ 446 w 450"/>
                <a:gd name="T3" fmla="*/ 11 h 95"/>
                <a:gd name="T4" fmla="*/ 447 w 450"/>
                <a:gd name="T5" fmla="*/ 7 h 95"/>
                <a:gd name="T6" fmla="*/ 449 w 450"/>
                <a:gd name="T7" fmla="*/ 4 h 95"/>
                <a:gd name="T8" fmla="*/ 450 w 450"/>
                <a:gd name="T9" fmla="*/ 0 h 95"/>
                <a:gd name="T10" fmla="*/ 416 w 450"/>
                <a:gd name="T11" fmla="*/ 17 h 95"/>
                <a:gd name="T12" fmla="*/ 383 w 450"/>
                <a:gd name="T13" fmla="*/ 32 h 95"/>
                <a:gd name="T14" fmla="*/ 351 w 450"/>
                <a:gd name="T15" fmla="*/ 45 h 95"/>
                <a:gd name="T16" fmla="*/ 318 w 450"/>
                <a:gd name="T17" fmla="*/ 55 h 95"/>
                <a:gd name="T18" fmla="*/ 287 w 450"/>
                <a:gd name="T19" fmla="*/ 63 h 95"/>
                <a:gd name="T20" fmla="*/ 256 w 450"/>
                <a:gd name="T21" fmla="*/ 70 h 95"/>
                <a:gd name="T22" fmla="*/ 226 w 450"/>
                <a:gd name="T23" fmla="*/ 75 h 95"/>
                <a:gd name="T24" fmla="*/ 197 w 450"/>
                <a:gd name="T25" fmla="*/ 78 h 95"/>
                <a:gd name="T26" fmla="*/ 170 w 450"/>
                <a:gd name="T27" fmla="*/ 81 h 95"/>
                <a:gd name="T28" fmla="*/ 142 w 450"/>
                <a:gd name="T29" fmla="*/ 82 h 95"/>
                <a:gd name="T30" fmla="*/ 116 w 450"/>
                <a:gd name="T31" fmla="*/ 83 h 95"/>
                <a:gd name="T32" fmla="*/ 91 w 450"/>
                <a:gd name="T33" fmla="*/ 83 h 95"/>
                <a:gd name="T34" fmla="*/ 66 w 450"/>
                <a:gd name="T35" fmla="*/ 83 h 95"/>
                <a:gd name="T36" fmla="*/ 43 w 450"/>
                <a:gd name="T37" fmla="*/ 83 h 95"/>
                <a:gd name="T38" fmla="*/ 21 w 450"/>
                <a:gd name="T39" fmla="*/ 82 h 95"/>
                <a:gd name="T40" fmla="*/ 0 w 450"/>
                <a:gd name="T41" fmla="*/ 82 h 95"/>
                <a:gd name="T42" fmla="*/ 14 w 450"/>
                <a:gd name="T43" fmla="*/ 86 h 95"/>
                <a:gd name="T44" fmla="*/ 31 w 450"/>
                <a:gd name="T45" fmla="*/ 90 h 95"/>
                <a:gd name="T46" fmla="*/ 54 w 450"/>
                <a:gd name="T47" fmla="*/ 92 h 95"/>
                <a:gd name="T48" fmla="*/ 80 w 450"/>
                <a:gd name="T49" fmla="*/ 93 h 95"/>
                <a:gd name="T50" fmla="*/ 109 w 450"/>
                <a:gd name="T51" fmla="*/ 95 h 95"/>
                <a:gd name="T52" fmla="*/ 139 w 450"/>
                <a:gd name="T53" fmla="*/ 95 h 95"/>
                <a:gd name="T54" fmla="*/ 172 w 450"/>
                <a:gd name="T55" fmla="*/ 92 h 95"/>
                <a:gd name="T56" fmla="*/ 206 w 450"/>
                <a:gd name="T57" fmla="*/ 90 h 95"/>
                <a:gd name="T58" fmla="*/ 239 w 450"/>
                <a:gd name="T59" fmla="*/ 86 h 95"/>
                <a:gd name="T60" fmla="*/ 274 w 450"/>
                <a:gd name="T61" fmla="*/ 81 h 95"/>
                <a:gd name="T62" fmla="*/ 308 w 450"/>
                <a:gd name="T63" fmla="*/ 73 h 95"/>
                <a:gd name="T64" fmla="*/ 339 w 450"/>
                <a:gd name="T65" fmla="*/ 65 h 95"/>
                <a:gd name="T66" fmla="*/ 370 w 450"/>
                <a:gd name="T67" fmla="*/ 55 h 95"/>
                <a:gd name="T68" fmla="*/ 397 w 450"/>
                <a:gd name="T69" fmla="*/ 43 h 95"/>
                <a:gd name="T70" fmla="*/ 422 w 450"/>
                <a:gd name="T71" fmla="*/ 30 h 95"/>
                <a:gd name="T72" fmla="*/ 443 w 450"/>
                <a:gd name="T73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0" h="95">
                  <a:moveTo>
                    <a:pt x="443" y="14"/>
                  </a:moveTo>
                  <a:lnTo>
                    <a:pt x="446" y="11"/>
                  </a:lnTo>
                  <a:lnTo>
                    <a:pt x="447" y="7"/>
                  </a:lnTo>
                  <a:lnTo>
                    <a:pt x="449" y="4"/>
                  </a:lnTo>
                  <a:lnTo>
                    <a:pt x="450" y="0"/>
                  </a:lnTo>
                  <a:lnTo>
                    <a:pt x="416" y="17"/>
                  </a:lnTo>
                  <a:lnTo>
                    <a:pt x="383" y="32"/>
                  </a:lnTo>
                  <a:lnTo>
                    <a:pt x="351" y="45"/>
                  </a:lnTo>
                  <a:lnTo>
                    <a:pt x="318" y="55"/>
                  </a:lnTo>
                  <a:lnTo>
                    <a:pt x="287" y="63"/>
                  </a:lnTo>
                  <a:lnTo>
                    <a:pt x="256" y="70"/>
                  </a:lnTo>
                  <a:lnTo>
                    <a:pt x="226" y="75"/>
                  </a:lnTo>
                  <a:lnTo>
                    <a:pt x="197" y="78"/>
                  </a:lnTo>
                  <a:lnTo>
                    <a:pt x="170" y="81"/>
                  </a:lnTo>
                  <a:lnTo>
                    <a:pt x="142" y="82"/>
                  </a:lnTo>
                  <a:lnTo>
                    <a:pt x="116" y="83"/>
                  </a:lnTo>
                  <a:lnTo>
                    <a:pt x="91" y="83"/>
                  </a:lnTo>
                  <a:lnTo>
                    <a:pt x="66" y="83"/>
                  </a:lnTo>
                  <a:lnTo>
                    <a:pt x="43" y="83"/>
                  </a:lnTo>
                  <a:lnTo>
                    <a:pt x="21" y="82"/>
                  </a:lnTo>
                  <a:lnTo>
                    <a:pt x="0" y="82"/>
                  </a:lnTo>
                  <a:lnTo>
                    <a:pt x="14" y="86"/>
                  </a:lnTo>
                  <a:lnTo>
                    <a:pt x="31" y="90"/>
                  </a:lnTo>
                  <a:lnTo>
                    <a:pt x="54" y="92"/>
                  </a:lnTo>
                  <a:lnTo>
                    <a:pt x="80" y="93"/>
                  </a:lnTo>
                  <a:lnTo>
                    <a:pt x="109" y="95"/>
                  </a:lnTo>
                  <a:lnTo>
                    <a:pt x="139" y="95"/>
                  </a:lnTo>
                  <a:lnTo>
                    <a:pt x="172" y="92"/>
                  </a:lnTo>
                  <a:lnTo>
                    <a:pt x="206" y="90"/>
                  </a:lnTo>
                  <a:lnTo>
                    <a:pt x="239" y="86"/>
                  </a:lnTo>
                  <a:lnTo>
                    <a:pt x="274" y="81"/>
                  </a:lnTo>
                  <a:lnTo>
                    <a:pt x="308" y="73"/>
                  </a:lnTo>
                  <a:lnTo>
                    <a:pt x="339" y="65"/>
                  </a:lnTo>
                  <a:lnTo>
                    <a:pt x="370" y="55"/>
                  </a:lnTo>
                  <a:lnTo>
                    <a:pt x="397" y="43"/>
                  </a:lnTo>
                  <a:lnTo>
                    <a:pt x="422" y="30"/>
                  </a:lnTo>
                  <a:lnTo>
                    <a:pt x="443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4" name="Freeform 172">
              <a:extLst>
                <a:ext uri="{FF2B5EF4-FFF2-40B4-BE49-F238E27FC236}">
                  <a16:creationId xmlns:a16="http://schemas.microsoft.com/office/drawing/2014/main" id="{CC9052FD-287F-084F-B3D4-DE7DEF610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38"/>
              <a:ext cx="23" cy="21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3 h 63"/>
                <a:gd name="T4" fmla="*/ 1 w 64"/>
                <a:gd name="T5" fmla="*/ 10 h 63"/>
                <a:gd name="T6" fmla="*/ 5 w 64"/>
                <a:gd name="T7" fmla="*/ 18 h 63"/>
                <a:gd name="T8" fmla="*/ 13 w 64"/>
                <a:gd name="T9" fmla="*/ 30 h 63"/>
                <a:gd name="T10" fmla="*/ 22 w 64"/>
                <a:gd name="T11" fmla="*/ 41 h 63"/>
                <a:gd name="T12" fmla="*/ 35 w 64"/>
                <a:gd name="T13" fmla="*/ 51 h 63"/>
                <a:gd name="T14" fmla="*/ 48 w 64"/>
                <a:gd name="T15" fmla="*/ 58 h 63"/>
                <a:gd name="T16" fmla="*/ 64 w 64"/>
                <a:gd name="T17" fmla="*/ 63 h 63"/>
                <a:gd name="T18" fmla="*/ 56 w 64"/>
                <a:gd name="T19" fmla="*/ 57 h 63"/>
                <a:gd name="T20" fmla="*/ 48 w 64"/>
                <a:gd name="T21" fmla="*/ 47 h 63"/>
                <a:gd name="T22" fmla="*/ 39 w 64"/>
                <a:gd name="T23" fmla="*/ 36 h 63"/>
                <a:gd name="T24" fmla="*/ 29 w 64"/>
                <a:gd name="T25" fmla="*/ 25 h 63"/>
                <a:gd name="T26" fmla="*/ 21 w 64"/>
                <a:gd name="T27" fmla="*/ 15 h 63"/>
                <a:gd name="T28" fmla="*/ 12 w 64"/>
                <a:gd name="T29" fmla="*/ 6 h 63"/>
                <a:gd name="T30" fmla="*/ 5 w 64"/>
                <a:gd name="T31" fmla="*/ 1 h 63"/>
                <a:gd name="T32" fmla="*/ 1 w 64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3">
                  <a:moveTo>
                    <a:pt x="1" y="0"/>
                  </a:moveTo>
                  <a:lnTo>
                    <a:pt x="0" y="3"/>
                  </a:lnTo>
                  <a:lnTo>
                    <a:pt x="1" y="10"/>
                  </a:lnTo>
                  <a:lnTo>
                    <a:pt x="5" y="18"/>
                  </a:lnTo>
                  <a:lnTo>
                    <a:pt x="13" y="30"/>
                  </a:lnTo>
                  <a:lnTo>
                    <a:pt x="22" y="41"/>
                  </a:lnTo>
                  <a:lnTo>
                    <a:pt x="35" y="51"/>
                  </a:lnTo>
                  <a:lnTo>
                    <a:pt x="48" y="58"/>
                  </a:lnTo>
                  <a:lnTo>
                    <a:pt x="64" y="63"/>
                  </a:lnTo>
                  <a:lnTo>
                    <a:pt x="56" y="57"/>
                  </a:lnTo>
                  <a:lnTo>
                    <a:pt x="48" y="47"/>
                  </a:lnTo>
                  <a:lnTo>
                    <a:pt x="39" y="36"/>
                  </a:lnTo>
                  <a:lnTo>
                    <a:pt x="29" y="25"/>
                  </a:lnTo>
                  <a:lnTo>
                    <a:pt x="21" y="15"/>
                  </a:lnTo>
                  <a:lnTo>
                    <a:pt x="12" y="6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5" name="Freeform 173">
              <a:extLst>
                <a:ext uri="{FF2B5EF4-FFF2-40B4-BE49-F238E27FC236}">
                  <a16:creationId xmlns:a16="http://schemas.microsoft.com/office/drawing/2014/main" id="{5017849B-B557-DE82-A11C-360013771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836"/>
              <a:ext cx="29" cy="24"/>
            </a:xfrm>
            <a:custGeom>
              <a:avLst/>
              <a:gdLst>
                <a:gd name="T0" fmla="*/ 3 w 83"/>
                <a:gd name="T1" fmla="*/ 0 h 74"/>
                <a:gd name="T2" fmla="*/ 0 w 83"/>
                <a:gd name="T3" fmla="*/ 5 h 74"/>
                <a:gd name="T4" fmla="*/ 3 w 83"/>
                <a:gd name="T5" fmla="*/ 13 h 74"/>
                <a:gd name="T6" fmla="*/ 11 w 83"/>
                <a:gd name="T7" fmla="*/ 24 h 74"/>
                <a:gd name="T8" fmla="*/ 21 w 83"/>
                <a:gd name="T9" fmla="*/ 36 h 74"/>
                <a:gd name="T10" fmla="*/ 36 w 83"/>
                <a:gd name="T11" fmla="*/ 49 h 74"/>
                <a:gd name="T12" fmla="*/ 50 w 83"/>
                <a:gd name="T13" fmla="*/ 60 h 74"/>
                <a:gd name="T14" fmla="*/ 67 w 83"/>
                <a:gd name="T15" fmla="*/ 69 h 74"/>
                <a:gd name="T16" fmla="*/ 83 w 83"/>
                <a:gd name="T17" fmla="*/ 74 h 74"/>
                <a:gd name="T18" fmla="*/ 77 w 83"/>
                <a:gd name="T19" fmla="*/ 69 h 74"/>
                <a:gd name="T20" fmla="*/ 67 w 83"/>
                <a:gd name="T21" fmla="*/ 59 h 74"/>
                <a:gd name="T22" fmla="*/ 57 w 83"/>
                <a:gd name="T23" fmla="*/ 46 h 74"/>
                <a:gd name="T24" fmla="*/ 44 w 83"/>
                <a:gd name="T25" fmla="*/ 33 h 74"/>
                <a:gd name="T26" fmla="*/ 32 w 83"/>
                <a:gd name="T27" fmla="*/ 19 h 74"/>
                <a:gd name="T28" fmla="*/ 20 w 83"/>
                <a:gd name="T29" fmla="*/ 9 h 74"/>
                <a:gd name="T30" fmla="*/ 9 w 83"/>
                <a:gd name="T31" fmla="*/ 1 h 74"/>
                <a:gd name="T32" fmla="*/ 3 w 8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4">
                  <a:moveTo>
                    <a:pt x="3" y="0"/>
                  </a:moveTo>
                  <a:lnTo>
                    <a:pt x="0" y="5"/>
                  </a:lnTo>
                  <a:lnTo>
                    <a:pt x="3" y="13"/>
                  </a:lnTo>
                  <a:lnTo>
                    <a:pt x="11" y="24"/>
                  </a:lnTo>
                  <a:lnTo>
                    <a:pt x="21" y="36"/>
                  </a:lnTo>
                  <a:lnTo>
                    <a:pt x="36" y="49"/>
                  </a:lnTo>
                  <a:lnTo>
                    <a:pt x="50" y="60"/>
                  </a:lnTo>
                  <a:lnTo>
                    <a:pt x="67" y="69"/>
                  </a:lnTo>
                  <a:lnTo>
                    <a:pt x="83" y="74"/>
                  </a:lnTo>
                  <a:lnTo>
                    <a:pt x="77" y="69"/>
                  </a:lnTo>
                  <a:lnTo>
                    <a:pt x="67" y="59"/>
                  </a:lnTo>
                  <a:lnTo>
                    <a:pt x="57" y="46"/>
                  </a:lnTo>
                  <a:lnTo>
                    <a:pt x="44" y="33"/>
                  </a:lnTo>
                  <a:lnTo>
                    <a:pt x="32" y="19"/>
                  </a:lnTo>
                  <a:lnTo>
                    <a:pt x="20" y="9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6" name="Freeform 174">
              <a:extLst>
                <a:ext uri="{FF2B5EF4-FFF2-40B4-BE49-F238E27FC236}">
                  <a16:creationId xmlns:a16="http://schemas.microsoft.com/office/drawing/2014/main" id="{0D229463-FE7E-550A-1CA8-40EE553F7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831"/>
              <a:ext cx="25" cy="28"/>
            </a:xfrm>
            <a:custGeom>
              <a:avLst/>
              <a:gdLst>
                <a:gd name="T0" fmla="*/ 2 w 72"/>
                <a:gd name="T1" fmla="*/ 0 h 82"/>
                <a:gd name="T2" fmla="*/ 0 w 72"/>
                <a:gd name="T3" fmla="*/ 5 h 82"/>
                <a:gd name="T4" fmla="*/ 1 w 72"/>
                <a:gd name="T5" fmla="*/ 14 h 82"/>
                <a:gd name="T6" fmla="*/ 7 w 72"/>
                <a:gd name="T7" fmla="*/ 27 h 82"/>
                <a:gd name="T8" fmla="*/ 18 w 72"/>
                <a:gd name="T9" fmla="*/ 41 h 82"/>
                <a:gd name="T10" fmla="*/ 30 w 72"/>
                <a:gd name="T11" fmla="*/ 54 h 82"/>
                <a:gd name="T12" fmla="*/ 43 w 72"/>
                <a:gd name="T13" fmla="*/ 67 h 82"/>
                <a:gd name="T14" fmla="*/ 58 w 72"/>
                <a:gd name="T15" fmla="*/ 77 h 82"/>
                <a:gd name="T16" fmla="*/ 72 w 72"/>
                <a:gd name="T17" fmla="*/ 82 h 82"/>
                <a:gd name="T18" fmla="*/ 68 w 72"/>
                <a:gd name="T19" fmla="*/ 76 h 82"/>
                <a:gd name="T20" fmla="*/ 60 w 72"/>
                <a:gd name="T21" fmla="*/ 64 h 82"/>
                <a:gd name="T22" fmla="*/ 51 w 72"/>
                <a:gd name="T23" fmla="*/ 51 h 82"/>
                <a:gd name="T24" fmla="*/ 39 w 72"/>
                <a:gd name="T25" fmla="*/ 34 h 82"/>
                <a:gd name="T26" fmla="*/ 27 w 72"/>
                <a:gd name="T27" fmla="*/ 21 h 82"/>
                <a:gd name="T28" fmla="*/ 17 w 72"/>
                <a:gd name="T29" fmla="*/ 8 h 82"/>
                <a:gd name="T30" fmla="*/ 7 w 72"/>
                <a:gd name="T31" fmla="*/ 1 h 82"/>
                <a:gd name="T32" fmla="*/ 2 w 72"/>
                <a:gd name="T3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82">
                  <a:moveTo>
                    <a:pt x="2" y="0"/>
                  </a:moveTo>
                  <a:lnTo>
                    <a:pt x="0" y="5"/>
                  </a:lnTo>
                  <a:lnTo>
                    <a:pt x="1" y="14"/>
                  </a:lnTo>
                  <a:lnTo>
                    <a:pt x="7" y="27"/>
                  </a:lnTo>
                  <a:lnTo>
                    <a:pt x="18" y="41"/>
                  </a:lnTo>
                  <a:lnTo>
                    <a:pt x="30" y="54"/>
                  </a:lnTo>
                  <a:lnTo>
                    <a:pt x="43" y="67"/>
                  </a:lnTo>
                  <a:lnTo>
                    <a:pt x="58" y="77"/>
                  </a:lnTo>
                  <a:lnTo>
                    <a:pt x="72" y="82"/>
                  </a:lnTo>
                  <a:lnTo>
                    <a:pt x="68" y="76"/>
                  </a:lnTo>
                  <a:lnTo>
                    <a:pt x="60" y="64"/>
                  </a:lnTo>
                  <a:lnTo>
                    <a:pt x="51" y="51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7" y="8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7" name="Freeform 175">
              <a:extLst>
                <a:ext uri="{FF2B5EF4-FFF2-40B4-BE49-F238E27FC236}">
                  <a16:creationId xmlns:a16="http://schemas.microsoft.com/office/drawing/2014/main" id="{01F50FD6-9CBF-9D1A-D2A5-9159CEC5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830"/>
              <a:ext cx="22" cy="25"/>
            </a:xfrm>
            <a:custGeom>
              <a:avLst/>
              <a:gdLst>
                <a:gd name="T0" fmla="*/ 2 w 63"/>
                <a:gd name="T1" fmla="*/ 0 h 76"/>
                <a:gd name="T2" fmla="*/ 0 w 63"/>
                <a:gd name="T3" fmla="*/ 4 h 76"/>
                <a:gd name="T4" fmla="*/ 3 w 63"/>
                <a:gd name="T5" fmla="*/ 14 h 76"/>
                <a:gd name="T6" fmla="*/ 9 w 63"/>
                <a:gd name="T7" fmla="*/ 25 h 76"/>
                <a:gd name="T8" fmla="*/ 17 w 63"/>
                <a:gd name="T9" fmla="*/ 38 h 76"/>
                <a:gd name="T10" fmla="*/ 28 w 63"/>
                <a:gd name="T11" fmla="*/ 52 h 76"/>
                <a:gd name="T12" fmla="*/ 40 w 63"/>
                <a:gd name="T13" fmla="*/ 63 h 76"/>
                <a:gd name="T14" fmla="*/ 52 w 63"/>
                <a:gd name="T15" fmla="*/ 72 h 76"/>
                <a:gd name="T16" fmla="*/ 63 w 63"/>
                <a:gd name="T17" fmla="*/ 76 h 76"/>
                <a:gd name="T18" fmla="*/ 58 w 63"/>
                <a:gd name="T19" fmla="*/ 68 h 76"/>
                <a:gd name="T20" fmla="*/ 52 w 63"/>
                <a:gd name="T21" fmla="*/ 58 h 76"/>
                <a:gd name="T22" fmla="*/ 44 w 63"/>
                <a:gd name="T23" fmla="*/ 45 h 76"/>
                <a:gd name="T24" fmla="*/ 36 w 63"/>
                <a:gd name="T25" fmla="*/ 31 h 76"/>
                <a:gd name="T26" fmla="*/ 27 w 63"/>
                <a:gd name="T27" fmla="*/ 17 h 76"/>
                <a:gd name="T28" fmla="*/ 17 w 63"/>
                <a:gd name="T29" fmla="*/ 7 h 76"/>
                <a:gd name="T30" fmla="*/ 9 w 63"/>
                <a:gd name="T31" fmla="*/ 1 h 76"/>
                <a:gd name="T32" fmla="*/ 2 w 63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6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9" y="25"/>
                  </a:lnTo>
                  <a:lnTo>
                    <a:pt x="17" y="38"/>
                  </a:lnTo>
                  <a:lnTo>
                    <a:pt x="28" y="52"/>
                  </a:lnTo>
                  <a:lnTo>
                    <a:pt x="40" y="63"/>
                  </a:lnTo>
                  <a:lnTo>
                    <a:pt x="52" y="72"/>
                  </a:lnTo>
                  <a:lnTo>
                    <a:pt x="63" y="76"/>
                  </a:lnTo>
                  <a:lnTo>
                    <a:pt x="58" y="68"/>
                  </a:lnTo>
                  <a:lnTo>
                    <a:pt x="52" y="58"/>
                  </a:lnTo>
                  <a:lnTo>
                    <a:pt x="44" y="45"/>
                  </a:lnTo>
                  <a:lnTo>
                    <a:pt x="36" y="31"/>
                  </a:lnTo>
                  <a:lnTo>
                    <a:pt x="27" y="17"/>
                  </a:lnTo>
                  <a:lnTo>
                    <a:pt x="17" y="7"/>
                  </a:lnTo>
                  <a:lnTo>
                    <a:pt x="9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8" name="Freeform 176">
              <a:extLst>
                <a:ext uri="{FF2B5EF4-FFF2-40B4-BE49-F238E27FC236}">
                  <a16:creationId xmlns:a16="http://schemas.microsoft.com/office/drawing/2014/main" id="{8548C5F5-15A1-58E7-90BE-CDBF58AD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29"/>
              <a:ext cx="16" cy="23"/>
            </a:xfrm>
            <a:custGeom>
              <a:avLst/>
              <a:gdLst>
                <a:gd name="T0" fmla="*/ 4 w 45"/>
                <a:gd name="T1" fmla="*/ 0 h 69"/>
                <a:gd name="T2" fmla="*/ 2 w 45"/>
                <a:gd name="T3" fmla="*/ 4 h 69"/>
                <a:gd name="T4" fmla="*/ 0 w 45"/>
                <a:gd name="T5" fmla="*/ 12 h 69"/>
                <a:gd name="T6" fmla="*/ 2 w 45"/>
                <a:gd name="T7" fmla="*/ 21 h 69"/>
                <a:gd name="T8" fmla="*/ 5 w 45"/>
                <a:gd name="T9" fmla="*/ 33 h 69"/>
                <a:gd name="T10" fmla="*/ 12 w 45"/>
                <a:gd name="T11" fmla="*/ 45 h 69"/>
                <a:gd name="T12" fmla="*/ 20 w 45"/>
                <a:gd name="T13" fmla="*/ 55 h 69"/>
                <a:gd name="T14" fmla="*/ 32 w 45"/>
                <a:gd name="T15" fmla="*/ 64 h 69"/>
                <a:gd name="T16" fmla="*/ 45 w 45"/>
                <a:gd name="T17" fmla="*/ 69 h 69"/>
                <a:gd name="T18" fmla="*/ 41 w 45"/>
                <a:gd name="T19" fmla="*/ 61 h 69"/>
                <a:gd name="T20" fmla="*/ 36 w 45"/>
                <a:gd name="T21" fmla="*/ 51 h 69"/>
                <a:gd name="T22" fmla="*/ 31 w 45"/>
                <a:gd name="T23" fmla="*/ 40 h 69"/>
                <a:gd name="T24" fmla="*/ 25 w 45"/>
                <a:gd name="T25" fmla="*/ 28 h 69"/>
                <a:gd name="T26" fmla="*/ 20 w 45"/>
                <a:gd name="T27" fmla="*/ 17 h 69"/>
                <a:gd name="T28" fmla="*/ 15 w 45"/>
                <a:gd name="T29" fmla="*/ 7 h 69"/>
                <a:gd name="T30" fmla="*/ 9 w 45"/>
                <a:gd name="T31" fmla="*/ 2 h 69"/>
                <a:gd name="T32" fmla="*/ 4 w 45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69">
                  <a:moveTo>
                    <a:pt x="4" y="0"/>
                  </a:moveTo>
                  <a:lnTo>
                    <a:pt x="2" y="4"/>
                  </a:lnTo>
                  <a:lnTo>
                    <a:pt x="0" y="12"/>
                  </a:lnTo>
                  <a:lnTo>
                    <a:pt x="2" y="21"/>
                  </a:lnTo>
                  <a:lnTo>
                    <a:pt x="5" y="33"/>
                  </a:lnTo>
                  <a:lnTo>
                    <a:pt x="12" y="45"/>
                  </a:lnTo>
                  <a:lnTo>
                    <a:pt x="20" y="55"/>
                  </a:lnTo>
                  <a:lnTo>
                    <a:pt x="32" y="64"/>
                  </a:lnTo>
                  <a:lnTo>
                    <a:pt x="45" y="69"/>
                  </a:lnTo>
                  <a:lnTo>
                    <a:pt x="41" y="61"/>
                  </a:lnTo>
                  <a:lnTo>
                    <a:pt x="36" y="51"/>
                  </a:lnTo>
                  <a:lnTo>
                    <a:pt x="31" y="40"/>
                  </a:lnTo>
                  <a:lnTo>
                    <a:pt x="25" y="28"/>
                  </a:lnTo>
                  <a:lnTo>
                    <a:pt x="20" y="17"/>
                  </a:lnTo>
                  <a:lnTo>
                    <a:pt x="15" y="7"/>
                  </a:lnTo>
                  <a:lnTo>
                    <a:pt x="9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89" name="Freeform 177">
              <a:extLst>
                <a:ext uri="{FF2B5EF4-FFF2-40B4-BE49-F238E27FC236}">
                  <a16:creationId xmlns:a16="http://schemas.microsoft.com/office/drawing/2014/main" id="{FFC24227-CB71-0843-F9E4-29D0F3B8A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2826"/>
              <a:ext cx="12" cy="17"/>
            </a:xfrm>
            <a:custGeom>
              <a:avLst/>
              <a:gdLst>
                <a:gd name="T0" fmla="*/ 2 w 34"/>
                <a:gd name="T1" fmla="*/ 0 h 53"/>
                <a:gd name="T2" fmla="*/ 0 w 34"/>
                <a:gd name="T3" fmla="*/ 4 h 53"/>
                <a:gd name="T4" fmla="*/ 0 w 34"/>
                <a:gd name="T5" fmla="*/ 10 h 53"/>
                <a:gd name="T6" fmla="*/ 2 w 34"/>
                <a:gd name="T7" fmla="*/ 19 h 53"/>
                <a:gd name="T8" fmla="*/ 6 w 34"/>
                <a:gd name="T9" fmla="*/ 28 h 53"/>
                <a:gd name="T10" fmla="*/ 13 w 34"/>
                <a:gd name="T11" fmla="*/ 38 h 53"/>
                <a:gd name="T12" fmla="*/ 19 w 34"/>
                <a:gd name="T13" fmla="*/ 45 h 53"/>
                <a:gd name="T14" fmla="*/ 27 w 34"/>
                <a:gd name="T15" fmla="*/ 50 h 53"/>
                <a:gd name="T16" fmla="*/ 34 w 34"/>
                <a:gd name="T17" fmla="*/ 53 h 53"/>
                <a:gd name="T18" fmla="*/ 27 w 34"/>
                <a:gd name="T19" fmla="*/ 40 h 53"/>
                <a:gd name="T20" fmla="*/ 19 w 34"/>
                <a:gd name="T21" fmla="*/ 23 h 53"/>
                <a:gd name="T22" fmla="*/ 11 w 34"/>
                <a:gd name="T23" fmla="*/ 8 h 53"/>
                <a:gd name="T24" fmla="*/ 2 w 34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3">
                  <a:moveTo>
                    <a:pt x="2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2" y="19"/>
                  </a:lnTo>
                  <a:lnTo>
                    <a:pt x="6" y="28"/>
                  </a:lnTo>
                  <a:lnTo>
                    <a:pt x="13" y="38"/>
                  </a:lnTo>
                  <a:lnTo>
                    <a:pt x="19" y="45"/>
                  </a:lnTo>
                  <a:lnTo>
                    <a:pt x="27" y="50"/>
                  </a:lnTo>
                  <a:lnTo>
                    <a:pt x="34" y="53"/>
                  </a:lnTo>
                  <a:lnTo>
                    <a:pt x="27" y="40"/>
                  </a:lnTo>
                  <a:lnTo>
                    <a:pt x="19" y="23"/>
                  </a:lnTo>
                  <a:lnTo>
                    <a:pt x="11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0" name="Freeform 178">
              <a:extLst>
                <a:ext uri="{FF2B5EF4-FFF2-40B4-BE49-F238E27FC236}">
                  <a16:creationId xmlns:a16="http://schemas.microsoft.com/office/drawing/2014/main" id="{9D13F84B-20AE-D56D-83C7-8DC820B4F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27"/>
              <a:ext cx="9" cy="12"/>
            </a:xfrm>
            <a:custGeom>
              <a:avLst/>
              <a:gdLst>
                <a:gd name="T0" fmla="*/ 1 w 25"/>
                <a:gd name="T1" fmla="*/ 2 h 34"/>
                <a:gd name="T2" fmla="*/ 0 w 25"/>
                <a:gd name="T3" fmla="*/ 12 h 34"/>
                <a:gd name="T4" fmla="*/ 4 w 25"/>
                <a:gd name="T5" fmla="*/ 24 h 34"/>
                <a:gd name="T6" fmla="*/ 13 w 25"/>
                <a:gd name="T7" fmla="*/ 34 h 34"/>
                <a:gd name="T8" fmla="*/ 25 w 25"/>
                <a:gd name="T9" fmla="*/ 33 h 34"/>
                <a:gd name="T10" fmla="*/ 15 w 25"/>
                <a:gd name="T11" fmla="*/ 26 h 34"/>
                <a:gd name="T12" fmla="*/ 11 w 25"/>
                <a:gd name="T13" fmla="*/ 12 h 34"/>
                <a:gd name="T14" fmla="*/ 8 w 25"/>
                <a:gd name="T15" fmla="*/ 0 h 34"/>
                <a:gd name="T16" fmla="*/ 1 w 25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1" y="2"/>
                  </a:moveTo>
                  <a:lnTo>
                    <a:pt x="0" y="12"/>
                  </a:lnTo>
                  <a:lnTo>
                    <a:pt x="4" y="24"/>
                  </a:lnTo>
                  <a:lnTo>
                    <a:pt x="13" y="34"/>
                  </a:lnTo>
                  <a:lnTo>
                    <a:pt x="25" y="33"/>
                  </a:lnTo>
                  <a:lnTo>
                    <a:pt x="15" y="26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1" name="Freeform 179">
              <a:extLst>
                <a:ext uri="{FF2B5EF4-FFF2-40B4-BE49-F238E27FC236}">
                  <a16:creationId xmlns:a16="http://schemas.microsoft.com/office/drawing/2014/main" id="{0AB99CF2-28EF-74E9-A719-DD57E911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837"/>
              <a:ext cx="26" cy="23"/>
            </a:xfrm>
            <a:custGeom>
              <a:avLst/>
              <a:gdLst>
                <a:gd name="T0" fmla="*/ 3 w 74"/>
                <a:gd name="T1" fmla="*/ 0 h 70"/>
                <a:gd name="T2" fmla="*/ 0 w 74"/>
                <a:gd name="T3" fmla="*/ 5 h 70"/>
                <a:gd name="T4" fmla="*/ 2 w 74"/>
                <a:gd name="T5" fmla="*/ 12 h 70"/>
                <a:gd name="T6" fmla="*/ 8 w 74"/>
                <a:gd name="T7" fmla="*/ 22 h 70"/>
                <a:gd name="T8" fmla="*/ 17 w 74"/>
                <a:gd name="T9" fmla="*/ 34 h 70"/>
                <a:gd name="T10" fmla="*/ 29 w 74"/>
                <a:gd name="T11" fmla="*/ 46 h 70"/>
                <a:gd name="T12" fmla="*/ 44 w 74"/>
                <a:gd name="T13" fmla="*/ 56 h 70"/>
                <a:gd name="T14" fmla="*/ 58 w 74"/>
                <a:gd name="T15" fmla="*/ 65 h 70"/>
                <a:gd name="T16" fmla="*/ 74 w 74"/>
                <a:gd name="T17" fmla="*/ 70 h 70"/>
                <a:gd name="T18" fmla="*/ 69 w 74"/>
                <a:gd name="T19" fmla="*/ 64 h 70"/>
                <a:gd name="T20" fmla="*/ 60 w 74"/>
                <a:gd name="T21" fmla="*/ 55 h 70"/>
                <a:gd name="T22" fmla="*/ 50 w 74"/>
                <a:gd name="T23" fmla="*/ 42 h 70"/>
                <a:gd name="T24" fmla="*/ 40 w 74"/>
                <a:gd name="T25" fmla="*/ 30 h 70"/>
                <a:gd name="T26" fmla="*/ 29 w 74"/>
                <a:gd name="T27" fmla="*/ 17 h 70"/>
                <a:gd name="T28" fmla="*/ 19 w 74"/>
                <a:gd name="T29" fmla="*/ 7 h 70"/>
                <a:gd name="T30" fmla="*/ 9 w 74"/>
                <a:gd name="T31" fmla="*/ 1 h 70"/>
                <a:gd name="T32" fmla="*/ 3 w 74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0">
                  <a:moveTo>
                    <a:pt x="3" y="0"/>
                  </a:moveTo>
                  <a:lnTo>
                    <a:pt x="0" y="5"/>
                  </a:lnTo>
                  <a:lnTo>
                    <a:pt x="2" y="12"/>
                  </a:lnTo>
                  <a:lnTo>
                    <a:pt x="8" y="22"/>
                  </a:lnTo>
                  <a:lnTo>
                    <a:pt x="17" y="34"/>
                  </a:lnTo>
                  <a:lnTo>
                    <a:pt x="29" y="46"/>
                  </a:lnTo>
                  <a:lnTo>
                    <a:pt x="44" y="56"/>
                  </a:lnTo>
                  <a:lnTo>
                    <a:pt x="58" y="65"/>
                  </a:lnTo>
                  <a:lnTo>
                    <a:pt x="74" y="70"/>
                  </a:lnTo>
                  <a:lnTo>
                    <a:pt x="69" y="64"/>
                  </a:lnTo>
                  <a:lnTo>
                    <a:pt x="60" y="55"/>
                  </a:lnTo>
                  <a:lnTo>
                    <a:pt x="50" y="42"/>
                  </a:lnTo>
                  <a:lnTo>
                    <a:pt x="40" y="30"/>
                  </a:lnTo>
                  <a:lnTo>
                    <a:pt x="29" y="17"/>
                  </a:lnTo>
                  <a:lnTo>
                    <a:pt x="19" y="7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2" name="Freeform 180">
              <a:extLst>
                <a:ext uri="{FF2B5EF4-FFF2-40B4-BE49-F238E27FC236}">
                  <a16:creationId xmlns:a16="http://schemas.microsoft.com/office/drawing/2014/main" id="{95521DBD-0FBD-1811-4E7A-575D06B2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841"/>
              <a:ext cx="21" cy="18"/>
            </a:xfrm>
            <a:custGeom>
              <a:avLst/>
              <a:gdLst>
                <a:gd name="T0" fmla="*/ 3 w 60"/>
                <a:gd name="T1" fmla="*/ 0 h 55"/>
                <a:gd name="T2" fmla="*/ 0 w 60"/>
                <a:gd name="T3" fmla="*/ 4 h 55"/>
                <a:gd name="T4" fmla="*/ 2 w 60"/>
                <a:gd name="T5" fmla="*/ 9 h 55"/>
                <a:gd name="T6" fmla="*/ 6 w 60"/>
                <a:gd name="T7" fmla="*/ 18 h 55"/>
                <a:gd name="T8" fmla="*/ 12 w 60"/>
                <a:gd name="T9" fmla="*/ 27 h 55"/>
                <a:gd name="T10" fmla="*/ 20 w 60"/>
                <a:gd name="T11" fmla="*/ 35 h 55"/>
                <a:gd name="T12" fmla="*/ 31 w 60"/>
                <a:gd name="T13" fmla="*/ 44 h 55"/>
                <a:gd name="T14" fmla="*/ 44 w 60"/>
                <a:gd name="T15" fmla="*/ 52 h 55"/>
                <a:gd name="T16" fmla="*/ 60 w 60"/>
                <a:gd name="T17" fmla="*/ 55 h 55"/>
                <a:gd name="T18" fmla="*/ 52 w 60"/>
                <a:gd name="T19" fmla="*/ 49 h 55"/>
                <a:gd name="T20" fmla="*/ 44 w 60"/>
                <a:gd name="T21" fmla="*/ 40 h 55"/>
                <a:gd name="T22" fmla="*/ 36 w 60"/>
                <a:gd name="T23" fmla="*/ 30 h 55"/>
                <a:gd name="T24" fmla="*/ 28 w 60"/>
                <a:gd name="T25" fmla="*/ 22 h 55"/>
                <a:gd name="T26" fmla="*/ 20 w 60"/>
                <a:gd name="T27" fmla="*/ 13 h 55"/>
                <a:gd name="T28" fmla="*/ 14 w 60"/>
                <a:gd name="T29" fmla="*/ 5 h 55"/>
                <a:gd name="T30" fmla="*/ 7 w 60"/>
                <a:gd name="T31" fmla="*/ 2 h 55"/>
                <a:gd name="T32" fmla="*/ 3 w 60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5">
                  <a:moveTo>
                    <a:pt x="3" y="0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6" y="18"/>
                  </a:lnTo>
                  <a:lnTo>
                    <a:pt x="12" y="27"/>
                  </a:lnTo>
                  <a:lnTo>
                    <a:pt x="20" y="35"/>
                  </a:lnTo>
                  <a:lnTo>
                    <a:pt x="31" y="44"/>
                  </a:lnTo>
                  <a:lnTo>
                    <a:pt x="44" y="52"/>
                  </a:lnTo>
                  <a:lnTo>
                    <a:pt x="60" y="55"/>
                  </a:lnTo>
                  <a:lnTo>
                    <a:pt x="52" y="49"/>
                  </a:lnTo>
                  <a:lnTo>
                    <a:pt x="44" y="40"/>
                  </a:lnTo>
                  <a:lnTo>
                    <a:pt x="36" y="30"/>
                  </a:lnTo>
                  <a:lnTo>
                    <a:pt x="28" y="22"/>
                  </a:lnTo>
                  <a:lnTo>
                    <a:pt x="20" y="13"/>
                  </a:lnTo>
                  <a:lnTo>
                    <a:pt x="14" y="5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3" name="Freeform 181">
              <a:extLst>
                <a:ext uri="{FF2B5EF4-FFF2-40B4-BE49-F238E27FC236}">
                  <a16:creationId xmlns:a16="http://schemas.microsoft.com/office/drawing/2014/main" id="{1842321D-155A-5463-9D8D-90E63E12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3"/>
              <a:ext cx="22" cy="25"/>
            </a:xfrm>
            <a:custGeom>
              <a:avLst/>
              <a:gdLst>
                <a:gd name="T0" fmla="*/ 1 w 63"/>
                <a:gd name="T1" fmla="*/ 0 h 74"/>
                <a:gd name="T2" fmla="*/ 0 w 63"/>
                <a:gd name="T3" fmla="*/ 3 h 74"/>
                <a:gd name="T4" fmla="*/ 1 w 63"/>
                <a:gd name="T5" fmla="*/ 12 h 74"/>
                <a:gd name="T6" fmla="*/ 7 w 63"/>
                <a:gd name="T7" fmla="*/ 24 h 74"/>
                <a:gd name="T8" fmla="*/ 17 w 63"/>
                <a:gd name="T9" fmla="*/ 38 h 74"/>
                <a:gd name="T10" fmla="*/ 27 w 63"/>
                <a:gd name="T11" fmla="*/ 51 h 74"/>
                <a:gd name="T12" fmla="*/ 39 w 63"/>
                <a:gd name="T13" fmla="*/ 63 h 74"/>
                <a:gd name="T14" fmla="*/ 51 w 63"/>
                <a:gd name="T15" fmla="*/ 71 h 74"/>
                <a:gd name="T16" fmla="*/ 63 w 63"/>
                <a:gd name="T17" fmla="*/ 74 h 74"/>
                <a:gd name="T18" fmla="*/ 58 w 63"/>
                <a:gd name="T19" fmla="*/ 67 h 74"/>
                <a:gd name="T20" fmla="*/ 51 w 63"/>
                <a:gd name="T21" fmla="*/ 57 h 74"/>
                <a:gd name="T22" fmla="*/ 43 w 63"/>
                <a:gd name="T23" fmla="*/ 43 h 74"/>
                <a:gd name="T24" fmla="*/ 35 w 63"/>
                <a:gd name="T25" fmla="*/ 29 h 74"/>
                <a:gd name="T26" fmla="*/ 26 w 63"/>
                <a:gd name="T27" fmla="*/ 17 h 74"/>
                <a:gd name="T28" fmla="*/ 17 w 63"/>
                <a:gd name="T29" fmla="*/ 6 h 74"/>
                <a:gd name="T30" fmla="*/ 9 w 63"/>
                <a:gd name="T31" fmla="*/ 0 h 74"/>
                <a:gd name="T32" fmla="*/ 1 w 6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4">
                  <a:moveTo>
                    <a:pt x="1" y="0"/>
                  </a:moveTo>
                  <a:lnTo>
                    <a:pt x="0" y="3"/>
                  </a:lnTo>
                  <a:lnTo>
                    <a:pt x="1" y="12"/>
                  </a:lnTo>
                  <a:lnTo>
                    <a:pt x="7" y="24"/>
                  </a:lnTo>
                  <a:lnTo>
                    <a:pt x="17" y="38"/>
                  </a:lnTo>
                  <a:lnTo>
                    <a:pt x="27" y="51"/>
                  </a:lnTo>
                  <a:lnTo>
                    <a:pt x="39" y="63"/>
                  </a:lnTo>
                  <a:lnTo>
                    <a:pt x="51" y="71"/>
                  </a:lnTo>
                  <a:lnTo>
                    <a:pt x="63" y="74"/>
                  </a:lnTo>
                  <a:lnTo>
                    <a:pt x="58" y="67"/>
                  </a:lnTo>
                  <a:lnTo>
                    <a:pt x="51" y="57"/>
                  </a:lnTo>
                  <a:lnTo>
                    <a:pt x="43" y="43"/>
                  </a:lnTo>
                  <a:lnTo>
                    <a:pt x="35" y="29"/>
                  </a:lnTo>
                  <a:lnTo>
                    <a:pt x="26" y="17"/>
                  </a:lnTo>
                  <a:lnTo>
                    <a:pt x="17" y="6"/>
                  </a:lnTo>
                  <a:lnTo>
                    <a:pt x="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4" name="Freeform 182">
              <a:extLst>
                <a:ext uri="{FF2B5EF4-FFF2-40B4-BE49-F238E27FC236}">
                  <a16:creationId xmlns:a16="http://schemas.microsoft.com/office/drawing/2014/main" id="{003A6B27-FEF1-C887-7499-F28D89EDD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2827"/>
              <a:ext cx="16" cy="22"/>
            </a:xfrm>
            <a:custGeom>
              <a:avLst/>
              <a:gdLst>
                <a:gd name="T0" fmla="*/ 3 w 47"/>
                <a:gd name="T1" fmla="*/ 0 h 64"/>
                <a:gd name="T2" fmla="*/ 0 w 47"/>
                <a:gd name="T3" fmla="*/ 4 h 64"/>
                <a:gd name="T4" fmla="*/ 2 w 47"/>
                <a:gd name="T5" fmla="*/ 12 h 64"/>
                <a:gd name="T6" fmla="*/ 7 w 47"/>
                <a:gd name="T7" fmla="*/ 22 h 64"/>
                <a:gd name="T8" fmla="*/ 14 w 47"/>
                <a:gd name="T9" fmla="*/ 34 h 64"/>
                <a:gd name="T10" fmla="*/ 22 w 47"/>
                <a:gd name="T11" fmla="*/ 45 h 64"/>
                <a:gd name="T12" fmla="*/ 31 w 47"/>
                <a:gd name="T13" fmla="*/ 54 h 64"/>
                <a:gd name="T14" fmla="*/ 39 w 47"/>
                <a:gd name="T15" fmla="*/ 61 h 64"/>
                <a:gd name="T16" fmla="*/ 47 w 47"/>
                <a:gd name="T17" fmla="*/ 64 h 64"/>
                <a:gd name="T18" fmla="*/ 44 w 47"/>
                <a:gd name="T19" fmla="*/ 58 h 64"/>
                <a:gd name="T20" fmla="*/ 39 w 47"/>
                <a:gd name="T21" fmla="*/ 49 h 64"/>
                <a:gd name="T22" fmla="*/ 33 w 47"/>
                <a:gd name="T23" fmla="*/ 39 h 64"/>
                <a:gd name="T24" fmla="*/ 27 w 47"/>
                <a:gd name="T25" fmla="*/ 28 h 64"/>
                <a:gd name="T26" fmla="*/ 20 w 47"/>
                <a:gd name="T27" fmla="*/ 18 h 64"/>
                <a:gd name="T28" fmla="*/ 14 w 47"/>
                <a:gd name="T29" fmla="*/ 9 h 64"/>
                <a:gd name="T30" fmla="*/ 8 w 47"/>
                <a:gd name="T31" fmla="*/ 3 h 64"/>
                <a:gd name="T32" fmla="*/ 3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3" y="0"/>
                  </a:moveTo>
                  <a:lnTo>
                    <a:pt x="0" y="4"/>
                  </a:lnTo>
                  <a:lnTo>
                    <a:pt x="2" y="12"/>
                  </a:lnTo>
                  <a:lnTo>
                    <a:pt x="7" y="22"/>
                  </a:lnTo>
                  <a:lnTo>
                    <a:pt x="14" y="34"/>
                  </a:lnTo>
                  <a:lnTo>
                    <a:pt x="22" y="45"/>
                  </a:lnTo>
                  <a:lnTo>
                    <a:pt x="31" y="54"/>
                  </a:lnTo>
                  <a:lnTo>
                    <a:pt x="39" y="61"/>
                  </a:lnTo>
                  <a:lnTo>
                    <a:pt x="47" y="64"/>
                  </a:lnTo>
                  <a:lnTo>
                    <a:pt x="44" y="58"/>
                  </a:lnTo>
                  <a:lnTo>
                    <a:pt x="39" y="49"/>
                  </a:lnTo>
                  <a:lnTo>
                    <a:pt x="33" y="39"/>
                  </a:lnTo>
                  <a:lnTo>
                    <a:pt x="27" y="28"/>
                  </a:lnTo>
                  <a:lnTo>
                    <a:pt x="20" y="18"/>
                  </a:lnTo>
                  <a:lnTo>
                    <a:pt x="14" y="9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5" name="Freeform 183">
              <a:extLst>
                <a:ext uri="{FF2B5EF4-FFF2-40B4-BE49-F238E27FC236}">
                  <a16:creationId xmlns:a16="http://schemas.microsoft.com/office/drawing/2014/main" id="{316D4A99-3F64-E4E3-9A12-760074DBD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856"/>
              <a:ext cx="24" cy="3"/>
            </a:xfrm>
            <a:custGeom>
              <a:avLst/>
              <a:gdLst>
                <a:gd name="T0" fmla="*/ 70 w 70"/>
                <a:gd name="T1" fmla="*/ 5 h 10"/>
                <a:gd name="T2" fmla="*/ 64 w 70"/>
                <a:gd name="T3" fmla="*/ 5 h 10"/>
                <a:gd name="T4" fmla="*/ 55 w 70"/>
                <a:gd name="T5" fmla="*/ 7 h 10"/>
                <a:gd name="T6" fmla="*/ 43 w 70"/>
                <a:gd name="T7" fmla="*/ 8 h 10"/>
                <a:gd name="T8" fmla="*/ 32 w 70"/>
                <a:gd name="T9" fmla="*/ 9 h 10"/>
                <a:gd name="T10" fmla="*/ 20 w 70"/>
                <a:gd name="T11" fmla="*/ 10 h 10"/>
                <a:gd name="T12" fmla="*/ 9 w 70"/>
                <a:gd name="T13" fmla="*/ 10 h 10"/>
                <a:gd name="T14" fmla="*/ 3 w 70"/>
                <a:gd name="T15" fmla="*/ 9 h 10"/>
                <a:gd name="T16" fmla="*/ 0 w 70"/>
                <a:gd name="T17" fmla="*/ 7 h 10"/>
                <a:gd name="T18" fmla="*/ 3 w 70"/>
                <a:gd name="T19" fmla="*/ 3 h 10"/>
                <a:gd name="T20" fmla="*/ 10 w 70"/>
                <a:gd name="T21" fmla="*/ 2 h 10"/>
                <a:gd name="T22" fmla="*/ 20 w 70"/>
                <a:gd name="T23" fmla="*/ 0 h 10"/>
                <a:gd name="T24" fmla="*/ 30 w 70"/>
                <a:gd name="T25" fmla="*/ 0 h 10"/>
                <a:gd name="T26" fmla="*/ 42 w 70"/>
                <a:gd name="T27" fmla="*/ 2 h 10"/>
                <a:gd name="T28" fmla="*/ 53 w 70"/>
                <a:gd name="T29" fmla="*/ 3 h 10"/>
                <a:gd name="T30" fmla="*/ 63 w 70"/>
                <a:gd name="T31" fmla="*/ 4 h 10"/>
                <a:gd name="T32" fmla="*/ 70 w 70"/>
                <a:gd name="T3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10">
                  <a:moveTo>
                    <a:pt x="70" y="5"/>
                  </a:moveTo>
                  <a:lnTo>
                    <a:pt x="64" y="5"/>
                  </a:lnTo>
                  <a:lnTo>
                    <a:pt x="55" y="7"/>
                  </a:lnTo>
                  <a:lnTo>
                    <a:pt x="43" y="8"/>
                  </a:lnTo>
                  <a:lnTo>
                    <a:pt x="32" y="9"/>
                  </a:lnTo>
                  <a:lnTo>
                    <a:pt x="20" y="10"/>
                  </a:lnTo>
                  <a:lnTo>
                    <a:pt x="9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3" y="3"/>
                  </a:lnTo>
                  <a:lnTo>
                    <a:pt x="63" y="4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6" name="Freeform 184">
              <a:extLst>
                <a:ext uri="{FF2B5EF4-FFF2-40B4-BE49-F238E27FC236}">
                  <a16:creationId xmlns:a16="http://schemas.microsoft.com/office/drawing/2014/main" id="{3590BBFB-E446-F898-1843-891793A6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860"/>
              <a:ext cx="33" cy="24"/>
            </a:xfrm>
            <a:custGeom>
              <a:avLst/>
              <a:gdLst>
                <a:gd name="T0" fmla="*/ 96 w 96"/>
                <a:gd name="T1" fmla="*/ 0 h 71"/>
                <a:gd name="T2" fmla="*/ 86 w 96"/>
                <a:gd name="T3" fmla="*/ 5 h 71"/>
                <a:gd name="T4" fmla="*/ 70 w 96"/>
                <a:gd name="T5" fmla="*/ 12 h 71"/>
                <a:gd name="T6" fmla="*/ 53 w 96"/>
                <a:gd name="T7" fmla="*/ 22 h 71"/>
                <a:gd name="T8" fmla="*/ 35 w 96"/>
                <a:gd name="T9" fmla="*/ 34 h 71"/>
                <a:gd name="T10" fmla="*/ 19 w 96"/>
                <a:gd name="T11" fmla="*/ 46 h 71"/>
                <a:gd name="T12" fmla="*/ 7 w 96"/>
                <a:gd name="T13" fmla="*/ 56 h 71"/>
                <a:gd name="T14" fmla="*/ 0 w 96"/>
                <a:gd name="T15" fmla="*/ 65 h 71"/>
                <a:gd name="T16" fmla="*/ 2 w 96"/>
                <a:gd name="T17" fmla="*/ 71 h 71"/>
                <a:gd name="T18" fmla="*/ 9 w 96"/>
                <a:gd name="T19" fmla="*/ 71 h 71"/>
                <a:gd name="T20" fmla="*/ 20 w 96"/>
                <a:gd name="T21" fmla="*/ 65 h 71"/>
                <a:gd name="T22" fmla="*/ 33 w 96"/>
                <a:gd name="T23" fmla="*/ 55 h 71"/>
                <a:gd name="T24" fmla="*/ 48 w 96"/>
                <a:gd name="T25" fmla="*/ 42 h 71"/>
                <a:gd name="T26" fmla="*/ 61 w 96"/>
                <a:gd name="T27" fmla="*/ 29 h 71"/>
                <a:gd name="T28" fmla="*/ 75 w 96"/>
                <a:gd name="T29" fmla="*/ 16 h 71"/>
                <a:gd name="T30" fmla="*/ 87 w 96"/>
                <a:gd name="T31" fmla="*/ 6 h 71"/>
                <a:gd name="T32" fmla="*/ 96 w 96"/>
                <a:gd name="T3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71">
                  <a:moveTo>
                    <a:pt x="96" y="0"/>
                  </a:moveTo>
                  <a:lnTo>
                    <a:pt x="86" y="5"/>
                  </a:lnTo>
                  <a:lnTo>
                    <a:pt x="70" y="12"/>
                  </a:lnTo>
                  <a:lnTo>
                    <a:pt x="53" y="22"/>
                  </a:lnTo>
                  <a:lnTo>
                    <a:pt x="35" y="34"/>
                  </a:lnTo>
                  <a:lnTo>
                    <a:pt x="19" y="46"/>
                  </a:lnTo>
                  <a:lnTo>
                    <a:pt x="7" y="56"/>
                  </a:lnTo>
                  <a:lnTo>
                    <a:pt x="0" y="65"/>
                  </a:lnTo>
                  <a:lnTo>
                    <a:pt x="2" y="71"/>
                  </a:lnTo>
                  <a:lnTo>
                    <a:pt x="9" y="71"/>
                  </a:lnTo>
                  <a:lnTo>
                    <a:pt x="20" y="65"/>
                  </a:lnTo>
                  <a:lnTo>
                    <a:pt x="33" y="55"/>
                  </a:lnTo>
                  <a:lnTo>
                    <a:pt x="48" y="42"/>
                  </a:lnTo>
                  <a:lnTo>
                    <a:pt x="61" y="29"/>
                  </a:lnTo>
                  <a:lnTo>
                    <a:pt x="75" y="16"/>
                  </a:lnTo>
                  <a:lnTo>
                    <a:pt x="87" y="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7" name="Freeform 185">
              <a:extLst>
                <a:ext uri="{FF2B5EF4-FFF2-40B4-BE49-F238E27FC236}">
                  <a16:creationId xmlns:a16="http://schemas.microsoft.com/office/drawing/2014/main" id="{C07A6A0E-AD24-947A-9232-C59CF0AD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2859"/>
              <a:ext cx="30" cy="26"/>
            </a:xfrm>
            <a:custGeom>
              <a:avLst/>
              <a:gdLst>
                <a:gd name="T0" fmla="*/ 87 w 87"/>
                <a:gd name="T1" fmla="*/ 0 h 76"/>
                <a:gd name="T2" fmla="*/ 77 w 87"/>
                <a:gd name="T3" fmla="*/ 7 h 76"/>
                <a:gd name="T4" fmla="*/ 62 w 87"/>
                <a:gd name="T5" fmla="*/ 17 h 76"/>
                <a:gd name="T6" fmla="*/ 47 w 87"/>
                <a:gd name="T7" fmla="*/ 28 h 76"/>
                <a:gd name="T8" fmla="*/ 29 w 87"/>
                <a:gd name="T9" fmla="*/ 41 h 76"/>
                <a:gd name="T10" fmla="*/ 16 w 87"/>
                <a:gd name="T11" fmla="*/ 54 h 76"/>
                <a:gd name="T12" fmla="*/ 6 w 87"/>
                <a:gd name="T13" fmla="*/ 64 h 76"/>
                <a:gd name="T14" fmla="*/ 0 w 87"/>
                <a:gd name="T15" fmla="*/ 73 h 76"/>
                <a:gd name="T16" fmla="*/ 3 w 87"/>
                <a:gd name="T17" fmla="*/ 76 h 76"/>
                <a:gd name="T18" fmla="*/ 11 w 87"/>
                <a:gd name="T19" fmla="*/ 74 h 76"/>
                <a:gd name="T20" fmla="*/ 21 w 87"/>
                <a:gd name="T21" fmla="*/ 66 h 76"/>
                <a:gd name="T22" fmla="*/ 35 w 87"/>
                <a:gd name="T23" fmla="*/ 55 h 76"/>
                <a:gd name="T24" fmla="*/ 47 w 87"/>
                <a:gd name="T25" fmla="*/ 41 h 76"/>
                <a:gd name="T26" fmla="*/ 60 w 87"/>
                <a:gd name="T27" fmla="*/ 28 h 76"/>
                <a:gd name="T28" fmla="*/ 70 w 87"/>
                <a:gd name="T29" fmla="*/ 15 h 76"/>
                <a:gd name="T30" fmla="*/ 81 w 87"/>
                <a:gd name="T31" fmla="*/ 5 h 76"/>
                <a:gd name="T32" fmla="*/ 87 w 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" h="76">
                  <a:moveTo>
                    <a:pt x="87" y="0"/>
                  </a:moveTo>
                  <a:lnTo>
                    <a:pt x="77" y="7"/>
                  </a:lnTo>
                  <a:lnTo>
                    <a:pt x="62" y="17"/>
                  </a:lnTo>
                  <a:lnTo>
                    <a:pt x="47" y="28"/>
                  </a:lnTo>
                  <a:lnTo>
                    <a:pt x="29" y="41"/>
                  </a:lnTo>
                  <a:lnTo>
                    <a:pt x="16" y="54"/>
                  </a:lnTo>
                  <a:lnTo>
                    <a:pt x="6" y="64"/>
                  </a:lnTo>
                  <a:lnTo>
                    <a:pt x="0" y="73"/>
                  </a:lnTo>
                  <a:lnTo>
                    <a:pt x="3" y="76"/>
                  </a:lnTo>
                  <a:lnTo>
                    <a:pt x="11" y="74"/>
                  </a:lnTo>
                  <a:lnTo>
                    <a:pt x="21" y="66"/>
                  </a:lnTo>
                  <a:lnTo>
                    <a:pt x="35" y="55"/>
                  </a:lnTo>
                  <a:lnTo>
                    <a:pt x="47" y="41"/>
                  </a:lnTo>
                  <a:lnTo>
                    <a:pt x="60" y="28"/>
                  </a:lnTo>
                  <a:lnTo>
                    <a:pt x="70" y="15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8" name="Freeform 186">
              <a:extLst>
                <a:ext uri="{FF2B5EF4-FFF2-40B4-BE49-F238E27FC236}">
                  <a16:creationId xmlns:a16="http://schemas.microsoft.com/office/drawing/2014/main" id="{747D5390-5BD2-73A4-DBB0-52AEDA1D9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859"/>
              <a:ext cx="27" cy="27"/>
            </a:xfrm>
            <a:custGeom>
              <a:avLst/>
              <a:gdLst>
                <a:gd name="T0" fmla="*/ 78 w 78"/>
                <a:gd name="T1" fmla="*/ 0 h 81"/>
                <a:gd name="T2" fmla="*/ 66 w 78"/>
                <a:gd name="T3" fmla="*/ 8 h 81"/>
                <a:gd name="T4" fmla="*/ 52 w 78"/>
                <a:gd name="T5" fmla="*/ 19 h 81"/>
                <a:gd name="T6" fmla="*/ 38 w 78"/>
                <a:gd name="T7" fmla="*/ 31 h 81"/>
                <a:gd name="T8" fmla="*/ 24 w 78"/>
                <a:gd name="T9" fmla="*/ 45 h 81"/>
                <a:gd name="T10" fmla="*/ 12 w 78"/>
                <a:gd name="T11" fmla="*/ 59 h 81"/>
                <a:gd name="T12" fmla="*/ 4 w 78"/>
                <a:gd name="T13" fmla="*/ 69 h 81"/>
                <a:gd name="T14" fmla="*/ 0 w 78"/>
                <a:gd name="T15" fmla="*/ 77 h 81"/>
                <a:gd name="T16" fmla="*/ 2 w 78"/>
                <a:gd name="T17" fmla="*/ 81 h 81"/>
                <a:gd name="T18" fmla="*/ 9 w 78"/>
                <a:gd name="T19" fmla="*/ 79 h 81"/>
                <a:gd name="T20" fmla="*/ 18 w 78"/>
                <a:gd name="T21" fmla="*/ 71 h 81"/>
                <a:gd name="T22" fmla="*/ 29 w 78"/>
                <a:gd name="T23" fmla="*/ 59 h 81"/>
                <a:gd name="T24" fmla="*/ 39 w 78"/>
                <a:gd name="T25" fmla="*/ 45 h 81"/>
                <a:gd name="T26" fmla="*/ 50 w 78"/>
                <a:gd name="T27" fmla="*/ 30 h 81"/>
                <a:gd name="T28" fmla="*/ 60 w 78"/>
                <a:gd name="T29" fmla="*/ 16 h 81"/>
                <a:gd name="T30" fmla="*/ 70 w 78"/>
                <a:gd name="T31" fmla="*/ 6 h 81"/>
                <a:gd name="T32" fmla="*/ 78 w 78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81">
                  <a:moveTo>
                    <a:pt x="78" y="0"/>
                  </a:moveTo>
                  <a:lnTo>
                    <a:pt x="66" y="8"/>
                  </a:lnTo>
                  <a:lnTo>
                    <a:pt x="52" y="19"/>
                  </a:lnTo>
                  <a:lnTo>
                    <a:pt x="38" y="31"/>
                  </a:lnTo>
                  <a:lnTo>
                    <a:pt x="24" y="45"/>
                  </a:lnTo>
                  <a:lnTo>
                    <a:pt x="12" y="59"/>
                  </a:lnTo>
                  <a:lnTo>
                    <a:pt x="4" y="69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9" y="79"/>
                  </a:lnTo>
                  <a:lnTo>
                    <a:pt x="18" y="71"/>
                  </a:lnTo>
                  <a:lnTo>
                    <a:pt x="29" y="59"/>
                  </a:lnTo>
                  <a:lnTo>
                    <a:pt x="39" y="45"/>
                  </a:lnTo>
                  <a:lnTo>
                    <a:pt x="50" y="30"/>
                  </a:lnTo>
                  <a:lnTo>
                    <a:pt x="60" y="16"/>
                  </a:lnTo>
                  <a:lnTo>
                    <a:pt x="70" y="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499" name="Freeform 187">
              <a:extLst>
                <a:ext uri="{FF2B5EF4-FFF2-40B4-BE49-F238E27FC236}">
                  <a16:creationId xmlns:a16="http://schemas.microsoft.com/office/drawing/2014/main" id="{09A2609D-40CE-C2D4-965C-3B06F46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2857"/>
              <a:ext cx="20" cy="25"/>
            </a:xfrm>
            <a:custGeom>
              <a:avLst/>
              <a:gdLst>
                <a:gd name="T0" fmla="*/ 60 w 60"/>
                <a:gd name="T1" fmla="*/ 0 h 76"/>
                <a:gd name="T2" fmla="*/ 52 w 60"/>
                <a:gd name="T3" fmla="*/ 7 h 76"/>
                <a:gd name="T4" fmla="*/ 40 w 60"/>
                <a:gd name="T5" fmla="*/ 17 h 76"/>
                <a:gd name="T6" fmla="*/ 28 w 60"/>
                <a:gd name="T7" fmla="*/ 30 h 76"/>
                <a:gd name="T8" fmla="*/ 18 w 60"/>
                <a:gd name="T9" fmla="*/ 42 h 76"/>
                <a:gd name="T10" fmla="*/ 8 w 60"/>
                <a:gd name="T11" fmla="*/ 55 h 76"/>
                <a:gd name="T12" fmla="*/ 2 w 60"/>
                <a:gd name="T13" fmla="*/ 66 h 76"/>
                <a:gd name="T14" fmla="*/ 0 w 60"/>
                <a:gd name="T15" fmla="*/ 73 h 76"/>
                <a:gd name="T16" fmla="*/ 6 w 60"/>
                <a:gd name="T17" fmla="*/ 76 h 76"/>
                <a:gd name="T18" fmla="*/ 14 w 60"/>
                <a:gd name="T19" fmla="*/ 73 h 76"/>
                <a:gd name="T20" fmla="*/ 22 w 60"/>
                <a:gd name="T21" fmla="*/ 66 h 76"/>
                <a:gd name="T22" fmla="*/ 29 w 60"/>
                <a:gd name="T23" fmla="*/ 56 h 76"/>
                <a:gd name="T24" fmla="*/ 36 w 60"/>
                <a:gd name="T25" fmla="*/ 44 h 76"/>
                <a:gd name="T26" fmla="*/ 43 w 60"/>
                <a:gd name="T27" fmla="*/ 30 h 76"/>
                <a:gd name="T28" fmla="*/ 48 w 60"/>
                <a:gd name="T29" fmla="*/ 17 h 76"/>
                <a:gd name="T30" fmla="*/ 54 w 60"/>
                <a:gd name="T31" fmla="*/ 7 h 76"/>
                <a:gd name="T32" fmla="*/ 60 w 60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76">
                  <a:moveTo>
                    <a:pt x="60" y="0"/>
                  </a:moveTo>
                  <a:lnTo>
                    <a:pt x="52" y="7"/>
                  </a:lnTo>
                  <a:lnTo>
                    <a:pt x="40" y="17"/>
                  </a:lnTo>
                  <a:lnTo>
                    <a:pt x="28" y="30"/>
                  </a:lnTo>
                  <a:lnTo>
                    <a:pt x="18" y="42"/>
                  </a:lnTo>
                  <a:lnTo>
                    <a:pt x="8" y="55"/>
                  </a:lnTo>
                  <a:lnTo>
                    <a:pt x="2" y="66"/>
                  </a:lnTo>
                  <a:lnTo>
                    <a:pt x="0" y="73"/>
                  </a:lnTo>
                  <a:lnTo>
                    <a:pt x="6" y="76"/>
                  </a:lnTo>
                  <a:lnTo>
                    <a:pt x="14" y="73"/>
                  </a:lnTo>
                  <a:lnTo>
                    <a:pt x="22" y="66"/>
                  </a:lnTo>
                  <a:lnTo>
                    <a:pt x="29" y="56"/>
                  </a:lnTo>
                  <a:lnTo>
                    <a:pt x="36" y="44"/>
                  </a:lnTo>
                  <a:lnTo>
                    <a:pt x="43" y="30"/>
                  </a:lnTo>
                  <a:lnTo>
                    <a:pt x="48" y="17"/>
                  </a:lnTo>
                  <a:lnTo>
                    <a:pt x="54" y="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0" name="Freeform 188">
              <a:extLst>
                <a:ext uri="{FF2B5EF4-FFF2-40B4-BE49-F238E27FC236}">
                  <a16:creationId xmlns:a16="http://schemas.microsoft.com/office/drawing/2014/main" id="{736049C3-49D6-620F-4D8F-D38EBDA60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2855"/>
              <a:ext cx="18" cy="25"/>
            </a:xfrm>
            <a:custGeom>
              <a:avLst/>
              <a:gdLst>
                <a:gd name="T0" fmla="*/ 54 w 54"/>
                <a:gd name="T1" fmla="*/ 0 h 75"/>
                <a:gd name="T2" fmla="*/ 48 w 54"/>
                <a:gd name="T3" fmla="*/ 7 h 75"/>
                <a:gd name="T4" fmla="*/ 37 w 54"/>
                <a:gd name="T5" fmla="*/ 17 h 75"/>
                <a:gd name="T6" fmla="*/ 27 w 54"/>
                <a:gd name="T7" fmla="*/ 31 h 75"/>
                <a:gd name="T8" fmla="*/ 16 w 54"/>
                <a:gd name="T9" fmla="*/ 44 h 75"/>
                <a:gd name="T10" fmla="*/ 7 w 54"/>
                <a:gd name="T11" fmla="*/ 56 h 75"/>
                <a:gd name="T12" fmla="*/ 1 w 54"/>
                <a:gd name="T13" fmla="*/ 66 h 75"/>
                <a:gd name="T14" fmla="*/ 0 w 54"/>
                <a:gd name="T15" fmla="*/ 73 h 75"/>
                <a:gd name="T16" fmla="*/ 5 w 54"/>
                <a:gd name="T17" fmla="*/ 75 h 75"/>
                <a:gd name="T18" fmla="*/ 13 w 54"/>
                <a:gd name="T19" fmla="*/ 71 h 75"/>
                <a:gd name="T20" fmla="*/ 21 w 54"/>
                <a:gd name="T21" fmla="*/ 62 h 75"/>
                <a:gd name="T22" fmla="*/ 29 w 54"/>
                <a:gd name="T23" fmla="*/ 52 h 75"/>
                <a:gd name="T24" fmla="*/ 36 w 54"/>
                <a:gd name="T25" fmla="*/ 39 h 75"/>
                <a:gd name="T26" fmla="*/ 41 w 54"/>
                <a:gd name="T27" fmla="*/ 26 h 75"/>
                <a:gd name="T28" fmla="*/ 46 w 54"/>
                <a:gd name="T29" fmla="*/ 15 h 75"/>
                <a:gd name="T30" fmla="*/ 50 w 54"/>
                <a:gd name="T31" fmla="*/ 5 h 75"/>
                <a:gd name="T32" fmla="*/ 54 w 54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75">
                  <a:moveTo>
                    <a:pt x="54" y="0"/>
                  </a:moveTo>
                  <a:lnTo>
                    <a:pt x="48" y="7"/>
                  </a:lnTo>
                  <a:lnTo>
                    <a:pt x="37" y="17"/>
                  </a:lnTo>
                  <a:lnTo>
                    <a:pt x="27" y="31"/>
                  </a:lnTo>
                  <a:lnTo>
                    <a:pt x="16" y="44"/>
                  </a:lnTo>
                  <a:lnTo>
                    <a:pt x="7" y="56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5" y="75"/>
                  </a:lnTo>
                  <a:lnTo>
                    <a:pt x="13" y="71"/>
                  </a:lnTo>
                  <a:lnTo>
                    <a:pt x="21" y="62"/>
                  </a:lnTo>
                  <a:lnTo>
                    <a:pt x="29" y="52"/>
                  </a:lnTo>
                  <a:lnTo>
                    <a:pt x="36" y="39"/>
                  </a:lnTo>
                  <a:lnTo>
                    <a:pt x="41" y="26"/>
                  </a:lnTo>
                  <a:lnTo>
                    <a:pt x="46" y="15"/>
                  </a:lnTo>
                  <a:lnTo>
                    <a:pt x="50" y="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1" name="Freeform 189">
              <a:extLst>
                <a:ext uri="{FF2B5EF4-FFF2-40B4-BE49-F238E27FC236}">
                  <a16:creationId xmlns:a16="http://schemas.microsoft.com/office/drawing/2014/main" id="{74F23EC7-A097-7896-EE44-F4FBEBCF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53"/>
              <a:ext cx="10" cy="22"/>
            </a:xfrm>
            <a:custGeom>
              <a:avLst/>
              <a:gdLst>
                <a:gd name="T0" fmla="*/ 29 w 29"/>
                <a:gd name="T1" fmla="*/ 0 h 64"/>
                <a:gd name="T2" fmla="*/ 22 w 29"/>
                <a:gd name="T3" fmla="*/ 7 h 64"/>
                <a:gd name="T4" fmla="*/ 15 w 29"/>
                <a:gd name="T5" fmla="*/ 17 h 64"/>
                <a:gd name="T6" fmla="*/ 9 w 29"/>
                <a:gd name="T7" fmla="*/ 28 h 64"/>
                <a:gd name="T8" fmla="*/ 5 w 29"/>
                <a:gd name="T9" fmla="*/ 40 h 64"/>
                <a:gd name="T10" fmla="*/ 1 w 29"/>
                <a:gd name="T11" fmla="*/ 50 h 64"/>
                <a:gd name="T12" fmla="*/ 0 w 29"/>
                <a:gd name="T13" fmla="*/ 57 h 64"/>
                <a:gd name="T14" fmla="*/ 2 w 29"/>
                <a:gd name="T15" fmla="*/ 63 h 64"/>
                <a:gd name="T16" fmla="*/ 9 w 29"/>
                <a:gd name="T17" fmla="*/ 64 h 64"/>
                <a:gd name="T18" fmla="*/ 21 w 29"/>
                <a:gd name="T19" fmla="*/ 56 h 64"/>
                <a:gd name="T20" fmla="*/ 23 w 29"/>
                <a:gd name="T21" fmla="*/ 36 h 64"/>
                <a:gd name="T22" fmla="*/ 25 w 29"/>
                <a:gd name="T23" fmla="*/ 15 h 64"/>
                <a:gd name="T24" fmla="*/ 29 w 29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64">
                  <a:moveTo>
                    <a:pt x="29" y="0"/>
                  </a:moveTo>
                  <a:lnTo>
                    <a:pt x="22" y="7"/>
                  </a:lnTo>
                  <a:lnTo>
                    <a:pt x="15" y="17"/>
                  </a:lnTo>
                  <a:lnTo>
                    <a:pt x="9" y="28"/>
                  </a:lnTo>
                  <a:lnTo>
                    <a:pt x="5" y="40"/>
                  </a:lnTo>
                  <a:lnTo>
                    <a:pt x="1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9" y="64"/>
                  </a:lnTo>
                  <a:lnTo>
                    <a:pt x="21" y="56"/>
                  </a:lnTo>
                  <a:lnTo>
                    <a:pt x="23" y="36"/>
                  </a:lnTo>
                  <a:lnTo>
                    <a:pt x="25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2" name="Freeform 190">
              <a:extLst>
                <a:ext uri="{FF2B5EF4-FFF2-40B4-BE49-F238E27FC236}">
                  <a16:creationId xmlns:a16="http://schemas.microsoft.com/office/drawing/2014/main" id="{3D7BD193-26EB-3CEE-A6CE-BFCE5902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1"/>
              <a:ext cx="5" cy="18"/>
            </a:xfrm>
            <a:custGeom>
              <a:avLst/>
              <a:gdLst>
                <a:gd name="T0" fmla="*/ 13 w 13"/>
                <a:gd name="T1" fmla="*/ 0 h 56"/>
                <a:gd name="T2" fmla="*/ 7 w 13"/>
                <a:gd name="T3" fmla="*/ 14 h 56"/>
                <a:gd name="T4" fmla="*/ 1 w 13"/>
                <a:gd name="T5" fmla="*/ 34 h 56"/>
                <a:gd name="T6" fmla="*/ 0 w 13"/>
                <a:gd name="T7" fmla="*/ 50 h 56"/>
                <a:gd name="T8" fmla="*/ 7 w 13"/>
                <a:gd name="T9" fmla="*/ 56 h 56"/>
                <a:gd name="T10" fmla="*/ 13 w 13"/>
                <a:gd name="T11" fmla="*/ 49 h 56"/>
                <a:gd name="T12" fmla="*/ 13 w 13"/>
                <a:gd name="T13" fmla="*/ 34 h 56"/>
                <a:gd name="T14" fmla="*/ 12 w 13"/>
                <a:gd name="T15" fmla="*/ 16 h 56"/>
                <a:gd name="T16" fmla="*/ 13 w 13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6">
                  <a:moveTo>
                    <a:pt x="13" y="0"/>
                  </a:moveTo>
                  <a:lnTo>
                    <a:pt x="7" y="14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7" y="56"/>
                  </a:lnTo>
                  <a:lnTo>
                    <a:pt x="13" y="49"/>
                  </a:lnTo>
                  <a:lnTo>
                    <a:pt x="13" y="34"/>
                  </a:lnTo>
                  <a:lnTo>
                    <a:pt x="12" y="1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3" name="Freeform 191">
              <a:extLst>
                <a:ext uri="{FF2B5EF4-FFF2-40B4-BE49-F238E27FC236}">
                  <a16:creationId xmlns:a16="http://schemas.microsoft.com/office/drawing/2014/main" id="{4AC16B04-4C41-4AA7-2D27-3B0EA8D95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848"/>
              <a:ext cx="6" cy="18"/>
            </a:xfrm>
            <a:custGeom>
              <a:avLst/>
              <a:gdLst>
                <a:gd name="T0" fmla="*/ 8 w 17"/>
                <a:gd name="T1" fmla="*/ 0 h 55"/>
                <a:gd name="T2" fmla="*/ 3 w 17"/>
                <a:gd name="T3" fmla="*/ 13 h 55"/>
                <a:gd name="T4" fmla="*/ 0 w 17"/>
                <a:gd name="T5" fmla="*/ 32 h 55"/>
                <a:gd name="T6" fmla="*/ 3 w 17"/>
                <a:gd name="T7" fmla="*/ 48 h 55"/>
                <a:gd name="T8" fmla="*/ 11 w 17"/>
                <a:gd name="T9" fmla="*/ 55 h 55"/>
                <a:gd name="T10" fmla="*/ 17 w 17"/>
                <a:gd name="T11" fmla="*/ 50 h 55"/>
                <a:gd name="T12" fmla="*/ 15 w 17"/>
                <a:gd name="T13" fmla="*/ 37 h 55"/>
                <a:gd name="T14" fmla="*/ 10 w 17"/>
                <a:gd name="T15" fmla="*/ 18 h 55"/>
                <a:gd name="T16" fmla="*/ 8 w 1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5">
                  <a:moveTo>
                    <a:pt x="8" y="0"/>
                  </a:moveTo>
                  <a:lnTo>
                    <a:pt x="3" y="13"/>
                  </a:lnTo>
                  <a:lnTo>
                    <a:pt x="0" y="32"/>
                  </a:lnTo>
                  <a:lnTo>
                    <a:pt x="3" y="48"/>
                  </a:lnTo>
                  <a:lnTo>
                    <a:pt x="11" y="55"/>
                  </a:lnTo>
                  <a:lnTo>
                    <a:pt x="17" y="50"/>
                  </a:lnTo>
                  <a:lnTo>
                    <a:pt x="15" y="37"/>
                  </a:lnTo>
                  <a:lnTo>
                    <a:pt x="10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4" name="Freeform 192">
              <a:extLst>
                <a:ext uri="{FF2B5EF4-FFF2-40B4-BE49-F238E27FC236}">
                  <a16:creationId xmlns:a16="http://schemas.microsoft.com/office/drawing/2014/main" id="{E16C53C0-7326-0087-9014-01678B6D3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843"/>
              <a:ext cx="6" cy="17"/>
            </a:xfrm>
            <a:custGeom>
              <a:avLst/>
              <a:gdLst>
                <a:gd name="T0" fmla="*/ 17 w 19"/>
                <a:gd name="T1" fmla="*/ 0 h 54"/>
                <a:gd name="T2" fmla="*/ 10 w 19"/>
                <a:gd name="T3" fmla="*/ 8 h 54"/>
                <a:gd name="T4" fmla="*/ 2 w 19"/>
                <a:gd name="T5" fmla="*/ 24 h 54"/>
                <a:gd name="T6" fmla="*/ 0 w 19"/>
                <a:gd name="T7" fmla="*/ 43 h 54"/>
                <a:gd name="T8" fmla="*/ 8 w 19"/>
                <a:gd name="T9" fmla="*/ 54 h 54"/>
                <a:gd name="T10" fmla="*/ 17 w 19"/>
                <a:gd name="T11" fmla="*/ 50 h 54"/>
                <a:gd name="T12" fmla="*/ 19 w 19"/>
                <a:gd name="T13" fmla="*/ 35 h 54"/>
                <a:gd name="T14" fmla="*/ 17 w 19"/>
                <a:gd name="T15" fmla="*/ 15 h 54"/>
                <a:gd name="T16" fmla="*/ 17 w 19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4">
                  <a:moveTo>
                    <a:pt x="17" y="0"/>
                  </a:moveTo>
                  <a:lnTo>
                    <a:pt x="10" y="8"/>
                  </a:lnTo>
                  <a:lnTo>
                    <a:pt x="2" y="24"/>
                  </a:lnTo>
                  <a:lnTo>
                    <a:pt x="0" y="43"/>
                  </a:lnTo>
                  <a:lnTo>
                    <a:pt x="8" y="54"/>
                  </a:lnTo>
                  <a:lnTo>
                    <a:pt x="17" y="50"/>
                  </a:lnTo>
                  <a:lnTo>
                    <a:pt x="19" y="35"/>
                  </a:lnTo>
                  <a:lnTo>
                    <a:pt x="17" y="1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5" name="Freeform 193">
              <a:extLst>
                <a:ext uri="{FF2B5EF4-FFF2-40B4-BE49-F238E27FC236}">
                  <a16:creationId xmlns:a16="http://schemas.microsoft.com/office/drawing/2014/main" id="{B471FDA0-C07B-56E8-4392-E9F956C0B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39"/>
              <a:ext cx="6" cy="19"/>
            </a:xfrm>
            <a:custGeom>
              <a:avLst/>
              <a:gdLst>
                <a:gd name="T0" fmla="*/ 13 w 17"/>
                <a:gd name="T1" fmla="*/ 0 h 59"/>
                <a:gd name="T2" fmla="*/ 8 w 17"/>
                <a:gd name="T3" fmla="*/ 12 h 59"/>
                <a:gd name="T4" fmla="*/ 2 w 17"/>
                <a:gd name="T5" fmla="*/ 29 h 59"/>
                <a:gd name="T6" fmla="*/ 0 w 17"/>
                <a:gd name="T7" fmla="*/ 46 h 59"/>
                <a:gd name="T8" fmla="*/ 6 w 17"/>
                <a:gd name="T9" fmla="*/ 59 h 59"/>
                <a:gd name="T10" fmla="*/ 14 w 17"/>
                <a:gd name="T11" fmla="*/ 55 h 59"/>
                <a:gd name="T12" fmla="*/ 17 w 17"/>
                <a:gd name="T13" fmla="*/ 36 h 59"/>
                <a:gd name="T14" fmla="*/ 16 w 17"/>
                <a:gd name="T15" fmla="*/ 15 h 59"/>
                <a:gd name="T16" fmla="*/ 13 w 17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0"/>
                  </a:moveTo>
                  <a:lnTo>
                    <a:pt x="8" y="12"/>
                  </a:lnTo>
                  <a:lnTo>
                    <a:pt x="2" y="29"/>
                  </a:lnTo>
                  <a:lnTo>
                    <a:pt x="0" y="46"/>
                  </a:lnTo>
                  <a:lnTo>
                    <a:pt x="6" y="59"/>
                  </a:lnTo>
                  <a:lnTo>
                    <a:pt x="14" y="55"/>
                  </a:lnTo>
                  <a:lnTo>
                    <a:pt x="17" y="36"/>
                  </a:lnTo>
                  <a:lnTo>
                    <a:pt x="16" y="1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6" name="Freeform 194">
              <a:extLst>
                <a:ext uri="{FF2B5EF4-FFF2-40B4-BE49-F238E27FC236}">
                  <a16:creationId xmlns:a16="http://schemas.microsoft.com/office/drawing/2014/main" id="{430356AB-BA0B-CA5D-964E-29A1C9793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859"/>
              <a:ext cx="34" cy="20"/>
            </a:xfrm>
            <a:custGeom>
              <a:avLst/>
              <a:gdLst>
                <a:gd name="T0" fmla="*/ 3 w 98"/>
                <a:gd name="T1" fmla="*/ 59 h 59"/>
                <a:gd name="T2" fmla="*/ 8 w 98"/>
                <a:gd name="T3" fmla="*/ 56 h 59"/>
                <a:gd name="T4" fmla="*/ 17 w 98"/>
                <a:gd name="T5" fmla="*/ 50 h 59"/>
                <a:gd name="T6" fmla="*/ 28 w 98"/>
                <a:gd name="T7" fmla="*/ 41 h 59"/>
                <a:gd name="T8" fmla="*/ 42 w 98"/>
                <a:gd name="T9" fmla="*/ 32 h 59"/>
                <a:gd name="T10" fmla="*/ 57 w 98"/>
                <a:gd name="T11" fmla="*/ 20 h 59"/>
                <a:gd name="T12" fmla="*/ 71 w 98"/>
                <a:gd name="T13" fmla="*/ 10 h 59"/>
                <a:gd name="T14" fmla="*/ 86 w 98"/>
                <a:gd name="T15" fmla="*/ 4 h 59"/>
                <a:gd name="T16" fmla="*/ 98 w 98"/>
                <a:gd name="T17" fmla="*/ 0 h 59"/>
                <a:gd name="T18" fmla="*/ 82 w 98"/>
                <a:gd name="T19" fmla="*/ 4 h 59"/>
                <a:gd name="T20" fmla="*/ 65 w 98"/>
                <a:gd name="T21" fmla="*/ 10 h 59"/>
                <a:gd name="T22" fmla="*/ 46 w 98"/>
                <a:gd name="T23" fmla="*/ 19 h 59"/>
                <a:gd name="T24" fmla="*/ 29 w 98"/>
                <a:gd name="T25" fmla="*/ 28 h 59"/>
                <a:gd name="T26" fmla="*/ 15 w 98"/>
                <a:gd name="T27" fmla="*/ 38 h 59"/>
                <a:gd name="T28" fmla="*/ 4 w 98"/>
                <a:gd name="T29" fmla="*/ 46 h 59"/>
                <a:gd name="T30" fmla="*/ 0 w 98"/>
                <a:gd name="T31" fmla="*/ 54 h 59"/>
                <a:gd name="T32" fmla="*/ 3 w 98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59">
                  <a:moveTo>
                    <a:pt x="3" y="59"/>
                  </a:moveTo>
                  <a:lnTo>
                    <a:pt x="8" y="56"/>
                  </a:lnTo>
                  <a:lnTo>
                    <a:pt x="17" y="50"/>
                  </a:lnTo>
                  <a:lnTo>
                    <a:pt x="28" y="41"/>
                  </a:lnTo>
                  <a:lnTo>
                    <a:pt x="42" y="32"/>
                  </a:lnTo>
                  <a:lnTo>
                    <a:pt x="57" y="20"/>
                  </a:lnTo>
                  <a:lnTo>
                    <a:pt x="71" y="10"/>
                  </a:lnTo>
                  <a:lnTo>
                    <a:pt x="86" y="4"/>
                  </a:lnTo>
                  <a:lnTo>
                    <a:pt x="98" y="0"/>
                  </a:lnTo>
                  <a:lnTo>
                    <a:pt x="82" y="4"/>
                  </a:lnTo>
                  <a:lnTo>
                    <a:pt x="65" y="10"/>
                  </a:lnTo>
                  <a:lnTo>
                    <a:pt x="46" y="19"/>
                  </a:lnTo>
                  <a:lnTo>
                    <a:pt x="29" y="28"/>
                  </a:lnTo>
                  <a:lnTo>
                    <a:pt x="15" y="38"/>
                  </a:lnTo>
                  <a:lnTo>
                    <a:pt x="4" y="46"/>
                  </a:lnTo>
                  <a:lnTo>
                    <a:pt x="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7" name="Freeform 195">
              <a:extLst>
                <a:ext uri="{FF2B5EF4-FFF2-40B4-BE49-F238E27FC236}">
                  <a16:creationId xmlns:a16="http://schemas.microsoft.com/office/drawing/2014/main" id="{AE18EF74-5ADC-D304-F7EC-278DFE5B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858"/>
              <a:ext cx="25" cy="12"/>
            </a:xfrm>
            <a:custGeom>
              <a:avLst/>
              <a:gdLst>
                <a:gd name="T0" fmla="*/ 71 w 71"/>
                <a:gd name="T1" fmla="*/ 0 h 38"/>
                <a:gd name="T2" fmla="*/ 62 w 71"/>
                <a:gd name="T3" fmla="*/ 4 h 38"/>
                <a:gd name="T4" fmla="*/ 50 w 71"/>
                <a:gd name="T5" fmla="*/ 9 h 38"/>
                <a:gd name="T6" fmla="*/ 37 w 71"/>
                <a:gd name="T7" fmla="*/ 15 h 38"/>
                <a:gd name="T8" fmla="*/ 25 w 71"/>
                <a:gd name="T9" fmla="*/ 20 h 38"/>
                <a:gd name="T10" fmla="*/ 13 w 71"/>
                <a:gd name="T11" fmla="*/ 27 h 38"/>
                <a:gd name="T12" fmla="*/ 6 w 71"/>
                <a:gd name="T13" fmla="*/ 32 h 38"/>
                <a:gd name="T14" fmla="*/ 0 w 71"/>
                <a:gd name="T15" fmla="*/ 35 h 38"/>
                <a:gd name="T16" fmla="*/ 2 w 71"/>
                <a:gd name="T17" fmla="*/ 38 h 38"/>
                <a:gd name="T18" fmla="*/ 7 w 71"/>
                <a:gd name="T19" fmla="*/ 38 h 38"/>
                <a:gd name="T20" fmla="*/ 15 w 71"/>
                <a:gd name="T21" fmla="*/ 34 h 38"/>
                <a:gd name="T22" fmla="*/ 25 w 71"/>
                <a:gd name="T23" fmla="*/ 29 h 38"/>
                <a:gd name="T24" fmla="*/ 36 w 71"/>
                <a:gd name="T25" fmla="*/ 23 h 38"/>
                <a:gd name="T26" fmla="*/ 48 w 71"/>
                <a:gd name="T27" fmla="*/ 15 h 38"/>
                <a:gd name="T28" fmla="*/ 57 w 71"/>
                <a:gd name="T29" fmla="*/ 9 h 38"/>
                <a:gd name="T30" fmla="*/ 66 w 71"/>
                <a:gd name="T31" fmla="*/ 4 h 38"/>
                <a:gd name="T32" fmla="*/ 71 w 71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8">
                  <a:moveTo>
                    <a:pt x="71" y="0"/>
                  </a:moveTo>
                  <a:lnTo>
                    <a:pt x="62" y="4"/>
                  </a:lnTo>
                  <a:lnTo>
                    <a:pt x="50" y="9"/>
                  </a:lnTo>
                  <a:lnTo>
                    <a:pt x="37" y="15"/>
                  </a:lnTo>
                  <a:lnTo>
                    <a:pt x="25" y="20"/>
                  </a:lnTo>
                  <a:lnTo>
                    <a:pt x="13" y="27"/>
                  </a:lnTo>
                  <a:lnTo>
                    <a:pt x="6" y="32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15" y="34"/>
                  </a:lnTo>
                  <a:lnTo>
                    <a:pt x="25" y="29"/>
                  </a:lnTo>
                  <a:lnTo>
                    <a:pt x="36" y="23"/>
                  </a:lnTo>
                  <a:lnTo>
                    <a:pt x="48" y="15"/>
                  </a:lnTo>
                  <a:lnTo>
                    <a:pt x="57" y="9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8" name="Freeform 196">
              <a:extLst>
                <a:ext uri="{FF2B5EF4-FFF2-40B4-BE49-F238E27FC236}">
                  <a16:creationId xmlns:a16="http://schemas.microsoft.com/office/drawing/2014/main" id="{928ACD56-1793-F068-1943-940C9EEC2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769"/>
              <a:ext cx="131" cy="32"/>
            </a:xfrm>
            <a:custGeom>
              <a:avLst/>
              <a:gdLst>
                <a:gd name="T0" fmla="*/ 378 w 380"/>
                <a:gd name="T1" fmla="*/ 84 h 99"/>
                <a:gd name="T2" fmla="*/ 380 w 380"/>
                <a:gd name="T3" fmla="*/ 88 h 99"/>
                <a:gd name="T4" fmla="*/ 378 w 380"/>
                <a:gd name="T5" fmla="*/ 92 h 99"/>
                <a:gd name="T6" fmla="*/ 377 w 380"/>
                <a:gd name="T7" fmla="*/ 95 h 99"/>
                <a:gd name="T8" fmla="*/ 377 w 380"/>
                <a:gd name="T9" fmla="*/ 99 h 99"/>
                <a:gd name="T10" fmla="*/ 355 w 380"/>
                <a:gd name="T11" fmla="*/ 79 h 99"/>
                <a:gd name="T12" fmla="*/ 331 w 380"/>
                <a:gd name="T13" fmla="*/ 62 h 99"/>
                <a:gd name="T14" fmla="*/ 306 w 380"/>
                <a:gd name="T15" fmla="*/ 47 h 99"/>
                <a:gd name="T16" fmla="*/ 281 w 380"/>
                <a:gd name="T17" fmla="*/ 35 h 99"/>
                <a:gd name="T18" fmla="*/ 254 w 380"/>
                <a:gd name="T19" fmla="*/ 27 h 99"/>
                <a:gd name="T20" fmla="*/ 228 w 380"/>
                <a:gd name="T21" fmla="*/ 20 h 99"/>
                <a:gd name="T22" fmla="*/ 203 w 380"/>
                <a:gd name="T23" fmla="*/ 15 h 99"/>
                <a:gd name="T24" fmla="*/ 177 w 380"/>
                <a:gd name="T25" fmla="*/ 13 h 99"/>
                <a:gd name="T26" fmla="*/ 152 w 380"/>
                <a:gd name="T27" fmla="*/ 12 h 99"/>
                <a:gd name="T28" fmla="*/ 127 w 380"/>
                <a:gd name="T29" fmla="*/ 12 h 99"/>
                <a:gd name="T30" fmla="*/ 102 w 380"/>
                <a:gd name="T31" fmla="*/ 13 h 99"/>
                <a:gd name="T32" fmla="*/ 79 w 380"/>
                <a:gd name="T33" fmla="*/ 15 h 99"/>
                <a:gd name="T34" fmla="*/ 57 w 380"/>
                <a:gd name="T35" fmla="*/ 18 h 99"/>
                <a:gd name="T36" fmla="*/ 37 w 380"/>
                <a:gd name="T37" fmla="*/ 20 h 99"/>
                <a:gd name="T38" fmla="*/ 17 w 380"/>
                <a:gd name="T39" fmla="*/ 23 h 99"/>
                <a:gd name="T40" fmla="*/ 0 w 380"/>
                <a:gd name="T41" fmla="*/ 25 h 99"/>
                <a:gd name="T42" fmla="*/ 12 w 380"/>
                <a:gd name="T43" fmla="*/ 18 h 99"/>
                <a:gd name="T44" fmla="*/ 29 w 380"/>
                <a:gd name="T45" fmla="*/ 12 h 99"/>
                <a:gd name="T46" fmla="*/ 50 w 380"/>
                <a:gd name="T47" fmla="*/ 7 h 99"/>
                <a:gd name="T48" fmla="*/ 73 w 380"/>
                <a:gd name="T49" fmla="*/ 4 h 99"/>
                <a:gd name="T50" fmla="*/ 99 w 380"/>
                <a:gd name="T51" fmla="*/ 2 h 99"/>
                <a:gd name="T52" fmla="*/ 127 w 380"/>
                <a:gd name="T53" fmla="*/ 0 h 99"/>
                <a:gd name="T54" fmla="*/ 156 w 380"/>
                <a:gd name="T55" fmla="*/ 2 h 99"/>
                <a:gd name="T56" fmla="*/ 186 w 380"/>
                <a:gd name="T57" fmla="*/ 3 h 99"/>
                <a:gd name="T58" fmla="*/ 216 w 380"/>
                <a:gd name="T59" fmla="*/ 7 h 99"/>
                <a:gd name="T60" fmla="*/ 245 w 380"/>
                <a:gd name="T61" fmla="*/ 13 h 99"/>
                <a:gd name="T62" fmla="*/ 273 w 380"/>
                <a:gd name="T63" fmla="*/ 19 h 99"/>
                <a:gd name="T64" fmla="*/ 301 w 380"/>
                <a:gd name="T65" fmla="*/ 29 h 99"/>
                <a:gd name="T66" fmla="*/ 324 w 380"/>
                <a:gd name="T67" fmla="*/ 39 h 99"/>
                <a:gd name="T68" fmla="*/ 347 w 380"/>
                <a:gd name="T69" fmla="*/ 53 h 99"/>
                <a:gd name="T70" fmla="*/ 364 w 380"/>
                <a:gd name="T71" fmla="*/ 67 h 99"/>
                <a:gd name="T72" fmla="*/ 378 w 380"/>
                <a:gd name="T73" fmla="*/ 8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0" h="99">
                  <a:moveTo>
                    <a:pt x="378" y="84"/>
                  </a:moveTo>
                  <a:lnTo>
                    <a:pt x="380" y="88"/>
                  </a:lnTo>
                  <a:lnTo>
                    <a:pt x="378" y="92"/>
                  </a:lnTo>
                  <a:lnTo>
                    <a:pt x="377" y="95"/>
                  </a:lnTo>
                  <a:lnTo>
                    <a:pt x="377" y="99"/>
                  </a:lnTo>
                  <a:lnTo>
                    <a:pt x="355" y="79"/>
                  </a:lnTo>
                  <a:lnTo>
                    <a:pt x="331" y="62"/>
                  </a:lnTo>
                  <a:lnTo>
                    <a:pt x="306" y="47"/>
                  </a:lnTo>
                  <a:lnTo>
                    <a:pt x="281" y="35"/>
                  </a:lnTo>
                  <a:lnTo>
                    <a:pt x="254" y="27"/>
                  </a:lnTo>
                  <a:lnTo>
                    <a:pt x="228" y="20"/>
                  </a:lnTo>
                  <a:lnTo>
                    <a:pt x="203" y="15"/>
                  </a:lnTo>
                  <a:lnTo>
                    <a:pt x="177" y="13"/>
                  </a:lnTo>
                  <a:lnTo>
                    <a:pt x="152" y="12"/>
                  </a:lnTo>
                  <a:lnTo>
                    <a:pt x="127" y="12"/>
                  </a:lnTo>
                  <a:lnTo>
                    <a:pt x="102" y="13"/>
                  </a:lnTo>
                  <a:lnTo>
                    <a:pt x="79" y="15"/>
                  </a:lnTo>
                  <a:lnTo>
                    <a:pt x="57" y="18"/>
                  </a:lnTo>
                  <a:lnTo>
                    <a:pt x="37" y="20"/>
                  </a:lnTo>
                  <a:lnTo>
                    <a:pt x="17" y="23"/>
                  </a:lnTo>
                  <a:lnTo>
                    <a:pt x="0" y="25"/>
                  </a:lnTo>
                  <a:lnTo>
                    <a:pt x="12" y="18"/>
                  </a:lnTo>
                  <a:lnTo>
                    <a:pt x="29" y="12"/>
                  </a:lnTo>
                  <a:lnTo>
                    <a:pt x="50" y="7"/>
                  </a:lnTo>
                  <a:lnTo>
                    <a:pt x="73" y="4"/>
                  </a:lnTo>
                  <a:lnTo>
                    <a:pt x="99" y="2"/>
                  </a:lnTo>
                  <a:lnTo>
                    <a:pt x="127" y="0"/>
                  </a:lnTo>
                  <a:lnTo>
                    <a:pt x="156" y="2"/>
                  </a:lnTo>
                  <a:lnTo>
                    <a:pt x="186" y="3"/>
                  </a:lnTo>
                  <a:lnTo>
                    <a:pt x="216" y="7"/>
                  </a:lnTo>
                  <a:lnTo>
                    <a:pt x="245" y="13"/>
                  </a:lnTo>
                  <a:lnTo>
                    <a:pt x="273" y="19"/>
                  </a:lnTo>
                  <a:lnTo>
                    <a:pt x="301" y="29"/>
                  </a:lnTo>
                  <a:lnTo>
                    <a:pt x="324" y="39"/>
                  </a:lnTo>
                  <a:lnTo>
                    <a:pt x="347" y="53"/>
                  </a:lnTo>
                  <a:lnTo>
                    <a:pt x="364" y="67"/>
                  </a:lnTo>
                  <a:lnTo>
                    <a:pt x="378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09" name="Freeform 197">
              <a:extLst>
                <a:ext uri="{FF2B5EF4-FFF2-40B4-BE49-F238E27FC236}">
                  <a16:creationId xmlns:a16="http://schemas.microsoft.com/office/drawing/2014/main" id="{C85F6A06-0B4F-7069-84F3-EEB4100C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2772"/>
              <a:ext cx="18" cy="24"/>
            </a:xfrm>
            <a:custGeom>
              <a:avLst/>
              <a:gdLst>
                <a:gd name="T0" fmla="*/ 50 w 50"/>
                <a:gd name="T1" fmla="*/ 0 h 73"/>
                <a:gd name="T2" fmla="*/ 41 w 50"/>
                <a:gd name="T3" fmla="*/ 8 h 73"/>
                <a:gd name="T4" fmla="*/ 30 w 50"/>
                <a:gd name="T5" fmla="*/ 17 h 73"/>
                <a:gd name="T6" fmla="*/ 21 w 50"/>
                <a:gd name="T7" fmla="*/ 28 h 73"/>
                <a:gd name="T8" fmla="*/ 12 w 50"/>
                <a:gd name="T9" fmla="*/ 40 h 73"/>
                <a:gd name="T10" fmla="*/ 5 w 50"/>
                <a:gd name="T11" fmla="*/ 52 h 73"/>
                <a:gd name="T12" fmla="*/ 1 w 50"/>
                <a:gd name="T13" fmla="*/ 62 h 73"/>
                <a:gd name="T14" fmla="*/ 0 w 50"/>
                <a:gd name="T15" fmla="*/ 69 h 73"/>
                <a:gd name="T16" fmla="*/ 1 w 50"/>
                <a:gd name="T17" fmla="*/ 73 h 73"/>
                <a:gd name="T18" fmla="*/ 5 w 50"/>
                <a:gd name="T19" fmla="*/ 72 h 73"/>
                <a:gd name="T20" fmla="*/ 10 w 50"/>
                <a:gd name="T21" fmla="*/ 67 h 73"/>
                <a:gd name="T22" fmla="*/ 16 w 50"/>
                <a:gd name="T23" fmla="*/ 58 h 73"/>
                <a:gd name="T24" fmla="*/ 21 w 50"/>
                <a:gd name="T25" fmla="*/ 48 h 73"/>
                <a:gd name="T26" fmla="*/ 28 w 50"/>
                <a:gd name="T27" fmla="*/ 35 h 73"/>
                <a:gd name="T28" fmla="*/ 34 w 50"/>
                <a:gd name="T29" fmla="*/ 23 h 73"/>
                <a:gd name="T30" fmla="*/ 42 w 50"/>
                <a:gd name="T31" fmla="*/ 10 h 73"/>
                <a:gd name="T32" fmla="*/ 50 w 50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0"/>
                  </a:moveTo>
                  <a:lnTo>
                    <a:pt x="41" y="8"/>
                  </a:lnTo>
                  <a:lnTo>
                    <a:pt x="30" y="17"/>
                  </a:lnTo>
                  <a:lnTo>
                    <a:pt x="21" y="28"/>
                  </a:lnTo>
                  <a:lnTo>
                    <a:pt x="12" y="40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10" y="67"/>
                  </a:lnTo>
                  <a:lnTo>
                    <a:pt x="16" y="58"/>
                  </a:lnTo>
                  <a:lnTo>
                    <a:pt x="21" y="48"/>
                  </a:lnTo>
                  <a:lnTo>
                    <a:pt x="28" y="35"/>
                  </a:lnTo>
                  <a:lnTo>
                    <a:pt x="34" y="23"/>
                  </a:lnTo>
                  <a:lnTo>
                    <a:pt x="42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0" name="Freeform 198">
              <a:extLst>
                <a:ext uri="{FF2B5EF4-FFF2-40B4-BE49-F238E27FC236}">
                  <a16:creationId xmlns:a16="http://schemas.microsoft.com/office/drawing/2014/main" id="{E60A9C74-48C5-FB16-F231-D6EB4F3E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771"/>
              <a:ext cx="26" cy="28"/>
            </a:xfrm>
            <a:custGeom>
              <a:avLst/>
              <a:gdLst>
                <a:gd name="T0" fmla="*/ 1 w 75"/>
                <a:gd name="T1" fmla="*/ 85 h 85"/>
                <a:gd name="T2" fmla="*/ 0 w 75"/>
                <a:gd name="T3" fmla="*/ 81 h 85"/>
                <a:gd name="T4" fmla="*/ 4 w 75"/>
                <a:gd name="T5" fmla="*/ 71 h 85"/>
                <a:gd name="T6" fmla="*/ 10 w 75"/>
                <a:gd name="T7" fmla="*/ 60 h 85"/>
                <a:gd name="T8" fmla="*/ 19 w 75"/>
                <a:gd name="T9" fmla="*/ 45 h 85"/>
                <a:gd name="T10" fmla="*/ 31 w 75"/>
                <a:gd name="T11" fmla="*/ 31 h 85"/>
                <a:gd name="T12" fmla="*/ 44 w 75"/>
                <a:gd name="T13" fmla="*/ 17 h 85"/>
                <a:gd name="T14" fmla="*/ 59 w 75"/>
                <a:gd name="T15" fmla="*/ 6 h 85"/>
                <a:gd name="T16" fmla="*/ 75 w 75"/>
                <a:gd name="T17" fmla="*/ 0 h 85"/>
                <a:gd name="T18" fmla="*/ 66 w 75"/>
                <a:gd name="T19" fmla="*/ 9 h 85"/>
                <a:gd name="T20" fmla="*/ 56 w 75"/>
                <a:gd name="T21" fmla="*/ 22 h 85"/>
                <a:gd name="T22" fmla="*/ 44 w 75"/>
                <a:gd name="T23" fmla="*/ 36 h 85"/>
                <a:gd name="T24" fmla="*/ 33 w 75"/>
                <a:gd name="T25" fmla="*/ 51 h 85"/>
                <a:gd name="T26" fmla="*/ 22 w 75"/>
                <a:gd name="T27" fmla="*/ 65 h 85"/>
                <a:gd name="T28" fmla="*/ 13 w 75"/>
                <a:gd name="T29" fmla="*/ 76 h 85"/>
                <a:gd name="T30" fmla="*/ 5 w 75"/>
                <a:gd name="T31" fmla="*/ 84 h 85"/>
                <a:gd name="T32" fmla="*/ 1 w 75"/>
                <a:gd name="T3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85">
                  <a:moveTo>
                    <a:pt x="1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0" y="60"/>
                  </a:lnTo>
                  <a:lnTo>
                    <a:pt x="19" y="45"/>
                  </a:lnTo>
                  <a:lnTo>
                    <a:pt x="31" y="31"/>
                  </a:lnTo>
                  <a:lnTo>
                    <a:pt x="44" y="17"/>
                  </a:lnTo>
                  <a:lnTo>
                    <a:pt x="59" y="6"/>
                  </a:lnTo>
                  <a:lnTo>
                    <a:pt x="75" y="0"/>
                  </a:lnTo>
                  <a:lnTo>
                    <a:pt x="66" y="9"/>
                  </a:lnTo>
                  <a:lnTo>
                    <a:pt x="56" y="22"/>
                  </a:lnTo>
                  <a:lnTo>
                    <a:pt x="44" y="36"/>
                  </a:lnTo>
                  <a:lnTo>
                    <a:pt x="33" y="51"/>
                  </a:lnTo>
                  <a:lnTo>
                    <a:pt x="22" y="65"/>
                  </a:lnTo>
                  <a:lnTo>
                    <a:pt x="13" y="76"/>
                  </a:lnTo>
                  <a:lnTo>
                    <a:pt x="5" y="84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1" name="Freeform 199">
              <a:extLst>
                <a:ext uri="{FF2B5EF4-FFF2-40B4-BE49-F238E27FC236}">
                  <a16:creationId xmlns:a16="http://schemas.microsoft.com/office/drawing/2014/main" id="{9F6212EA-DB2A-8BA9-882E-8D6E5F477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71"/>
              <a:ext cx="33" cy="33"/>
            </a:xfrm>
            <a:custGeom>
              <a:avLst/>
              <a:gdLst>
                <a:gd name="T0" fmla="*/ 1 w 96"/>
                <a:gd name="T1" fmla="*/ 100 h 100"/>
                <a:gd name="T2" fmla="*/ 0 w 96"/>
                <a:gd name="T3" fmla="*/ 95 h 100"/>
                <a:gd name="T4" fmla="*/ 5 w 96"/>
                <a:gd name="T5" fmla="*/ 84 h 100"/>
                <a:gd name="T6" fmla="*/ 16 w 96"/>
                <a:gd name="T7" fmla="*/ 69 h 100"/>
                <a:gd name="T8" fmla="*/ 29 w 96"/>
                <a:gd name="T9" fmla="*/ 53 h 100"/>
                <a:gd name="T10" fmla="*/ 45 w 96"/>
                <a:gd name="T11" fmla="*/ 35 h 100"/>
                <a:gd name="T12" fmla="*/ 62 w 96"/>
                <a:gd name="T13" fmla="*/ 20 h 100"/>
                <a:gd name="T14" fmla="*/ 80 w 96"/>
                <a:gd name="T15" fmla="*/ 8 h 100"/>
                <a:gd name="T16" fmla="*/ 96 w 96"/>
                <a:gd name="T17" fmla="*/ 0 h 100"/>
                <a:gd name="T18" fmla="*/ 88 w 96"/>
                <a:gd name="T19" fmla="*/ 8 h 100"/>
                <a:gd name="T20" fmla="*/ 77 w 96"/>
                <a:gd name="T21" fmla="*/ 22 h 100"/>
                <a:gd name="T22" fmla="*/ 63 w 96"/>
                <a:gd name="T23" fmla="*/ 38 h 100"/>
                <a:gd name="T24" fmla="*/ 47 w 96"/>
                <a:gd name="T25" fmla="*/ 57 h 100"/>
                <a:gd name="T26" fmla="*/ 33 w 96"/>
                <a:gd name="T27" fmla="*/ 74 h 100"/>
                <a:gd name="T28" fmla="*/ 18 w 96"/>
                <a:gd name="T29" fmla="*/ 89 h 100"/>
                <a:gd name="T30" fmla="*/ 8 w 96"/>
                <a:gd name="T31" fmla="*/ 98 h 100"/>
                <a:gd name="T32" fmla="*/ 1 w 9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00">
                  <a:moveTo>
                    <a:pt x="1" y="100"/>
                  </a:moveTo>
                  <a:lnTo>
                    <a:pt x="0" y="95"/>
                  </a:lnTo>
                  <a:lnTo>
                    <a:pt x="5" y="84"/>
                  </a:lnTo>
                  <a:lnTo>
                    <a:pt x="16" y="69"/>
                  </a:lnTo>
                  <a:lnTo>
                    <a:pt x="29" y="53"/>
                  </a:lnTo>
                  <a:lnTo>
                    <a:pt x="45" y="35"/>
                  </a:lnTo>
                  <a:lnTo>
                    <a:pt x="62" y="20"/>
                  </a:lnTo>
                  <a:lnTo>
                    <a:pt x="80" y="8"/>
                  </a:lnTo>
                  <a:lnTo>
                    <a:pt x="96" y="0"/>
                  </a:lnTo>
                  <a:lnTo>
                    <a:pt x="88" y="8"/>
                  </a:lnTo>
                  <a:lnTo>
                    <a:pt x="77" y="22"/>
                  </a:lnTo>
                  <a:lnTo>
                    <a:pt x="63" y="38"/>
                  </a:lnTo>
                  <a:lnTo>
                    <a:pt x="47" y="57"/>
                  </a:lnTo>
                  <a:lnTo>
                    <a:pt x="33" y="74"/>
                  </a:lnTo>
                  <a:lnTo>
                    <a:pt x="18" y="89"/>
                  </a:lnTo>
                  <a:lnTo>
                    <a:pt x="8" y="98"/>
                  </a:lnTo>
                  <a:lnTo>
                    <a:pt x="1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2" name="Freeform 200">
              <a:extLst>
                <a:ext uri="{FF2B5EF4-FFF2-40B4-BE49-F238E27FC236}">
                  <a16:creationId xmlns:a16="http://schemas.microsoft.com/office/drawing/2014/main" id="{DFFC6195-AB55-C372-6F94-4708C8667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773"/>
              <a:ext cx="30" cy="36"/>
            </a:xfrm>
            <a:custGeom>
              <a:avLst/>
              <a:gdLst>
                <a:gd name="T0" fmla="*/ 1 w 88"/>
                <a:gd name="T1" fmla="*/ 110 h 110"/>
                <a:gd name="T2" fmla="*/ 0 w 88"/>
                <a:gd name="T3" fmla="*/ 102 h 110"/>
                <a:gd name="T4" fmla="*/ 5 w 88"/>
                <a:gd name="T5" fmla="*/ 90 h 110"/>
                <a:gd name="T6" fmla="*/ 15 w 88"/>
                <a:gd name="T7" fmla="*/ 74 h 110"/>
                <a:gd name="T8" fmla="*/ 28 w 88"/>
                <a:gd name="T9" fmla="*/ 55 h 110"/>
                <a:gd name="T10" fmla="*/ 42 w 88"/>
                <a:gd name="T11" fmla="*/ 36 h 110"/>
                <a:gd name="T12" fmla="*/ 58 w 88"/>
                <a:gd name="T13" fmla="*/ 20 h 110"/>
                <a:gd name="T14" fmla="*/ 74 w 88"/>
                <a:gd name="T15" fmla="*/ 7 h 110"/>
                <a:gd name="T16" fmla="*/ 88 w 88"/>
                <a:gd name="T17" fmla="*/ 0 h 110"/>
                <a:gd name="T18" fmla="*/ 83 w 88"/>
                <a:gd name="T19" fmla="*/ 9 h 110"/>
                <a:gd name="T20" fmla="*/ 73 w 88"/>
                <a:gd name="T21" fmla="*/ 22 h 110"/>
                <a:gd name="T22" fmla="*/ 59 w 88"/>
                <a:gd name="T23" fmla="*/ 41 h 110"/>
                <a:gd name="T24" fmla="*/ 45 w 88"/>
                <a:gd name="T25" fmla="*/ 61 h 110"/>
                <a:gd name="T26" fmla="*/ 30 w 88"/>
                <a:gd name="T27" fmla="*/ 80 h 110"/>
                <a:gd name="T28" fmla="*/ 17 w 88"/>
                <a:gd name="T29" fmla="*/ 96 h 110"/>
                <a:gd name="T30" fmla="*/ 8 w 88"/>
                <a:gd name="T31" fmla="*/ 107 h 110"/>
                <a:gd name="T32" fmla="*/ 1 w 88"/>
                <a:gd name="T3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10">
                  <a:moveTo>
                    <a:pt x="1" y="110"/>
                  </a:moveTo>
                  <a:lnTo>
                    <a:pt x="0" y="102"/>
                  </a:lnTo>
                  <a:lnTo>
                    <a:pt x="5" y="90"/>
                  </a:lnTo>
                  <a:lnTo>
                    <a:pt x="15" y="74"/>
                  </a:lnTo>
                  <a:lnTo>
                    <a:pt x="28" y="55"/>
                  </a:lnTo>
                  <a:lnTo>
                    <a:pt x="42" y="36"/>
                  </a:lnTo>
                  <a:lnTo>
                    <a:pt x="58" y="20"/>
                  </a:lnTo>
                  <a:lnTo>
                    <a:pt x="74" y="7"/>
                  </a:lnTo>
                  <a:lnTo>
                    <a:pt x="88" y="0"/>
                  </a:lnTo>
                  <a:lnTo>
                    <a:pt x="83" y="9"/>
                  </a:lnTo>
                  <a:lnTo>
                    <a:pt x="73" y="22"/>
                  </a:lnTo>
                  <a:lnTo>
                    <a:pt x="59" y="41"/>
                  </a:lnTo>
                  <a:lnTo>
                    <a:pt x="45" y="61"/>
                  </a:lnTo>
                  <a:lnTo>
                    <a:pt x="30" y="80"/>
                  </a:lnTo>
                  <a:lnTo>
                    <a:pt x="17" y="96"/>
                  </a:lnTo>
                  <a:lnTo>
                    <a:pt x="8" y="107"/>
                  </a:lnTo>
                  <a:lnTo>
                    <a:pt x="1" y="1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3" name="Freeform 201">
              <a:extLst>
                <a:ext uri="{FF2B5EF4-FFF2-40B4-BE49-F238E27FC236}">
                  <a16:creationId xmlns:a16="http://schemas.microsoft.com/office/drawing/2014/main" id="{979CAF7F-C788-868A-D239-A2E68BE89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" y="2777"/>
              <a:ext cx="26" cy="34"/>
            </a:xfrm>
            <a:custGeom>
              <a:avLst/>
              <a:gdLst>
                <a:gd name="T0" fmla="*/ 0 w 76"/>
                <a:gd name="T1" fmla="*/ 100 h 100"/>
                <a:gd name="T2" fmla="*/ 0 w 76"/>
                <a:gd name="T3" fmla="*/ 95 h 100"/>
                <a:gd name="T4" fmla="*/ 4 w 76"/>
                <a:gd name="T5" fmla="*/ 84 h 100"/>
                <a:gd name="T6" fmla="*/ 13 w 76"/>
                <a:gd name="T7" fmla="*/ 68 h 100"/>
                <a:gd name="T8" fmla="*/ 25 w 76"/>
                <a:gd name="T9" fmla="*/ 50 h 100"/>
                <a:gd name="T10" fmla="*/ 38 w 76"/>
                <a:gd name="T11" fmla="*/ 33 h 100"/>
                <a:gd name="T12" fmla="*/ 52 w 76"/>
                <a:gd name="T13" fmla="*/ 17 h 100"/>
                <a:gd name="T14" fmla="*/ 64 w 76"/>
                <a:gd name="T15" fmla="*/ 5 h 100"/>
                <a:gd name="T16" fmla="*/ 76 w 76"/>
                <a:gd name="T17" fmla="*/ 0 h 100"/>
                <a:gd name="T18" fmla="*/ 69 w 76"/>
                <a:gd name="T19" fmla="*/ 9 h 100"/>
                <a:gd name="T20" fmla="*/ 60 w 76"/>
                <a:gd name="T21" fmla="*/ 24 h 100"/>
                <a:gd name="T22" fmla="*/ 50 w 76"/>
                <a:gd name="T23" fmla="*/ 42 h 100"/>
                <a:gd name="T24" fmla="*/ 38 w 76"/>
                <a:gd name="T25" fmla="*/ 59 h 100"/>
                <a:gd name="T26" fmla="*/ 27 w 76"/>
                <a:gd name="T27" fmla="*/ 76 h 100"/>
                <a:gd name="T28" fmla="*/ 15 w 76"/>
                <a:gd name="T29" fmla="*/ 90 h 100"/>
                <a:gd name="T30" fmla="*/ 6 w 76"/>
                <a:gd name="T31" fmla="*/ 99 h 100"/>
                <a:gd name="T32" fmla="*/ 0 w 7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00">
                  <a:moveTo>
                    <a:pt x="0" y="100"/>
                  </a:moveTo>
                  <a:lnTo>
                    <a:pt x="0" y="95"/>
                  </a:lnTo>
                  <a:lnTo>
                    <a:pt x="4" y="84"/>
                  </a:lnTo>
                  <a:lnTo>
                    <a:pt x="13" y="68"/>
                  </a:lnTo>
                  <a:lnTo>
                    <a:pt x="25" y="50"/>
                  </a:lnTo>
                  <a:lnTo>
                    <a:pt x="38" y="33"/>
                  </a:lnTo>
                  <a:lnTo>
                    <a:pt x="52" y="17"/>
                  </a:lnTo>
                  <a:lnTo>
                    <a:pt x="64" y="5"/>
                  </a:lnTo>
                  <a:lnTo>
                    <a:pt x="76" y="0"/>
                  </a:lnTo>
                  <a:lnTo>
                    <a:pt x="69" y="9"/>
                  </a:lnTo>
                  <a:lnTo>
                    <a:pt x="60" y="24"/>
                  </a:lnTo>
                  <a:lnTo>
                    <a:pt x="50" y="42"/>
                  </a:lnTo>
                  <a:lnTo>
                    <a:pt x="38" y="59"/>
                  </a:lnTo>
                  <a:lnTo>
                    <a:pt x="27" y="76"/>
                  </a:lnTo>
                  <a:lnTo>
                    <a:pt x="15" y="90"/>
                  </a:lnTo>
                  <a:lnTo>
                    <a:pt x="6" y="99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4" name="Freeform 202">
              <a:extLst>
                <a:ext uri="{FF2B5EF4-FFF2-40B4-BE49-F238E27FC236}">
                  <a16:creationId xmlns:a16="http://schemas.microsoft.com/office/drawing/2014/main" id="{C898F3A2-9D50-DF78-D971-B23F9191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" y="2782"/>
              <a:ext cx="23" cy="27"/>
            </a:xfrm>
            <a:custGeom>
              <a:avLst/>
              <a:gdLst>
                <a:gd name="T0" fmla="*/ 2 w 65"/>
                <a:gd name="T1" fmla="*/ 83 h 83"/>
                <a:gd name="T2" fmla="*/ 0 w 65"/>
                <a:gd name="T3" fmla="*/ 78 h 83"/>
                <a:gd name="T4" fmla="*/ 2 w 65"/>
                <a:gd name="T5" fmla="*/ 69 h 83"/>
                <a:gd name="T6" fmla="*/ 7 w 65"/>
                <a:gd name="T7" fmla="*/ 56 h 83"/>
                <a:gd name="T8" fmla="*/ 16 w 65"/>
                <a:gd name="T9" fmla="*/ 43 h 83"/>
                <a:gd name="T10" fmla="*/ 26 w 65"/>
                <a:gd name="T11" fmla="*/ 29 h 83"/>
                <a:gd name="T12" fmla="*/ 37 w 65"/>
                <a:gd name="T13" fmla="*/ 17 h 83"/>
                <a:gd name="T14" fmla="*/ 51 w 65"/>
                <a:gd name="T15" fmla="*/ 7 h 83"/>
                <a:gd name="T16" fmla="*/ 65 w 65"/>
                <a:gd name="T17" fmla="*/ 0 h 83"/>
                <a:gd name="T18" fmla="*/ 58 w 65"/>
                <a:gd name="T19" fmla="*/ 9 h 83"/>
                <a:gd name="T20" fmla="*/ 51 w 65"/>
                <a:gd name="T21" fmla="*/ 22 h 83"/>
                <a:gd name="T22" fmla="*/ 41 w 65"/>
                <a:gd name="T23" fmla="*/ 35 h 83"/>
                <a:gd name="T24" fmla="*/ 32 w 65"/>
                <a:gd name="T25" fmla="*/ 50 h 83"/>
                <a:gd name="T26" fmla="*/ 22 w 65"/>
                <a:gd name="T27" fmla="*/ 64 h 83"/>
                <a:gd name="T28" fmla="*/ 14 w 65"/>
                <a:gd name="T29" fmla="*/ 75 h 83"/>
                <a:gd name="T30" fmla="*/ 7 w 65"/>
                <a:gd name="T31" fmla="*/ 81 h 83"/>
                <a:gd name="T32" fmla="*/ 2 w 65"/>
                <a:gd name="T3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3">
                  <a:moveTo>
                    <a:pt x="2" y="83"/>
                  </a:moveTo>
                  <a:lnTo>
                    <a:pt x="0" y="78"/>
                  </a:lnTo>
                  <a:lnTo>
                    <a:pt x="2" y="69"/>
                  </a:lnTo>
                  <a:lnTo>
                    <a:pt x="7" y="56"/>
                  </a:lnTo>
                  <a:lnTo>
                    <a:pt x="16" y="43"/>
                  </a:lnTo>
                  <a:lnTo>
                    <a:pt x="26" y="29"/>
                  </a:lnTo>
                  <a:lnTo>
                    <a:pt x="37" y="17"/>
                  </a:lnTo>
                  <a:lnTo>
                    <a:pt x="51" y="7"/>
                  </a:lnTo>
                  <a:lnTo>
                    <a:pt x="65" y="0"/>
                  </a:lnTo>
                  <a:lnTo>
                    <a:pt x="58" y="9"/>
                  </a:lnTo>
                  <a:lnTo>
                    <a:pt x="51" y="22"/>
                  </a:lnTo>
                  <a:lnTo>
                    <a:pt x="41" y="35"/>
                  </a:lnTo>
                  <a:lnTo>
                    <a:pt x="32" y="50"/>
                  </a:lnTo>
                  <a:lnTo>
                    <a:pt x="22" y="64"/>
                  </a:lnTo>
                  <a:lnTo>
                    <a:pt x="14" y="75"/>
                  </a:lnTo>
                  <a:lnTo>
                    <a:pt x="7" y="81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5" name="Freeform 203">
              <a:extLst>
                <a:ext uri="{FF2B5EF4-FFF2-40B4-BE49-F238E27FC236}">
                  <a16:creationId xmlns:a16="http://schemas.microsoft.com/office/drawing/2014/main" id="{57E29E9C-977A-C759-F3BB-DACF3C23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99"/>
              <a:ext cx="6" cy="16"/>
            </a:xfrm>
            <a:custGeom>
              <a:avLst/>
              <a:gdLst>
                <a:gd name="T0" fmla="*/ 5 w 17"/>
                <a:gd name="T1" fmla="*/ 50 h 50"/>
                <a:gd name="T2" fmla="*/ 0 w 17"/>
                <a:gd name="T3" fmla="*/ 41 h 50"/>
                <a:gd name="T4" fmla="*/ 0 w 17"/>
                <a:gd name="T5" fmla="*/ 25 h 50"/>
                <a:gd name="T6" fmla="*/ 5 w 17"/>
                <a:gd name="T7" fmla="*/ 7 h 50"/>
                <a:gd name="T8" fmla="*/ 17 w 17"/>
                <a:gd name="T9" fmla="*/ 0 h 50"/>
                <a:gd name="T10" fmla="*/ 11 w 17"/>
                <a:gd name="T11" fmla="*/ 14 h 50"/>
                <a:gd name="T12" fmla="*/ 11 w 17"/>
                <a:gd name="T13" fmla="*/ 32 h 50"/>
                <a:gd name="T14" fmla="*/ 11 w 17"/>
                <a:gd name="T15" fmla="*/ 47 h 50"/>
                <a:gd name="T16" fmla="*/ 5 w 17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5" y="50"/>
                  </a:moveTo>
                  <a:lnTo>
                    <a:pt x="0" y="41"/>
                  </a:lnTo>
                  <a:lnTo>
                    <a:pt x="0" y="25"/>
                  </a:lnTo>
                  <a:lnTo>
                    <a:pt x="5" y="7"/>
                  </a:lnTo>
                  <a:lnTo>
                    <a:pt x="17" y="0"/>
                  </a:lnTo>
                  <a:lnTo>
                    <a:pt x="11" y="14"/>
                  </a:lnTo>
                  <a:lnTo>
                    <a:pt x="11" y="32"/>
                  </a:lnTo>
                  <a:lnTo>
                    <a:pt x="11" y="47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6" name="Freeform 204">
              <a:extLst>
                <a:ext uri="{FF2B5EF4-FFF2-40B4-BE49-F238E27FC236}">
                  <a16:creationId xmlns:a16="http://schemas.microsoft.com/office/drawing/2014/main" id="{BE09AE21-2EAB-5E29-68BC-21C27ABC6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70"/>
              <a:ext cx="29" cy="31"/>
            </a:xfrm>
            <a:custGeom>
              <a:avLst/>
              <a:gdLst>
                <a:gd name="T0" fmla="*/ 1 w 85"/>
                <a:gd name="T1" fmla="*/ 92 h 92"/>
                <a:gd name="T2" fmla="*/ 0 w 85"/>
                <a:gd name="T3" fmla="*/ 88 h 92"/>
                <a:gd name="T4" fmla="*/ 4 w 85"/>
                <a:gd name="T5" fmla="*/ 78 h 92"/>
                <a:gd name="T6" fmla="*/ 12 w 85"/>
                <a:gd name="T7" fmla="*/ 64 h 92"/>
                <a:gd name="T8" fmla="*/ 23 w 85"/>
                <a:gd name="T9" fmla="*/ 49 h 92"/>
                <a:gd name="T10" fmla="*/ 38 w 85"/>
                <a:gd name="T11" fmla="*/ 33 h 92"/>
                <a:gd name="T12" fmla="*/ 54 w 85"/>
                <a:gd name="T13" fmla="*/ 19 h 92"/>
                <a:gd name="T14" fmla="*/ 69 w 85"/>
                <a:gd name="T15" fmla="*/ 8 h 92"/>
                <a:gd name="T16" fmla="*/ 85 w 85"/>
                <a:gd name="T17" fmla="*/ 0 h 92"/>
                <a:gd name="T18" fmla="*/ 79 w 85"/>
                <a:gd name="T19" fmla="*/ 8 h 92"/>
                <a:gd name="T20" fmla="*/ 68 w 85"/>
                <a:gd name="T21" fmla="*/ 20 h 92"/>
                <a:gd name="T22" fmla="*/ 56 w 85"/>
                <a:gd name="T23" fmla="*/ 36 h 92"/>
                <a:gd name="T24" fmla="*/ 43 w 85"/>
                <a:gd name="T25" fmla="*/ 53 h 92"/>
                <a:gd name="T26" fmla="*/ 30 w 85"/>
                <a:gd name="T27" fmla="*/ 69 h 92"/>
                <a:gd name="T28" fmla="*/ 17 w 85"/>
                <a:gd name="T29" fmla="*/ 83 h 92"/>
                <a:gd name="T30" fmla="*/ 8 w 85"/>
                <a:gd name="T31" fmla="*/ 91 h 92"/>
                <a:gd name="T32" fmla="*/ 1 w 8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92">
                  <a:moveTo>
                    <a:pt x="1" y="92"/>
                  </a:moveTo>
                  <a:lnTo>
                    <a:pt x="0" y="88"/>
                  </a:lnTo>
                  <a:lnTo>
                    <a:pt x="4" y="78"/>
                  </a:lnTo>
                  <a:lnTo>
                    <a:pt x="12" y="64"/>
                  </a:lnTo>
                  <a:lnTo>
                    <a:pt x="23" y="49"/>
                  </a:lnTo>
                  <a:lnTo>
                    <a:pt x="38" y="33"/>
                  </a:lnTo>
                  <a:lnTo>
                    <a:pt x="54" y="19"/>
                  </a:lnTo>
                  <a:lnTo>
                    <a:pt x="69" y="8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8" y="20"/>
                  </a:lnTo>
                  <a:lnTo>
                    <a:pt x="56" y="36"/>
                  </a:lnTo>
                  <a:lnTo>
                    <a:pt x="43" y="53"/>
                  </a:lnTo>
                  <a:lnTo>
                    <a:pt x="30" y="69"/>
                  </a:lnTo>
                  <a:lnTo>
                    <a:pt x="17" y="83"/>
                  </a:lnTo>
                  <a:lnTo>
                    <a:pt x="8" y="91"/>
                  </a:lnTo>
                  <a:lnTo>
                    <a:pt x="1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7" name="Freeform 205">
              <a:extLst>
                <a:ext uri="{FF2B5EF4-FFF2-40B4-BE49-F238E27FC236}">
                  <a16:creationId xmlns:a16="http://schemas.microsoft.com/office/drawing/2014/main" id="{109009F3-3D1C-26DB-369A-8A96C481B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771"/>
              <a:ext cx="29" cy="36"/>
            </a:xfrm>
            <a:custGeom>
              <a:avLst/>
              <a:gdLst>
                <a:gd name="T0" fmla="*/ 2 w 85"/>
                <a:gd name="T1" fmla="*/ 107 h 107"/>
                <a:gd name="T2" fmla="*/ 0 w 85"/>
                <a:gd name="T3" fmla="*/ 101 h 107"/>
                <a:gd name="T4" fmla="*/ 4 w 85"/>
                <a:gd name="T5" fmla="*/ 88 h 107"/>
                <a:gd name="T6" fmla="*/ 13 w 85"/>
                <a:gd name="T7" fmla="*/ 72 h 107"/>
                <a:gd name="T8" fmla="*/ 25 w 85"/>
                <a:gd name="T9" fmla="*/ 53 h 107"/>
                <a:gd name="T10" fmla="*/ 40 w 85"/>
                <a:gd name="T11" fmla="*/ 35 h 107"/>
                <a:gd name="T12" fmla="*/ 56 w 85"/>
                <a:gd name="T13" fmla="*/ 18 h 107"/>
                <a:gd name="T14" fmla="*/ 70 w 85"/>
                <a:gd name="T15" fmla="*/ 6 h 107"/>
                <a:gd name="T16" fmla="*/ 85 w 85"/>
                <a:gd name="T17" fmla="*/ 0 h 107"/>
                <a:gd name="T18" fmla="*/ 79 w 85"/>
                <a:gd name="T19" fmla="*/ 8 h 107"/>
                <a:gd name="T20" fmla="*/ 69 w 85"/>
                <a:gd name="T21" fmla="*/ 22 h 107"/>
                <a:gd name="T22" fmla="*/ 57 w 85"/>
                <a:gd name="T23" fmla="*/ 41 h 107"/>
                <a:gd name="T24" fmla="*/ 44 w 85"/>
                <a:gd name="T25" fmla="*/ 60 h 107"/>
                <a:gd name="T26" fmla="*/ 29 w 85"/>
                <a:gd name="T27" fmla="*/ 78 h 107"/>
                <a:gd name="T28" fmla="*/ 17 w 85"/>
                <a:gd name="T29" fmla="*/ 94 h 107"/>
                <a:gd name="T30" fmla="*/ 7 w 85"/>
                <a:gd name="T31" fmla="*/ 104 h 107"/>
                <a:gd name="T32" fmla="*/ 2 w 85"/>
                <a:gd name="T3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07">
                  <a:moveTo>
                    <a:pt x="2" y="107"/>
                  </a:moveTo>
                  <a:lnTo>
                    <a:pt x="0" y="101"/>
                  </a:lnTo>
                  <a:lnTo>
                    <a:pt x="4" y="88"/>
                  </a:lnTo>
                  <a:lnTo>
                    <a:pt x="13" y="72"/>
                  </a:lnTo>
                  <a:lnTo>
                    <a:pt x="25" y="53"/>
                  </a:lnTo>
                  <a:lnTo>
                    <a:pt x="40" y="35"/>
                  </a:lnTo>
                  <a:lnTo>
                    <a:pt x="56" y="18"/>
                  </a:lnTo>
                  <a:lnTo>
                    <a:pt x="70" y="6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9" y="22"/>
                  </a:lnTo>
                  <a:lnTo>
                    <a:pt x="57" y="41"/>
                  </a:lnTo>
                  <a:lnTo>
                    <a:pt x="44" y="60"/>
                  </a:lnTo>
                  <a:lnTo>
                    <a:pt x="29" y="78"/>
                  </a:lnTo>
                  <a:lnTo>
                    <a:pt x="17" y="94"/>
                  </a:lnTo>
                  <a:lnTo>
                    <a:pt x="7" y="104"/>
                  </a:lnTo>
                  <a:lnTo>
                    <a:pt x="2" y="10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8" name="Freeform 206">
              <a:extLst>
                <a:ext uri="{FF2B5EF4-FFF2-40B4-BE49-F238E27FC236}">
                  <a16:creationId xmlns:a16="http://schemas.microsoft.com/office/drawing/2014/main" id="{EB0CDC3E-C3B1-DD0A-69AB-2D629AF69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777"/>
              <a:ext cx="21" cy="34"/>
            </a:xfrm>
            <a:custGeom>
              <a:avLst/>
              <a:gdLst>
                <a:gd name="T0" fmla="*/ 2 w 64"/>
                <a:gd name="T1" fmla="*/ 104 h 104"/>
                <a:gd name="T2" fmla="*/ 0 w 64"/>
                <a:gd name="T3" fmla="*/ 98 h 104"/>
                <a:gd name="T4" fmla="*/ 2 w 64"/>
                <a:gd name="T5" fmla="*/ 86 h 104"/>
                <a:gd name="T6" fmla="*/ 7 w 64"/>
                <a:gd name="T7" fmla="*/ 71 h 104"/>
                <a:gd name="T8" fmla="*/ 15 w 64"/>
                <a:gd name="T9" fmla="*/ 54 h 104"/>
                <a:gd name="T10" fmla="*/ 24 w 64"/>
                <a:gd name="T11" fmla="*/ 37 h 104"/>
                <a:gd name="T12" fmla="*/ 36 w 64"/>
                <a:gd name="T13" fmla="*/ 20 h 104"/>
                <a:gd name="T14" fmla="*/ 49 w 64"/>
                <a:gd name="T15" fmla="*/ 8 h 104"/>
                <a:gd name="T16" fmla="*/ 64 w 64"/>
                <a:gd name="T17" fmla="*/ 0 h 104"/>
                <a:gd name="T18" fmla="*/ 57 w 64"/>
                <a:gd name="T19" fmla="*/ 10 h 104"/>
                <a:gd name="T20" fmla="*/ 49 w 64"/>
                <a:gd name="T21" fmla="*/ 24 h 104"/>
                <a:gd name="T22" fmla="*/ 40 w 64"/>
                <a:gd name="T23" fmla="*/ 42 h 104"/>
                <a:gd name="T24" fmla="*/ 31 w 64"/>
                <a:gd name="T25" fmla="*/ 60 h 104"/>
                <a:gd name="T26" fmla="*/ 22 w 64"/>
                <a:gd name="T27" fmla="*/ 78 h 104"/>
                <a:gd name="T28" fmla="*/ 14 w 64"/>
                <a:gd name="T29" fmla="*/ 93 h 104"/>
                <a:gd name="T30" fmla="*/ 7 w 64"/>
                <a:gd name="T31" fmla="*/ 101 h 104"/>
                <a:gd name="T32" fmla="*/ 2 w 64"/>
                <a:gd name="T3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04">
                  <a:moveTo>
                    <a:pt x="2" y="104"/>
                  </a:moveTo>
                  <a:lnTo>
                    <a:pt x="0" y="98"/>
                  </a:lnTo>
                  <a:lnTo>
                    <a:pt x="2" y="86"/>
                  </a:lnTo>
                  <a:lnTo>
                    <a:pt x="7" y="71"/>
                  </a:lnTo>
                  <a:lnTo>
                    <a:pt x="15" y="54"/>
                  </a:lnTo>
                  <a:lnTo>
                    <a:pt x="24" y="37"/>
                  </a:lnTo>
                  <a:lnTo>
                    <a:pt x="36" y="20"/>
                  </a:lnTo>
                  <a:lnTo>
                    <a:pt x="49" y="8"/>
                  </a:lnTo>
                  <a:lnTo>
                    <a:pt x="64" y="0"/>
                  </a:lnTo>
                  <a:lnTo>
                    <a:pt x="57" y="10"/>
                  </a:lnTo>
                  <a:lnTo>
                    <a:pt x="49" y="24"/>
                  </a:lnTo>
                  <a:lnTo>
                    <a:pt x="40" y="42"/>
                  </a:lnTo>
                  <a:lnTo>
                    <a:pt x="31" y="60"/>
                  </a:lnTo>
                  <a:lnTo>
                    <a:pt x="22" y="78"/>
                  </a:lnTo>
                  <a:lnTo>
                    <a:pt x="14" y="93"/>
                  </a:lnTo>
                  <a:lnTo>
                    <a:pt x="7" y="101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19" name="Freeform 207">
              <a:extLst>
                <a:ext uri="{FF2B5EF4-FFF2-40B4-BE49-F238E27FC236}">
                  <a16:creationId xmlns:a16="http://schemas.microsoft.com/office/drawing/2014/main" id="{13C2B381-1A4B-94AD-2379-5A5776EC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86"/>
              <a:ext cx="23" cy="25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0" name="Freeform 208">
              <a:extLst>
                <a:ext uri="{FF2B5EF4-FFF2-40B4-BE49-F238E27FC236}">
                  <a16:creationId xmlns:a16="http://schemas.microsoft.com/office/drawing/2014/main" id="{213015FD-0FBC-63AA-04AE-91BC52F7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2789"/>
              <a:ext cx="9" cy="19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1" name="Freeform 209">
              <a:extLst>
                <a:ext uri="{FF2B5EF4-FFF2-40B4-BE49-F238E27FC236}">
                  <a16:creationId xmlns:a16="http://schemas.microsoft.com/office/drawing/2014/main" id="{4463466A-84D3-5A6C-767E-482BD4D6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775"/>
              <a:ext cx="18" cy="14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2" name="Freeform 210">
              <a:extLst>
                <a:ext uri="{FF2B5EF4-FFF2-40B4-BE49-F238E27FC236}">
                  <a16:creationId xmlns:a16="http://schemas.microsoft.com/office/drawing/2014/main" id="{57C4FB18-277E-16E3-9392-1B57B85C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774"/>
              <a:ext cx="22" cy="5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3" name="Freeform 211">
              <a:extLst>
                <a:ext uri="{FF2B5EF4-FFF2-40B4-BE49-F238E27FC236}">
                  <a16:creationId xmlns:a16="http://schemas.microsoft.com/office/drawing/2014/main" id="{70ECD11B-17B7-E92F-4C1C-BE2934E1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59"/>
              <a:ext cx="21" cy="16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4" name="Freeform 212">
              <a:extLst>
                <a:ext uri="{FF2B5EF4-FFF2-40B4-BE49-F238E27FC236}">
                  <a16:creationId xmlns:a16="http://schemas.microsoft.com/office/drawing/2014/main" id="{FD940055-C7C1-140C-1516-F1062796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2763"/>
              <a:ext cx="5" cy="24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5" name="Freeform 213">
              <a:extLst>
                <a:ext uri="{FF2B5EF4-FFF2-40B4-BE49-F238E27FC236}">
                  <a16:creationId xmlns:a16="http://schemas.microsoft.com/office/drawing/2014/main" id="{056E69AF-D3E3-F90C-4FB5-941607D5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68"/>
              <a:ext cx="12" cy="23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6" name="Freeform 214">
              <a:extLst>
                <a:ext uri="{FF2B5EF4-FFF2-40B4-BE49-F238E27FC236}">
                  <a16:creationId xmlns:a16="http://schemas.microsoft.com/office/drawing/2014/main" id="{7BDDED63-1C51-3524-42D7-56B438C7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763"/>
              <a:ext cx="6" cy="23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7" name="Freeform 215">
              <a:extLst>
                <a:ext uri="{FF2B5EF4-FFF2-40B4-BE49-F238E27FC236}">
                  <a16:creationId xmlns:a16="http://schemas.microsoft.com/office/drawing/2014/main" id="{E1BDBC66-48A6-79E7-6F6D-BF2151799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57"/>
              <a:ext cx="5" cy="24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8" name="Freeform 216">
              <a:extLst>
                <a:ext uri="{FF2B5EF4-FFF2-40B4-BE49-F238E27FC236}">
                  <a16:creationId xmlns:a16="http://schemas.microsoft.com/office/drawing/2014/main" id="{1FC510AB-32E5-7458-88BE-825FB4159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2752"/>
              <a:ext cx="6" cy="25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29" name="Freeform 217">
              <a:extLst>
                <a:ext uri="{FF2B5EF4-FFF2-40B4-BE49-F238E27FC236}">
                  <a16:creationId xmlns:a16="http://schemas.microsoft.com/office/drawing/2014/main" id="{9F98627B-1E22-E090-CA44-C5D037FE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" y="2747"/>
              <a:ext cx="7" cy="28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0" name="Freeform 218">
              <a:extLst>
                <a:ext uri="{FF2B5EF4-FFF2-40B4-BE49-F238E27FC236}">
                  <a16:creationId xmlns:a16="http://schemas.microsoft.com/office/drawing/2014/main" id="{1F9BB8B7-226B-0DB3-C9B8-76D5C34E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2743"/>
              <a:ext cx="10" cy="30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1" name="Freeform 219">
              <a:extLst>
                <a:ext uri="{FF2B5EF4-FFF2-40B4-BE49-F238E27FC236}">
                  <a16:creationId xmlns:a16="http://schemas.microsoft.com/office/drawing/2014/main" id="{F3442910-E459-7749-BC86-4594B776C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2740"/>
              <a:ext cx="13" cy="33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2" name="Freeform 220">
              <a:extLst>
                <a:ext uri="{FF2B5EF4-FFF2-40B4-BE49-F238E27FC236}">
                  <a16:creationId xmlns:a16="http://schemas.microsoft.com/office/drawing/2014/main" id="{BBCCE903-8D0A-9B71-3FD1-DD896891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43"/>
              <a:ext cx="22" cy="30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3" name="Freeform 221">
              <a:extLst>
                <a:ext uri="{FF2B5EF4-FFF2-40B4-BE49-F238E27FC236}">
                  <a16:creationId xmlns:a16="http://schemas.microsoft.com/office/drawing/2014/main" id="{2AC350C3-A3B0-8618-029B-01B4EEF8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747"/>
              <a:ext cx="28" cy="26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4" name="Freeform 222">
              <a:extLst>
                <a:ext uri="{FF2B5EF4-FFF2-40B4-BE49-F238E27FC236}">
                  <a16:creationId xmlns:a16="http://schemas.microsoft.com/office/drawing/2014/main" id="{6075A1B7-EE18-09BA-86C3-3053DF50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2751"/>
              <a:ext cx="25" cy="23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5" name="Freeform 223">
              <a:extLst>
                <a:ext uri="{FF2B5EF4-FFF2-40B4-BE49-F238E27FC236}">
                  <a16:creationId xmlns:a16="http://schemas.microsoft.com/office/drawing/2014/main" id="{9815D83A-41F9-0039-C498-300C9FF1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2797"/>
              <a:ext cx="123" cy="27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6" name="Freeform 224">
              <a:extLst>
                <a:ext uri="{FF2B5EF4-FFF2-40B4-BE49-F238E27FC236}">
                  <a16:creationId xmlns:a16="http://schemas.microsoft.com/office/drawing/2014/main" id="{4CBB97D9-8B2D-48CE-F22C-7D122399A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803"/>
              <a:ext cx="15" cy="24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7" name="Freeform 225">
              <a:extLst>
                <a:ext uri="{FF2B5EF4-FFF2-40B4-BE49-F238E27FC236}">
                  <a16:creationId xmlns:a16="http://schemas.microsoft.com/office/drawing/2014/main" id="{D93299F9-2E4D-8774-6BD0-AEA1BF3E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01"/>
              <a:ext cx="18" cy="26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8" name="Freeform 226">
              <a:extLst>
                <a:ext uri="{FF2B5EF4-FFF2-40B4-BE49-F238E27FC236}">
                  <a16:creationId xmlns:a16="http://schemas.microsoft.com/office/drawing/2014/main" id="{BE34D36B-9B9A-6184-9739-C8D0F1FF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798"/>
              <a:ext cx="24" cy="35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39" name="Freeform 227">
              <a:extLst>
                <a:ext uri="{FF2B5EF4-FFF2-40B4-BE49-F238E27FC236}">
                  <a16:creationId xmlns:a16="http://schemas.microsoft.com/office/drawing/2014/main" id="{52207E82-D65E-B7EF-9729-335A17684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800"/>
              <a:ext cx="25" cy="38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0" name="Freeform 228">
              <a:extLst>
                <a:ext uri="{FF2B5EF4-FFF2-40B4-BE49-F238E27FC236}">
                  <a16:creationId xmlns:a16="http://schemas.microsoft.com/office/drawing/2014/main" id="{A6861E95-1CD0-8348-5C73-9216D029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03"/>
              <a:ext cx="28" cy="32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1" name="Freeform 229">
              <a:extLst>
                <a:ext uri="{FF2B5EF4-FFF2-40B4-BE49-F238E27FC236}">
                  <a16:creationId xmlns:a16="http://schemas.microsoft.com/office/drawing/2014/main" id="{038A36E8-00BD-4713-8149-3F63E7B1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2807"/>
              <a:ext cx="25" cy="26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2" name="Freeform 230">
              <a:extLst>
                <a:ext uri="{FF2B5EF4-FFF2-40B4-BE49-F238E27FC236}">
                  <a16:creationId xmlns:a16="http://schemas.microsoft.com/office/drawing/2014/main" id="{5868F457-25CF-6F14-F7D5-E57EC3AE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2815"/>
              <a:ext cx="20" cy="18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3" name="Freeform 231">
              <a:extLst>
                <a:ext uri="{FF2B5EF4-FFF2-40B4-BE49-F238E27FC236}">
                  <a16:creationId xmlns:a16="http://schemas.microsoft.com/office/drawing/2014/main" id="{2E43C544-2DE7-AE86-2A91-0BC76C7E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819"/>
              <a:ext cx="13" cy="12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4" name="Freeform 232">
              <a:extLst>
                <a:ext uri="{FF2B5EF4-FFF2-40B4-BE49-F238E27FC236}">
                  <a16:creationId xmlns:a16="http://schemas.microsoft.com/office/drawing/2014/main" id="{D7F69EBA-8342-4758-13C7-9A747A31E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2807"/>
              <a:ext cx="16" cy="16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5" name="Freeform 233">
              <a:extLst>
                <a:ext uri="{FF2B5EF4-FFF2-40B4-BE49-F238E27FC236}">
                  <a16:creationId xmlns:a16="http://schemas.microsoft.com/office/drawing/2014/main" id="{1134366F-F7D9-D9C2-5CD3-35A787C1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799"/>
              <a:ext cx="19" cy="8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6" name="Freeform 234">
              <a:extLst>
                <a:ext uri="{FF2B5EF4-FFF2-40B4-BE49-F238E27FC236}">
                  <a16:creationId xmlns:a16="http://schemas.microsoft.com/office/drawing/2014/main" id="{EB9F4547-085A-894A-18B5-6072D070B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808"/>
              <a:ext cx="20" cy="5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7" name="Freeform 235">
              <a:extLst>
                <a:ext uri="{FF2B5EF4-FFF2-40B4-BE49-F238E27FC236}">
                  <a16:creationId xmlns:a16="http://schemas.microsoft.com/office/drawing/2014/main" id="{04E76F72-1F6D-8C8A-FD4D-BA1DA1537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2789"/>
              <a:ext cx="20" cy="15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8" name="Freeform 236">
              <a:extLst>
                <a:ext uri="{FF2B5EF4-FFF2-40B4-BE49-F238E27FC236}">
                  <a16:creationId xmlns:a16="http://schemas.microsoft.com/office/drawing/2014/main" id="{4D3F73A5-0408-E515-F630-46F1F44E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791"/>
              <a:ext cx="6" cy="25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49" name="Freeform 237">
              <a:extLst>
                <a:ext uri="{FF2B5EF4-FFF2-40B4-BE49-F238E27FC236}">
                  <a16:creationId xmlns:a16="http://schemas.microsoft.com/office/drawing/2014/main" id="{CD726C5B-C387-A131-FFC9-5D1E5C48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95"/>
              <a:ext cx="9" cy="24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0" name="Freeform 238">
              <a:extLst>
                <a:ext uri="{FF2B5EF4-FFF2-40B4-BE49-F238E27FC236}">
                  <a16:creationId xmlns:a16="http://schemas.microsoft.com/office/drawing/2014/main" id="{D96EA9E5-274F-468D-6E25-EAE0EAE3D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2785"/>
              <a:ext cx="6" cy="23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1" name="Freeform 239">
              <a:extLst>
                <a:ext uri="{FF2B5EF4-FFF2-40B4-BE49-F238E27FC236}">
                  <a16:creationId xmlns:a16="http://schemas.microsoft.com/office/drawing/2014/main" id="{5A047FBB-7263-DFB8-EAD8-1020344C1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2779"/>
              <a:ext cx="9" cy="26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2" name="Freeform 240">
              <a:extLst>
                <a:ext uri="{FF2B5EF4-FFF2-40B4-BE49-F238E27FC236}">
                  <a16:creationId xmlns:a16="http://schemas.microsoft.com/office/drawing/2014/main" id="{CC79A7D6-BD12-58AF-1C25-690190B2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772"/>
              <a:ext cx="9" cy="29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3" name="Freeform 241">
              <a:extLst>
                <a:ext uri="{FF2B5EF4-FFF2-40B4-BE49-F238E27FC236}">
                  <a16:creationId xmlns:a16="http://schemas.microsoft.com/office/drawing/2014/main" id="{6C0A701D-D077-2ED3-402F-A9C68E6F2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769"/>
              <a:ext cx="17" cy="32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4" name="Freeform 242">
              <a:extLst>
                <a:ext uri="{FF2B5EF4-FFF2-40B4-BE49-F238E27FC236}">
                  <a16:creationId xmlns:a16="http://schemas.microsoft.com/office/drawing/2014/main" id="{73AACB61-BE6D-641C-D643-91CC70071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2775"/>
              <a:ext cx="21" cy="28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5" name="Freeform 243">
              <a:extLst>
                <a:ext uri="{FF2B5EF4-FFF2-40B4-BE49-F238E27FC236}">
                  <a16:creationId xmlns:a16="http://schemas.microsoft.com/office/drawing/2014/main" id="{22F15CA8-DA83-D7B2-55E0-26CA2DD22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" y="2773"/>
              <a:ext cx="17" cy="26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6" name="Freeform 244">
              <a:extLst>
                <a:ext uri="{FF2B5EF4-FFF2-40B4-BE49-F238E27FC236}">
                  <a16:creationId xmlns:a16="http://schemas.microsoft.com/office/drawing/2014/main" id="{95961C58-A408-984E-72FD-F26B9CC26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797"/>
              <a:ext cx="26" cy="39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7" name="Freeform 245">
              <a:extLst>
                <a:ext uri="{FF2B5EF4-FFF2-40B4-BE49-F238E27FC236}">
                  <a16:creationId xmlns:a16="http://schemas.microsoft.com/office/drawing/2014/main" id="{D9770EC9-B2E5-292C-02D6-0FF0C11E5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99"/>
              <a:ext cx="23" cy="30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8" name="Freeform 246">
              <a:extLst>
                <a:ext uri="{FF2B5EF4-FFF2-40B4-BE49-F238E27FC236}">
                  <a16:creationId xmlns:a16="http://schemas.microsoft.com/office/drawing/2014/main" id="{D7242B1D-2C9F-7D6C-52BD-F96566AC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73"/>
              <a:ext cx="20" cy="28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59" name="Freeform 247">
              <a:extLst>
                <a:ext uri="{FF2B5EF4-FFF2-40B4-BE49-F238E27FC236}">
                  <a16:creationId xmlns:a16="http://schemas.microsoft.com/office/drawing/2014/main" id="{6AB08DF7-4AD6-BEB7-9F3A-A8BD08392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839"/>
              <a:ext cx="104" cy="23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0" name="Freeform 248">
              <a:extLst>
                <a:ext uri="{FF2B5EF4-FFF2-40B4-BE49-F238E27FC236}">
                  <a16:creationId xmlns:a16="http://schemas.microsoft.com/office/drawing/2014/main" id="{1D472E4B-61B4-BFB1-93DC-798BC0E84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844"/>
              <a:ext cx="12" cy="2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1" name="Freeform 249">
              <a:extLst>
                <a:ext uri="{FF2B5EF4-FFF2-40B4-BE49-F238E27FC236}">
                  <a16:creationId xmlns:a16="http://schemas.microsoft.com/office/drawing/2014/main" id="{7EC653C8-EE05-F77F-0D9C-40015472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842"/>
              <a:ext cx="15" cy="23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2" name="Freeform 250">
              <a:extLst>
                <a:ext uri="{FF2B5EF4-FFF2-40B4-BE49-F238E27FC236}">
                  <a16:creationId xmlns:a16="http://schemas.microsoft.com/office/drawing/2014/main" id="{B4A9F9AA-A754-BAD8-31F1-DC1B3EFE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840"/>
              <a:ext cx="20" cy="30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3" name="Freeform 251">
              <a:extLst>
                <a:ext uri="{FF2B5EF4-FFF2-40B4-BE49-F238E27FC236}">
                  <a16:creationId xmlns:a16="http://schemas.microsoft.com/office/drawing/2014/main" id="{62D534EB-B705-6A1F-A418-5CC2C0E84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841"/>
              <a:ext cx="23" cy="32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4" name="Freeform 252">
              <a:extLst>
                <a:ext uri="{FF2B5EF4-FFF2-40B4-BE49-F238E27FC236}">
                  <a16:creationId xmlns:a16="http://schemas.microsoft.com/office/drawing/2014/main" id="{01EFBB3C-80E2-CF4C-975D-E30AA8DF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2844"/>
              <a:ext cx="23" cy="27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5" name="Freeform 253">
              <a:extLst>
                <a:ext uri="{FF2B5EF4-FFF2-40B4-BE49-F238E27FC236}">
                  <a16:creationId xmlns:a16="http://schemas.microsoft.com/office/drawing/2014/main" id="{B7D1AF39-AFD2-C4ED-A669-FDCFD8B14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2848"/>
              <a:ext cx="21" cy="22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6" name="Freeform 254">
              <a:extLst>
                <a:ext uri="{FF2B5EF4-FFF2-40B4-BE49-F238E27FC236}">
                  <a16:creationId xmlns:a16="http://schemas.microsoft.com/office/drawing/2014/main" id="{ED8B8C3F-ED19-03D4-9600-2AB088308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854"/>
              <a:ext cx="17" cy="15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7" name="Freeform 255">
              <a:extLst>
                <a:ext uri="{FF2B5EF4-FFF2-40B4-BE49-F238E27FC236}">
                  <a16:creationId xmlns:a16="http://schemas.microsoft.com/office/drawing/2014/main" id="{8324A600-90B1-6AC5-C47B-D7549A9C3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" y="2858"/>
              <a:ext cx="12" cy="9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8" name="Freeform 256">
              <a:extLst>
                <a:ext uri="{FF2B5EF4-FFF2-40B4-BE49-F238E27FC236}">
                  <a16:creationId xmlns:a16="http://schemas.microsoft.com/office/drawing/2014/main" id="{E6C99434-DC74-0590-AA0B-37F09296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2848"/>
              <a:ext cx="14" cy="13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69" name="Freeform 257">
              <a:extLst>
                <a:ext uri="{FF2B5EF4-FFF2-40B4-BE49-F238E27FC236}">
                  <a16:creationId xmlns:a16="http://schemas.microsoft.com/office/drawing/2014/main" id="{4463E868-AB11-BEF7-CA76-78A31975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841"/>
              <a:ext cx="16" cy="6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0" name="Freeform 258">
              <a:extLst>
                <a:ext uri="{FF2B5EF4-FFF2-40B4-BE49-F238E27FC236}">
                  <a16:creationId xmlns:a16="http://schemas.microsoft.com/office/drawing/2014/main" id="{FB4FAECE-6661-31EB-C8B2-0A772F15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849"/>
              <a:ext cx="18" cy="4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1" name="Freeform 259">
              <a:extLst>
                <a:ext uri="{FF2B5EF4-FFF2-40B4-BE49-F238E27FC236}">
                  <a16:creationId xmlns:a16="http://schemas.microsoft.com/office/drawing/2014/main" id="{3747E94A-9A67-3A8C-648B-6B33E6602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833"/>
              <a:ext cx="16" cy="12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2" name="Freeform 260">
              <a:extLst>
                <a:ext uri="{FF2B5EF4-FFF2-40B4-BE49-F238E27FC236}">
                  <a16:creationId xmlns:a16="http://schemas.microsoft.com/office/drawing/2014/main" id="{8563EE18-4EC3-F2D7-4461-ADFBCA2F9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834"/>
              <a:ext cx="5" cy="2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3" name="Freeform 261">
              <a:extLst>
                <a:ext uri="{FF2B5EF4-FFF2-40B4-BE49-F238E27FC236}">
                  <a16:creationId xmlns:a16="http://schemas.microsoft.com/office/drawing/2014/main" id="{A335F003-84B6-2B32-A49C-7AB480F36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38"/>
              <a:ext cx="8" cy="2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4" name="Freeform 262">
              <a:extLst>
                <a:ext uri="{FF2B5EF4-FFF2-40B4-BE49-F238E27FC236}">
                  <a16:creationId xmlns:a16="http://schemas.microsoft.com/office/drawing/2014/main" id="{3D7D731C-E467-CCEA-B001-7B0AE411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2829"/>
              <a:ext cx="4" cy="1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5" name="Freeform 263">
              <a:extLst>
                <a:ext uri="{FF2B5EF4-FFF2-40B4-BE49-F238E27FC236}">
                  <a16:creationId xmlns:a16="http://schemas.microsoft.com/office/drawing/2014/main" id="{99A0C3CF-5684-2087-CB30-509EEC5AA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" y="2823"/>
              <a:ext cx="8" cy="23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6" name="Freeform 264">
              <a:extLst>
                <a:ext uri="{FF2B5EF4-FFF2-40B4-BE49-F238E27FC236}">
                  <a16:creationId xmlns:a16="http://schemas.microsoft.com/office/drawing/2014/main" id="{EA1F7C36-AE89-CDA1-550D-AEF742E7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817"/>
              <a:ext cx="8" cy="26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7" name="Freeform 265">
              <a:extLst>
                <a:ext uri="{FF2B5EF4-FFF2-40B4-BE49-F238E27FC236}">
                  <a16:creationId xmlns:a16="http://schemas.microsoft.com/office/drawing/2014/main" id="{C5CFCCD3-656C-CE64-F88F-333F58234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2816"/>
              <a:ext cx="14" cy="26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8" name="Freeform 266">
              <a:extLst>
                <a:ext uri="{FF2B5EF4-FFF2-40B4-BE49-F238E27FC236}">
                  <a16:creationId xmlns:a16="http://schemas.microsoft.com/office/drawing/2014/main" id="{C585C4D7-BFB6-40CB-3885-0C9ACC5B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820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79" name="Freeform 267">
              <a:extLst>
                <a:ext uri="{FF2B5EF4-FFF2-40B4-BE49-F238E27FC236}">
                  <a16:creationId xmlns:a16="http://schemas.microsoft.com/office/drawing/2014/main" id="{15E60350-66E5-6727-F9CC-6B609BF27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2819"/>
              <a:ext cx="15" cy="22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0" name="Freeform 268">
              <a:extLst>
                <a:ext uri="{FF2B5EF4-FFF2-40B4-BE49-F238E27FC236}">
                  <a16:creationId xmlns:a16="http://schemas.microsoft.com/office/drawing/2014/main" id="{8930B96F-834C-0599-40AC-56AA89E41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" y="2839"/>
              <a:ext cx="23" cy="33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1" name="Freeform 269">
              <a:extLst>
                <a:ext uri="{FF2B5EF4-FFF2-40B4-BE49-F238E27FC236}">
                  <a16:creationId xmlns:a16="http://schemas.microsoft.com/office/drawing/2014/main" id="{7D56B9AF-27B1-44B8-CE58-8CF4C01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41"/>
              <a:ext cx="20" cy="25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2" name="Freeform 270">
              <a:extLst>
                <a:ext uri="{FF2B5EF4-FFF2-40B4-BE49-F238E27FC236}">
                  <a16:creationId xmlns:a16="http://schemas.microsoft.com/office/drawing/2014/main" id="{34C798AB-8594-A28B-2650-0064506C5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18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3" name="Freeform 271">
              <a:extLst>
                <a:ext uri="{FF2B5EF4-FFF2-40B4-BE49-F238E27FC236}">
                  <a16:creationId xmlns:a16="http://schemas.microsoft.com/office/drawing/2014/main" id="{4D01BBE9-CF11-1EAC-B1FB-58852101D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2462"/>
              <a:ext cx="68" cy="64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4" name="Freeform 272">
              <a:extLst>
                <a:ext uri="{FF2B5EF4-FFF2-40B4-BE49-F238E27FC236}">
                  <a16:creationId xmlns:a16="http://schemas.microsoft.com/office/drawing/2014/main" id="{31D2EF2B-0946-4100-966A-20F5797E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2547"/>
              <a:ext cx="70" cy="111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5" name="Freeform 273">
              <a:extLst>
                <a:ext uri="{FF2B5EF4-FFF2-40B4-BE49-F238E27FC236}">
                  <a16:creationId xmlns:a16="http://schemas.microsoft.com/office/drawing/2014/main" id="{85234B9D-2DC2-6E04-1413-FB05C4D7A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518"/>
              <a:ext cx="131" cy="93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6" name="Freeform 274">
              <a:extLst>
                <a:ext uri="{FF2B5EF4-FFF2-40B4-BE49-F238E27FC236}">
                  <a16:creationId xmlns:a16="http://schemas.microsoft.com/office/drawing/2014/main" id="{84F3026C-238C-5CEB-DDEE-870F6E54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80"/>
              <a:ext cx="116" cy="130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7" name="Freeform 275">
              <a:extLst>
                <a:ext uri="{FF2B5EF4-FFF2-40B4-BE49-F238E27FC236}">
                  <a16:creationId xmlns:a16="http://schemas.microsoft.com/office/drawing/2014/main" id="{16BD0B46-8205-17D1-FDE1-07EA05A3D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382"/>
              <a:ext cx="67" cy="127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8" name="Freeform 276">
              <a:extLst>
                <a:ext uri="{FF2B5EF4-FFF2-40B4-BE49-F238E27FC236}">
                  <a16:creationId xmlns:a16="http://schemas.microsoft.com/office/drawing/2014/main" id="{9828DBD7-FA50-F4D7-EC80-55409DF0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443"/>
              <a:ext cx="332" cy="214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89" name="Freeform 277">
              <a:extLst>
                <a:ext uri="{FF2B5EF4-FFF2-40B4-BE49-F238E27FC236}">
                  <a16:creationId xmlns:a16="http://schemas.microsoft.com/office/drawing/2014/main" id="{8BD033DB-B1F0-FFA7-334A-BF302A46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411"/>
              <a:ext cx="100" cy="94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0" name="Freeform 278">
              <a:extLst>
                <a:ext uri="{FF2B5EF4-FFF2-40B4-BE49-F238E27FC236}">
                  <a16:creationId xmlns:a16="http://schemas.microsoft.com/office/drawing/2014/main" id="{7D25F30F-14EF-4FBB-D442-98D29D1E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67"/>
              <a:ext cx="10" cy="10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1" name="Freeform 279">
              <a:extLst>
                <a:ext uri="{FF2B5EF4-FFF2-40B4-BE49-F238E27FC236}">
                  <a16:creationId xmlns:a16="http://schemas.microsoft.com/office/drawing/2014/main" id="{5A3798CC-EDE1-FA4C-E082-78E9AF139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2480"/>
              <a:ext cx="11" cy="10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2" name="Freeform 280">
              <a:extLst>
                <a:ext uri="{FF2B5EF4-FFF2-40B4-BE49-F238E27FC236}">
                  <a16:creationId xmlns:a16="http://schemas.microsoft.com/office/drawing/2014/main" id="{56DB0DA4-C80A-838A-C848-F0F10084D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493"/>
              <a:ext cx="11" cy="10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3" name="Freeform 281">
              <a:extLst>
                <a:ext uri="{FF2B5EF4-FFF2-40B4-BE49-F238E27FC236}">
                  <a16:creationId xmlns:a16="http://schemas.microsoft.com/office/drawing/2014/main" id="{B9D268A8-BE81-0C8B-16AE-8C55A5887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2480"/>
              <a:ext cx="11" cy="10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4" name="Freeform 282">
              <a:extLst>
                <a:ext uri="{FF2B5EF4-FFF2-40B4-BE49-F238E27FC236}">
                  <a16:creationId xmlns:a16="http://schemas.microsoft.com/office/drawing/2014/main" id="{6D1143AB-38D4-E27E-6E43-64B1E14E1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2499"/>
              <a:ext cx="9" cy="9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5" name="Freeform 283">
              <a:extLst>
                <a:ext uri="{FF2B5EF4-FFF2-40B4-BE49-F238E27FC236}">
                  <a16:creationId xmlns:a16="http://schemas.microsoft.com/office/drawing/2014/main" id="{092203BD-0EE1-EEC6-AB73-620E065C0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513"/>
              <a:ext cx="9" cy="10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6" name="Freeform 284">
              <a:extLst>
                <a:ext uri="{FF2B5EF4-FFF2-40B4-BE49-F238E27FC236}">
                  <a16:creationId xmlns:a16="http://schemas.microsoft.com/office/drawing/2014/main" id="{A6879FFE-DCDE-5EB8-757A-99EE662A4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503"/>
              <a:ext cx="9" cy="12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7" name="Freeform 285">
              <a:extLst>
                <a:ext uri="{FF2B5EF4-FFF2-40B4-BE49-F238E27FC236}">
                  <a16:creationId xmlns:a16="http://schemas.microsoft.com/office/drawing/2014/main" id="{95EA1894-E837-00D4-1017-514CD98A3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2506"/>
              <a:ext cx="11" cy="9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8" name="Freeform 286">
              <a:extLst>
                <a:ext uri="{FF2B5EF4-FFF2-40B4-BE49-F238E27FC236}">
                  <a16:creationId xmlns:a16="http://schemas.microsoft.com/office/drawing/2014/main" id="{3AEE7102-D0E9-A5FD-7CDC-037AA02E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2519"/>
              <a:ext cx="85" cy="54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599" name="Freeform 287">
              <a:extLst>
                <a:ext uri="{FF2B5EF4-FFF2-40B4-BE49-F238E27FC236}">
                  <a16:creationId xmlns:a16="http://schemas.microsoft.com/office/drawing/2014/main" id="{10FB8081-1426-BE76-C8BE-647A1B5C3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424"/>
              <a:ext cx="68" cy="5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0" name="Freeform 288">
              <a:extLst>
                <a:ext uri="{FF2B5EF4-FFF2-40B4-BE49-F238E27FC236}">
                  <a16:creationId xmlns:a16="http://schemas.microsoft.com/office/drawing/2014/main" id="{BB348C7E-CA65-0674-27B2-E369A7F63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402"/>
              <a:ext cx="42" cy="90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1" name="Freeform 289">
              <a:extLst>
                <a:ext uri="{FF2B5EF4-FFF2-40B4-BE49-F238E27FC236}">
                  <a16:creationId xmlns:a16="http://schemas.microsoft.com/office/drawing/2014/main" id="{629D526A-DB55-8756-F642-E14858C7A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51"/>
              <a:ext cx="8" cy="12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2" name="Freeform 290">
              <a:extLst>
                <a:ext uri="{FF2B5EF4-FFF2-40B4-BE49-F238E27FC236}">
                  <a16:creationId xmlns:a16="http://schemas.microsoft.com/office/drawing/2014/main" id="{20123CB6-DF08-DF1C-2458-052F600C7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449"/>
              <a:ext cx="134" cy="74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3" name="Freeform 291">
              <a:extLst>
                <a:ext uri="{FF2B5EF4-FFF2-40B4-BE49-F238E27FC236}">
                  <a16:creationId xmlns:a16="http://schemas.microsoft.com/office/drawing/2014/main" id="{3F0A6E05-8D98-3410-7B4F-79BB741E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524"/>
              <a:ext cx="97" cy="74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4" name="Freeform 292">
              <a:extLst>
                <a:ext uri="{FF2B5EF4-FFF2-40B4-BE49-F238E27FC236}">
                  <a16:creationId xmlns:a16="http://schemas.microsoft.com/office/drawing/2014/main" id="{F3129F9C-F4CF-28A2-B608-76BD4CF95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533"/>
              <a:ext cx="66" cy="102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5" name="Freeform 293">
              <a:extLst>
                <a:ext uri="{FF2B5EF4-FFF2-40B4-BE49-F238E27FC236}">
                  <a16:creationId xmlns:a16="http://schemas.microsoft.com/office/drawing/2014/main" id="{0A2A8A7F-52CC-77B4-AAFA-DCBD5C0C0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2401"/>
              <a:ext cx="81" cy="105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6" name="Freeform 294">
              <a:extLst>
                <a:ext uri="{FF2B5EF4-FFF2-40B4-BE49-F238E27FC236}">
                  <a16:creationId xmlns:a16="http://schemas.microsoft.com/office/drawing/2014/main" id="{74AA1B6B-5C83-D8D8-681E-0CC6D275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" y="2569"/>
              <a:ext cx="52" cy="82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7" name="Freeform 295">
              <a:extLst>
                <a:ext uri="{FF2B5EF4-FFF2-40B4-BE49-F238E27FC236}">
                  <a16:creationId xmlns:a16="http://schemas.microsoft.com/office/drawing/2014/main" id="{22F3F577-CFF7-989D-9ED3-ED23C1C7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532"/>
              <a:ext cx="104" cy="75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8" name="Freeform 296">
              <a:extLst>
                <a:ext uri="{FF2B5EF4-FFF2-40B4-BE49-F238E27FC236}">
                  <a16:creationId xmlns:a16="http://schemas.microsoft.com/office/drawing/2014/main" id="{A92433D5-3FD1-9CF3-D572-BC039EE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" y="2691"/>
              <a:ext cx="263" cy="240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09" name="Freeform 297">
              <a:extLst>
                <a:ext uri="{FF2B5EF4-FFF2-40B4-BE49-F238E27FC236}">
                  <a16:creationId xmlns:a16="http://schemas.microsoft.com/office/drawing/2014/main" id="{B010CAC2-5ADD-7ADC-CAA8-D19AF590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2675"/>
              <a:ext cx="81" cy="104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0" name="Freeform 298">
              <a:extLst>
                <a:ext uri="{FF2B5EF4-FFF2-40B4-BE49-F238E27FC236}">
                  <a16:creationId xmlns:a16="http://schemas.microsoft.com/office/drawing/2014/main" id="{019E81CC-70BF-F085-1FC8-4E80BD134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" y="2848"/>
              <a:ext cx="90" cy="97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1" name="Freeform 299">
              <a:extLst>
                <a:ext uri="{FF2B5EF4-FFF2-40B4-BE49-F238E27FC236}">
                  <a16:creationId xmlns:a16="http://schemas.microsoft.com/office/drawing/2014/main" id="{827F573C-151B-3514-7F88-5F14C8AB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687"/>
              <a:ext cx="56" cy="72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2" name="Freeform 300">
              <a:extLst>
                <a:ext uri="{FF2B5EF4-FFF2-40B4-BE49-F238E27FC236}">
                  <a16:creationId xmlns:a16="http://schemas.microsoft.com/office/drawing/2014/main" id="{A054CFBC-206B-8F79-8298-F2C1776D9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67"/>
              <a:ext cx="55" cy="65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3" name="Freeform 301">
              <a:extLst>
                <a:ext uri="{FF2B5EF4-FFF2-40B4-BE49-F238E27FC236}">
                  <a16:creationId xmlns:a16="http://schemas.microsoft.com/office/drawing/2014/main" id="{F9753235-6516-0382-38F7-237AAFAF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778"/>
              <a:ext cx="79" cy="56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4" name="Freeform 302">
              <a:extLst>
                <a:ext uri="{FF2B5EF4-FFF2-40B4-BE49-F238E27FC236}">
                  <a16:creationId xmlns:a16="http://schemas.microsoft.com/office/drawing/2014/main" id="{B0DAF8B9-75C6-5F13-2077-2AA324A21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728"/>
              <a:ext cx="73" cy="65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5" name="Freeform 303">
              <a:extLst>
                <a:ext uri="{FF2B5EF4-FFF2-40B4-BE49-F238E27FC236}">
                  <a16:creationId xmlns:a16="http://schemas.microsoft.com/office/drawing/2014/main" id="{A9A2374D-2CD8-3D09-0120-EC78E1985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11"/>
              <a:ext cx="60" cy="73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6" name="Freeform 304">
              <a:extLst>
                <a:ext uri="{FF2B5EF4-FFF2-40B4-BE49-F238E27FC236}">
                  <a16:creationId xmlns:a16="http://schemas.microsoft.com/office/drawing/2014/main" id="{5F56B348-A106-8AF0-82EA-FF1EE6CAB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2793"/>
              <a:ext cx="94" cy="3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7" name="Freeform 305">
              <a:extLst>
                <a:ext uri="{FF2B5EF4-FFF2-40B4-BE49-F238E27FC236}">
                  <a16:creationId xmlns:a16="http://schemas.microsoft.com/office/drawing/2014/main" id="{8F74462E-8296-1E61-4933-BE7AD1DD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827"/>
              <a:ext cx="76" cy="8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8" name="Freeform 306">
              <a:extLst>
                <a:ext uri="{FF2B5EF4-FFF2-40B4-BE49-F238E27FC236}">
                  <a16:creationId xmlns:a16="http://schemas.microsoft.com/office/drawing/2014/main" id="{5B4ADA4C-A8EC-D7FA-43FE-9C831B794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835"/>
              <a:ext cx="58" cy="92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19" name="Freeform 307">
              <a:extLst>
                <a:ext uri="{FF2B5EF4-FFF2-40B4-BE49-F238E27FC236}">
                  <a16:creationId xmlns:a16="http://schemas.microsoft.com/office/drawing/2014/main" id="{47C45D87-2502-3AD7-524B-857EEF615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13"/>
              <a:ext cx="92" cy="48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0" name="Freeform 308">
              <a:extLst>
                <a:ext uri="{FF2B5EF4-FFF2-40B4-BE49-F238E27FC236}">
                  <a16:creationId xmlns:a16="http://schemas.microsoft.com/office/drawing/2014/main" id="{47598EB6-5226-67EC-DB98-AA1A08AA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2787"/>
              <a:ext cx="8" cy="8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1" name="Freeform 309">
              <a:extLst>
                <a:ext uri="{FF2B5EF4-FFF2-40B4-BE49-F238E27FC236}">
                  <a16:creationId xmlns:a16="http://schemas.microsoft.com/office/drawing/2014/main" id="{F887DFA6-8340-4F7E-1A30-8DADAC48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" y="2806"/>
              <a:ext cx="7" cy="5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2" name="Freeform 310">
              <a:extLst>
                <a:ext uri="{FF2B5EF4-FFF2-40B4-BE49-F238E27FC236}">
                  <a16:creationId xmlns:a16="http://schemas.microsoft.com/office/drawing/2014/main" id="{3D3090BD-8F72-69D2-0774-5552F689E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819"/>
              <a:ext cx="9" cy="8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3" name="Freeform 311">
              <a:extLst>
                <a:ext uri="{FF2B5EF4-FFF2-40B4-BE49-F238E27FC236}">
                  <a16:creationId xmlns:a16="http://schemas.microsoft.com/office/drawing/2014/main" id="{091998AA-A607-9E14-1305-64EFF64F0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816"/>
              <a:ext cx="10" cy="9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4" name="Freeform 312">
              <a:extLst>
                <a:ext uri="{FF2B5EF4-FFF2-40B4-BE49-F238E27FC236}">
                  <a16:creationId xmlns:a16="http://schemas.microsoft.com/office/drawing/2014/main" id="{B1DD766E-43A0-E776-31A7-5401727E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" y="2795"/>
              <a:ext cx="10" cy="10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5" name="Freeform 313">
              <a:extLst>
                <a:ext uri="{FF2B5EF4-FFF2-40B4-BE49-F238E27FC236}">
                  <a16:creationId xmlns:a16="http://schemas.microsoft.com/office/drawing/2014/main" id="{16807566-637A-6341-A616-F7D64DBF4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2795"/>
              <a:ext cx="9" cy="8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6" name="Freeform 314">
              <a:extLst>
                <a:ext uri="{FF2B5EF4-FFF2-40B4-BE49-F238E27FC236}">
                  <a16:creationId xmlns:a16="http://schemas.microsoft.com/office/drawing/2014/main" id="{546862C1-67F6-28C2-03DC-9894029E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2781"/>
              <a:ext cx="10" cy="8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7" name="Freeform 315">
              <a:extLst>
                <a:ext uri="{FF2B5EF4-FFF2-40B4-BE49-F238E27FC236}">
                  <a16:creationId xmlns:a16="http://schemas.microsoft.com/office/drawing/2014/main" id="{5768E279-81DC-51AF-DB39-615964063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749"/>
              <a:ext cx="77" cy="68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8" name="Freeform 316">
              <a:extLst>
                <a:ext uri="{FF2B5EF4-FFF2-40B4-BE49-F238E27FC236}">
                  <a16:creationId xmlns:a16="http://schemas.microsoft.com/office/drawing/2014/main" id="{A47E6EAD-4F9C-307F-8B63-F7B84666C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608"/>
              <a:ext cx="83" cy="119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29" name="Freeform 317">
              <a:extLst>
                <a:ext uri="{FF2B5EF4-FFF2-40B4-BE49-F238E27FC236}">
                  <a16:creationId xmlns:a16="http://schemas.microsoft.com/office/drawing/2014/main" id="{3EF31FB8-7B83-275B-5D15-70FCDFC7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2633"/>
              <a:ext cx="134" cy="106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0" name="Freeform 318">
              <a:extLst>
                <a:ext uri="{FF2B5EF4-FFF2-40B4-BE49-F238E27FC236}">
                  <a16:creationId xmlns:a16="http://schemas.microsoft.com/office/drawing/2014/main" id="{9C33B3B7-328F-6EA4-75EF-DDAC2968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2761"/>
              <a:ext cx="137" cy="132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1" name="Freeform 319">
              <a:extLst>
                <a:ext uri="{FF2B5EF4-FFF2-40B4-BE49-F238E27FC236}">
                  <a16:creationId xmlns:a16="http://schemas.microsoft.com/office/drawing/2014/main" id="{66071295-618E-189B-A4ED-27596F0E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763"/>
              <a:ext cx="84" cy="135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2" name="Freeform 320">
              <a:extLst>
                <a:ext uri="{FF2B5EF4-FFF2-40B4-BE49-F238E27FC236}">
                  <a16:creationId xmlns:a16="http://schemas.microsoft.com/office/drawing/2014/main" id="{C623C5AE-3B92-0202-1E77-02682BDBF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601"/>
              <a:ext cx="376" cy="224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3" name="Freeform 321">
              <a:extLst>
                <a:ext uri="{FF2B5EF4-FFF2-40B4-BE49-F238E27FC236}">
                  <a16:creationId xmlns:a16="http://schemas.microsoft.com/office/drawing/2014/main" id="{F7E27CAD-E420-7F50-1E82-85AD1C31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775"/>
              <a:ext cx="97" cy="110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4" name="Freeform 322">
              <a:extLst>
                <a:ext uri="{FF2B5EF4-FFF2-40B4-BE49-F238E27FC236}">
                  <a16:creationId xmlns:a16="http://schemas.microsoft.com/office/drawing/2014/main" id="{99392CD1-DA31-C72F-5B66-C8432985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801"/>
              <a:ext cx="11" cy="11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5" name="Freeform 323">
              <a:extLst>
                <a:ext uri="{FF2B5EF4-FFF2-40B4-BE49-F238E27FC236}">
                  <a16:creationId xmlns:a16="http://schemas.microsoft.com/office/drawing/2014/main" id="{A5764536-FA0F-E79C-3F54-E8C3AFB97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2783"/>
              <a:ext cx="12" cy="12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6" name="Freeform 324">
              <a:extLst>
                <a:ext uri="{FF2B5EF4-FFF2-40B4-BE49-F238E27FC236}">
                  <a16:creationId xmlns:a16="http://schemas.microsoft.com/office/drawing/2014/main" id="{6C6B43F7-9C3E-5C8F-216F-F582C0E7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773"/>
              <a:ext cx="13" cy="11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7" name="Freeform 325">
              <a:extLst>
                <a:ext uri="{FF2B5EF4-FFF2-40B4-BE49-F238E27FC236}">
                  <a16:creationId xmlns:a16="http://schemas.microsoft.com/office/drawing/2014/main" id="{553533C7-1AC1-238A-957B-8E9CCE3E3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2789"/>
              <a:ext cx="12" cy="11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8" name="Freeform 326">
              <a:extLst>
                <a:ext uri="{FF2B5EF4-FFF2-40B4-BE49-F238E27FC236}">
                  <a16:creationId xmlns:a16="http://schemas.microsoft.com/office/drawing/2014/main" id="{F0A8E0AB-7339-3597-3AE6-56016C1E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2769"/>
              <a:ext cx="11" cy="10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39" name="Freeform 327">
              <a:extLst>
                <a:ext uri="{FF2B5EF4-FFF2-40B4-BE49-F238E27FC236}">
                  <a16:creationId xmlns:a16="http://schemas.microsoft.com/office/drawing/2014/main" id="{B80AFD02-9B8A-9769-CBD5-84462E5B1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751"/>
              <a:ext cx="10" cy="11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0" name="Freeform 328">
              <a:extLst>
                <a:ext uri="{FF2B5EF4-FFF2-40B4-BE49-F238E27FC236}">
                  <a16:creationId xmlns:a16="http://schemas.microsoft.com/office/drawing/2014/main" id="{BB1C3E7A-CB9B-87C5-B0B0-A00FC1BE9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759"/>
              <a:ext cx="12" cy="12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1" name="Freeform 329">
              <a:extLst>
                <a:ext uri="{FF2B5EF4-FFF2-40B4-BE49-F238E27FC236}">
                  <a16:creationId xmlns:a16="http://schemas.microsoft.com/office/drawing/2014/main" id="{C4BF9D51-452A-99F0-1ADA-EAB94284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757"/>
              <a:ext cx="11" cy="10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2" name="Freeform 330">
              <a:extLst>
                <a:ext uri="{FF2B5EF4-FFF2-40B4-BE49-F238E27FC236}">
                  <a16:creationId xmlns:a16="http://schemas.microsoft.com/office/drawing/2014/main" id="{644799DC-FEFE-5859-B9F0-EC7673A0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703"/>
              <a:ext cx="97" cy="58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3" name="Freeform 331">
              <a:extLst>
                <a:ext uri="{FF2B5EF4-FFF2-40B4-BE49-F238E27FC236}">
                  <a16:creationId xmlns:a16="http://schemas.microsoft.com/office/drawing/2014/main" id="{E6F87B86-9731-A28B-B089-A2710E7AA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2797"/>
              <a:ext cx="67" cy="72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4" name="Freeform 332">
              <a:extLst>
                <a:ext uri="{FF2B5EF4-FFF2-40B4-BE49-F238E27FC236}">
                  <a16:creationId xmlns:a16="http://schemas.microsoft.com/office/drawing/2014/main" id="{F5121238-62D8-EF59-0CE5-1150657DD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2784"/>
              <a:ext cx="49" cy="95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5" name="Freeform 333">
              <a:extLst>
                <a:ext uri="{FF2B5EF4-FFF2-40B4-BE49-F238E27FC236}">
                  <a16:creationId xmlns:a16="http://schemas.microsoft.com/office/drawing/2014/main" id="{7D4EDCA5-7872-2CB8-9122-F9D5AABB2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816"/>
              <a:ext cx="7" cy="12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6" name="Freeform 334">
              <a:extLst>
                <a:ext uri="{FF2B5EF4-FFF2-40B4-BE49-F238E27FC236}">
                  <a16:creationId xmlns:a16="http://schemas.microsoft.com/office/drawing/2014/main" id="{53DC59D2-F4DA-5234-3271-2A33E4708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735"/>
              <a:ext cx="152" cy="84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7" name="Freeform 335">
              <a:extLst>
                <a:ext uri="{FF2B5EF4-FFF2-40B4-BE49-F238E27FC236}">
                  <a16:creationId xmlns:a16="http://schemas.microsoft.com/office/drawing/2014/main" id="{42B2EA7A-0F53-59CC-1169-7E32FFF2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655"/>
              <a:ext cx="100" cy="92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8" name="Freeform 336">
              <a:extLst>
                <a:ext uri="{FF2B5EF4-FFF2-40B4-BE49-F238E27FC236}">
                  <a16:creationId xmlns:a16="http://schemas.microsoft.com/office/drawing/2014/main" id="{C3BB73C0-F34E-A727-1865-655357AB0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626"/>
              <a:ext cx="72" cy="113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49" name="Freeform 337">
              <a:extLst>
                <a:ext uri="{FF2B5EF4-FFF2-40B4-BE49-F238E27FC236}">
                  <a16:creationId xmlns:a16="http://schemas.microsoft.com/office/drawing/2014/main" id="{A68211F9-7972-C56F-95F2-2F77EC4A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2764"/>
              <a:ext cx="99" cy="108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50" name="Freeform 338">
              <a:extLst>
                <a:ext uri="{FF2B5EF4-FFF2-40B4-BE49-F238E27FC236}">
                  <a16:creationId xmlns:a16="http://schemas.microsoft.com/office/drawing/2014/main" id="{2CEF5297-B7DC-189C-807A-10046B8F6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616"/>
              <a:ext cx="57" cy="88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651" name="Freeform 339">
              <a:extLst>
                <a:ext uri="{FF2B5EF4-FFF2-40B4-BE49-F238E27FC236}">
                  <a16:creationId xmlns:a16="http://schemas.microsoft.com/office/drawing/2014/main" id="{FF61B259-9382-34F6-66D4-0DEB08D4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2640"/>
              <a:ext cx="110" cy="82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</p:grpSp>
      <p:sp>
        <p:nvSpPr>
          <p:cNvPr id="13652" name="Rectangle 340">
            <a:extLst>
              <a:ext uri="{FF2B5EF4-FFF2-40B4-BE49-F238E27FC236}">
                <a16:creationId xmlns:a16="http://schemas.microsoft.com/office/drawing/2014/main" id="{1E8C2B6A-5450-37E1-3395-3715D3C5090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04747" y="1287066"/>
            <a:ext cx="11245140" cy="26219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FF6600"/>
              </a:gs>
              <a:gs pos="100000">
                <a:srgbClr val="00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0" hangingPunct="0"/>
            <a:endParaRPr lang="en-US" altLang="en-US" sz="2703">
              <a:latin typeface="Verdana" panose="020B0604030504040204" pitchFamily="34" charset="0"/>
            </a:endParaRPr>
          </a:p>
        </p:txBody>
      </p:sp>
      <p:sp>
        <p:nvSpPr>
          <p:cNvPr id="13653" name="WordArt 341">
            <a:extLst>
              <a:ext uri="{FF2B5EF4-FFF2-40B4-BE49-F238E27FC236}">
                <a16:creationId xmlns:a16="http://schemas.microsoft.com/office/drawing/2014/main" id="{10230E12-E3C2-959C-A3CC-05A73E6F05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1478" y="572028"/>
            <a:ext cx="5377074" cy="3432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405" kern="10" dirty="0">
                <a:solidFill>
                  <a:srgbClr val="FF6600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phßng gi¸o dôc vµ ®µo t¹o QuËn d¦¥ng kinh</a:t>
            </a:r>
            <a:endParaRPr lang="en-US" sz="5405" kern="10" dirty="0">
              <a:solidFill>
                <a:srgbClr val="FF6600"/>
              </a:solidFill>
              <a:effectLst>
                <a:outerShdw dist="35921" dir="2700000" algn="ctr" rotWithShape="0">
                  <a:srgbClr val="E4F919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3654" name="WordArt 342">
            <a:extLst>
              <a:ext uri="{FF2B5EF4-FFF2-40B4-BE49-F238E27FC236}">
                <a16:creationId xmlns:a16="http://schemas.microsoft.com/office/drawing/2014/main" id="{9EDC1DE7-CC5A-CF86-F140-9A8C07A7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69448" y="915246"/>
            <a:ext cx="6292321" cy="3432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6350">
                <a:solidFill>
                  <a:srgbClr val="FFFF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5" kern="10">
                <a:solidFill>
                  <a:schemeClr val="tx2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tr­êng tiÓu häc ®a phóc</a:t>
            </a:r>
          </a:p>
        </p:txBody>
      </p:sp>
      <p:grpSp>
        <p:nvGrpSpPr>
          <p:cNvPr id="13656" name="Group 344">
            <a:extLst>
              <a:ext uri="{FF2B5EF4-FFF2-40B4-BE49-F238E27FC236}">
                <a16:creationId xmlns:a16="http://schemas.microsoft.com/office/drawing/2014/main" id="{BA97E951-68AE-3CEE-2C47-84FC33C67265}"/>
              </a:ext>
            </a:extLst>
          </p:cNvPr>
          <p:cNvGrpSpPr>
            <a:grpSpLocks/>
          </p:cNvGrpSpPr>
          <p:nvPr/>
        </p:nvGrpSpPr>
        <p:grpSpPr bwMode="auto">
          <a:xfrm>
            <a:off x="13491422" y="8351625"/>
            <a:ext cx="2516928" cy="2059305"/>
            <a:chOff x="4176" y="3024"/>
            <a:chExt cx="1536" cy="1296"/>
          </a:xfrm>
        </p:grpSpPr>
        <p:sp>
          <p:nvSpPr>
            <p:cNvPr id="13657" name="AutoShape 345">
              <a:extLst>
                <a:ext uri="{FF2B5EF4-FFF2-40B4-BE49-F238E27FC236}">
                  <a16:creationId xmlns:a16="http://schemas.microsoft.com/office/drawing/2014/main" id="{B2D47EA3-A630-6E71-7B04-6ED4746F0A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6" y="3071"/>
              <a:ext cx="1440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grpSp>
          <p:nvGrpSpPr>
            <p:cNvPr id="13658" name="Group 346">
              <a:extLst>
                <a:ext uri="{FF2B5EF4-FFF2-40B4-BE49-F238E27FC236}">
                  <a16:creationId xmlns:a16="http://schemas.microsoft.com/office/drawing/2014/main" id="{9CE4AE64-8906-F1FC-F1AD-EB608FFCA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4" y="3024"/>
              <a:ext cx="1164" cy="1203"/>
              <a:chOff x="4474" y="3024"/>
              <a:chExt cx="1164" cy="1203"/>
            </a:xfrm>
          </p:grpSpPr>
          <p:sp>
            <p:nvSpPr>
              <p:cNvPr id="13659" name="Freeform 347">
                <a:extLst>
                  <a:ext uri="{FF2B5EF4-FFF2-40B4-BE49-F238E27FC236}">
                    <a16:creationId xmlns:a16="http://schemas.microsoft.com/office/drawing/2014/main" id="{FC5ACBA7-5277-5405-B1B6-E0423019C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3180"/>
                <a:ext cx="509" cy="481"/>
              </a:xfrm>
              <a:custGeom>
                <a:avLst/>
                <a:gdLst>
                  <a:gd name="T0" fmla="*/ 560 w 1017"/>
                  <a:gd name="T1" fmla="*/ 960 h 963"/>
                  <a:gd name="T2" fmla="*/ 660 w 1017"/>
                  <a:gd name="T3" fmla="*/ 941 h 963"/>
                  <a:gd name="T4" fmla="*/ 751 w 1017"/>
                  <a:gd name="T5" fmla="*/ 904 h 963"/>
                  <a:gd name="T6" fmla="*/ 831 w 1017"/>
                  <a:gd name="T7" fmla="*/ 853 h 963"/>
                  <a:gd name="T8" fmla="*/ 901 w 1017"/>
                  <a:gd name="T9" fmla="*/ 787 h 963"/>
                  <a:gd name="T10" fmla="*/ 955 w 1017"/>
                  <a:gd name="T11" fmla="*/ 711 h 963"/>
                  <a:gd name="T12" fmla="*/ 995 w 1017"/>
                  <a:gd name="T13" fmla="*/ 625 h 963"/>
                  <a:gd name="T14" fmla="*/ 1014 w 1017"/>
                  <a:gd name="T15" fmla="*/ 530 h 963"/>
                  <a:gd name="T16" fmla="*/ 1014 w 1017"/>
                  <a:gd name="T17" fmla="*/ 433 h 963"/>
                  <a:gd name="T18" fmla="*/ 995 w 1017"/>
                  <a:gd name="T19" fmla="*/ 338 h 963"/>
                  <a:gd name="T20" fmla="*/ 955 w 1017"/>
                  <a:gd name="T21" fmla="*/ 252 h 963"/>
                  <a:gd name="T22" fmla="*/ 901 w 1017"/>
                  <a:gd name="T23" fmla="*/ 176 h 963"/>
                  <a:gd name="T24" fmla="*/ 831 w 1017"/>
                  <a:gd name="T25" fmla="*/ 110 h 963"/>
                  <a:gd name="T26" fmla="*/ 751 w 1017"/>
                  <a:gd name="T27" fmla="*/ 58 h 963"/>
                  <a:gd name="T28" fmla="*/ 660 w 1017"/>
                  <a:gd name="T29" fmla="*/ 21 h 963"/>
                  <a:gd name="T30" fmla="*/ 560 w 1017"/>
                  <a:gd name="T31" fmla="*/ 2 h 963"/>
                  <a:gd name="T32" fmla="*/ 457 w 1017"/>
                  <a:gd name="T33" fmla="*/ 2 h 963"/>
                  <a:gd name="T34" fmla="*/ 357 w 1017"/>
                  <a:gd name="T35" fmla="*/ 21 h 963"/>
                  <a:gd name="T36" fmla="*/ 266 w 1017"/>
                  <a:gd name="T37" fmla="*/ 58 h 963"/>
                  <a:gd name="T38" fmla="*/ 186 w 1017"/>
                  <a:gd name="T39" fmla="*/ 110 h 963"/>
                  <a:gd name="T40" fmla="*/ 116 w 1017"/>
                  <a:gd name="T41" fmla="*/ 176 h 963"/>
                  <a:gd name="T42" fmla="*/ 62 w 1017"/>
                  <a:gd name="T43" fmla="*/ 252 h 963"/>
                  <a:gd name="T44" fmla="*/ 23 w 1017"/>
                  <a:gd name="T45" fmla="*/ 338 h 963"/>
                  <a:gd name="T46" fmla="*/ 3 w 1017"/>
                  <a:gd name="T47" fmla="*/ 433 h 963"/>
                  <a:gd name="T48" fmla="*/ 3 w 1017"/>
                  <a:gd name="T49" fmla="*/ 530 h 963"/>
                  <a:gd name="T50" fmla="*/ 23 w 1017"/>
                  <a:gd name="T51" fmla="*/ 625 h 963"/>
                  <a:gd name="T52" fmla="*/ 62 w 1017"/>
                  <a:gd name="T53" fmla="*/ 711 h 963"/>
                  <a:gd name="T54" fmla="*/ 116 w 1017"/>
                  <a:gd name="T55" fmla="*/ 787 h 963"/>
                  <a:gd name="T56" fmla="*/ 186 w 1017"/>
                  <a:gd name="T57" fmla="*/ 853 h 963"/>
                  <a:gd name="T58" fmla="*/ 266 w 1017"/>
                  <a:gd name="T59" fmla="*/ 904 h 963"/>
                  <a:gd name="T60" fmla="*/ 357 w 1017"/>
                  <a:gd name="T61" fmla="*/ 941 h 963"/>
                  <a:gd name="T62" fmla="*/ 457 w 1017"/>
                  <a:gd name="T63" fmla="*/ 960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7" h="963">
                    <a:moveTo>
                      <a:pt x="509" y="963"/>
                    </a:moveTo>
                    <a:lnTo>
                      <a:pt x="560" y="960"/>
                    </a:lnTo>
                    <a:lnTo>
                      <a:pt x="612" y="953"/>
                    </a:lnTo>
                    <a:lnTo>
                      <a:pt x="660" y="941"/>
                    </a:lnTo>
                    <a:lnTo>
                      <a:pt x="706" y="925"/>
                    </a:lnTo>
                    <a:lnTo>
                      <a:pt x="751" y="904"/>
                    </a:lnTo>
                    <a:lnTo>
                      <a:pt x="793" y="880"/>
                    </a:lnTo>
                    <a:lnTo>
                      <a:pt x="831" y="853"/>
                    </a:lnTo>
                    <a:lnTo>
                      <a:pt x="868" y="822"/>
                    </a:lnTo>
                    <a:lnTo>
                      <a:pt x="901" y="787"/>
                    </a:lnTo>
                    <a:lnTo>
                      <a:pt x="930" y="751"/>
                    </a:lnTo>
                    <a:lnTo>
                      <a:pt x="955" y="711"/>
                    </a:lnTo>
                    <a:lnTo>
                      <a:pt x="978" y="668"/>
                    </a:lnTo>
                    <a:lnTo>
                      <a:pt x="995" y="625"/>
                    </a:lnTo>
                    <a:lnTo>
                      <a:pt x="1007" y="578"/>
                    </a:lnTo>
                    <a:lnTo>
                      <a:pt x="1014" y="530"/>
                    </a:lnTo>
                    <a:lnTo>
                      <a:pt x="1017" y="481"/>
                    </a:lnTo>
                    <a:lnTo>
                      <a:pt x="1014" y="433"/>
                    </a:lnTo>
                    <a:lnTo>
                      <a:pt x="1007" y="384"/>
                    </a:lnTo>
                    <a:lnTo>
                      <a:pt x="995" y="338"/>
                    </a:lnTo>
                    <a:lnTo>
                      <a:pt x="978" y="294"/>
                    </a:lnTo>
                    <a:lnTo>
                      <a:pt x="955" y="252"/>
                    </a:lnTo>
                    <a:lnTo>
                      <a:pt x="930" y="212"/>
                    </a:lnTo>
                    <a:lnTo>
                      <a:pt x="901" y="176"/>
                    </a:lnTo>
                    <a:lnTo>
                      <a:pt x="868" y="141"/>
                    </a:lnTo>
                    <a:lnTo>
                      <a:pt x="831" y="110"/>
                    </a:lnTo>
                    <a:lnTo>
                      <a:pt x="793" y="82"/>
                    </a:lnTo>
                    <a:lnTo>
                      <a:pt x="751" y="58"/>
                    </a:lnTo>
                    <a:lnTo>
                      <a:pt x="706" y="37"/>
                    </a:lnTo>
                    <a:lnTo>
                      <a:pt x="660" y="21"/>
                    </a:lnTo>
                    <a:lnTo>
                      <a:pt x="612" y="10"/>
                    </a:lnTo>
                    <a:lnTo>
                      <a:pt x="560" y="2"/>
                    </a:lnTo>
                    <a:lnTo>
                      <a:pt x="509" y="0"/>
                    </a:lnTo>
                    <a:lnTo>
                      <a:pt x="457" y="2"/>
                    </a:lnTo>
                    <a:lnTo>
                      <a:pt x="406" y="10"/>
                    </a:lnTo>
                    <a:lnTo>
                      <a:pt x="357" y="21"/>
                    </a:lnTo>
                    <a:lnTo>
                      <a:pt x="311" y="37"/>
                    </a:lnTo>
                    <a:lnTo>
                      <a:pt x="266" y="58"/>
                    </a:lnTo>
                    <a:lnTo>
                      <a:pt x="224" y="82"/>
                    </a:lnTo>
                    <a:lnTo>
                      <a:pt x="186" y="110"/>
                    </a:lnTo>
                    <a:lnTo>
                      <a:pt x="149" y="141"/>
                    </a:lnTo>
                    <a:lnTo>
                      <a:pt x="116" y="176"/>
                    </a:lnTo>
                    <a:lnTo>
                      <a:pt x="87" y="212"/>
                    </a:lnTo>
                    <a:lnTo>
                      <a:pt x="62" y="252"/>
                    </a:lnTo>
                    <a:lnTo>
                      <a:pt x="40" y="294"/>
                    </a:lnTo>
                    <a:lnTo>
                      <a:pt x="23" y="338"/>
                    </a:lnTo>
                    <a:lnTo>
                      <a:pt x="11" y="384"/>
                    </a:lnTo>
                    <a:lnTo>
                      <a:pt x="3" y="433"/>
                    </a:lnTo>
                    <a:lnTo>
                      <a:pt x="0" y="481"/>
                    </a:lnTo>
                    <a:lnTo>
                      <a:pt x="3" y="530"/>
                    </a:lnTo>
                    <a:lnTo>
                      <a:pt x="11" y="578"/>
                    </a:lnTo>
                    <a:lnTo>
                      <a:pt x="23" y="625"/>
                    </a:lnTo>
                    <a:lnTo>
                      <a:pt x="40" y="668"/>
                    </a:lnTo>
                    <a:lnTo>
                      <a:pt x="62" y="711"/>
                    </a:lnTo>
                    <a:lnTo>
                      <a:pt x="87" y="751"/>
                    </a:lnTo>
                    <a:lnTo>
                      <a:pt x="116" y="787"/>
                    </a:lnTo>
                    <a:lnTo>
                      <a:pt x="149" y="822"/>
                    </a:lnTo>
                    <a:lnTo>
                      <a:pt x="186" y="853"/>
                    </a:lnTo>
                    <a:lnTo>
                      <a:pt x="224" y="880"/>
                    </a:lnTo>
                    <a:lnTo>
                      <a:pt x="266" y="904"/>
                    </a:lnTo>
                    <a:lnTo>
                      <a:pt x="311" y="925"/>
                    </a:lnTo>
                    <a:lnTo>
                      <a:pt x="357" y="941"/>
                    </a:lnTo>
                    <a:lnTo>
                      <a:pt x="406" y="953"/>
                    </a:lnTo>
                    <a:lnTo>
                      <a:pt x="457" y="960"/>
                    </a:lnTo>
                    <a:lnTo>
                      <a:pt x="509" y="963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0" name="Freeform 348">
                <a:extLst>
                  <a:ext uri="{FF2B5EF4-FFF2-40B4-BE49-F238E27FC236}">
                    <a16:creationId xmlns:a16="http://schemas.microsoft.com/office/drawing/2014/main" id="{79E37C89-0C2F-7410-F3FD-CC78DE5D5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1" name="Freeform 349">
                <a:extLst>
                  <a:ext uri="{FF2B5EF4-FFF2-40B4-BE49-F238E27FC236}">
                    <a16:creationId xmlns:a16="http://schemas.microsoft.com/office/drawing/2014/main" id="{A8875458-C227-82C1-BCEC-22A5857A3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2" name="Freeform 350">
                <a:extLst>
                  <a:ext uri="{FF2B5EF4-FFF2-40B4-BE49-F238E27FC236}">
                    <a16:creationId xmlns:a16="http://schemas.microsoft.com/office/drawing/2014/main" id="{80A30250-E153-3F74-CFDD-4CCB782C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839"/>
                <a:ext cx="68" cy="136"/>
              </a:xfrm>
              <a:custGeom>
                <a:avLst/>
                <a:gdLst>
                  <a:gd name="T0" fmla="*/ 136 w 136"/>
                  <a:gd name="T1" fmla="*/ 272 h 272"/>
                  <a:gd name="T2" fmla="*/ 99 w 136"/>
                  <a:gd name="T3" fmla="*/ 0 h 272"/>
                  <a:gd name="T4" fmla="*/ 36 w 136"/>
                  <a:gd name="T5" fmla="*/ 0 h 272"/>
                  <a:gd name="T6" fmla="*/ 0 w 136"/>
                  <a:gd name="T7" fmla="*/ 272 h 272"/>
                  <a:gd name="T8" fmla="*/ 136 w 136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72">
                    <a:moveTo>
                      <a:pt x="136" y="272"/>
                    </a:moveTo>
                    <a:lnTo>
                      <a:pt x="99" y="0"/>
                    </a:lnTo>
                    <a:lnTo>
                      <a:pt x="36" y="0"/>
                    </a:lnTo>
                    <a:lnTo>
                      <a:pt x="0" y="272"/>
                    </a:lnTo>
                    <a:lnTo>
                      <a:pt x="136" y="27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3" name="Freeform 351">
                <a:extLst>
                  <a:ext uri="{FF2B5EF4-FFF2-40B4-BE49-F238E27FC236}">
                    <a16:creationId xmlns:a16="http://schemas.microsoft.com/office/drawing/2014/main" id="{CB25F255-5DCF-8258-E517-4B02061F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4047"/>
                <a:ext cx="177" cy="67"/>
              </a:xfrm>
              <a:custGeom>
                <a:avLst/>
                <a:gdLst>
                  <a:gd name="T0" fmla="*/ 0 w 354"/>
                  <a:gd name="T1" fmla="*/ 119 h 133"/>
                  <a:gd name="T2" fmla="*/ 4 w 354"/>
                  <a:gd name="T3" fmla="*/ 122 h 133"/>
                  <a:gd name="T4" fmla="*/ 14 w 354"/>
                  <a:gd name="T5" fmla="*/ 125 h 133"/>
                  <a:gd name="T6" fmla="*/ 30 w 354"/>
                  <a:gd name="T7" fmla="*/ 128 h 133"/>
                  <a:gd name="T8" fmla="*/ 51 w 354"/>
                  <a:gd name="T9" fmla="*/ 129 h 133"/>
                  <a:gd name="T10" fmla="*/ 77 w 354"/>
                  <a:gd name="T11" fmla="*/ 130 h 133"/>
                  <a:gd name="T12" fmla="*/ 108 w 354"/>
                  <a:gd name="T13" fmla="*/ 132 h 133"/>
                  <a:gd name="T14" fmla="*/ 141 w 354"/>
                  <a:gd name="T15" fmla="*/ 133 h 133"/>
                  <a:gd name="T16" fmla="*/ 176 w 354"/>
                  <a:gd name="T17" fmla="*/ 133 h 133"/>
                  <a:gd name="T18" fmla="*/ 212 w 354"/>
                  <a:gd name="T19" fmla="*/ 133 h 133"/>
                  <a:gd name="T20" fmla="*/ 246 w 354"/>
                  <a:gd name="T21" fmla="*/ 132 h 133"/>
                  <a:gd name="T22" fmla="*/ 276 w 354"/>
                  <a:gd name="T23" fmla="*/ 130 h 133"/>
                  <a:gd name="T24" fmla="*/ 303 w 354"/>
                  <a:gd name="T25" fmla="*/ 129 h 133"/>
                  <a:gd name="T26" fmla="*/ 324 w 354"/>
                  <a:gd name="T27" fmla="*/ 128 h 133"/>
                  <a:gd name="T28" fmla="*/ 339 w 354"/>
                  <a:gd name="T29" fmla="*/ 125 h 133"/>
                  <a:gd name="T30" fmla="*/ 350 w 354"/>
                  <a:gd name="T31" fmla="*/ 122 h 133"/>
                  <a:gd name="T32" fmla="*/ 354 w 354"/>
                  <a:gd name="T33" fmla="*/ 119 h 133"/>
                  <a:gd name="T34" fmla="*/ 322 w 354"/>
                  <a:gd name="T35" fmla="*/ 116 h 133"/>
                  <a:gd name="T36" fmla="*/ 295 w 354"/>
                  <a:gd name="T37" fmla="*/ 104 h 133"/>
                  <a:gd name="T38" fmla="*/ 271 w 354"/>
                  <a:gd name="T39" fmla="*/ 88 h 133"/>
                  <a:gd name="T40" fmla="*/ 252 w 354"/>
                  <a:gd name="T41" fmla="*/ 68 h 133"/>
                  <a:gd name="T42" fmla="*/ 237 w 354"/>
                  <a:gd name="T43" fmla="*/ 48 h 133"/>
                  <a:gd name="T44" fmla="*/ 224 w 354"/>
                  <a:gd name="T45" fmla="*/ 28 h 133"/>
                  <a:gd name="T46" fmla="*/ 216 w 354"/>
                  <a:gd name="T47" fmla="*/ 12 h 133"/>
                  <a:gd name="T48" fmla="*/ 210 w 354"/>
                  <a:gd name="T49" fmla="*/ 0 h 133"/>
                  <a:gd name="T50" fmla="*/ 142 w 354"/>
                  <a:gd name="T51" fmla="*/ 0 h 133"/>
                  <a:gd name="T52" fmla="*/ 137 w 354"/>
                  <a:gd name="T53" fmla="*/ 12 h 133"/>
                  <a:gd name="T54" fmla="*/ 129 w 354"/>
                  <a:gd name="T55" fmla="*/ 28 h 133"/>
                  <a:gd name="T56" fmla="*/ 117 w 354"/>
                  <a:gd name="T57" fmla="*/ 48 h 133"/>
                  <a:gd name="T58" fmla="*/ 101 w 354"/>
                  <a:gd name="T59" fmla="*/ 68 h 133"/>
                  <a:gd name="T60" fmla="*/ 81 w 354"/>
                  <a:gd name="T61" fmla="*/ 88 h 133"/>
                  <a:gd name="T62" fmla="*/ 59 w 354"/>
                  <a:gd name="T63" fmla="*/ 104 h 133"/>
                  <a:gd name="T64" fmla="*/ 31 w 354"/>
                  <a:gd name="T65" fmla="*/ 116 h 133"/>
                  <a:gd name="T66" fmla="*/ 0 w 354"/>
                  <a:gd name="T67" fmla="*/ 1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4" h="133">
                    <a:moveTo>
                      <a:pt x="0" y="119"/>
                    </a:moveTo>
                    <a:lnTo>
                      <a:pt x="4" y="122"/>
                    </a:lnTo>
                    <a:lnTo>
                      <a:pt x="14" y="125"/>
                    </a:lnTo>
                    <a:lnTo>
                      <a:pt x="30" y="128"/>
                    </a:lnTo>
                    <a:lnTo>
                      <a:pt x="51" y="129"/>
                    </a:lnTo>
                    <a:lnTo>
                      <a:pt x="77" y="130"/>
                    </a:lnTo>
                    <a:lnTo>
                      <a:pt x="108" y="132"/>
                    </a:lnTo>
                    <a:lnTo>
                      <a:pt x="141" y="133"/>
                    </a:lnTo>
                    <a:lnTo>
                      <a:pt x="176" y="133"/>
                    </a:lnTo>
                    <a:lnTo>
                      <a:pt x="212" y="133"/>
                    </a:lnTo>
                    <a:lnTo>
                      <a:pt x="246" y="132"/>
                    </a:lnTo>
                    <a:lnTo>
                      <a:pt x="276" y="130"/>
                    </a:lnTo>
                    <a:lnTo>
                      <a:pt x="303" y="129"/>
                    </a:lnTo>
                    <a:lnTo>
                      <a:pt x="324" y="128"/>
                    </a:lnTo>
                    <a:lnTo>
                      <a:pt x="339" y="125"/>
                    </a:lnTo>
                    <a:lnTo>
                      <a:pt x="350" y="122"/>
                    </a:lnTo>
                    <a:lnTo>
                      <a:pt x="354" y="119"/>
                    </a:lnTo>
                    <a:lnTo>
                      <a:pt x="322" y="116"/>
                    </a:lnTo>
                    <a:lnTo>
                      <a:pt x="295" y="104"/>
                    </a:lnTo>
                    <a:lnTo>
                      <a:pt x="271" y="88"/>
                    </a:lnTo>
                    <a:lnTo>
                      <a:pt x="252" y="68"/>
                    </a:lnTo>
                    <a:lnTo>
                      <a:pt x="237" y="48"/>
                    </a:lnTo>
                    <a:lnTo>
                      <a:pt x="224" y="28"/>
                    </a:lnTo>
                    <a:lnTo>
                      <a:pt x="216" y="12"/>
                    </a:lnTo>
                    <a:lnTo>
                      <a:pt x="210" y="0"/>
                    </a:lnTo>
                    <a:lnTo>
                      <a:pt x="142" y="0"/>
                    </a:lnTo>
                    <a:lnTo>
                      <a:pt x="137" y="12"/>
                    </a:lnTo>
                    <a:lnTo>
                      <a:pt x="129" y="28"/>
                    </a:lnTo>
                    <a:lnTo>
                      <a:pt x="117" y="48"/>
                    </a:lnTo>
                    <a:lnTo>
                      <a:pt x="101" y="68"/>
                    </a:lnTo>
                    <a:lnTo>
                      <a:pt x="81" y="88"/>
                    </a:lnTo>
                    <a:lnTo>
                      <a:pt x="59" y="104"/>
                    </a:lnTo>
                    <a:lnTo>
                      <a:pt x="31" y="116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4" name="Rectangle 352">
                <a:extLst>
                  <a:ext uri="{FF2B5EF4-FFF2-40B4-BE49-F238E27FC236}">
                    <a16:creationId xmlns:a16="http://schemas.microsoft.com/office/drawing/2014/main" id="{DAD14997-C00A-CF38-ED9A-9B059F0A6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1" y="3767"/>
                <a:ext cx="119" cy="32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5" name="Freeform 353">
                <a:extLst>
                  <a:ext uri="{FF2B5EF4-FFF2-40B4-BE49-F238E27FC236}">
                    <a16:creationId xmlns:a16="http://schemas.microsoft.com/office/drawing/2014/main" id="{4C1C7E33-D0E3-E957-04E1-F5E76F44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975"/>
                <a:ext cx="68" cy="29"/>
              </a:xfrm>
              <a:custGeom>
                <a:avLst/>
                <a:gdLst>
                  <a:gd name="T0" fmla="*/ 33 w 136"/>
                  <a:gd name="T1" fmla="*/ 58 h 58"/>
                  <a:gd name="T2" fmla="*/ 0 w 136"/>
                  <a:gd name="T3" fmla="*/ 0 h 58"/>
                  <a:gd name="T4" fmla="*/ 136 w 136"/>
                  <a:gd name="T5" fmla="*/ 0 h 58"/>
                  <a:gd name="T6" fmla="*/ 101 w 136"/>
                  <a:gd name="T7" fmla="*/ 58 h 58"/>
                  <a:gd name="T8" fmla="*/ 33 w 136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58">
                    <a:moveTo>
                      <a:pt x="33" y="58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01" y="58"/>
                    </a:lnTo>
                    <a:lnTo>
                      <a:pt x="33" y="58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6" name="Freeform 354">
                <a:extLst>
                  <a:ext uri="{FF2B5EF4-FFF2-40B4-BE49-F238E27FC236}">
                    <a16:creationId xmlns:a16="http://schemas.microsoft.com/office/drawing/2014/main" id="{50E9305B-0EBA-2670-70D0-8CB35C528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3799"/>
                <a:ext cx="87" cy="44"/>
              </a:xfrm>
              <a:custGeom>
                <a:avLst/>
                <a:gdLst>
                  <a:gd name="T0" fmla="*/ 0 w 174"/>
                  <a:gd name="T1" fmla="*/ 0 h 87"/>
                  <a:gd name="T2" fmla="*/ 2 w 174"/>
                  <a:gd name="T3" fmla="*/ 18 h 87"/>
                  <a:gd name="T4" fmla="*/ 7 w 174"/>
                  <a:gd name="T5" fmla="*/ 34 h 87"/>
                  <a:gd name="T6" fmla="*/ 15 w 174"/>
                  <a:gd name="T7" fmla="*/ 49 h 87"/>
                  <a:gd name="T8" fmla="*/ 25 w 174"/>
                  <a:gd name="T9" fmla="*/ 63 h 87"/>
                  <a:gd name="T10" fmla="*/ 38 w 174"/>
                  <a:gd name="T11" fmla="*/ 73 h 87"/>
                  <a:gd name="T12" fmla="*/ 53 w 174"/>
                  <a:gd name="T13" fmla="*/ 81 h 87"/>
                  <a:gd name="T14" fmla="*/ 70 w 174"/>
                  <a:gd name="T15" fmla="*/ 86 h 87"/>
                  <a:gd name="T16" fmla="*/ 87 w 174"/>
                  <a:gd name="T17" fmla="*/ 87 h 87"/>
                  <a:gd name="T18" fmla="*/ 104 w 174"/>
                  <a:gd name="T19" fmla="*/ 86 h 87"/>
                  <a:gd name="T20" fmla="*/ 121 w 174"/>
                  <a:gd name="T21" fmla="*/ 81 h 87"/>
                  <a:gd name="T22" fmla="*/ 136 w 174"/>
                  <a:gd name="T23" fmla="*/ 73 h 87"/>
                  <a:gd name="T24" fmla="*/ 149 w 174"/>
                  <a:gd name="T25" fmla="*/ 63 h 87"/>
                  <a:gd name="T26" fmla="*/ 160 w 174"/>
                  <a:gd name="T27" fmla="*/ 49 h 87"/>
                  <a:gd name="T28" fmla="*/ 167 w 174"/>
                  <a:gd name="T29" fmla="*/ 34 h 87"/>
                  <a:gd name="T30" fmla="*/ 173 w 174"/>
                  <a:gd name="T31" fmla="*/ 18 h 87"/>
                  <a:gd name="T32" fmla="*/ 174 w 174"/>
                  <a:gd name="T33" fmla="*/ 0 h 87"/>
                  <a:gd name="T34" fmla="*/ 0 w 174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87">
                    <a:moveTo>
                      <a:pt x="0" y="0"/>
                    </a:moveTo>
                    <a:lnTo>
                      <a:pt x="2" y="18"/>
                    </a:lnTo>
                    <a:lnTo>
                      <a:pt x="7" y="34"/>
                    </a:lnTo>
                    <a:lnTo>
                      <a:pt x="15" y="49"/>
                    </a:lnTo>
                    <a:lnTo>
                      <a:pt x="25" y="63"/>
                    </a:lnTo>
                    <a:lnTo>
                      <a:pt x="38" y="73"/>
                    </a:lnTo>
                    <a:lnTo>
                      <a:pt x="53" y="81"/>
                    </a:lnTo>
                    <a:lnTo>
                      <a:pt x="70" y="86"/>
                    </a:lnTo>
                    <a:lnTo>
                      <a:pt x="87" y="87"/>
                    </a:lnTo>
                    <a:lnTo>
                      <a:pt x="104" y="86"/>
                    </a:lnTo>
                    <a:lnTo>
                      <a:pt x="121" y="81"/>
                    </a:lnTo>
                    <a:lnTo>
                      <a:pt x="136" y="73"/>
                    </a:lnTo>
                    <a:lnTo>
                      <a:pt x="149" y="63"/>
                    </a:lnTo>
                    <a:lnTo>
                      <a:pt x="160" y="49"/>
                    </a:lnTo>
                    <a:lnTo>
                      <a:pt x="167" y="34"/>
                    </a:lnTo>
                    <a:lnTo>
                      <a:pt x="173" y="18"/>
                    </a:lnTo>
                    <a:lnTo>
                      <a:pt x="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7" name="Freeform 355">
                <a:extLst>
                  <a:ext uri="{FF2B5EF4-FFF2-40B4-BE49-F238E27FC236}">
                    <a16:creationId xmlns:a16="http://schemas.microsoft.com/office/drawing/2014/main" id="{78596CC9-D428-F95A-934F-97E20D3B6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" y="4004"/>
                <a:ext cx="73" cy="43"/>
              </a:xfrm>
              <a:custGeom>
                <a:avLst/>
                <a:gdLst>
                  <a:gd name="T0" fmla="*/ 38 w 146"/>
                  <a:gd name="T1" fmla="*/ 87 h 87"/>
                  <a:gd name="T2" fmla="*/ 22 w 146"/>
                  <a:gd name="T3" fmla="*/ 83 h 87"/>
                  <a:gd name="T4" fmla="*/ 10 w 146"/>
                  <a:gd name="T5" fmla="*/ 73 h 87"/>
                  <a:gd name="T6" fmla="*/ 2 w 146"/>
                  <a:gd name="T7" fmla="*/ 59 h 87"/>
                  <a:gd name="T8" fmla="*/ 0 w 146"/>
                  <a:gd name="T9" fmla="*/ 43 h 87"/>
                  <a:gd name="T10" fmla="*/ 2 w 146"/>
                  <a:gd name="T11" fmla="*/ 28 h 87"/>
                  <a:gd name="T12" fmla="*/ 9 w 146"/>
                  <a:gd name="T13" fmla="*/ 14 h 87"/>
                  <a:gd name="T14" fmla="*/ 21 w 146"/>
                  <a:gd name="T15" fmla="*/ 4 h 87"/>
                  <a:gd name="T16" fmla="*/ 38 w 146"/>
                  <a:gd name="T17" fmla="*/ 0 h 87"/>
                  <a:gd name="T18" fmla="*/ 106 w 146"/>
                  <a:gd name="T19" fmla="*/ 0 h 87"/>
                  <a:gd name="T20" fmla="*/ 123 w 146"/>
                  <a:gd name="T21" fmla="*/ 4 h 87"/>
                  <a:gd name="T22" fmla="*/ 137 w 146"/>
                  <a:gd name="T23" fmla="*/ 14 h 87"/>
                  <a:gd name="T24" fmla="*/ 143 w 146"/>
                  <a:gd name="T25" fmla="*/ 28 h 87"/>
                  <a:gd name="T26" fmla="*/ 146 w 146"/>
                  <a:gd name="T27" fmla="*/ 43 h 87"/>
                  <a:gd name="T28" fmla="*/ 143 w 146"/>
                  <a:gd name="T29" fmla="*/ 59 h 87"/>
                  <a:gd name="T30" fmla="*/ 135 w 146"/>
                  <a:gd name="T31" fmla="*/ 73 h 87"/>
                  <a:gd name="T32" fmla="*/ 123 w 146"/>
                  <a:gd name="T33" fmla="*/ 83 h 87"/>
                  <a:gd name="T34" fmla="*/ 106 w 146"/>
                  <a:gd name="T35" fmla="*/ 87 h 87"/>
                  <a:gd name="T36" fmla="*/ 38 w 146"/>
                  <a:gd name="T3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87">
                    <a:moveTo>
                      <a:pt x="38" y="87"/>
                    </a:moveTo>
                    <a:lnTo>
                      <a:pt x="22" y="83"/>
                    </a:lnTo>
                    <a:lnTo>
                      <a:pt x="10" y="73"/>
                    </a:lnTo>
                    <a:lnTo>
                      <a:pt x="2" y="5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9" y="14"/>
                    </a:lnTo>
                    <a:lnTo>
                      <a:pt x="21" y="4"/>
                    </a:lnTo>
                    <a:lnTo>
                      <a:pt x="38" y="0"/>
                    </a:lnTo>
                    <a:lnTo>
                      <a:pt x="106" y="0"/>
                    </a:lnTo>
                    <a:lnTo>
                      <a:pt x="123" y="4"/>
                    </a:lnTo>
                    <a:lnTo>
                      <a:pt x="137" y="14"/>
                    </a:lnTo>
                    <a:lnTo>
                      <a:pt x="143" y="28"/>
                    </a:lnTo>
                    <a:lnTo>
                      <a:pt x="146" y="43"/>
                    </a:lnTo>
                    <a:lnTo>
                      <a:pt x="143" y="59"/>
                    </a:lnTo>
                    <a:lnTo>
                      <a:pt x="135" y="73"/>
                    </a:lnTo>
                    <a:lnTo>
                      <a:pt x="123" y="83"/>
                    </a:lnTo>
                    <a:lnTo>
                      <a:pt x="106" y="87"/>
                    </a:lnTo>
                    <a:lnTo>
                      <a:pt x="38" y="87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8" name="Freeform 356">
                <a:extLst>
                  <a:ext uri="{FF2B5EF4-FFF2-40B4-BE49-F238E27FC236}">
                    <a16:creationId xmlns:a16="http://schemas.microsoft.com/office/drawing/2014/main" id="{86B6EB73-DD35-E1F7-628C-D47E137F4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4107"/>
                <a:ext cx="211" cy="29"/>
              </a:xfrm>
              <a:custGeom>
                <a:avLst/>
                <a:gdLst>
                  <a:gd name="T0" fmla="*/ 0 w 423"/>
                  <a:gd name="T1" fmla="*/ 24 h 58"/>
                  <a:gd name="T2" fmla="*/ 2 w 423"/>
                  <a:gd name="T3" fmla="*/ 28 h 58"/>
                  <a:gd name="T4" fmla="*/ 4 w 423"/>
                  <a:gd name="T5" fmla="*/ 30 h 58"/>
                  <a:gd name="T6" fmla="*/ 10 w 423"/>
                  <a:gd name="T7" fmla="*/ 34 h 58"/>
                  <a:gd name="T8" fmla="*/ 18 w 423"/>
                  <a:gd name="T9" fmla="*/ 38 h 58"/>
                  <a:gd name="T10" fmla="*/ 25 w 423"/>
                  <a:gd name="T11" fmla="*/ 40 h 58"/>
                  <a:gd name="T12" fmla="*/ 36 w 423"/>
                  <a:gd name="T13" fmla="*/ 43 h 58"/>
                  <a:gd name="T14" fmla="*/ 49 w 423"/>
                  <a:gd name="T15" fmla="*/ 45 h 58"/>
                  <a:gd name="T16" fmla="*/ 62 w 423"/>
                  <a:gd name="T17" fmla="*/ 48 h 58"/>
                  <a:gd name="T18" fmla="*/ 77 w 423"/>
                  <a:gd name="T19" fmla="*/ 50 h 58"/>
                  <a:gd name="T20" fmla="*/ 94 w 423"/>
                  <a:gd name="T21" fmla="*/ 51 h 58"/>
                  <a:gd name="T22" fmla="*/ 111 w 423"/>
                  <a:gd name="T23" fmla="*/ 54 h 58"/>
                  <a:gd name="T24" fmla="*/ 129 w 423"/>
                  <a:gd name="T25" fmla="*/ 55 h 58"/>
                  <a:gd name="T26" fmla="*/ 149 w 423"/>
                  <a:gd name="T27" fmla="*/ 56 h 58"/>
                  <a:gd name="T28" fmla="*/ 169 w 423"/>
                  <a:gd name="T29" fmla="*/ 56 h 58"/>
                  <a:gd name="T30" fmla="*/ 190 w 423"/>
                  <a:gd name="T31" fmla="*/ 58 h 58"/>
                  <a:gd name="T32" fmla="*/ 211 w 423"/>
                  <a:gd name="T33" fmla="*/ 58 h 58"/>
                  <a:gd name="T34" fmla="*/ 232 w 423"/>
                  <a:gd name="T35" fmla="*/ 58 h 58"/>
                  <a:gd name="T36" fmla="*/ 253 w 423"/>
                  <a:gd name="T37" fmla="*/ 56 h 58"/>
                  <a:gd name="T38" fmla="*/ 274 w 423"/>
                  <a:gd name="T39" fmla="*/ 56 h 58"/>
                  <a:gd name="T40" fmla="*/ 294 w 423"/>
                  <a:gd name="T41" fmla="*/ 55 h 58"/>
                  <a:gd name="T42" fmla="*/ 313 w 423"/>
                  <a:gd name="T43" fmla="*/ 54 h 58"/>
                  <a:gd name="T44" fmla="*/ 330 w 423"/>
                  <a:gd name="T45" fmla="*/ 51 h 58"/>
                  <a:gd name="T46" fmla="*/ 345 w 423"/>
                  <a:gd name="T47" fmla="*/ 50 h 58"/>
                  <a:gd name="T48" fmla="*/ 361 w 423"/>
                  <a:gd name="T49" fmla="*/ 48 h 58"/>
                  <a:gd name="T50" fmla="*/ 374 w 423"/>
                  <a:gd name="T51" fmla="*/ 45 h 58"/>
                  <a:gd name="T52" fmla="*/ 388 w 423"/>
                  <a:gd name="T53" fmla="*/ 43 h 58"/>
                  <a:gd name="T54" fmla="*/ 398 w 423"/>
                  <a:gd name="T55" fmla="*/ 40 h 58"/>
                  <a:gd name="T56" fmla="*/ 406 w 423"/>
                  <a:gd name="T57" fmla="*/ 38 h 58"/>
                  <a:gd name="T58" fmla="*/ 414 w 423"/>
                  <a:gd name="T59" fmla="*/ 34 h 58"/>
                  <a:gd name="T60" fmla="*/ 419 w 423"/>
                  <a:gd name="T61" fmla="*/ 30 h 58"/>
                  <a:gd name="T62" fmla="*/ 422 w 423"/>
                  <a:gd name="T63" fmla="*/ 28 h 58"/>
                  <a:gd name="T64" fmla="*/ 423 w 423"/>
                  <a:gd name="T65" fmla="*/ 24 h 58"/>
                  <a:gd name="T66" fmla="*/ 389 w 423"/>
                  <a:gd name="T67" fmla="*/ 0 h 58"/>
                  <a:gd name="T68" fmla="*/ 385 w 423"/>
                  <a:gd name="T69" fmla="*/ 3 h 58"/>
                  <a:gd name="T70" fmla="*/ 374 w 423"/>
                  <a:gd name="T71" fmla="*/ 6 h 58"/>
                  <a:gd name="T72" fmla="*/ 359 w 423"/>
                  <a:gd name="T73" fmla="*/ 9 h 58"/>
                  <a:gd name="T74" fmla="*/ 338 w 423"/>
                  <a:gd name="T75" fmla="*/ 10 h 58"/>
                  <a:gd name="T76" fmla="*/ 311 w 423"/>
                  <a:gd name="T77" fmla="*/ 11 h 58"/>
                  <a:gd name="T78" fmla="*/ 281 w 423"/>
                  <a:gd name="T79" fmla="*/ 13 h 58"/>
                  <a:gd name="T80" fmla="*/ 247 w 423"/>
                  <a:gd name="T81" fmla="*/ 14 h 58"/>
                  <a:gd name="T82" fmla="*/ 211 w 423"/>
                  <a:gd name="T83" fmla="*/ 14 h 58"/>
                  <a:gd name="T84" fmla="*/ 176 w 423"/>
                  <a:gd name="T85" fmla="*/ 14 h 58"/>
                  <a:gd name="T86" fmla="*/ 143 w 423"/>
                  <a:gd name="T87" fmla="*/ 13 h 58"/>
                  <a:gd name="T88" fmla="*/ 112 w 423"/>
                  <a:gd name="T89" fmla="*/ 11 h 58"/>
                  <a:gd name="T90" fmla="*/ 86 w 423"/>
                  <a:gd name="T91" fmla="*/ 10 h 58"/>
                  <a:gd name="T92" fmla="*/ 65 w 423"/>
                  <a:gd name="T93" fmla="*/ 9 h 58"/>
                  <a:gd name="T94" fmla="*/ 49 w 423"/>
                  <a:gd name="T95" fmla="*/ 6 h 58"/>
                  <a:gd name="T96" fmla="*/ 39 w 423"/>
                  <a:gd name="T97" fmla="*/ 3 h 58"/>
                  <a:gd name="T98" fmla="*/ 35 w 423"/>
                  <a:gd name="T99" fmla="*/ 0 h 58"/>
                  <a:gd name="T100" fmla="*/ 0 w 423"/>
                  <a:gd name="T101" fmla="*/ 2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3" h="58">
                    <a:moveTo>
                      <a:pt x="0" y="24"/>
                    </a:moveTo>
                    <a:lnTo>
                      <a:pt x="2" y="28"/>
                    </a:lnTo>
                    <a:lnTo>
                      <a:pt x="4" y="30"/>
                    </a:lnTo>
                    <a:lnTo>
                      <a:pt x="10" y="34"/>
                    </a:lnTo>
                    <a:lnTo>
                      <a:pt x="18" y="38"/>
                    </a:lnTo>
                    <a:lnTo>
                      <a:pt x="25" y="40"/>
                    </a:lnTo>
                    <a:lnTo>
                      <a:pt x="36" y="43"/>
                    </a:lnTo>
                    <a:lnTo>
                      <a:pt x="49" y="45"/>
                    </a:lnTo>
                    <a:lnTo>
                      <a:pt x="62" y="48"/>
                    </a:lnTo>
                    <a:lnTo>
                      <a:pt x="77" y="50"/>
                    </a:lnTo>
                    <a:lnTo>
                      <a:pt x="94" y="51"/>
                    </a:lnTo>
                    <a:lnTo>
                      <a:pt x="111" y="54"/>
                    </a:lnTo>
                    <a:lnTo>
                      <a:pt x="129" y="55"/>
                    </a:lnTo>
                    <a:lnTo>
                      <a:pt x="149" y="56"/>
                    </a:lnTo>
                    <a:lnTo>
                      <a:pt x="169" y="56"/>
                    </a:lnTo>
                    <a:lnTo>
                      <a:pt x="190" y="58"/>
                    </a:lnTo>
                    <a:lnTo>
                      <a:pt x="211" y="58"/>
                    </a:lnTo>
                    <a:lnTo>
                      <a:pt x="232" y="58"/>
                    </a:lnTo>
                    <a:lnTo>
                      <a:pt x="253" y="56"/>
                    </a:lnTo>
                    <a:lnTo>
                      <a:pt x="274" y="56"/>
                    </a:lnTo>
                    <a:lnTo>
                      <a:pt x="294" y="55"/>
                    </a:lnTo>
                    <a:lnTo>
                      <a:pt x="313" y="54"/>
                    </a:lnTo>
                    <a:lnTo>
                      <a:pt x="330" y="51"/>
                    </a:lnTo>
                    <a:lnTo>
                      <a:pt x="345" y="50"/>
                    </a:lnTo>
                    <a:lnTo>
                      <a:pt x="361" y="48"/>
                    </a:lnTo>
                    <a:lnTo>
                      <a:pt x="374" y="45"/>
                    </a:lnTo>
                    <a:lnTo>
                      <a:pt x="388" y="43"/>
                    </a:lnTo>
                    <a:lnTo>
                      <a:pt x="398" y="40"/>
                    </a:lnTo>
                    <a:lnTo>
                      <a:pt x="406" y="38"/>
                    </a:lnTo>
                    <a:lnTo>
                      <a:pt x="414" y="34"/>
                    </a:lnTo>
                    <a:lnTo>
                      <a:pt x="419" y="30"/>
                    </a:lnTo>
                    <a:lnTo>
                      <a:pt x="422" y="28"/>
                    </a:lnTo>
                    <a:lnTo>
                      <a:pt x="423" y="24"/>
                    </a:lnTo>
                    <a:lnTo>
                      <a:pt x="389" y="0"/>
                    </a:lnTo>
                    <a:lnTo>
                      <a:pt x="385" y="3"/>
                    </a:lnTo>
                    <a:lnTo>
                      <a:pt x="374" y="6"/>
                    </a:lnTo>
                    <a:lnTo>
                      <a:pt x="359" y="9"/>
                    </a:lnTo>
                    <a:lnTo>
                      <a:pt x="338" y="10"/>
                    </a:lnTo>
                    <a:lnTo>
                      <a:pt x="311" y="11"/>
                    </a:lnTo>
                    <a:lnTo>
                      <a:pt x="281" y="13"/>
                    </a:lnTo>
                    <a:lnTo>
                      <a:pt x="247" y="14"/>
                    </a:lnTo>
                    <a:lnTo>
                      <a:pt x="211" y="14"/>
                    </a:lnTo>
                    <a:lnTo>
                      <a:pt x="176" y="14"/>
                    </a:lnTo>
                    <a:lnTo>
                      <a:pt x="143" y="13"/>
                    </a:lnTo>
                    <a:lnTo>
                      <a:pt x="112" y="11"/>
                    </a:lnTo>
                    <a:lnTo>
                      <a:pt x="86" y="10"/>
                    </a:lnTo>
                    <a:lnTo>
                      <a:pt x="65" y="9"/>
                    </a:lnTo>
                    <a:lnTo>
                      <a:pt x="49" y="6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69" name="Freeform 357">
                <a:extLst>
                  <a:ext uri="{FF2B5EF4-FFF2-40B4-BE49-F238E27FC236}">
                    <a16:creationId xmlns:a16="http://schemas.microsoft.com/office/drawing/2014/main" id="{B13A5063-ADC9-FC4A-D4BB-575B4D6C6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3457"/>
                <a:ext cx="41" cy="310"/>
              </a:xfrm>
              <a:custGeom>
                <a:avLst/>
                <a:gdLst>
                  <a:gd name="T0" fmla="*/ 82 w 83"/>
                  <a:gd name="T1" fmla="*/ 620 h 620"/>
                  <a:gd name="T2" fmla="*/ 82 w 83"/>
                  <a:gd name="T3" fmla="*/ 501 h 620"/>
                  <a:gd name="T4" fmla="*/ 83 w 83"/>
                  <a:gd name="T5" fmla="*/ 398 h 620"/>
                  <a:gd name="T6" fmla="*/ 82 w 83"/>
                  <a:gd name="T7" fmla="*/ 307 h 620"/>
                  <a:gd name="T8" fmla="*/ 80 w 83"/>
                  <a:gd name="T9" fmla="*/ 227 h 620"/>
                  <a:gd name="T10" fmla="*/ 76 w 83"/>
                  <a:gd name="T11" fmla="*/ 157 h 620"/>
                  <a:gd name="T12" fmla="*/ 68 w 83"/>
                  <a:gd name="T13" fmla="*/ 97 h 620"/>
                  <a:gd name="T14" fmla="*/ 57 w 83"/>
                  <a:gd name="T15" fmla="*/ 45 h 620"/>
                  <a:gd name="T16" fmla="*/ 41 w 83"/>
                  <a:gd name="T17" fmla="*/ 0 h 620"/>
                  <a:gd name="T18" fmla="*/ 41 w 83"/>
                  <a:gd name="T19" fmla="*/ 0 h 620"/>
                  <a:gd name="T20" fmla="*/ 25 w 83"/>
                  <a:gd name="T21" fmla="*/ 45 h 620"/>
                  <a:gd name="T22" fmla="*/ 14 w 83"/>
                  <a:gd name="T23" fmla="*/ 97 h 620"/>
                  <a:gd name="T24" fmla="*/ 7 w 83"/>
                  <a:gd name="T25" fmla="*/ 157 h 620"/>
                  <a:gd name="T26" fmla="*/ 3 w 83"/>
                  <a:gd name="T27" fmla="*/ 227 h 620"/>
                  <a:gd name="T28" fmla="*/ 0 w 83"/>
                  <a:gd name="T29" fmla="*/ 307 h 620"/>
                  <a:gd name="T30" fmla="*/ 0 w 83"/>
                  <a:gd name="T31" fmla="*/ 398 h 620"/>
                  <a:gd name="T32" fmla="*/ 0 w 83"/>
                  <a:gd name="T33" fmla="*/ 501 h 620"/>
                  <a:gd name="T34" fmla="*/ 0 w 83"/>
                  <a:gd name="T35" fmla="*/ 620 h 620"/>
                  <a:gd name="T36" fmla="*/ 82 w 83"/>
                  <a:gd name="T37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620">
                    <a:moveTo>
                      <a:pt x="82" y="620"/>
                    </a:moveTo>
                    <a:lnTo>
                      <a:pt x="82" y="501"/>
                    </a:lnTo>
                    <a:lnTo>
                      <a:pt x="83" y="398"/>
                    </a:lnTo>
                    <a:lnTo>
                      <a:pt x="82" y="307"/>
                    </a:lnTo>
                    <a:lnTo>
                      <a:pt x="80" y="227"/>
                    </a:lnTo>
                    <a:lnTo>
                      <a:pt x="76" y="157"/>
                    </a:lnTo>
                    <a:lnTo>
                      <a:pt x="68" y="97"/>
                    </a:lnTo>
                    <a:lnTo>
                      <a:pt x="57" y="45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25" y="45"/>
                    </a:lnTo>
                    <a:lnTo>
                      <a:pt x="14" y="97"/>
                    </a:lnTo>
                    <a:lnTo>
                      <a:pt x="7" y="157"/>
                    </a:lnTo>
                    <a:lnTo>
                      <a:pt x="3" y="227"/>
                    </a:lnTo>
                    <a:lnTo>
                      <a:pt x="0" y="307"/>
                    </a:lnTo>
                    <a:lnTo>
                      <a:pt x="0" y="398"/>
                    </a:lnTo>
                    <a:lnTo>
                      <a:pt x="0" y="501"/>
                    </a:lnTo>
                    <a:lnTo>
                      <a:pt x="0" y="620"/>
                    </a:lnTo>
                    <a:lnTo>
                      <a:pt x="82" y="620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0" name="Freeform 358">
                <a:extLst>
                  <a:ext uri="{FF2B5EF4-FFF2-40B4-BE49-F238E27FC236}">
                    <a16:creationId xmlns:a16="http://schemas.microsoft.com/office/drawing/2014/main" id="{1075F2BD-81A4-ADA0-8B70-3594E7398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" y="3346"/>
                <a:ext cx="45" cy="111"/>
              </a:xfrm>
              <a:custGeom>
                <a:avLst/>
                <a:gdLst>
                  <a:gd name="T0" fmla="*/ 45 w 91"/>
                  <a:gd name="T1" fmla="*/ 223 h 223"/>
                  <a:gd name="T2" fmla="*/ 75 w 91"/>
                  <a:gd name="T3" fmla="*/ 200 h 223"/>
                  <a:gd name="T4" fmla="*/ 90 w 91"/>
                  <a:gd name="T5" fmla="*/ 173 h 223"/>
                  <a:gd name="T6" fmla="*/ 91 w 91"/>
                  <a:gd name="T7" fmla="*/ 143 h 223"/>
                  <a:gd name="T8" fmla="*/ 84 w 91"/>
                  <a:gd name="T9" fmla="*/ 111 h 223"/>
                  <a:gd name="T10" fmla="*/ 72 w 91"/>
                  <a:gd name="T11" fmla="*/ 79 h 223"/>
                  <a:gd name="T12" fmla="*/ 59 w 91"/>
                  <a:gd name="T13" fmla="*/ 48 h 223"/>
                  <a:gd name="T14" fmla="*/ 49 w 91"/>
                  <a:gd name="T15" fmla="*/ 22 h 223"/>
                  <a:gd name="T16" fmla="*/ 45 w 91"/>
                  <a:gd name="T17" fmla="*/ 0 h 223"/>
                  <a:gd name="T18" fmla="*/ 41 w 91"/>
                  <a:gd name="T19" fmla="*/ 22 h 223"/>
                  <a:gd name="T20" fmla="*/ 30 w 91"/>
                  <a:gd name="T21" fmla="*/ 48 h 223"/>
                  <a:gd name="T22" fmla="*/ 17 w 91"/>
                  <a:gd name="T23" fmla="*/ 79 h 223"/>
                  <a:gd name="T24" fmla="*/ 7 w 91"/>
                  <a:gd name="T25" fmla="*/ 111 h 223"/>
                  <a:gd name="T26" fmla="*/ 0 w 91"/>
                  <a:gd name="T27" fmla="*/ 143 h 223"/>
                  <a:gd name="T28" fmla="*/ 1 w 91"/>
                  <a:gd name="T29" fmla="*/ 173 h 223"/>
                  <a:gd name="T30" fmla="*/ 16 w 91"/>
                  <a:gd name="T31" fmla="*/ 200 h 223"/>
                  <a:gd name="T32" fmla="*/ 45 w 91"/>
                  <a:gd name="T3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223">
                    <a:moveTo>
                      <a:pt x="45" y="223"/>
                    </a:moveTo>
                    <a:lnTo>
                      <a:pt x="75" y="200"/>
                    </a:lnTo>
                    <a:lnTo>
                      <a:pt x="90" y="173"/>
                    </a:lnTo>
                    <a:lnTo>
                      <a:pt x="91" y="143"/>
                    </a:lnTo>
                    <a:lnTo>
                      <a:pt x="84" y="111"/>
                    </a:lnTo>
                    <a:lnTo>
                      <a:pt x="72" y="79"/>
                    </a:lnTo>
                    <a:lnTo>
                      <a:pt x="59" y="48"/>
                    </a:lnTo>
                    <a:lnTo>
                      <a:pt x="49" y="22"/>
                    </a:lnTo>
                    <a:lnTo>
                      <a:pt x="45" y="0"/>
                    </a:lnTo>
                    <a:lnTo>
                      <a:pt x="41" y="22"/>
                    </a:lnTo>
                    <a:lnTo>
                      <a:pt x="30" y="48"/>
                    </a:lnTo>
                    <a:lnTo>
                      <a:pt x="17" y="79"/>
                    </a:lnTo>
                    <a:lnTo>
                      <a:pt x="7" y="111"/>
                    </a:lnTo>
                    <a:lnTo>
                      <a:pt x="0" y="143"/>
                    </a:lnTo>
                    <a:lnTo>
                      <a:pt x="1" y="173"/>
                    </a:lnTo>
                    <a:lnTo>
                      <a:pt x="16" y="200"/>
                    </a:lnTo>
                    <a:lnTo>
                      <a:pt x="45" y="223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1" name="Freeform 359">
                <a:extLst>
                  <a:ext uri="{FF2B5EF4-FFF2-40B4-BE49-F238E27FC236}">
                    <a16:creationId xmlns:a16="http://schemas.microsoft.com/office/drawing/2014/main" id="{CD3E2674-AEE4-43FC-6841-E442660A1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" y="3386"/>
                <a:ext cx="64" cy="163"/>
              </a:xfrm>
              <a:custGeom>
                <a:avLst/>
                <a:gdLst>
                  <a:gd name="T0" fmla="*/ 101 w 127"/>
                  <a:gd name="T1" fmla="*/ 327 h 327"/>
                  <a:gd name="T2" fmla="*/ 100 w 127"/>
                  <a:gd name="T3" fmla="*/ 327 h 327"/>
                  <a:gd name="T4" fmla="*/ 98 w 127"/>
                  <a:gd name="T5" fmla="*/ 323 h 327"/>
                  <a:gd name="T6" fmla="*/ 96 w 127"/>
                  <a:gd name="T7" fmla="*/ 321 h 327"/>
                  <a:gd name="T8" fmla="*/ 95 w 127"/>
                  <a:gd name="T9" fmla="*/ 320 h 327"/>
                  <a:gd name="T10" fmla="*/ 110 w 127"/>
                  <a:gd name="T11" fmla="*/ 268 h 327"/>
                  <a:gd name="T12" fmla="*/ 113 w 127"/>
                  <a:gd name="T13" fmla="*/ 220 h 327"/>
                  <a:gd name="T14" fmla="*/ 104 w 127"/>
                  <a:gd name="T15" fmla="*/ 174 h 327"/>
                  <a:gd name="T16" fmla="*/ 89 w 127"/>
                  <a:gd name="T17" fmla="*/ 130 h 327"/>
                  <a:gd name="T18" fmla="*/ 68 w 127"/>
                  <a:gd name="T19" fmla="*/ 91 h 327"/>
                  <a:gd name="T20" fmla="*/ 45 w 127"/>
                  <a:gd name="T21" fmla="*/ 56 h 327"/>
                  <a:gd name="T22" fmla="*/ 21 w 127"/>
                  <a:gd name="T23" fmla="*/ 25 h 327"/>
                  <a:gd name="T24" fmla="*/ 0 w 127"/>
                  <a:gd name="T25" fmla="*/ 0 h 327"/>
                  <a:gd name="T26" fmla="*/ 26 w 127"/>
                  <a:gd name="T27" fmla="*/ 14 h 327"/>
                  <a:gd name="T28" fmla="*/ 54 w 127"/>
                  <a:gd name="T29" fmla="*/ 43 h 327"/>
                  <a:gd name="T30" fmla="*/ 81 w 127"/>
                  <a:gd name="T31" fmla="*/ 84 h 327"/>
                  <a:gd name="T32" fmla="*/ 104 w 127"/>
                  <a:gd name="T33" fmla="*/ 133 h 327"/>
                  <a:gd name="T34" fmla="*/ 121 w 127"/>
                  <a:gd name="T35" fmla="*/ 185 h 327"/>
                  <a:gd name="T36" fmla="*/ 127 w 127"/>
                  <a:gd name="T37" fmla="*/ 237 h 327"/>
                  <a:gd name="T38" fmla="*/ 122 w 127"/>
                  <a:gd name="T39" fmla="*/ 286 h 327"/>
                  <a:gd name="T40" fmla="*/ 101 w 127"/>
                  <a:gd name="T41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7">
                    <a:moveTo>
                      <a:pt x="101" y="327"/>
                    </a:moveTo>
                    <a:lnTo>
                      <a:pt x="100" y="327"/>
                    </a:lnTo>
                    <a:lnTo>
                      <a:pt x="98" y="323"/>
                    </a:lnTo>
                    <a:lnTo>
                      <a:pt x="96" y="321"/>
                    </a:lnTo>
                    <a:lnTo>
                      <a:pt x="95" y="320"/>
                    </a:lnTo>
                    <a:lnTo>
                      <a:pt x="110" y="268"/>
                    </a:lnTo>
                    <a:lnTo>
                      <a:pt x="113" y="220"/>
                    </a:lnTo>
                    <a:lnTo>
                      <a:pt x="104" y="174"/>
                    </a:lnTo>
                    <a:lnTo>
                      <a:pt x="89" y="130"/>
                    </a:lnTo>
                    <a:lnTo>
                      <a:pt x="68" y="91"/>
                    </a:lnTo>
                    <a:lnTo>
                      <a:pt x="45" y="56"/>
                    </a:lnTo>
                    <a:lnTo>
                      <a:pt x="21" y="25"/>
                    </a:lnTo>
                    <a:lnTo>
                      <a:pt x="0" y="0"/>
                    </a:lnTo>
                    <a:lnTo>
                      <a:pt x="26" y="14"/>
                    </a:lnTo>
                    <a:lnTo>
                      <a:pt x="54" y="43"/>
                    </a:lnTo>
                    <a:lnTo>
                      <a:pt x="81" y="84"/>
                    </a:lnTo>
                    <a:lnTo>
                      <a:pt x="104" y="133"/>
                    </a:lnTo>
                    <a:lnTo>
                      <a:pt x="121" y="185"/>
                    </a:lnTo>
                    <a:lnTo>
                      <a:pt x="127" y="237"/>
                    </a:lnTo>
                    <a:lnTo>
                      <a:pt x="122" y="286"/>
                    </a:lnTo>
                    <a:lnTo>
                      <a:pt x="101" y="3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2" name="Freeform 360">
                <a:extLst>
                  <a:ext uri="{FF2B5EF4-FFF2-40B4-BE49-F238E27FC236}">
                    <a16:creationId xmlns:a16="http://schemas.microsoft.com/office/drawing/2014/main" id="{2DA1A6CC-A7FD-545F-C09F-A4CD74A7F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3410"/>
                <a:ext cx="57" cy="12"/>
              </a:xfrm>
              <a:custGeom>
                <a:avLst/>
                <a:gdLst>
                  <a:gd name="T0" fmla="*/ 0 w 115"/>
                  <a:gd name="T1" fmla="*/ 2 h 25"/>
                  <a:gd name="T2" fmla="*/ 4 w 115"/>
                  <a:gd name="T3" fmla="*/ 0 h 25"/>
                  <a:gd name="T4" fmla="*/ 15 w 115"/>
                  <a:gd name="T5" fmla="*/ 0 h 25"/>
                  <a:gd name="T6" fmla="*/ 29 w 115"/>
                  <a:gd name="T7" fmla="*/ 0 h 25"/>
                  <a:gd name="T8" fmla="*/ 48 w 115"/>
                  <a:gd name="T9" fmla="*/ 1 h 25"/>
                  <a:gd name="T10" fmla="*/ 66 w 115"/>
                  <a:gd name="T11" fmla="*/ 4 h 25"/>
                  <a:gd name="T12" fmla="*/ 85 w 115"/>
                  <a:gd name="T13" fmla="*/ 9 h 25"/>
                  <a:gd name="T14" fmla="*/ 102 w 115"/>
                  <a:gd name="T15" fmla="*/ 16 h 25"/>
                  <a:gd name="T16" fmla="*/ 115 w 115"/>
                  <a:gd name="T17" fmla="*/ 25 h 25"/>
                  <a:gd name="T18" fmla="*/ 102 w 115"/>
                  <a:gd name="T19" fmla="*/ 22 h 25"/>
                  <a:gd name="T20" fmla="*/ 86 w 115"/>
                  <a:gd name="T21" fmla="*/ 19 h 25"/>
                  <a:gd name="T22" fmla="*/ 66 w 115"/>
                  <a:gd name="T23" fmla="*/ 16 h 25"/>
                  <a:gd name="T24" fmla="*/ 48 w 115"/>
                  <a:gd name="T25" fmla="*/ 14 h 25"/>
                  <a:gd name="T26" fmla="*/ 29 w 115"/>
                  <a:gd name="T27" fmla="*/ 11 h 25"/>
                  <a:gd name="T28" fmla="*/ 15 w 115"/>
                  <a:gd name="T29" fmla="*/ 7 h 25"/>
                  <a:gd name="T30" fmla="*/ 4 w 115"/>
                  <a:gd name="T31" fmla="*/ 5 h 25"/>
                  <a:gd name="T32" fmla="*/ 0 w 11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25">
                    <a:moveTo>
                      <a:pt x="0" y="2"/>
                    </a:moveTo>
                    <a:lnTo>
                      <a:pt x="4" y="0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8" y="1"/>
                    </a:lnTo>
                    <a:lnTo>
                      <a:pt x="66" y="4"/>
                    </a:lnTo>
                    <a:lnTo>
                      <a:pt x="85" y="9"/>
                    </a:lnTo>
                    <a:lnTo>
                      <a:pt x="102" y="16"/>
                    </a:lnTo>
                    <a:lnTo>
                      <a:pt x="115" y="25"/>
                    </a:lnTo>
                    <a:lnTo>
                      <a:pt x="102" y="22"/>
                    </a:lnTo>
                    <a:lnTo>
                      <a:pt x="86" y="19"/>
                    </a:lnTo>
                    <a:lnTo>
                      <a:pt x="66" y="16"/>
                    </a:lnTo>
                    <a:lnTo>
                      <a:pt x="48" y="14"/>
                    </a:lnTo>
                    <a:lnTo>
                      <a:pt x="29" y="11"/>
                    </a:lnTo>
                    <a:lnTo>
                      <a:pt x="15" y="7"/>
                    </a:lnTo>
                    <a:lnTo>
                      <a:pt x="4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3" name="Freeform 361">
                <a:extLst>
                  <a:ext uri="{FF2B5EF4-FFF2-40B4-BE49-F238E27FC236}">
                    <a16:creationId xmlns:a16="http://schemas.microsoft.com/office/drawing/2014/main" id="{465BD0C1-CEA0-2FC9-BEA8-39CC2565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" y="3420"/>
                <a:ext cx="68" cy="17"/>
              </a:xfrm>
              <a:custGeom>
                <a:avLst/>
                <a:gdLst>
                  <a:gd name="T0" fmla="*/ 0 w 137"/>
                  <a:gd name="T1" fmla="*/ 4 h 34"/>
                  <a:gd name="T2" fmla="*/ 6 w 137"/>
                  <a:gd name="T3" fmla="*/ 1 h 34"/>
                  <a:gd name="T4" fmla="*/ 17 w 137"/>
                  <a:gd name="T5" fmla="*/ 0 h 34"/>
                  <a:gd name="T6" fmla="*/ 36 w 137"/>
                  <a:gd name="T7" fmla="*/ 1 h 34"/>
                  <a:gd name="T8" fmla="*/ 58 w 137"/>
                  <a:gd name="T9" fmla="*/ 5 h 34"/>
                  <a:gd name="T10" fmla="*/ 81 w 137"/>
                  <a:gd name="T11" fmla="*/ 10 h 34"/>
                  <a:gd name="T12" fmla="*/ 103 w 137"/>
                  <a:gd name="T13" fmla="*/ 17 h 34"/>
                  <a:gd name="T14" fmla="*/ 123 w 137"/>
                  <a:gd name="T15" fmla="*/ 25 h 34"/>
                  <a:gd name="T16" fmla="*/ 137 w 137"/>
                  <a:gd name="T17" fmla="*/ 34 h 34"/>
                  <a:gd name="T18" fmla="*/ 127 w 137"/>
                  <a:gd name="T19" fmla="*/ 31 h 34"/>
                  <a:gd name="T20" fmla="*/ 108 w 137"/>
                  <a:gd name="T21" fmla="*/ 27 h 34"/>
                  <a:gd name="T22" fmla="*/ 86 w 137"/>
                  <a:gd name="T23" fmla="*/ 25 h 34"/>
                  <a:gd name="T24" fmla="*/ 62 w 137"/>
                  <a:gd name="T25" fmla="*/ 20 h 34"/>
                  <a:gd name="T26" fmla="*/ 39 w 137"/>
                  <a:gd name="T27" fmla="*/ 16 h 34"/>
                  <a:gd name="T28" fmla="*/ 19 w 137"/>
                  <a:gd name="T29" fmla="*/ 12 h 34"/>
                  <a:gd name="T30" fmla="*/ 6 w 137"/>
                  <a:gd name="T31" fmla="*/ 7 h 34"/>
                  <a:gd name="T32" fmla="*/ 0 w 137"/>
                  <a:gd name="T3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34">
                    <a:moveTo>
                      <a:pt x="0" y="4"/>
                    </a:moveTo>
                    <a:lnTo>
                      <a:pt x="6" y="1"/>
                    </a:lnTo>
                    <a:lnTo>
                      <a:pt x="17" y="0"/>
                    </a:lnTo>
                    <a:lnTo>
                      <a:pt x="36" y="1"/>
                    </a:lnTo>
                    <a:lnTo>
                      <a:pt x="58" y="5"/>
                    </a:lnTo>
                    <a:lnTo>
                      <a:pt x="81" y="10"/>
                    </a:lnTo>
                    <a:lnTo>
                      <a:pt x="103" y="17"/>
                    </a:lnTo>
                    <a:lnTo>
                      <a:pt x="123" y="25"/>
                    </a:lnTo>
                    <a:lnTo>
                      <a:pt x="137" y="34"/>
                    </a:lnTo>
                    <a:lnTo>
                      <a:pt x="127" y="31"/>
                    </a:lnTo>
                    <a:lnTo>
                      <a:pt x="108" y="27"/>
                    </a:lnTo>
                    <a:lnTo>
                      <a:pt x="86" y="25"/>
                    </a:lnTo>
                    <a:lnTo>
                      <a:pt x="62" y="20"/>
                    </a:lnTo>
                    <a:lnTo>
                      <a:pt x="39" y="16"/>
                    </a:lnTo>
                    <a:lnTo>
                      <a:pt x="19" y="12"/>
                    </a:lnTo>
                    <a:lnTo>
                      <a:pt x="6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4" name="Freeform 362">
                <a:extLst>
                  <a:ext uri="{FF2B5EF4-FFF2-40B4-BE49-F238E27FC236}">
                    <a16:creationId xmlns:a16="http://schemas.microsoft.com/office/drawing/2014/main" id="{53305418-4DD9-47B2-C46F-553438303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447"/>
                <a:ext cx="71" cy="13"/>
              </a:xfrm>
              <a:custGeom>
                <a:avLst/>
                <a:gdLst>
                  <a:gd name="T0" fmla="*/ 0 w 143"/>
                  <a:gd name="T1" fmla="*/ 5 h 26"/>
                  <a:gd name="T2" fmla="*/ 6 w 143"/>
                  <a:gd name="T3" fmla="*/ 1 h 26"/>
                  <a:gd name="T4" fmla="*/ 20 w 143"/>
                  <a:gd name="T5" fmla="*/ 0 h 26"/>
                  <a:gd name="T6" fmla="*/ 40 w 143"/>
                  <a:gd name="T7" fmla="*/ 0 h 26"/>
                  <a:gd name="T8" fmla="*/ 64 w 143"/>
                  <a:gd name="T9" fmla="*/ 2 h 26"/>
                  <a:gd name="T10" fmla="*/ 87 w 143"/>
                  <a:gd name="T11" fmla="*/ 6 h 26"/>
                  <a:gd name="T12" fmla="*/ 111 w 143"/>
                  <a:gd name="T13" fmla="*/ 11 h 26"/>
                  <a:gd name="T14" fmla="*/ 130 w 143"/>
                  <a:gd name="T15" fmla="*/ 17 h 26"/>
                  <a:gd name="T16" fmla="*/ 143 w 143"/>
                  <a:gd name="T17" fmla="*/ 26 h 26"/>
                  <a:gd name="T18" fmla="*/ 132 w 143"/>
                  <a:gd name="T19" fmla="*/ 25 h 26"/>
                  <a:gd name="T20" fmla="*/ 114 w 143"/>
                  <a:gd name="T21" fmla="*/ 23 h 26"/>
                  <a:gd name="T22" fmla="*/ 90 w 143"/>
                  <a:gd name="T23" fmla="*/ 21 h 26"/>
                  <a:gd name="T24" fmla="*/ 65 w 143"/>
                  <a:gd name="T25" fmla="*/ 19 h 26"/>
                  <a:gd name="T26" fmla="*/ 41 w 143"/>
                  <a:gd name="T27" fmla="*/ 15 h 26"/>
                  <a:gd name="T28" fmla="*/ 20 w 143"/>
                  <a:gd name="T29" fmla="*/ 11 h 26"/>
                  <a:gd name="T30" fmla="*/ 6 w 143"/>
                  <a:gd name="T31" fmla="*/ 9 h 26"/>
                  <a:gd name="T32" fmla="*/ 0 w 143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" h="26">
                    <a:moveTo>
                      <a:pt x="0" y="5"/>
                    </a:moveTo>
                    <a:lnTo>
                      <a:pt x="6" y="1"/>
                    </a:lnTo>
                    <a:lnTo>
                      <a:pt x="20" y="0"/>
                    </a:lnTo>
                    <a:lnTo>
                      <a:pt x="40" y="0"/>
                    </a:lnTo>
                    <a:lnTo>
                      <a:pt x="64" y="2"/>
                    </a:lnTo>
                    <a:lnTo>
                      <a:pt x="87" y="6"/>
                    </a:lnTo>
                    <a:lnTo>
                      <a:pt x="111" y="11"/>
                    </a:lnTo>
                    <a:lnTo>
                      <a:pt x="130" y="17"/>
                    </a:lnTo>
                    <a:lnTo>
                      <a:pt x="143" y="26"/>
                    </a:lnTo>
                    <a:lnTo>
                      <a:pt x="132" y="25"/>
                    </a:lnTo>
                    <a:lnTo>
                      <a:pt x="114" y="23"/>
                    </a:lnTo>
                    <a:lnTo>
                      <a:pt x="90" y="21"/>
                    </a:lnTo>
                    <a:lnTo>
                      <a:pt x="65" y="19"/>
                    </a:lnTo>
                    <a:lnTo>
                      <a:pt x="41" y="15"/>
                    </a:lnTo>
                    <a:lnTo>
                      <a:pt x="20" y="11"/>
                    </a:lnTo>
                    <a:lnTo>
                      <a:pt x="6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5" name="Freeform 363">
                <a:extLst>
                  <a:ext uri="{FF2B5EF4-FFF2-40B4-BE49-F238E27FC236}">
                    <a16:creationId xmlns:a16="http://schemas.microsoft.com/office/drawing/2014/main" id="{85072F21-209D-BB76-AF53-AD0E5FDA1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3" y="3465"/>
                <a:ext cx="64" cy="10"/>
              </a:xfrm>
              <a:custGeom>
                <a:avLst/>
                <a:gdLst>
                  <a:gd name="T0" fmla="*/ 0 w 128"/>
                  <a:gd name="T1" fmla="*/ 3 h 21"/>
                  <a:gd name="T2" fmla="*/ 4 w 128"/>
                  <a:gd name="T3" fmla="*/ 1 h 21"/>
                  <a:gd name="T4" fmla="*/ 17 w 128"/>
                  <a:gd name="T5" fmla="*/ 0 h 21"/>
                  <a:gd name="T6" fmla="*/ 35 w 128"/>
                  <a:gd name="T7" fmla="*/ 0 h 21"/>
                  <a:gd name="T8" fmla="*/ 58 w 128"/>
                  <a:gd name="T9" fmla="*/ 2 h 21"/>
                  <a:gd name="T10" fmla="*/ 80 w 128"/>
                  <a:gd name="T11" fmla="*/ 5 h 21"/>
                  <a:gd name="T12" fmla="*/ 101 w 128"/>
                  <a:gd name="T13" fmla="*/ 8 h 21"/>
                  <a:gd name="T14" fmla="*/ 117 w 128"/>
                  <a:gd name="T15" fmla="*/ 15 h 21"/>
                  <a:gd name="T16" fmla="*/ 128 w 128"/>
                  <a:gd name="T17" fmla="*/ 21 h 21"/>
                  <a:gd name="T18" fmla="*/ 116 w 128"/>
                  <a:gd name="T19" fmla="*/ 20 h 21"/>
                  <a:gd name="T20" fmla="*/ 99 w 128"/>
                  <a:gd name="T21" fmla="*/ 18 h 21"/>
                  <a:gd name="T22" fmla="*/ 78 w 128"/>
                  <a:gd name="T23" fmla="*/ 17 h 21"/>
                  <a:gd name="T24" fmla="*/ 55 w 128"/>
                  <a:gd name="T25" fmla="*/ 16 h 21"/>
                  <a:gd name="T26" fmla="*/ 34 w 128"/>
                  <a:gd name="T27" fmla="*/ 13 h 21"/>
                  <a:gd name="T28" fmla="*/ 16 w 128"/>
                  <a:gd name="T29" fmla="*/ 11 h 21"/>
                  <a:gd name="T30" fmla="*/ 4 w 128"/>
                  <a:gd name="T31" fmla="*/ 8 h 21"/>
                  <a:gd name="T32" fmla="*/ 0 w 128"/>
                  <a:gd name="T33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8" h="21">
                    <a:moveTo>
                      <a:pt x="0" y="3"/>
                    </a:moveTo>
                    <a:lnTo>
                      <a:pt x="4" y="1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8" y="2"/>
                    </a:lnTo>
                    <a:lnTo>
                      <a:pt x="80" y="5"/>
                    </a:lnTo>
                    <a:lnTo>
                      <a:pt x="101" y="8"/>
                    </a:lnTo>
                    <a:lnTo>
                      <a:pt x="117" y="15"/>
                    </a:lnTo>
                    <a:lnTo>
                      <a:pt x="128" y="21"/>
                    </a:lnTo>
                    <a:lnTo>
                      <a:pt x="116" y="20"/>
                    </a:lnTo>
                    <a:lnTo>
                      <a:pt x="99" y="18"/>
                    </a:lnTo>
                    <a:lnTo>
                      <a:pt x="78" y="17"/>
                    </a:lnTo>
                    <a:lnTo>
                      <a:pt x="55" y="16"/>
                    </a:lnTo>
                    <a:lnTo>
                      <a:pt x="34" y="13"/>
                    </a:lnTo>
                    <a:lnTo>
                      <a:pt x="16" y="11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6" name="Freeform 364">
                <a:extLst>
                  <a:ext uri="{FF2B5EF4-FFF2-40B4-BE49-F238E27FC236}">
                    <a16:creationId xmlns:a16="http://schemas.microsoft.com/office/drawing/2014/main" id="{8D71E265-3F99-18E5-BE44-8E5EF6380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494"/>
                <a:ext cx="54" cy="8"/>
              </a:xfrm>
              <a:custGeom>
                <a:avLst/>
                <a:gdLst>
                  <a:gd name="T0" fmla="*/ 0 w 108"/>
                  <a:gd name="T1" fmla="*/ 10 h 16"/>
                  <a:gd name="T2" fmla="*/ 3 w 108"/>
                  <a:gd name="T3" fmla="*/ 6 h 16"/>
                  <a:gd name="T4" fmla="*/ 13 w 108"/>
                  <a:gd name="T5" fmla="*/ 4 h 16"/>
                  <a:gd name="T6" fmla="*/ 27 w 108"/>
                  <a:gd name="T7" fmla="*/ 1 h 16"/>
                  <a:gd name="T8" fmla="*/ 43 w 108"/>
                  <a:gd name="T9" fmla="*/ 0 h 16"/>
                  <a:gd name="T10" fmla="*/ 61 w 108"/>
                  <a:gd name="T11" fmla="*/ 1 h 16"/>
                  <a:gd name="T12" fmla="*/ 79 w 108"/>
                  <a:gd name="T13" fmla="*/ 4 h 16"/>
                  <a:gd name="T14" fmla="*/ 94 w 108"/>
                  <a:gd name="T15" fmla="*/ 9 h 16"/>
                  <a:gd name="T16" fmla="*/ 108 w 108"/>
                  <a:gd name="T17" fmla="*/ 16 h 16"/>
                  <a:gd name="T18" fmla="*/ 97 w 108"/>
                  <a:gd name="T19" fmla="*/ 15 h 16"/>
                  <a:gd name="T20" fmla="*/ 81 w 108"/>
                  <a:gd name="T21" fmla="*/ 15 h 16"/>
                  <a:gd name="T22" fmla="*/ 63 w 108"/>
                  <a:gd name="T23" fmla="*/ 15 h 16"/>
                  <a:gd name="T24" fmla="*/ 44 w 108"/>
                  <a:gd name="T25" fmla="*/ 15 h 16"/>
                  <a:gd name="T26" fmla="*/ 27 w 108"/>
                  <a:gd name="T27" fmla="*/ 15 h 16"/>
                  <a:gd name="T28" fmla="*/ 13 w 108"/>
                  <a:gd name="T29" fmla="*/ 15 h 16"/>
                  <a:gd name="T30" fmla="*/ 3 w 108"/>
                  <a:gd name="T31" fmla="*/ 13 h 16"/>
                  <a:gd name="T32" fmla="*/ 0 w 108"/>
                  <a:gd name="T3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16">
                    <a:moveTo>
                      <a:pt x="0" y="10"/>
                    </a:moveTo>
                    <a:lnTo>
                      <a:pt x="3" y="6"/>
                    </a:lnTo>
                    <a:lnTo>
                      <a:pt x="13" y="4"/>
                    </a:lnTo>
                    <a:lnTo>
                      <a:pt x="27" y="1"/>
                    </a:lnTo>
                    <a:lnTo>
                      <a:pt x="43" y="0"/>
                    </a:lnTo>
                    <a:lnTo>
                      <a:pt x="61" y="1"/>
                    </a:lnTo>
                    <a:lnTo>
                      <a:pt x="79" y="4"/>
                    </a:lnTo>
                    <a:lnTo>
                      <a:pt x="94" y="9"/>
                    </a:lnTo>
                    <a:lnTo>
                      <a:pt x="108" y="16"/>
                    </a:lnTo>
                    <a:lnTo>
                      <a:pt x="97" y="15"/>
                    </a:lnTo>
                    <a:lnTo>
                      <a:pt x="81" y="15"/>
                    </a:lnTo>
                    <a:lnTo>
                      <a:pt x="63" y="15"/>
                    </a:lnTo>
                    <a:lnTo>
                      <a:pt x="44" y="15"/>
                    </a:lnTo>
                    <a:lnTo>
                      <a:pt x="27" y="15"/>
                    </a:lnTo>
                    <a:lnTo>
                      <a:pt x="13" y="15"/>
                    </a:lnTo>
                    <a:lnTo>
                      <a:pt x="3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7" name="Freeform 365">
                <a:extLst>
                  <a:ext uri="{FF2B5EF4-FFF2-40B4-BE49-F238E27FC236}">
                    <a16:creationId xmlns:a16="http://schemas.microsoft.com/office/drawing/2014/main" id="{9016429D-E54F-14E6-5254-9F0680ADF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3535"/>
                <a:ext cx="26" cy="10"/>
              </a:xfrm>
              <a:custGeom>
                <a:avLst/>
                <a:gdLst>
                  <a:gd name="T0" fmla="*/ 0 w 53"/>
                  <a:gd name="T1" fmla="*/ 18 h 20"/>
                  <a:gd name="T2" fmla="*/ 2 w 53"/>
                  <a:gd name="T3" fmla="*/ 14 h 20"/>
                  <a:gd name="T4" fmla="*/ 7 w 53"/>
                  <a:gd name="T5" fmla="*/ 10 h 20"/>
                  <a:gd name="T6" fmla="*/ 14 w 53"/>
                  <a:gd name="T7" fmla="*/ 7 h 20"/>
                  <a:gd name="T8" fmla="*/ 23 w 53"/>
                  <a:gd name="T9" fmla="*/ 4 h 20"/>
                  <a:gd name="T10" fmla="*/ 32 w 53"/>
                  <a:gd name="T11" fmla="*/ 2 h 20"/>
                  <a:gd name="T12" fmla="*/ 41 w 53"/>
                  <a:gd name="T13" fmla="*/ 0 h 20"/>
                  <a:gd name="T14" fmla="*/ 48 w 53"/>
                  <a:gd name="T15" fmla="*/ 3 h 20"/>
                  <a:gd name="T16" fmla="*/ 53 w 53"/>
                  <a:gd name="T17" fmla="*/ 7 h 20"/>
                  <a:gd name="T18" fmla="*/ 45 w 53"/>
                  <a:gd name="T19" fmla="*/ 5 h 20"/>
                  <a:gd name="T20" fmla="*/ 37 w 53"/>
                  <a:gd name="T21" fmla="*/ 7 h 20"/>
                  <a:gd name="T22" fmla="*/ 28 w 53"/>
                  <a:gd name="T23" fmla="*/ 10 h 20"/>
                  <a:gd name="T24" fmla="*/ 19 w 53"/>
                  <a:gd name="T25" fmla="*/ 14 h 20"/>
                  <a:gd name="T26" fmla="*/ 12 w 53"/>
                  <a:gd name="T27" fmla="*/ 18 h 20"/>
                  <a:gd name="T28" fmla="*/ 6 w 53"/>
                  <a:gd name="T29" fmla="*/ 20 h 20"/>
                  <a:gd name="T30" fmla="*/ 2 w 53"/>
                  <a:gd name="T31" fmla="*/ 20 h 20"/>
                  <a:gd name="T32" fmla="*/ 0 w 53"/>
                  <a:gd name="T3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20">
                    <a:moveTo>
                      <a:pt x="0" y="18"/>
                    </a:moveTo>
                    <a:lnTo>
                      <a:pt x="2" y="14"/>
                    </a:lnTo>
                    <a:lnTo>
                      <a:pt x="7" y="10"/>
                    </a:lnTo>
                    <a:lnTo>
                      <a:pt x="14" y="7"/>
                    </a:lnTo>
                    <a:lnTo>
                      <a:pt x="23" y="4"/>
                    </a:lnTo>
                    <a:lnTo>
                      <a:pt x="32" y="2"/>
                    </a:lnTo>
                    <a:lnTo>
                      <a:pt x="41" y="0"/>
                    </a:lnTo>
                    <a:lnTo>
                      <a:pt x="48" y="3"/>
                    </a:lnTo>
                    <a:lnTo>
                      <a:pt x="53" y="7"/>
                    </a:lnTo>
                    <a:lnTo>
                      <a:pt x="45" y="5"/>
                    </a:lnTo>
                    <a:lnTo>
                      <a:pt x="37" y="7"/>
                    </a:lnTo>
                    <a:lnTo>
                      <a:pt x="28" y="10"/>
                    </a:lnTo>
                    <a:lnTo>
                      <a:pt x="19" y="14"/>
                    </a:lnTo>
                    <a:lnTo>
                      <a:pt x="12" y="18"/>
                    </a:lnTo>
                    <a:lnTo>
                      <a:pt x="6" y="20"/>
                    </a:lnTo>
                    <a:lnTo>
                      <a:pt x="2" y="2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8" name="Freeform 366">
                <a:extLst>
                  <a:ext uri="{FF2B5EF4-FFF2-40B4-BE49-F238E27FC236}">
                    <a16:creationId xmlns:a16="http://schemas.microsoft.com/office/drawing/2014/main" id="{6200F36E-DDBE-FB8D-F51B-D7235680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3394"/>
                <a:ext cx="48" cy="12"/>
              </a:xfrm>
              <a:custGeom>
                <a:avLst/>
                <a:gdLst>
                  <a:gd name="T0" fmla="*/ 0 w 98"/>
                  <a:gd name="T1" fmla="*/ 3 h 24"/>
                  <a:gd name="T2" fmla="*/ 4 w 98"/>
                  <a:gd name="T3" fmla="*/ 1 h 24"/>
                  <a:gd name="T4" fmla="*/ 12 w 98"/>
                  <a:gd name="T5" fmla="*/ 0 h 24"/>
                  <a:gd name="T6" fmla="*/ 24 w 98"/>
                  <a:gd name="T7" fmla="*/ 0 h 24"/>
                  <a:gd name="T8" fmla="*/ 40 w 98"/>
                  <a:gd name="T9" fmla="*/ 1 h 24"/>
                  <a:gd name="T10" fmla="*/ 56 w 98"/>
                  <a:gd name="T11" fmla="*/ 3 h 24"/>
                  <a:gd name="T12" fmla="*/ 72 w 98"/>
                  <a:gd name="T13" fmla="*/ 8 h 24"/>
                  <a:gd name="T14" fmla="*/ 86 w 98"/>
                  <a:gd name="T15" fmla="*/ 16 h 24"/>
                  <a:gd name="T16" fmla="*/ 98 w 98"/>
                  <a:gd name="T17" fmla="*/ 24 h 24"/>
                  <a:gd name="T18" fmla="*/ 86 w 98"/>
                  <a:gd name="T19" fmla="*/ 22 h 24"/>
                  <a:gd name="T20" fmla="*/ 72 w 98"/>
                  <a:gd name="T21" fmla="*/ 20 h 24"/>
                  <a:gd name="T22" fmla="*/ 56 w 98"/>
                  <a:gd name="T23" fmla="*/ 17 h 24"/>
                  <a:gd name="T24" fmla="*/ 40 w 98"/>
                  <a:gd name="T25" fmla="*/ 13 h 24"/>
                  <a:gd name="T26" fmla="*/ 24 w 98"/>
                  <a:gd name="T27" fmla="*/ 11 h 24"/>
                  <a:gd name="T28" fmla="*/ 12 w 98"/>
                  <a:gd name="T29" fmla="*/ 8 h 24"/>
                  <a:gd name="T30" fmla="*/ 3 w 98"/>
                  <a:gd name="T31" fmla="*/ 6 h 24"/>
                  <a:gd name="T32" fmla="*/ 0 w 98"/>
                  <a:gd name="T3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24">
                    <a:moveTo>
                      <a:pt x="0" y="3"/>
                    </a:moveTo>
                    <a:lnTo>
                      <a:pt x="4" y="1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0" y="1"/>
                    </a:lnTo>
                    <a:lnTo>
                      <a:pt x="56" y="3"/>
                    </a:lnTo>
                    <a:lnTo>
                      <a:pt x="72" y="8"/>
                    </a:lnTo>
                    <a:lnTo>
                      <a:pt x="86" y="16"/>
                    </a:lnTo>
                    <a:lnTo>
                      <a:pt x="98" y="24"/>
                    </a:lnTo>
                    <a:lnTo>
                      <a:pt x="86" y="22"/>
                    </a:lnTo>
                    <a:lnTo>
                      <a:pt x="72" y="20"/>
                    </a:lnTo>
                    <a:lnTo>
                      <a:pt x="56" y="17"/>
                    </a:lnTo>
                    <a:lnTo>
                      <a:pt x="40" y="13"/>
                    </a:lnTo>
                    <a:lnTo>
                      <a:pt x="24" y="11"/>
                    </a:lnTo>
                    <a:lnTo>
                      <a:pt x="12" y="8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79" name="Freeform 367">
                <a:extLst>
                  <a:ext uri="{FF2B5EF4-FFF2-40B4-BE49-F238E27FC236}">
                    <a16:creationId xmlns:a16="http://schemas.microsoft.com/office/drawing/2014/main" id="{E61E362E-79F5-491A-3CEC-AB68CBC0F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3434"/>
                <a:ext cx="69" cy="13"/>
              </a:xfrm>
              <a:custGeom>
                <a:avLst/>
                <a:gdLst>
                  <a:gd name="T0" fmla="*/ 0 w 138"/>
                  <a:gd name="T1" fmla="*/ 5 h 26"/>
                  <a:gd name="T2" fmla="*/ 5 w 138"/>
                  <a:gd name="T3" fmla="*/ 1 h 26"/>
                  <a:gd name="T4" fmla="*/ 19 w 138"/>
                  <a:gd name="T5" fmla="*/ 0 h 26"/>
                  <a:gd name="T6" fmla="*/ 38 w 138"/>
                  <a:gd name="T7" fmla="*/ 0 h 26"/>
                  <a:gd name="T8" fmla="*/ 61 w 138"/>
                  <a:gd name="T9" fmla="*/ 2 h 26"/>
                  <a:gd name="T10" fmla="*/ 84 w 138"/>
                  <a:gd name="T11" fmla="*/ 6 h 26"/>
                  <a:gd name="T12" fmla="*/ 106 w 138"/>
                  <a:gd name="T13" fmla="*/ 11 h 26"/>
                  <a:gd name="T14" fmla="*/ 125 w 138"/>
                  <a:gd name="T15" fmla="*/ 17 h 26"/>
                  <a:gd name="T16" fmla="*/ 138 w 138"/>
                  <a:gd name="T17" fmla="*/ 26 h 26"/>
                  <a:gd name="T18" fmla="*/ 127 w 138"/>
                  <a:gd name="T19" fmla="*/ 25 h 26"/>
                  <a:gd name="T20" fmla="*/ 109 w 138"/>
                  <a:gd name="T21" fmla="*/ 23 h 26"/>
                  <a:gd name="T22" fmla="*/ 87 w 138"/>
                  <a:gd name="T23" fmla="*/ 21 h 26"/>
                  <a:gd name="T24" fmla="*/ 63 w 138"/>
                  <a:gd name="T25" fmla="*/ 18 h 26"/>
                  <a:gd name="T26" fmla="*/ 39 w 138"/>
                  <a:gd name="T27" fmla="*/ 15 h 26"/>
                  <a:gd name="T28" fmla="*/ 18 w 138"/>
                  <a:gd name="T29" fmla="*/ 11 h 26"/>
                  <a:gd name="T30" fmla="*/ 5 w 138"/>
                  <a:gd name="T31" fmla="*/ 8 h 26"/>
                  <a:gd name="T32" fmla="*/ 0 w 138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26">
                    <a:moveTo>
                      <a:pt x="0" y="5"/>
                    </a:moveTo>
                    <a:lnTo>
                      <a:pt x="5" y="1"/>
                    </a:lnTo>
                    <a:lnTo>
                      <a:pt x="19" y="0"/>
                    </a:lnTo>
                    <a:lnTo>
                      <a:pt x="38" y="0"/>
                    </a:lnTo>
                    <a:lnTo>
                      <a:pt x="61" y="2"/>
                    </a:lnTo>
                    <a:lnTo>
                      <a:pt x="84" y="6"/>
                    </a:lnTo>
                    <a:lnTo>
                      <a:pt x="106" y="11"/>
                    </a:lnTo>
                    <a:lnTo>
                      <a:pt x="125" y="17"/>
                    </a:lnTo>
                    <a:lnTo>
                      <a:pt x="138" y="26"/>
                    </a:lnTo>
                    <a:lnTo>
                      <a:pt x="127" y="25"/>
                    </a:lnTo>
                    <a:lnTo>
                      <a:pt x="109" y="23"/>
                    </a:lnTo>
                    <a:lnTo>
                      <a:pt x="87" y="21"/>
                    </a:lnTo>
                    <a:lnTo>
                      <a:pt x="63" y="18"/>
                    </a:lnTo>
                    <a:lnTo>
                      <a:pt x="39" y="15"/>
                    </a:lnTo>
                    <a:lnTo>
                      <a:pt x="18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0" name="Freeform 368">
                <a:extLst>
                  <a:ext uri="{FF2B5EF4-FFF2-40B4-BE49-F238E27FC236}">
                    <a16:creationId xmlns:a16="http://schemas.microsoft.com/office/drawing/2014/main" id="{90089F1D-A2AE-3180-368A-B63F3713D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7" y="3482"/>
                <a:ext cx="63" cy="7"/>
              </a:xfrm>
              <a:custGeom>
                <a:avLst/>
                <a:gdLst>
                  <a:gd name="T0" fmla="*/ 0 w 125"/>
                  <a:gd name="T1" fmla="*/ 10 h 15"/>
                  <a:gd name="T2" fmla="*/ 5 w 125"/>
                  <a:gd name="T3" fmla="*/ 7 h 15"/>
                  <a:gd name="T4" fmla="*/ 16 w 125"/>
                  <a:gd name="T5" fmla="*/ 4 h 15"/>
                  <a:gd name="T6" fmla="*/ 33 w 125"/>
                  <a:gd name="T7" fmla="*/ 2 h 15"/>
                  <a:gd name="T8" fmla="*/ 52 w 125"/>
                  <a:gd name="T9" fmla="*/ 0 h 15"/>
                  <a:gd name="T10" fmla="*/ 74 w 125"/>
                  <a:gd name="T11" fmla="*/ 0 h 15"/>
                  <a:gd name="T12" fmla="*/ 93 w 125"/>
                  <a:gd name="T13" fmla="*/ 3 h 15"/>
                  <a:gd name="T14" fmla="*/ 112 w 125"/>
                  <a:gd name="T15" fmla="*/ 8 h 15"/>
                  <a:gd name="T16" fmla="*/ 125 w 125"/>
                  <a:gd name="T17" fmla="*/ 15 h 15"/>
                  <a:gd name="T18" fmla="*/ 113 w 125"/>
                  <a:gd name="T19" fmla="*/ 14 h 15"/>
                  <a:gd name="T20" fmla="*/ 96 w 125"/>
                  <a:gd name="T21" fmla="*/ 14 h 15"/>
                  <a:gd name="T22" fmla="*/ 75 w 125"/>
                  <a:gd name="T23" fmla="*/ 15 h 15"/>
                  <a:gd name="T24" fmla="*/ 54 w 125"/>
                  <a:gd name="T25" fmla="*/ 15 h 15"/>
                  <a:gd name="T26" fmla="*/ 34 w 125"/>
                  <a:gd name="T27" fmla="*/ 15 h 15"/>
                  <a:gd name="T28" fmla="*/ 16 w 125"/>
                  <a:gd name="T29" fmla="*/ 15 h 15"/>
                  <a:gd name="T30" fmla="*/ 4 w 125"/>
                  <a:gd name="T31" fmla="*/ 13 h 15"/>
                  <a:gd name="T32" fmla="*/ 0 w 125"/>
                  <a:gd name="T33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15">
                    <a:moveTo>
                      <a:pt x="0" y="10"/>
                    </a:moveTo>
                    <a:lnTo>
                      <a:pt x="5" y="7"/>
                    </a:lnTo>
                    <a:lnTo>
                      <a:pt x="16" y="4"/>
                    </a:lnTo>
                    <a:lnTo>
                      <a:pt x="33" y="2"/>
                    </a:lnTo>
                    <a:lnTo>
                      <a:pt x="52" y="0"/>
                    </a:lnTo>
                    <a:lnTo>
                      <a:pt x="74" y="0"/>
                    </a:lnTo>
                    <a:lnTo>
                      <a:pt x="93" y="3"/>
                    </a:lnTo>
                    <a:lnTo>
                      <a:pt x="112" y="8"/>
                    </a:lnTo>
                    <a:lnTo>
                      <a:pt x="125" y="15"/>
                    </a:lnTo>
                    <a:lnTo>
                      <a:pt x="113" y="14"/>
                    </a:lnTo>
                    <a:lnTo>
                      <a:pt x="96" y="14"/>
                    </a:lnTo>
                    <a:lnTo>
                      <a:pt x="75" y="15"/>
                    </a:lnTo>
                    <a:lnTo>
                      <a:pt x="54" y="15"/>
                    </a:lnTo>
                    <a:lnTo>
                      <a:pt x="34" y="15"/>
                    </a:lnTo>
                    <a:lnTo>
                      <a:pt x="16" y="15"/>
                    </a:lnTo>
                    <a:lnTo>
                      <a:pt x="4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1" name="Freeform 369">
                <a:extLst>
                  <a:ext uri="{FF2B5EF4-FFF2-40B4-BE49-F238E27FC236}">
                    <a16:creationId xmlns:a16="http://schemas.microsoft.com/office/drawing/2014/main" id="{69E3EB97-6966-A44E-44C8-51FA690C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9" y="3507"/>
                <a:ext cx="51" cy="7"/>
              </a:xfrm>
              <a:custGeom>
                <a:avLst/>
                <a:gdLst>
                  <a:gd name="T0" fmla="*/ 0 w 102"/>
                  <a:gd name="T1" fmla="*/ 5 h 15"/>
                  <a:gd name="T2" fmla="*/ 4 w 102"/>
                  <a:gd name="T3" fmla="*/ 3 h 15"/>
                  <a:gd name="T4" fmla="*/ 15 w 102"/>
                  <a:gd name="T5" fmla="*/ 0 h 15"/>
                  <a:gd name="T6" fmla="*/ 31 w 102"/>
                  <a:gd name="T7" fmla="*/ 0 h 15"/>
                  <a:gd name="T8" fmla="*/ 49 w 102"/>
                  <a:gd name="T9" fmla="*/ 2 h 15"/>
                  <a:gd name="T10" fmla="*/ 66 w 102"/>
                  <a:gd name="T11" fmla="*/ 4 h 15"/>
                  <a:gd name="T12" fmla="*/ 83 w 102"/>
                  <a:gd name="T13" fmla="*/ 7 h 15"/>
                  <a:gd name="T14" fmla="*/ 95 w 102"/>
                  <a:gd name="T15" fmla="*/ 10 h 15"/>
                  <a:gd name="T16" fmla="*/ 102 w 102"/>
                  <a:gd name="T17" fmla="*/ 15 h 15"/>
                  <a:gd name="T18" fmla="*/ 93 w 102"/>
                  <a:gd name="T19" fmla="*/ 14 h 15"/>
                  <a:gd name="T20" fmla="*/ 79 w 102"/>
                  <a:gd name="T21" fmla="*/ 14 h 15"/>
                  <a:gd name="T22" fmla="*/ 64 w 102"/>
                  <a:gd name="T23" fmla="*/ 13 h 15"/>
                  <a:gd name="T24" fmla="*/ 47 w 102"/>
                  <a:gd name="T25" fmla="*/ 12 h 15"/>
                  <a:gd name="T26" fmla="*/ 31 w 102"/>
                  <a:gd name="T27" fmla="*/ 12 h 15"/>
                  <a:gd name="T28" fmla="*/ 16 w 102"/>
                  <a:gd name="T29" fmla="*/ 9 h 15"/>
                  <a:gd name="T30" fmla="*/ 6 w 102"/>
                  <a:gd name="T31" fmla="*/ 8 h 15"/>
                  <a:gd name="T32" fmla="*/ 0 w 102"/>
                  <a:gd name="T3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15">
                    <a:moveTo>
                      <a:pt x="0" y="5"/>
                    </a:moveTo>
                    <a:lnTo>
                      <a:pt x="4" y="3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9" y="2"/>
                    </a:lnTo>
                    <a:lnTo>
                      <a:pt x="66" y="4"/>
                    </a:lnTo>
                    <a:lnTo>
                      <a:pt x="83" y="7"/>
                    </a:lnTo>
                    <a:lnTo>
                      <a:pt x="95" y="10"/>
                    </a:lnTo>
                    <a:lnTo>
                      <a:pt x="102" y="15"/>
                    </a:lnTo>
                    <a:lnTo>
                      <a:pt x="93" y="14"/>
                    </a:lnTo>
                    <a:lnTo>
                      <a:pt x="79" y="14"/>
                    </a:lnTo>
                    <a:lnTo>
                      <a:pt x="64" y="13"/>
                    </a:lnTo>
                    <a:lnTo>
                      <a:pt x="47" y="12"/>
                    </a:lnTo>
                    <a:lnTo>
                      <a:pt x="31" y="12"/>
                    </a:lnTo>
                    <a:lnTo>
                      <a:pt x="16" y="9"/>
                    </a:lnTo>
                    <a:lnTo>
                      <a:pt x="6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2" name="Freeform 370">
                <a:extLst>
                  <a:ext uri="{FF2B5EF4-FFF2-40B4-BE49-F238E27FC236}">
                    <a16:creationId xmlns:a16="http://schemas.microsoft.com/office/drawing/2014/main" id="{A37A7E5F-E308-4511-F927-4B396673A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6" y="3522"/>
                <a:ext cx="32" cy="8"/>
              </a:xfrm>
              <a:custGeom>
                <a:avLst/>
                <a:gdLst>
                  <a:gd name="T0" fmla="*/ 0 w 63"/>
                  <a:gd name="T1" fmla="*/ 13 h 16"/>
                  <a:gd name="T2" fmla="*/ 2 w 63"/>
                  <a:gd name="T3" fmla="*/ 10 h 16"/>
                  <a:gd name="T4" fmla="*/ 9 w 63"/>
                  <a:gd name="T5" fmla="*/ 6 h 16"/>
                  <a:gd name="T6" fmla="*/ 17 w 63"/>
                  <a:gd name="T7" fmla="*/ 4 h 16"/>
                  <a:gd name="T8" fmla="*/ 27 w 63"/>
                  <a:gd name="T9" fmla="*/ 1 h 16"/>
                  <a:gd name="T10" fmla="*/ 39 w 63"/>
                  <a:gd name="T11" fmla="*/ 0 h 16"/>
                  <a:gd name="T12" fmla="*/ 50 w 63"/>
                  <a:gd name="T13" fmla="*/ 1 h 16"/>
                  <a:gd name="T14" fmla="*/ 58 w 63"/>
                  <a:gd name="T15" fmla="*/ 3 h 16"/>
                  <a:gd name="T16" fmla="*/ 63 w 63"/>
                  <a:gd name="T17" fmla="*/ 8 h 16"/>
                  <a:gd name="T18" fmla="*/ 55 w 63"/>
                  <a:gd name="T19" fmla="*/ 6 h 16"/>
                  <a:gd name="T20" fmla="*/ 44 w 63"/>
                  <a:gd name="T21" fmla="*/ 6 h 16"/>
                  <a:gd name="T22" fmla="*/ 34 w 63"/>
                  <a:gd name="T23" fmla="*/ 9 h 16"/>
                  <a:gd name="T24" fmla="*/ 23 w 63"/>
                  <a:gd name="T25" fmla="*/ 11 h 16"/>
                  <a:gd name="T26" fmla="*/ 14 w 63"/>
                  <a:gd name="T27" fmla="*/ 15 h 16"/>
                  <a:gd name="T28" fmla="*/ 6 w 63"/>
                  <a:gd name="T29" fmla="*/ 16 h 16"/>
                  <a:gd name="T30" fmla="*/ 1 w 63"/>
                  <a:gd name="T31" fmla="*/ 16 h 16"/>
                  <a:gd name="T32" fmla="*/ 0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0" y="13"/>
                    </a:moveTo>
                    <a:lnTo>
                      <a:pt x="2" y="10"/>
                    </a:lnTo>
                    <a:lnTo>
                      <a:pt x="9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3" y="8"/>
                    </a:lnTo>
                    <a:lnTo>
                      <a:pt x="55" y="6"/>
                    </a:lnTo>
                    <a:lnTo>
                      <a:pt x="44" y="6"/>
                    </a:lnTo>
                    <a:lnTo>
                      <a:pt x="34" y="9"/>
                    </a:lnTo>
                    <a:lnTo>
                      <a:pt x="23" y="11"/>
                    </a:lnTo>
                    <a:lnTo>
                      <a:pt x="14" y="15"/>
                    </a:lnTo>
                    <a:lnTo>
                      <a:pt x="6" y="16"/>
                    </a:lnTo>
                    <a:lnTo>
                      <a:pt x="1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3" name="Freeform 371">
                <a:extLst>
                  <a:ext uri="{FF2B5EF4-FFF2-40B4-BE49-F238E27FC236}">
                    <a16:creationId xmlns:a16="http://schemas.microsoft.com/office/drawing/2014/main" id="{E1CE6F5D-4324-8386-F173-231BCF077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" y="3381"/>
                <a:ext cx="31" cy="12"/>
              </a:xfrm>
              <a:custGeom>
                <a:avLst/>
                <a:gdLst>
                  <a:gd name="T0" fmla="*/ 62 w 62"/>
                  <a:gd name="T1" fmla="*/ 25 h 25"/>
                  <a:gd name="T2" fmla="*/ 57 w 62"/>
                  <a:gd name="T3" fmla="*/ 24 h 25"/>
                  <a:gd name="T4" fmla="*/ 48 w 62"/>
                  <a:gd name="T5" fmla="*/ 23 h 25"/>
                  <a:gd name="T6" fmla="*/ 37 w 62"/>
                  <a:gd name="T7" fmla="*/ 22 h 25"/>
                  <a:gd name="T8" fmla="*/ 25 w 62"/>
                  <a:gd name="T9" fmla="*/ 19 h 25"/>
                  <a:gd name="T10" fmla="*/ 15 w 62"/>
                  <a:gd name="T11" fmla="*/ 17 h 25"/>
                  <a:gd name="T12" fmla="*/ 5 w 62"/>
                  <a:gd name="T13" fmla="*/ 13 h 25"/>
                  <a:gd name="T14" fmla="*/ 0 w 62"/>
                  <a:gd name="T15" fmla="*/ 9 h 25"/>
                  <a:gd name="T16" fmla="*/ 0 w 62"/>
                  <a:gd name="T17" fmla="*/ 4 h 25"/>
                  <a:gd name="T18" fmla="*/ 4 w 62"/>
                  <a:gd name="T19" fmla="*/ 0 h 25"/>
                  <a:gd name="T20" fmla="*/ 11 w 62"/>
                  <a:gd name="T21" fmla="*/ 0 h 25"/>
                  <a:gd name="T22" fmla="*/ 19 w 62"/>
                  <a:gd name="T23" fmla="*/ 3 h 25"/>
                  <a:gd name="T24" fmla="*/ 29 w 62"/>
                  <a:gd name="T25" fmla="*/ 8 h 25"/>
                  <a:gd name="T26" fmla="*/ 38 w 62"/>
                  <a:gd name="T27" fmla="*/ 13 h 25"/>
                  <a:gd name="T28" fmla="*/ 48 w 62"/>
                  <a:gd name="T29" fmla="*/ 18 h 25"/>
                  <a:gd name="T30" fmla="*/ 57 w 62"/>
                  <a:gd name="T31" fmla="*/ 23 h 25"/>
                  <a:gd name="T32" fmla="*/ 62 w 6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25">
                    <a:moveTo>
                      <a:pt x="62" y="25"/>
                    </a:moveTo>
                    <a:lnTo>
                      <a:pt x="57" y="24"/>
                    </a:lnTo>
                    <a:lnTo>
                      <a:pt x="48" y="23"/>
                    </a:lnTo>
                    <a:lnTo>
                      <a:pt x="37" y="22"/>
                    </a:lnTo>
                    <a:lnTo>
                      <a:pt x="25" y="19"/>
                    </a:lnTo>
                    <a:lnTo>
                      <a:pt x="15" y="17"/>
                    </a:lnTo>
                    <a:lnTo>
                      <a:pt x="5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9" y="3"/>
                    </a:lnTo>
                    <a:lnTo>
                      <a:pt x="29" y="8"/>
                    </a:lnTo>
                    <a:lnTo>
                      <a:pt x="38" y="13"/>
                    </a:lnTo>
                    <a:lnTo>
                      <a:pt x="48" y="18"/>
                    </a:lnTo>
                    <a:lnTo>
                      <a:pt x="57" y="23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4" name="Freeform 372">
                <a:extLst>
                  <a:ext uri="{FF2B5EF4-FFF2-40B4-BE49-F238E27FC236}">
                    <a16:creationId xmlns:a16="http://schemas.microsoft.com/office/drawing/2014/main" id="{83DD61C2-9CAB-DDAB-9B74-D14371771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367"/>
                <a:ext cx="6" cy="28"/>
              </a:xfrm>
              <a:custGeom>
                <a:avLst/>
                <a:gdLst>
                  <a:gd name="T0" fmla="*/ 7 w 11"/>
                  <a:gd name="T1" fmla="*/ 56 h 56"/>
                  <a:gd name="T2" fmla="*/ 9 w 11"/>
                  <a:gd name="T3" fmla="*/ 45 h 56"/>
                  <a:gd name="T4" fmla="*/ 11 w 11"/>
                  <a:gd name="T5" fmla="*/ 26 h 56"/>
                  <a:gd name="T6" fmla="*/ 11 w 11"/>
                  <a:gd name="T7" fmla="*/ 9 h 56"/>
                  <a:gd name="T8" fmla="*/ 5 w 11"/>
                  <a:gd name="T9" fmla="*/ 0 h 56"/>
                  <a:gd name="T10" fmla="*/ 0 w 11"/>
                  <a:gd name="T11" fmla="*/ 6 h 56"/>
                  <a:gd name="T12" fmla="*/ 1 w 11"/>
                  <a:gd name="T13" fmla="*/ 22 h 56"/>
                  <a:gd name="T14" fmla="*/ 5 w 11"/>
                  <a:gd name="T15" fmla="*/ 41 h 56"/>
                  <a:gd name="T16" fmla="*/ 7 w 1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6">
                    <a:moveTo>
                      <a:pt x="7" y="56"/>
                    </a:moveTo>
                    <a:lnTo>
                      <a:pt x="9" y="45"/>
                    </a:lnTo>
                    <a:lnTo>
                      <a:pt x="11" y="26"/>
                    </a:lnTo>
                    <a:lnTo>
                      <a:pt x="11" y="9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5" y="41"/>
                    </a:lnTo>
                    <a:lnTo>
                      <a:pt x="7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5" name="Freeform 373">
                <a:extLst>
                  <a:ext uri="{FF2B5EF4-FFF2-40B4-BE49-F238E27FC236}">
                    <a16:creationId xmlns:a16="http://schemas.microsoft.com/office/drawing/2014/main" id="{8DE5A85D-17A3-540E-287E-1B6C78E45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4" y="3362"/>
                <a:ext cx="17" cy="24"/>
              </a:xfrm>
              <a:custGeom>
                <a:avLst/>
                <a:gdLst>
                  <a:gd name="T0" fmla="*/ 36 w 36"/>
                  <a:gd name="T1" fmla="*/ 49 h 49"/>
                  <a:gd name="T2" fmla="*/ 30 w 36"/>
                  <a:gd name="T3" fmla="*/ 39 h 49"/>
                  <a:gd name="T4" fmla="*/ 23 w 36"/>
                  <a:gd name="T5" fmla="*/ 20 h 49"/>
                  <a:gd name="T6" fmla="*/ 12 w 36"/>
                  <a:gd name="T7" fmla="*/ 5 h 49"/>
                  <a:gd name="T8" fmla="*/ 3 w 36"/>
                  <a:gd name="T9" fmla="*/ 0 h 49"/>
                  <a:gd name="T10" fmla="*/ 0 w 36"/>
                  <a:gd name="T11" fmla="*/ 4 h 49"/>
                  <a:gd name="T12" fmla="*/ 1 w 36"/>
                  <a:gd name="T13" fmla="*/ 9 h 49"/>
                  <a:gd name="T14" fmla="*/ 5 w 36"/>
                  <a:gd name="T15" fmla="*/ 15 h 49"/>
                  <a:gd name="T16" fmla="*/ 11 w 36"/>
                  <a:gd name="T17" fmla="*/ 22 h 49"/>
                  <a:gd name="T18" fmla="*/ 17 w 36"/>
                  <a:gd name="T19" fmla="*/ 31 h 49"/>
                  <a:gd name="T20" fmla="*/ 25 w 36"/>
                  <a:gd name="T21" fmla="*/ 39 h 49"/>
                  <a:gd name="T22" fmla="*/ 32 w 36"/>
                  <a:gd name="T23" fmla="*/ 44 h 49"/>
                  <a:gd name="T24" fmla="*/ 36 w 36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49">
                    <a:moveTo>
                      <a:pt x="36" y="49"/>
                    </a:moveTo>
                    <a:lnTo>
                      <a:pt x="30" y="39"/>
                    </a:lnTo>
                    <a:lnTo>
                      <a:pt x="23" y="20"/>
                    </a:lnTo>
                    <a:lnTo>
                      <a:pt x="12" y="5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5" y="15"/>
                    </a:lnTo>
                    <a:lnTo>
                      <a:pt x="11" y="22"/>
                    </a:lnTo>
                    <a:lnTo>
                      <a:pt x="17" y="31"/>
                    </a:lnTo>
                    <a:lnTo>
                      <a:pt x="25" y="39"/>
                    </a:lnTo>
                    <a:lnTo>
                      <a:pt x="32" y="44"/>
                    </a:lnTo>
                    <a:lnTo>
                      <a:pt x="36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6" name="Freeform 374">
                <a:extLst>
                  <a:ext uri="{FF2B5EF4-FFF2-40B4-BE49-F238E27FC236}">
                    <a16:creationId xmlns:a16="http://schemas.microsoft.com/office/drawing/2014/main" id="{AFC275CA-DFF4-E59C-0C7F-33637F8AF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520"/>
                <a:ext cx="39" cy="8"/>
              </a:xfrm>
              <a:custGeom>
                <a:avLst/>
                <a:gdLst>
                  <a:gd name="T0" fmla="*/ 0 w 79"/>
                  <a:gd name="T1" fmla="*/ 12 h 17"/>
                  <a:gd name="T2" fmla="*/ 8 w 79"/>
                  <a:gd name="T3" fmla="*/ 7 h 17"/>
                  <a:gd name="T4" fmla="*/ 20 w 79"/>
                  <a:gd name="T5" fmla="*/ 4 h 17"/>
                  <a:gd name="T6" fmla="*/ 32 w 79"/>
                  <a:gd name="T7" fmla="*/ 2 h 17"/>
                  <a:gd name="T8" fmla="*/ 45 w 79"/>
                  <a:gd name="T9" fmla="*/ 0 h 17"/>
                  <a:gd name="T10" fmla="*/ 57 w 79"/>
                  <a:gd name="T11" fmla="*/ 0 h 17"/>
                  <a:gd name="T12" fmla="*/ 68 w 79"/>
                  <a:gd name="T13" fmla="*/ 3 h 17"/>
                  <a:gd name="T14" fmla="*/ 75 w 79"/>
                  <a:gd name="T15" fmla="*/ 5 h 17"/>
                  <a:gd name="T16" fmla="*/ 79 w 79"/>
                  <a:gd name="T17" fmla="*/ 10 h 17"/>
                  <a:gd name="T18" fmla="*/ 78 w 79"/>
                  <a:gd name="T19" fmla="*/ 14 h 17"/>
                  <a:gd name="T20" fmla="*/ 71 w 79"/>
                  <a:gd name="T21" fmla="*/ 17 h 17"/>
                  <a:gd name="T22" fmla="*/ 61 w 79"/>
                  <a:gd name="T23" fmla="*/ 17 h 17"/>
                  <a:gd name="T24" fmla="*/ 48 w 79"/>
                  <a:gd name="T25" fmla="*/ 17 h 17"/>
                  <a:gd name="T26" fmla="*/ 35 w 79"/>
                  <a:gd name="T27" fmla="*/ 14 h 17"/>
                  <a:gd name="T28" fmla="*/ 21 w 79"/>
                  <a:gd name="T29" fmla="*/ 13 h 17"/>
                  <a:gd name="T30" fmla="*/ 10 w 79"/>
                  <a:gd name="T31" fmla="*/ 12 h 17"/>
                  <a:gd name="T32" fmla="*/ 0 w 79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17">
                    <a:moveTo>
                      <a:pt x="0" y="12"/>
                    </a:moveTo>
                    <a:lnTo>
                      <a:pt x="8" y="7"/>
                    </a:lnTo>
                    <a:lnTo>
                      <a:pt x="20" y="4"/>
                    </a:lnTo>
                    <a:lnTo>
                      <a:pt x="32" y="2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8" y="3"/>
                    </a:lnTo>
                    <a:lnTo>
                      <a:pt x="75" y="5"/>
                    </a:lnTo>
                    <a:lnTo>
                      <a:pt x="79" y="10"/>
                    </a:lnTo>
                    <a:lnTo>
                      <a:pt x="78" y="14"/>
                    </a:lnTo>
                    <a:lnTo>
                      <a:pt x="71" y="17"/>
                    </a:lnTo>
                    <a:lnTo>
                      <a:pt x="61" y="17"/>
                    </a:lnTo>
                    <a:lnTo>
                      <a:pt x="48" y="17"/>
                    </a:lnTo>
                    <a:lnTo>
                      <a:pt x="35" y="14"/>
                    </a:lnTo>
                    <a:lnTo>
                      <a:pt x="21" y="13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7" name="Freeform 375">
                <a:extLst>
                  <a:ext uri="{FF2B5EF4-FFF2-40B4-BE49-F238E27FC236}">
                    <a16:creationId xmlns:a16="http://schemas.microsoft.com/office/drawing/2014/main" id="{5FE3D3AE-8F95-3041-70D8-5F332BD18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540"/>
                <a:ext cx="36" cy="15"/>
              </a:xfrm>
              <a:custGeom>
                <a:avLst/>
                <a:gdLst>
                  <a:gd name="T0" fmla="*/ 0 w 73"/>
                  <a:gd name="T1" fmla="*/ 0 h 30"/>
                  <a:gd name="T2" fmla="*/ 8 w 73"/>
                  <a:gd name="T3" fmla="*/ 1 h 30"/>
                  <a:gd name="T4" fmla="*/ 17 w 73"/>
                  <a:gd name="T5" fmla="*/ 2 h 30"/>
                  <a:gd name="T6" fmla="*/ 29 w 73"/>
                  <a:gd name="T7" fmla="*/ 5 h 30"/>
                  <a:gd name="T8" fmla="*/ 42 w 73"/>
                  <a:gd name="T9" fmla="*/ 8 h 30"/>
                  <a:gd name="T10" fmla="*/ 53 w 73"/>
                  <a:gd name="T11" fmla="*/ 12 h 30"/>
                  <a:gd name="T12" fmla="*/ 63 w 73"/>
                  <a:gd name="T13" fmla="*/ 17 h 30"/>
                  <a:gd name="T14" fmla="*/ 70 w 73"/>
                  <a:gd name="T15" fmla="*/ 22 h 30"/>
                  <a:gd name="T16" fmla="*/ 73 w 73"/>
                  <a:gd name="T17" fmla="*/ 27 h 30"/>
                  <a:gd name="T18" fmla="*/ 70 w 73"/>
                  <a:gd name="T19" fmla="*/ 30 h 30"/>
                  <a:gd name="T20" fmla="*/ 63 w 73"/>
                  <a:gd name="T21" fmla="*/ 30 h 30"/>
                  <a:gd name="T22" fmla="*/ 53 w 73"/>
                  <a:gd name="T23" fmla="*/ 26 h 30"/>
                  <a:gd name="T24" fmla="*/ 40 w 73"/>
                  <a:gd name="T25" fmla="*/ 21 h 30"/>
                  <a:gd name="T26" fmla="*/ 27 w 73"/>
                  <a:gd name="T27" fmla="*/ 15 h 30"/>
                  <a:gd name="T28" fmla="*/ 15 w 73"/>
                  <a:gd name="T29" fmla="*/ 8 h 30"/>
                  <a:gd name="T30" fmla="*/ 5 w 73"/>
                  <a:gd name="T31" fmla="*/ 3 h 30"/>
                  <a:gd name="T32" fmla="*/ 0 w 73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0">
                    <a:moveTo>
                      <a:pt x="0" y="0"/>
                    </a:moveTo>
                    <a:lnTo>
                      <a:pt x="8" y="1"/>
                    </a:lnTo>
                    <a:lnTo>
                      <a:pt x="17" y="2"/>
                    </a:lnTo>
                    <a:lnTo>
                      <a:pt x="29" y="5"/>
                    </a:lnTo>
                    <a:lnTo>
                      <a:pt x="42" y="8"/>
                    </a:lnTo>
                    <a:lnTo>
                      <a:pt x="53" y="12"/>
                    </a:lnTo>
                    <a:lnTo>
                      <a:pt x="63" y="17"/>
                    </a:lnTo>
                    <a:lnTo>
                      <a:pt x="70" y="22"/>
                    </a:lnTo>
                    <a:lnTo>
                      <a:pt x="73" y="27"/>
                    </a:lnTo>
                    <a:lnTo>
                      <a:pt x="70" y="30"/>
                    </a:lnTo>
                    <a:lnTo>
                      <a:pt x="63" y="30"/>
                    </a:lnTo>
                    <a:lnTo>
                      <a:pt x="53" y="26"/>
                    </a:lnTo>
                    <a:lnTo>
                      <a:pt x="40" y="21"/>
                    </a:lnTo>
                    <a:lnTo>
                      <a:pt x="27" y="15"/>
                    </a:lnTo>
                    <a:lnTo>
                      <a:pt x="15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8" name="Freeform 376">
                <a:extLst>
                  <a:ext uri="{FF2B5EF4-FFF2-40B4-BE49-F238E27FC236}">
                    <a16:creationId xmlns:a16="http://schemas.microsoft.com/office/drawing/2014/main" id="{61FEEB5A-3B44-07E5-AFBA-88DC5E6D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506"/>
                <a:ext cx="36" cy="8"/>
              </a:xfrm>
              <a:custGeom>
                <a:avLst/>
                <a:gdLst>
                  <a:gd name="T0" fmla="*/ 0 w 73"/>
                  <a:gd name="T1" fmla="*/ 16 h 16"/>
                  <a:gd name="T2" fmla="*/ 3 w 73"/>
                  <a:gd name="T3" fmla="*/ 11 h 16"/>
                  <a:gd name="T4" fmla="*/ 11 w 73"/>
                  <a:gd name="T5" fmla="*/ 6 h 16"/>
                  <a:gd name="T6" fmla="*/ 21 w 73"/>
                  <a:gd name="T7" fmla="*/ 3 h 16"/>
                  <a:gd name="T8" fmla="*/ 33 w 73"/>
                  <a:gd name="T9" fmla="*/ 0 h 16"/>
                  <a:gd name="T10" fmla="*/ 46 w 73"/>
                  <a:gd name="T11" fmla="*/ 0 h 16"/>
                  <a:gd name="T12" fmla="*/ 58 w 73"/>
                  <a:gd name="T13" fmla="*/ 1 h 16"/>
                  <a:gd name="T14" fmla="*/ 67 w 73"/>
                  <a:gd name="T15" fmla="*/ 4 h 16"/>
                  <a:gd name="T16" fmla="*/ 73 w 73"/>
                  <a:gd name="T17" fmla="*/ 8 h 16"/>
                  <a:gd name="T18" fmla="*/ 73 w 73"/>
                  <a:gd name="T19" fmla="*/ 11 h 16"/>
                  <a:gd name="T20" fmla="*/ 67 w 73"/>
                  <a:gd name="T21" fmla="*/ 14 h 16"/>
                  <a:gd name="T22" fmla="*/ 60 w 73"/>
                  <a:gd name="T23" fmla="*/ 15 h 16"/>
                  <a:gd name="T24" fmla="*/ 48 w 73"/>
                  <a:gd name="T25" fmla="*/ 15 h 16"/>
                  <a:gd name="T26" fmla="*/ 34 w 73"/>
                  <a:gd name="T27" fmla="*/ 15 h 16"/>
                  <a:gd name="T28" fmla="*/ 21 w 73"/>
                  <a:gd name="T29" fmla="*/ 15 h 16"/>
                  <a:gd name="T30" fmla="*/ 9 w 73"/>
                  <a:gd name="T31" fmla="*/ 15 h 16"/>
                  <a:gd name="T32" fmla="*/ 0 w 73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16"/>
                    </a:moveTo>
                    <a:lnTo>
                      <a:pt x="3" y="11"/>
                    </a:lnTo>
                    <a:lnTo>
                      <a:pt x="11" y="6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3" y="8"/>
                    </a:lnTo>
                    <a:lnTo>
                      <a:pt x="73" y="11"/>
                    </a:lnTo>
                    <a:lnTo>
                      <a:pt x="67" y="14"/>
                    </a:lnTo>
                    <a:lnTo>
                      <a:pt x="60" y="15"/>
                    </a:lnTo>
                    <a:lnTo>
                      <a:pt x="48" y="15"/>
                    </a:lnTo>
                    <a:lnTo>
                      <a:pt x="34" y="15"/>
                    </a:lnTo>
                    <a:lnTo>
                      <a:pt x="21" y="15"/>
                    </a:lnTo>
                    <a:lnTo>
                      <a:pt x="9" y="1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89" name="Freeform 377">
                <a:extLst>
                  <a:ext uri="{FF2B5EF4-FFF2-40B4-BE49-F238E27FC236}">
                    <a16:creationId xmlns:a16="http://schemas.microsoft.com/office/drawing/2014/main" id="{8C2F3A5C-71D7-3A57-6833-BAD5CDF92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91"/>
                <a:ext cx="38" cy="11"/>
              </a:xfrm>
              <a:custGeom>
                <a:avLst/>
                <a:gdLst>
                  <a:gd name="T0" fmla="*/ 0 w 76"/>
                  <a:gd name="T1" fmla="*/ 21 h 21"/>
                  <a:gd name="T2" fmla="*/ 5 w 76"/>
                  <a:gd name="T3" fmla="*/ 15 h 21"/>
                  <a:gd name="T4" fmla="*/ 13 w 76"/>
                  <a:gd name="T5" fmla="*/ 10 h 21"/>
                  <a:gd name="T6" fmla="*/ 25 w 76"/>
                  <a:gd name="T7" fmla="*/ 5 h 21"/>
                  <a:gd name="T8" fmla="*/ 38 w 76"/>
                  <a:gd name="T9" fmla="*/ 3 h 21"/>
                  <a:gd name="T10" fmla="*/ 50 w 76"/>
                  <a:gd name="T11" fmla="*/ 0 h 21"/>
                  <a:gd name="T12" fmla="*/ 61 w 76"/>
                  <a:gd name="T13" fmla="*/ 0 h 21"/>
                  <a:gd name="T14" fmla="*/ 71 w 76"/>
                  <a:gd name="T15" fmla="*/ 1 h 21"/>
                  <a:gd name="T16" fmla="*/ 76 w 76"/>
                  <a:gd name="T17" fmla="*/ 5 h 21"/>
                  <a:gd name="T18" fmla="*/ 76 w 76"/>
                  <a:gd name="T19" fmla="*/ 9 h 21"/>
                  <a:gd name="T20" fmla="*/ 71 w 76"/>
                  <a:gd name="T21" fmla="*/ 10 h 21"/>
                  <a:gd name="T22" fmla="*/ 63 w 76"/>
                  <a:gd name="T23" fmla="*/ 13 h 21"/>
                  <a:gd name="T24" fmla="*/ 51 w 76"/>
                  <a:gd name="T25" fmla="*/ 14 h 21"/>
                  <a:gd name="T26" fmla="*/ 38 w 76"/>
                  <a:gd name="T27" fmla="*/ 15 h 21"/>
                  <a:gd name="T28" fmla="*/ 23 w 76"/>
                  <a:gd name="T29" fmla="*/ 16 h 21"/>
                  <a:gd name="T30" fmla="*/ 10 w 76"/>
                  <a:gd name="T31" fmla="*/ 19 h 21"/>
                  <a:gd name="T32" fmla="*/ 0 w 76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21">
                    <a:moveTo>
                      <a:pt x="0" y="21"/>
                    </a:moveTo>
                    <a:lnTo>
                      <a:pt x="5" y="15"/>
                    </a:lnTo>
                    <a:lnTo>
                      <a:pt x="13" y="10"/>
                    </a:lnTo>
                    <a:lnTo>
                      <a:pt x="25" y="5"/>
                    </a:lnTo>
                    <a:lnTo>
                      <a:pt x="38" y="3"/>
                    </a:lnTo>
                    <a:lnTo>
                      <a:pt x="50" y="0"/>
                    </a:lnTo>
                    <a:lnTo>
                      <a:pt x="61" y="0"/>
                    </a:lnTo>
                    <a:lnTo>
                      <a:pt x="71" y="1"/>
                    </a:lnTo>
                    <a:lnTo>
                      <a:pt x="76" y="5"/>
                    </a:lnTo>
                    <a:lnTo>
                      <a:pt x="76" y="9"/>
                    </a:lnTo>
                    <a:lnTo>
                      <a:pt x="71" y="10"/>
                    </a:lnTo>
                    <a:lnTo>
                      <a:pt x="63" y="13"/>
                    </a:lnTo>
                    <a:lnTo>
                      <a:pt x="51" y="14"/>
                    </a:lnTo>
                    <a:lnTo>
                      <a:pt x="38" y="15"/>
                    </a:lnTo>
                    <a:lnTo>
                      <a:pt x="23" y="16"/>
                    </a:lnTo>
                    <a:lnTo>
                      <a:pt x="10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0" name="Freeform 378">
                <a:extLst>
                  <a:ext uri="{FF2B5EF4-FFF2-40B4-BE49-F238E27FC236}">
                    <a16:creationId xmlns:a16="http://schemas.microsoft.com/office/drawing/2014/main" id="{2C7D6349-A894-CEB9-21A7-788CD1C79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477"/>
                <a:ext cx="37" cy="14"/>
              </a:xfrm>
              <a:custGeom>
                <a:avLst/>
                <a:gdLst>
                  <a:gd name="T0" fmla="*/ 0 w 74"/>
                  <a:gd name="T1" fmla="*/ 29 h 29"/>
                  <a:gd name="T2" fmla="*/ 7 w 74"/>
                  <a:gd name="T3" fmla="*/ 22 h 29"/>
                  <a:gd name="T4" fmla="*/ 16 w 74"/>
                  <a:gd name="T5" fmla="*/ 15 h 29"/>
                  <a:gd name="T6" fmla="*/ 28 w 74"/>
                  <a:gd name="T7" fmla="*/ 9 h 29"/>
                  <a:gd name="T8" fmla="*/ 39 w 74"/>
                  <a:gd name="T9" fmla="*/ 5 h 29"/>
                  <a:gd name="T10" fmla="*/ 51 w 74"/>
                  <a:gd name="T11" fmla="*/ 2 h 29"/>
                  <a:gd name="T12" fmla="*/ 62 w 74"/>
                  <a:gd name="T13" fmla="*/ 0 h 29"/>
                  <a:gd name="T14" fmla="*/ 70 w 74"/>
                  <a:gd name="T15" fmla="*/ 2 h 29"/>
                  <a:gd name="T16" fmla="*/ 74 w 74"/>
                  <a:gd name="T17" fmla="*/ 4 h 29"/>
                  <a:gd name="T18" fmla="*/ 72 w 74"/>
                  <a:gd name="T19" fmla="*/ 8 h 29"/>
                  <a:gd name="T20" fmla="*/ 67 w 74"/>
                  <a:gd name="T21" fmla="*/ 12 h 29"/>
                  <a:gd name="T22" fmla="*/ 58 w 74"/>
                  <a:gd name="T23" fmla="*/ 15 h 29"/>
                  <a:gd name="T24" fmla="*/ 46 w 74"/>
                  <a:gd name="T25" fmla="*/ 18 h 29"/>
                  <a:gd name="T26" fmla="*/ 34 w 74"/>
                  <a:gd name="T27" fmla="*/ 20 h 29"/>
                  <a:gd name="T28" fmla="*/ 21 w 74"/>
                  <a:gd name="T29" fmla="*/ 23 h 29"/>
                  <a:gd name="T30" fmla="*/ 9 w 74"/>
                  <a:gd name="T31" fmla="*/ 25 h 29"/>
                  <a:gd name="T32" fmla="*/ 0 w 74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29">
                    <a:moveTo>
                      <a:pt x="0" y="29"/>
                    </a:moveTo>
                    <a:lnTo>
                      <a:pt x="7" y="22"/>
                    </a:lnTo>
                    <a:lnTo>
                      <a:pt x="16" y="15"/>
                    </a:lnTo>
                    <a:lnTo>
                      <a:pt x="28" y="9"/>
                    </a:lnTo>
                    <a:lnTo>
                      <a:pt x="39" y="5"/>
                    </a:lnTo>
                    <a:lnTo>
                      <a:pt x="51" y="2"/>
                    </a:lnTo>
                    <a:lnTo>
                      <a:pt x="62" y="0"/>
                    </a:lnTo>
                    <a:lnTo>
                      <a:pt x="70" y="2"/>
                    </a:lnTo>
                    <a:lnTo>
                      <a:pt x="74" y="4"/>
                    </a:lnTo>
                    <a:lnTo>
                      <a:pt x="72" y="8"/>
                    </a:lnTo>
                    <a:lnTo>
                      <a:pt x="67" y="12"/>
                    </a:lnTo>
                    <a:lnTo>
                      <a:pt x="58" y="15"/>
                    </a:lnTo>
                    <a:lnTo>
                      <a:pt x="46" y="18"/>
                    </a:lnTo>
                    <a:lnTo>
                      <a:pt x="34" y="20"/>
                    </a:lnTo>
                    <a:lnTo>
                      <a:pt x="21" y="23"/>
                    </a:lnTo>
                    <a:lnTo>
                      <a:pt x="9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1" name="Freeform 379">
                <a:extLst>
                  <a:ext uri="{FF2B5EF4-FFF2-40B4-BE49-F238E27FC236}">
                    <a16:creationId xmlns:a16="http://schemas.microsoft.com/office/drawing/2014/main" id="{76089EEC-2A1D-95AD-C007-099301D2D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456"/>
                <a:ext cx="39" cy="22"/>
              </a:xfrm>
              <a:custGeom>
                <a:avLst/>
                <a:gdLst>
                  <a:gd name="T0" fmla="*/ 0 w 76"/>
                  <a:gd name="T1" fmla="*/ 44 h 44"/>
                  <a:gd name="T2" fmla="*/ 8 w 76"/>
                  <a:gd name="T3" fmla="*/ 36 h 44"/>
                  <a:gd name="T4" fmla="*/ 18 w 76"/>
                  <a:gd name="T5" fmla="*/ 29 h 44"/>
                  <a:gd name="T6" fmla="*/ 29 w 76"/>
                  <a:gd name="T7" fmla="*/ 20 h 44"/>
                  <a:gd name="T8" fmla="*/ 42 w 76"/>
                  <a:gd name="T9" fmla="*/ 13 h 44"/>
                  <a:gd name="T10" fmla="*/ 52 w 76"/>
                  <a:gd name="T11" fmla="*/ 5 h 44"/>
                  <a:gd name="T12" fmla="*/ 63 w 76"/>
                  <a:gd name="T13" fmla="*/ 2 h 44"/>
                  <a:gd name="T14" fmla="*/ 71 w 76"/>
                  <a:gd name="T15" fmla="*/ 0 h 44"/>
                  <a:gd name="T16" fmla="*/ 76 w 76"/>
                  <a:gd name="T17" fmla="*/ 4 h 44"/>
                  <a:gd name="T18" fmla="*/ 76 w 76"/>
                  <a:gd name="T19" fmla="*/ 10 h 44"/>
                  <a:gd name="T20" fmla="*/ 69 w 76"/>
                  <a:gd name="T21" fmla="*/ 15 h 44"/>
                  <a:gd name="T22" fmla="*/ 59 w 76"/>
                  <a:gd name="T23" fmla="*/ 20 h 44"/>
                  <a:gd name="T24" fmla="*/ 46 w 76"/>
                  <a:gd name="T25" fmla="*/ 25 h 44"/>
                  <a:gd name="T26" fmla="*/ 33 w 76"/>
                  <a:gd name="T27" fmla="*/ 30 h 44"/>
                  <a:gd name="T28" fmla="*/ 19 w 76"/>
                  <a:gd name="T29" fmla="*/ 35 h 44"/>
                  <a:gd name="T30" fmla="*/ 8 w 76"/>
                  <a:gd name="T31" fmla="*/ 40 h 44"/>
                  <a:gd name="T32" fmla="*/ 0 w 76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44">
                    <a:moveTo>
                      <a:pt x="0" y="44"/>
                    </a:moveTo>
                    <a:lnTo>
                      <a:pt x="8" y="36"/>
                    </a:lnTo>
                    <a:lnTo>
                      <a:pt x="18" y="29"/>
                    </a:lnTo>
                    <a:lnTo>
                      <a:pt x="29" y="20"/>
                    </a:lnTo>
                    <a:lnTo>
                      <a:pt x="42" y="13"/>
                    </a:lnTo>
                    <a:lnTo>
                      <a:pt x="52" y="5"/>
                    </a:lnTo>
                    <a:lnTo>
                      <a:pt x="63" y="2"/>
                    </a:lnTo>
                    <a:lnTo>
                      <a:pt x="71" y="0"/>
                    </a:lnTo>
                    <a:lnTo>
                      <a:pt x="76" y="4"/>
                    </a:lnTo>
                    <a:lnTo>
                      <a:pt x="76" y="10"/>
                    </a:lnTo>
                    <a:lnTo>
                      <a:pt x="69" y="15"/>
                    </a:lnTo>
                    <a:lnTo>
                      <a:pt x="59" y="20"/>
                    </a:lnTo>
                    <a:lnTo>
                      <a:pt x="46" y="25"/>
                    </a:lnTo>
                    <a:lnTo>
                      <a:pt x="33" y="30"/>
                    </a:lnTo>
                    <a:lnTo>
                      <a:pt x="19" y="35"/>
                    </a:lnTo>
                    <a:lnTo>
                      <a:pt x="8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2" name="Freeform 380">
                <a:extLst>
                  <a:ext uri="{FF2B5EF4-FFF2-40B4-BE49-F238E27FC236}">
                    <a16:creationId xmlns:a16="http://schemas.microsoft.com/office/drawing/2014/main" id="{F9CF9BD3-4F6C-AD72-A382-A322CFAD3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434"/>
                <a:ext cx="39" cy="29"/>
              </a:xfrm>
              <a:custGeom>
                <a:avLst/>
                <a:gdLst>
                  <a:gd name="T0" fmla="*/ 0 w 76"/>
                  <a:gd name="T1" fmla="*/ 59 h 59"/>
                  <a:gd name="T2" fmla="*/ 6 w 76"/>
                  <a:gd name="T3" fmla="*/ 51 h 59"/>
                  <a:gd name="T4" fmla="*/ 16 w 76"/>
                  <a:gd name="T5" fmla="*/ 42 h 59"/>
                  <a:gd name="T6" fmla="*/ 27 w 76"/>
                  <a:gd name="T7" fmla="*/ 30 h 59"/>
                  <a:gd name="T8" fmla="*/ 41 w 76"/>
                  <a:gd name="T9" fmla="*/ 19 h 59"/>
                  <a:gd name="T10" fmla="*/ 52 w 76"/>
                  <a:gd name="T11" fmla="*/ 10 h 59"/>
                  <a:gd name="T12" fmla="*/ 64 w 76"/>
                  <a:gd name="T13" fmla="*/ 3 h 59"/>
                  <a:gd name="T14" fmla="*/ 72 w 76"/>
                  <a:gd name="T15" fmla="*/ 0 h 59"/>
                  <a:gd name="T16" fmla="*/ 76 w 76"/>
                  <a:gd name="T17" fmla="*/ 3 h 59"/>
                  <a:gd name="T18" fmla="*/ 75 w 76"/>
                  <a:gd name="T19" fmla="*/ 9 h 59"/>
                  <a:gd name="T20" fmla="*/ 67 w 76"/>
                  <a:gd name="T21" fmla="*/ 18 h 59"/>
                  <a:gd name="T22" fmla="*/ 56 w 76"/>
                  <a:gd name="T23" fmla="*/ 25 h 59"/>
                  <a:gd name="T24" fmla="*/ 43 w 76"/>
                  <a:gd name="T25" fmla="*/ 34 h 59"/>
                  <a:gd name="T26" fmla="*/ 29 w 76"/>
                  <a:gd name="T27" fmla="*/ 42 h 59"/>
                  <a:gd name="T28" fmla="*/ 16 w 76"/>
                  <a:gd name="T29" fmla="*/ 49 h 59"/>
                  <a:gd name="T30" fmla="*/ 6 w 76"/>
                  <a:gd name="T31" fmla="*/ 55 h 59"/>
                  <a:gd name="T32" fmla="*/ 0 w 76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0" y="59"/>
                    </a:moveTo>
                    <a:lnTo>
                      <a:pt x="6" y="51"/>
                    </a:lnTo>
                    <a:lnTo>
                      <a:pt x="16" y="42"/>
                    </a:lnTo>
                    <a:lnTo>
                      <a:pt x="27" y="30"/>
                    </a:lnTo>
                    <a:lnTo>
                      <a:pt x="41" y="19"/>
                    </a:lnTo>
                    <a:lnTo>
                      <a:pt x="52" y="10"/>
                    </a:lnTo>
                    <a:lnTo>
                      <a:pt x="64" y="3"/>
                    </a:lnTo>
                    <a:lnTo>
                      <a:pt x="72" y="0"/>
                    </a:lnTo>
                    <a:lnTo>
                      <a:pt x="76" y="3"/>
                    </a:lnTo>
                    <a:lnTo>
                      <a:pt x="75" y="9"/>
                    </a:lnTo>
                    <a:lnTo>
                      <a:pt x="67" y="18"/>
                    </a:lnTo>
                    <a:lnTo>
                      <a:pt x="56" y="25"/>
                    </a:lnTo>
                    <a:lnTo>
                      <a:pt x="43" y="34"/>
                    </a:lnTo>
                    <a:lnTo>
                      <a:pt x="29" y="42"/>
                    </a:lnTo>
                    <a:lnTo>
                      <a:pt x="16" y="49"/>
                    </a:lnTo>
                    <a:lnTo>
                      <a:pt x="6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3" name="Freeform 381">
                <a:extLst>
                  <a:ext uri="{FF2B5EF4-FFF2-40B4-BE49-F238E27FC236}">
                    <a16:creationId xmlns:a16="http://schemas.microsoft.com/office/drawing/2014/main" id="{0108CD6F-097B-A16E-4C85-AB003033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412"/>
                <a:ext cx="40" cy="33"/>
              </a:xfrm>
              <a:custGeom>
                <a:avLst/>
                <a:gdLst>
                  <a:gd name="T0" fmla="*/ 0 w 79"/>
                  <a:gd name="T1" fmla="*/ 66 h 66"/>
                  <a:gd name="T2" fmla="*/ 5 w 79"/>
                  <a:gd name="T3" fmla="*/ 58 h 66"/>
                  <a:gd name="T4" fmla="*/ 14 w 79"/>
                  <a:gd name="T5" fmla="*/ 47 h 66"/>
                  <a:gd name="T6" fmla="*/ 26 w 79"/>
                  <a:gd name="T7" fmla="*/ 35 h 66"/>
                  <a:gd name="T8" fmla="*/ 38 w 79"/>
                  <a:gd name="T9" fmla="*/ 22 h 66"/>
                  <a:gd name="T10" fmla="*/ 51 w 79"/>
                  <a:gd name="T11" fmla="*/ 11 h 66"/>
                  <a:gd name="T12" fmla="*/ 63 w 79"/>
                  <a:gd name="T13" fmla="*/ 3 h 66"/>
                  <a:gd name="T14" fmla="*/ 72 w 79"/>
                  <a:gd name="T15" fmla="*/ 0 h 66"/>
                  <a:gd name="T16" fmla="*/ 79 w 79"/>
                  <a:gd name="T17" fmla="*/ 2 h 66"/>
                  <a:gd name="T18" fmla="*/ 79 w 79"/>
                  <a:gd name="T19" fmla="*/ 8 h 66"/>
                  <a:gd name="T20" fmla="*/ 72 w 79"/>
                  <a:gd name="T21" fmla="*/ 16 h 66"/>
                  <a:gd name="T22" fmla="*/ 62 w 79"/>
                  <a:gd name="T23" fmla="*/ 25 h 66"/>
                  <a:gd name="T24" fmla="*/ 47 w 79"/>
                  <a:gd name="T25" fmla="*/ 33 h 66"/>
                  <a:gd name="T26" fmla="*/ 33 w 79"/>
                  <a:gd name="T27" fmla="*/ 43 h 66"/>
                  <a:gd name="T28" fmla="*/ 18 w 79"/>
                  <a:gd name="T29" fmla="*/ 52 h 66"/>
                  <a:gd name="T30" fmla="*/ 7 w 79"/>
                  <a:gd name="T31" fmla="*/ 60 h 66"/>
                  <a:gd name="T32" fmla="*/ 0 w 79"/>
                  <a:gd name="T3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66">
                    <a:moveTo>
                      <a:pt x="0" y="66"/>
                    </a:moveTo>
                    <a:lnTo>
                      <a:pt x="5" y="58"/>
                    </a:lnTo>
                    <a:lnTo>
                      <a:pt x="14" y="47"/>
                    </a:lnTo>
                    <a:lnTo>
                      <a:pt x="26" y="35"/>
                    </a:lnTo>
                    <a:lnTo>
                      <a:pt x="38" y="22"/>
                    </a:lnTo>
                    <a:lnTo>
                      <a:pt x="51" y="11"/>
                    </a:lnTo>
                    <a:lnTo>
                      <a:pt x="63" y="3"/>
                    </a:lnTo>
                    <a:lnTo>
                      <a:pt x="72" y="0"/>
                    </a:lnTo>
                    <a:lnTo>
                      <a:pt x="79" y="2"/>
                    </a:lnTo>
                    <a:lnTo>
                      <a:pt x="79" y="8"/>
                    </a:lnTo>
                    <a:lnTo>
                      <a:pt x="72" y="16"/>
                    </a:lnTo>
                    <a:lnTo>
                      <a:pt x="62" y="25"/>
                    </a:lnTo>
                    <a:lnTo>
                      <a:pt x="47" y="33"/>
                    </a:lnTo>
                    <a:lnTo>
                      <a:pt x="33" y="43"/>
                    </a:lnTo>
                    <a:lnTo>
                      <a:pt x="18" y="52"/>
                    </a:lnTo>
                    <a:lnTo>
                      <a:pt x="7" y="6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4" name="Freeform 382">
                <a:extLst>
                  <a:ext uri="{FF2B5EF4-FFF2-40B4-BE49-F238E27FC236}">
                    <a16:creationId xmlns:a16="http://schemas.microsoft.com/office/drawing/2014/main" id="{7FE72CA9-64E0-F4AD-3189-250E670C5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3393"/>
                <a:ext cx="36" cy="39"/>
              </a:xfrm>
              <a:custGeom>
                <a:avLst/>
                <a:gdLst>
                  <a:gd name="T0" fmla="*/ 0 w 74"/>
                  <a:gd name="T1" fmla="*/ 79 h 79"/>
                  <a:gd name="T2" fmla="*/ 4 w 74"/>
                  <a:gd name="T3" fmla="*/ 69 h 79"/>
                  <a:gd name="T4" fmla="*/ 11 w 74"/>
                  <a:gd name="T5" fmla="*/ 56 h 79"/>
                  <a:gd name="T6" fmla="*/ 19 w 74"/>
                  <a:gd name="T7" fmla="*/ 43 h 79"/>
                  <a:gd name="T8" fmla="*/ 28 w 74"/>
                  <a:gd name="T9" fmla="*/ 30 h 79"/>
                  <a:gd name="T10" fmla="*/ 38 w 74"/>
                  <a:gd name="T11" fmla="*/ 19 h 79"/>
                  <a:gd name="T12" fmla="*/ 50 w 74"/>
                  <a:gd name="T13" fmla="*/ 9 h 79"/>
                  <a:gd name="T14" fmla="*/ 61 w 74"/>
                  <a:gd name="T15" fmla="*/ 3 h 79"/>
                  <a:gd name="T16" fmla="*/ 73 w 74"/>
                  <a:gd name="T17" fmla="*/ 0 h 79"/>
                  <a:gd name="T18" fmla="*/ 74 w 74"/>
                  <a:gd name="T19" fmla="*/ 4 h 79"/>
                  <a:gd name="T20" fmla="*/ 70 w 74"/>
                  <a:gd name="T21" fmla="*/ 12 h 79"/>
                  <a:gd name="T22" fmla="*/ 59 w 74"/>
                  <a:gd name="T23" fmla="*/ 23 h 79"/>
                  <a:gd name="T24" fmla="*/ 48 w 74"/>
                  <a:gd name="T25" fmla="*/ 35 h 79"/>
                  <a:gd name="T26" fmla="*/ 33 w 74"/>
                  <a:gd name="T27" fmla="*/ 49 h 79"/>
                  <a:gd name="T28" fmla="*/ 20 w 74"/>
                  <a:gd name="T29" fmla="*/ 61 h 79"/>
                  <a:gd name="T30" fmla="*/ 8 w 74"/>
                  <a:gd name="T31" fmla="*/ 73 h 79"/>
                  <a:gd name="T32" fmla="*/ 0 w 74"/>
                  <a:gd name="T3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9">
                    <a:moveTo>
                      <a:pt x="0" y="79"/>
                    </a:moveTo>
                    <a:lnTo>
                      <a:pt x="4" y="69"/>
                    </a:lnTo>
                    <a:lnTo>
                      <a:pt x="11" y="56"/>
                    </a:lnTo>
                    <a:lnTo>
                      <a:pt x="19" y="43"/>
                    </a:lnTo>
                    <a:lnTo>
                      <a:pt x="28" y="30"/>
                    </a:lnTo>
                    <a:lnTo>
                      <a:pt x="38" y="19"/>
                    </a:lnTo>
                    <a:lnTo>
                      <a:pt x="50" y="9"/>
                    </a:lnTo>
                    <a:lnTo>
                      <a:pt x="61" y="3"/>
                    </a:lnTo>
                    <a:lnTo>
                      <a:pt x="73" y="0"/>
                    </a:lnTo>
                    <a:lnTo>
                      <a:pt x="74" y="4"/>
                    </a:lnTo>
                    <a:lnTo>
                      <a:pt x="70" y="12"/>
                    </a:lnTo>
                    <a:lnTo>
                      <a:pt x="59" y="23"/>
                    </a:lnTo>
                    <a:lnTo>
                      <a:pt x="48" y="35"/>
                    </a:lnTo>
                    <a:lnTo>
                      <a:pt x="33" y="49"/>
                    </a:lnTo>
                    <a:lnTo>
                      <a:pt x="20" y="61"/>
                    </a:lnTo>
                    <a:lnTo>
                      <a:pt x="8" y="73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5" name="Freeform 383">
                <a:extLst>
                  <a:ext uri="{FF2B5EF4-FFF2-40B4-BE49-F238E27FC236}">
                    <a16:creationId xmlns:a16="http://schemas.microsoft.com/office/drawing/2014/main" id="{DFBDD6C0-51EE-4AAF-334F-7239DF05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379"/>
                <a:ext cx="18" cy="43"/>
              </a:xfrm>
              <a:custGeom>
                <a:avLst/>
                <a:gdLst>
                  <a:gd name="T0" fmla="*/ 37 w 37"/>
                  <a:gd name="T1" fmla="*/ 1 h 86"/>
                  <a:gd name="T2" fmla="*/ 37 w 37"/>
                  <a:gd name="T3" fmla="*/ 5 h 86"/>
                  <a:gd name="T4" fmla="*/ 34 w 37"/>
                  <a:gd name="T5" fmla="*/ 13 h 86"/>
                  <a:gd name="T6" fmla="*/ 31 w 37"/>
                  <a:gd name="T7" fmla="*/ 26 h 86"/>
                  <a:gd name="T8" fmla="*/ 24 w 37"/>
                  <a:gd name="T9" fmla="*/ 38 h 86"/>
                  <a:gd name="T10" fmla="*/ 17 w 37"/>
                  <a:gd name="T11" fmla="*/ 52 h 86"/>
                  <a:gd name="T12" fmla="*/ 11 w 37"/>
                  <a:gd name="T13" fmla="*/ 66 h 86"/>
                  <a:gd name="T14" fmla="*/ 6 w 37"/>
                  <a:gd name="T15" fmla="*/ 77 h 86"/>
                  <a:gd name="T16" fmla="*/ 3 w 37"/>
                  <a:gd name="T17" fmla="*/ 86 h 86"/>
                  <a:gd name="T18" fmla="*/ 0 w 37"/>
                  <a:gd name="T19" fmla="*/ 74 h 86"/>
                  <a:gd name="T20" fmla="*/ 2 w 37"/>
                  <a:gd name="T21" fmla="*/ 59 h 86"/>
                  <a:gd name="T22" fmla="*/ 4 w 37"/>
                  <a:gd name="T23" fmla="*/ 45 h 86"/>
                  <a:gd name="T24" fmla="*/ 8 w 37"/>
                  <a:gd name="T25" fmla="*/ 30 h 86"/>
                  <a:gd name="T26" fmla="*/ 15 w 37"/>
                  <a:gd name="T27" fmla="*/ 16 h 86"/>
                  <a:gd name="T28" fmla="*/ 21 w 37"/>
                  <a:gd name="T29" fmla="*/ 6 h 86"/>
                  <a:gd name="T30" fmla="*/ 29 w 37"/>
                  <a:gd name="T31" fmla="*/ 0 h 86"/>
                  <a:gd name="T32" fmla="*/ 37 w 37"/>
                  <a:gd name="T33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86">
                    <a:moveTo>
                      <a:pt x="37" y="1"/>
                    </a:moveTo>
                    <a:lnTo>
                      <a:pt x="37" y="5"/>
                    </a:lnTo>
                    <a:lnTo>
                      <a:pt x="34" y="13"/>
                    </a:lnTo>
                    <a:lnTo>
                      <a:pt x="31" y="26"/>
                    </a:lnTo>
                    <a:lnTo>
                      <a:pt x="24" y="38"/>
                    </a:lnTo>
                    <a:lnTo>
                      <a:pt x="17" y="52"/>
                    </a:lnTo>
                    <a:lnTo>
                      <a:pt x="11" y="66"/>
                    </a:lnTo>
                    <a:lnTo>
                      <a:pt x="6" y="77"/>
                    </a:lnTo>
                    <a:lnTo>
                      <a:pt x="3" y="86"/>
                    </a:lnTo>
                    <a:lnTo>
                      <a:pt x="0" y="74"/>
                    </a:lnTo>
                    <a:lnTo>
                      <a:pt x="2" y="59"/>
                    </a:lnTo>
                    <a:lnTo>
                      <a:pt x="4" y="45"/>
                    </a:lnTo>
                    <a:lnTo>
                      <a:pt x="8" y="30"/>
                    </a:lnTo>
                    <a:lnTo>
                      <a:pt x="15" y="16"/>
                    </a:lnTo>
                    <a:lnTo>
                      <a:pt x="21" y="6"/>
                    </a:lnTo>
                    <a:lnTo>
                      <a:pt x="29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6" name="Freeform 384">
                <a:extLst>
                  <a:ext uri="{FF2B5EF4-FFF2-40B4-BE49-F238E27FC236}">
                    <a16:creationId xmlns:a16="http://schemas.microsoft.com/office/drawing/2014/main" id="{4351D1F2-7CD8-8D57-B76B-E70B863F9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365"/>
                <a:ext cx="18" cy="42"/>
              </a:xfrm>
              <a:custGeom>
                <a:avLst/>
                <a:gdLst>
                  <a:gd name="T0" fmla="*/ 36 w 36"/>
                  <a:gd name="T1" fmla="*/ 0 h 85"/>
                  <a:gd name="T2" fmla="*/ 36 w 36"/>
                  <a:gd name="T3" fmla="*/ 5 h 85"/>
                  <a:gd name="T4" fmla="*/ 33 w 36"/>
                  <a:gd name="T5" fmla="*/ 14 h 85"/>
                  <a:gd name="T6" fmla="*/ 29 w 36"/>
                  <a:gd name="T7" fmla="*/ 25 h 85"/>
                  <a:gd name="T8" fmla="*/ 23 w 36"/>
                  <a:gd name="T9" fmla="*/ 39 h 85"/>
                  <a:gd name="T10" fmla="*/ 16 w 36"/>
                  <a:gd name="T11" fmla="*/ 54 h 85"/>
                  <a:gd name="T12" fmla="*/ 11 w 36"/>
                  <a:gd name="T13" fmla="*/ 66 h 85"/>
                  <a:gd name="T14" fmla="*/ 6 w 36"/>
                  <a:gd name="T15" fmla="*/ 78 h 85"/>
                  <a:gd name="T16" fmla="*/ 2 w 36"/>
                  <a:gd name="T17" fmla="*/ 85 h 85"/>
                  <a:gd name="T18" fmla="*/ 0 w 36"/>
                  <a:gd name="T19" fmla="*/ 73 h 85"/>
                  <a:gd name="T20" fmla="*/ 0 w 36"/>
                  <a:gd name="T21" fmla="*/ 59 h 85"/>
                  <a:gd name="T22" fmla="*/ 3 w 36"/>
                  <a:gd name="T23" fmla="*/ 44 h 85"/>
                  <a:gd name="T24" fmla="*/ 8 w 36"/>
                  <a:gd name="T25" fmla="*/ 29 h 85"/>
                  <a:gd name="T26" fmla="*/ 13 w 36"/>
                  <a:gd name="T27" fmla="*/ 15 h 85"/>
                  <a:gd name="T28" fmla="*/ 20 w 36"/>
                  <a:gd name="T29" fmla="*/ 5 h 85"/>
                  <a:gd name="T30" fmla="*/ 28 w 36"/>
                  <a:gd name="T31" fmla="*/ 0 h 85"/>
                  <a:gd name="T32" fmla="*/ 36 w 36"/>
                  <a:gd name="T3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85">
                    <a:moveTo>
                      <a:pt x="36" y="0"/>
                    </a:moveTo>
                    <a:lnTo>
                      <a:pt x="36" y="5"/>
                    </a:lnTo>
                    <a:lnTo>
                      <a:pt x="33" y="14"/>
                    </a:lnTo>
                    <a:lnTo>
                      <a:pt x="29" y="25"/>
                    </a:lnTo>
                    <a:lnTo>
                      <a:pt x="23" y="39"/>
                    </a:lnTo>
                    <a:lnTo>
                      <a:pt x="16" y="54"/>
                    </a:lnTo>
                    <a:lnTo>
                      <a:pt x="11" y="66"/>
                    </a:lnTo>
                    <a:lnTo>
                      <a:pt x="6" y="78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0" y="59"/>
                    </a:lnTo>
                    <a:lnTo>
                      <a:pt x="3" y="44"/>
                    </a:lnTo>
                    <a:lnTo>
                      <a:pt x="8" y="29"/>
                    </a:lnTo>
                    <a:lnTo>
                      <a:pt x="13" y="15"/>
                    </a:lnTo>
                    <a:lnTo>
                      <a:pt x="20" y="5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7" name="Freeform 385">
                <a:extLst>
                  <a:ext uri="{FF2B5EF4-FFF2-40B4-BE49-F238E27FC236}">
                    <a16:creationId xmlns:a16="http://schemas.microsoft.com/office/drawing/2014/main" id="{DCE0B9A6-B4C2-46A1-FB19-CA8A2F95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238"/>
                <a:ext cx="46" cy="214"/>
              </a:xfrm>
              <a:custGeom>
                <a:avLst/>
                <a:gdLst>
                  <a:gd name="T0" fmla="*/ 77 w 92"/>
                  <a:gd name="T1" fmla="*/ 421 h 428"/>
                  <a:gd name="T2" fmla="*/ 81 w 92"/>
                  <a:gd name="T3" fmla="*/ 424 h 428"/>
                  <a:gd name="T4" fmla="*/ 85 w 92"/>
                  <a:gd name="T5" fmla="*/ 425 h 428"/>
                  <a:gd name="T6" fmla="*/ 88 w 92"/>
                  <a:gd name="T7" fmla="*/ 426 h 428"/>
                  <a:gd name="T8" fmla="*/ 92 w 92"/>
                  <a:gd name="T9" fmla="*/ 428 h 428"/>
                  <a:gd name="T10" fmla="*/ 60 w 92"/>
                  <a:gd name="T11" fmla="*/ 364 h 428"/>
                  <a:gd name="T12" fmla="*/ 38 w 92"/>
                  <a:gd name="T13" fmla="*/ 303 h 428"/>
                  <a:gd name="T14" fmla="*/ 23 w 92"/>
                  <a:gd name="T15" fmla="*/ 243 h 428"/>
                  <a:gd name="T16" fmla="*/ 15 w 92"/>
                  <a:gd name="T17" fmla="*/ 187 h 428"/>
                  <a:gd name="T18" fmla="*/ 11 w 92"/>
                  <a:gd name="T19" fmla="*/ 134 h 428"/>
                  <a:gd name="T20" fmla="*/ 11 w 92"/>
                  <a:gd name="T21" fmla="*/ 85 h 428"/>
                  <a:gd name="T22" fmla="*/ 14 w 92"/>
                  <a:gd name="T23" fmla="*/ 40 h 428"/>
                  <a:gd name="T24" fmla="*/ 15 w 92"/>
                  <a:gd name="T25" fmla="*/ 0 h 428"/>
                  <a:gd name="T26" fmla="*/ 8 w 92"/>
                  <a:gd name="T27" fmla="*/ 30 h 428"/>
                  <a:gd name="T28" fmla="*/ 2 w 92"/>
                  <a:gd name="T29" fmla="*/ 76 h 428"/>
                  <a:gd name="T30" fmla="*/ 0 w 92"/>
                  <a:gd name="T31" fmla="*/ 132 h 428"/>
                  <a:gd name="T32" fmla="*/ 4 w 92"/>
                  <a:gd name="T33" fmla="*/ 194 h 428"/>
                  <a:gd name="T34" fmla="*/ 11 w 92"/>
                  <a:gd name="T35" fmla="*/ 259 h 428"/>
                  <a:gd name="T36" fmla="*/ 26 w 92"/>
                  <a:gd name="T37" fmla="*/ 322 h 428"/>
                  <a:gd name="T38" fmla="*/ 47 w 92"/>
                  <a:gd name="T39" fmla="*/ 376 h 428"/>
                  <a:gd name="T40" fmla="*/ 77 w 92"/>
                  <a:gd name="T41" fmla="*/ 42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428">
                    <a:moveTo>
                      <a:pt x="77" y="421"/>
                    </a:moveTo>
                    <a:lnTo>
                      <a:pt x="81" y="424"/>
                    </a:lnTo>
                    <a:lnTo>
                      <a:pt x="85" y="425"/>
                    </a:lnTo>
                    <a:lnTo>
                      <a:pt x="88" y="426"/>
                    </a:lnTo>
                    <a:lnTo>
                      <a:pt x="92" y="428"/>
                    </a:lnTo>
                    <a:lnTo>
                      <a:pt x="60" y="364"/>
                    </a:lnTo>
                    <a:lnTo>
                      <a:pt x="38" y="303"/>
                    </a:lnTo>
                    <a:lnTo>
                      <a:pt x="23" y="243"/>
                    </a:lnTo>
                    <a:lnTo>
                      <a:pt x="15" y="187"/>
                    </a:lnTo>
                    <a:lnTo>
                      <a:pt x="11" y="134"/>
                    </a:lnTo>
                    <a:lnTo>
                      <a:pt x="11" y="85"/>
                    </a:lnTo>
                    <a:lnTo>
                      <a:pt x="14" y="40"/>
                    </a:lnTo>
                    <a:lnTo>
                      <a:pt x="15" y="0"/>
                    </a:lnTo>
                    <a:lnTo>
                      <a:pt x="8" y="30"/>
                    </a:lnTo>
                    <a:lnTo>
                      <a:pt x="2" y="76"/>
                    </a:lnTo>
                    <a:lnTo>
                      <a:pt x="0" y="132"/>
                    </a:lnTo>
                    <a:lnTo>
                      <a:pt x="4" y="194"/>
                    </a:lnTo>
                    <a:lnTo>
                      <a:pt x="11" y="259"/>
                    </a:lnTo>
                    <a:lnTo>
                      <a:pt x="26" y="322"/>
                    </a:lnTo>
                    <a:lnTo>
                      <a:pt x="47" y="376"/>
                    </a:lnTo>
                    <a:lnTo>
                      <a:pt x="77" y="4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8" name="Freeform 386">
                <a:extLst>
                  <a:ext uri="{FF2B5EF4-FFF2-40B4-BE49-F238E27FC236}">
                    <a16:creationId xmlns:a16="http://schemas.microsoft.com/office/drawing/2014/main" id="{2E05E5A3-72B1-10DD-7756-37FED920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52"/>
                <a:ext cx="34" cy="30"/>
              </a:xfrm>
              <a:custGeom>
                <a:avLst/>
                <a:gdLst>
                  <a:gd name="T0" fmla="*/ 68 w 68"/>
                  <a:gd name="T1" fmla="*/ 2 h 59"/>
                  <a:gd name="T2" fmla="*/ 64 w 68"/>
                  <a:gd name="T3" fmla="*/ 0 h 59"/>
                  <a:gd name="T4" fmla="*/ 56 w 68"/>
                  <a:gd name="T5" fmla="*/ 2 h 59"/>
                  <a:gd name="T6" fmla="*/ 47 w 68"/>
                  <a:gd name="T7" fmla="*/ 5 h 59"/>
                  <a:gd name="T8" fmla="*/ 35 w 68"/>
                  <a:gd name="T9" fmla="*/ 12 h 59"/>
                  <a:gd name="T10" fmla="*/ 23 w 68"/>
                  <a:gd name="T11" fmla="*/ 22 h 59"/>
                  <a:gd name="T12" fmla="*/ 13 w 68"/>
                  <a:gd name="T13" fmla="*/ 32 h 59"/>
                  <a:gd name="T14" fmla="*/ 5 w 68"/>
                  <a:gd name="T15" fmla="*/ 45 h 59"/>
                  <a:gd name="T16" fmla="*/ 0 w 68"/>
                  <a:gd name="T17" fmla="*/ 59 h 59"/>
                  <a:gd name="T18" fmla="*/ 7 w 68"/>
                  <a:gd name="T19" fmla="*/ 53 h 59"/>
                  <a:gd name="T20" fmla="*/ 17 w 68"/>
                  <a:gd name="T21" fmla="*/ 44 h 59"/>
                  <a:gd name="T22" fmla="*/ 28 w 68"/>
                  <a:gd name="T23" fmla="*/ 37 h 59"/>
                  <a:gd name="T24" fmla="*/ 40 w 68"/>
                  <a:gd name="T25" fmla="*/ 28 h 59"/>
                  <a:gd name="T26" fmla="*/ 52 w 68"/>
                  <a:gd name="T27" fmla="*/ 19 h 59"/>
                  <a:gd name="T28" fmla="*/ 61 w 68"/>
                  <a:gd name="T29" fmla="*/ 12 h 59"/>
                  <a:gd name="T30" fmla="*/ 67 w 68"/>
                  <a:gd name="T31" fmla="*/ 5 h 59"/>
                  <a:gd name="T32" fmla="*/ 68 w 68"/>
                  <a:gd name="T33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9">
                    <a:moveTo>
                      <a:pt x="68" y="2"/>
                    </a:moveTo>
                    <a:lnTo>
                      <a:pt x="64" y="0"/>
                    </a:lnTo>
                    <a:lnTo>
                      <a:pt x="56" y="2"/>
                    </a:lnTo>
                    <a:lnTo>
                      <a:pt x="47" y="5"/>
                    </a:lnTo>
                    <a:lnTo>
                      <a:pt x="35" y="12"/>
                    </a:lnTo>
                    <a:lnTo>
                      <a:pt x="23" y="22"/>
                    </a:lnTo>
                    <a:lnTo>
                      <a:pt x="13" y="32"/>
                    </a:lnTo>
                    <a:lnTo>
                      <a:pt x="5" y="45"/>
                    </a:lnTo>
                    <a:lnTo>
                      <a:pt x="0" y="59"/>
                    </a:lnTo>
                    <a:lnTo>
                      <a:pt x="7" y="53"/>
                    </a:lnTo>
                    <a:lnTo>
                      <a:pt x="17" y="44"/>
                    </a:lnTo>
                    <a:lnTo>
                      <a:pt x="28" y="37"/>
                    </a:lnTo>
                    <a:lnTo>
                      <a:pt x="40" y="28"/>
                    </a:lnTo>
                    <a:lnTo>
                      <a:pt x="52" y="19"/>
                    </a:lnTo>
                    <a:lnTo>
                      <a:pt x="61" y="12"/>
                    </a:lnTo>
                    <a:lnTo>
                      <a:pt x="67" y="5"/>
                    </a:lnTo>
                    <a:lnTo>
                      <a:pt x="68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699" name="Freeform 387">
                <a:extLst>
                  <a:ext uri="{FF2B5EF4-FFF2-40B4-BE49-F238E27FC236}">
                    <a16:creationId xmlns:a16="http://schemas.microsoft.com/office/drawing/2014/main" id="{9ED24B59-6A52-09F4-95E5-C3A22674B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81"/>
                <a:ext cx="39" cy="39"/>
              </a:xfrm>
              <a:custGeom>
                <a:avLst/>
                <a:gdLst>
                  <a:gd name="T0" fmla="*/ 79 w 79"/>
                  <a:gd name="T1" fmla="*/ 2 h 77"/>
                  <a:gd name="T2" fmla="*/ 75 w 79"/>
                  <a:gd name="T3" fmla="*/ 0 h 77"/>
                  <a:gd name="T4" fmla="*/ 66 w 79"/>
                  <a:gd name="T5" fmla="*/ 2 h 77"/>
                  <a:gd name="T6" fmla="*/ 54 w 79"/>
                  <a:gd name="T7" fmla="*/ 10 h 77"/>
                  <a:gd name="T8" fmla="*/ 42 w 79"/>
                  <a:gd name="T9" fmla="*/ 20 h 77"/>
                  <a:gd name="T10" fmla="*/ 28 w 79"/>
                  <a:gd name="T11" fmla="*/ 32 h 77"/>
                  <a:gd name="T12" fmla="*/ 16 w 79"/>
                  <a:gd name="T13" fmla="*/ 47 h 77"/>
                  <a:gd name="T14" fmla="*/ 7 w 79"/>
                  <a:gd name="T15" fmla="*/ 62 h 77"/>
                  <a:gd name="T16" fmla="*/ 0 w 79"/>
                  <a:gd name="T17" fmla="*/ 77 h 77"/>
                  <a:gd name="T18" fmla="*/ 7 w 79"/>
                  <a:gd name="T19" fmla="*/ 71 h 77"/>
                  <a:gd name="T20" fmla="*/ 17 w 79"/>
                  <a:gd name="T21" fmla="*/ 62 h 77"/>
                  <a:gd name="T22" fmla="*/ 31 w 79"/>
                  <a:gd name="T23" fmla="*/ 52 h 77"/>
                  <a:gd name="T24" fmla="*/ 46 w 79"/>
                  <a:gd name="T25" fmla="*/ 41 h 77"/>
                  <a:gd name="T26" fmla="*/ 60 w 79"/>
                  <a:gd name="T27" fmla="*/ 29 h 77"/>
                  <a:gd name="T28" fmla="*/ 71 w 79"/>
                  <a:gd name="T29" fmla="*/ 19 h 77"/>
                  <a:gd name="T30" fmla="*/ 78 w 79"/>
                  <a:gd name="T31" fmla="*/ 9 h 77"/>
                  <a:gd name="T32" fmla="*/ 79 w 79"/>
                  <a:gd name="T33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77">
                    <a:moveTo>
                      <a:pt x="79" y="2"/>
                    </a:moveTo>
                    <a:lnTo>
                      <a:pt x="75" y="0"/>
                    </a:lnTo>
                    <a:lnTo>
                      <a:pt x="66" y="2"/>
                    </a:lnTo>
                    <a:lnTo>
                      <a:pt x="54" y="10"/>
                    </a:lnTo>
                    <a:lnTo>
                      <a:pt x="42" y="20"/>
                    </a:lnTo>
                    <a:lnTo>
                      <a:pt x="28" y="32"/>
                    </a:lnTo>
                    <a:lnTo>
                      <a:pt x="16" y="47"/>
                    </a:lnTo>
                    <a:lnTo>
                      <a:pt x="7" y="62"/>
                    </a:lnTo>
                    <a:lnTo>
                      <a:pt x="0" y="77"/>
                    </a:lnTo>
                    <a:lnTo>
                      <a:pt x="7" y="71"/>
                    </a:lnTo>
                    <a:lnTo>
                      <a:pt x="17" y="62"/>
                    </a:lnTo>
                    <a:lnTo>
                      <a:pt x="31" y="52"/>
                    </a:lnTo>
                    <a:lnTo>
                      <a:pt x="46" y="41"/>
                    </a:lnTo>
                    <a:lnTo>
                      <a:pt x="60" y="29"/>
                    </a:lnTo>
                    <a:lnTo>
                      <a:pt x="71" y="19"/>
                    </a:lnTo>
                    <a:lnTo>
                      <a:pt x="78" y="9"/>
                    </a:lnTo>
                    <a:lnTo>
                      <a:pt x="7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0" name="Freeform 388">
                <a:extLst>
                  <a:ext uri="{FF2B5EF4-FFF2-40B4-BE49-F238E27FC236}">
                    <a16:creationId xmlns:a16="http://schemas.microsoft.com/office/drawing/2014/main" id="{885D385E-2504-F6A7-2886-B4D323602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05"/>
                <a:ext cx="44" cy="34"/>
              </a:xfrm>
              <a:custGeom>
                <a:avLst/>
                <a:gdLst>
                  <a:gd name="T0" fmla="*/ 88 w 88"/>
                  <a:gd name="T1" fmla="*/ 3 h 68"/>
                  <a:gd name="T2" fmla="*/ 82 w 88"/>
                  <a:gd name="T3" fmla="*/ 0 h 68"/>
                  <a:gd name="T4" fmla="*/ 72 w 88"/>
                  <a:gd name="T5" fmla="*/ 2 h 68"/>
                  <a:gd name="T6" fmla="*/ 59 w 88"/>
                  <a:gd name="T7" fmla="*/ 8 h 68"/>
                  <a:gd name="T8" fmla="*/ 44 w 88"/>
                  <a:gd name="T9" fmla="*/ 17 h 68"/>
                  <a:gd name="T10" fmla="*/ 28 w 88"/>
                  <a:gd name="T11" fmla="*/ 28 h 68"/>
                  <a:gd name="T12" fmla="*/ 15 w 88"/>
                  <a:gd name="T13" fmla="*/ 40 h 68"/>
                  <a:gd name="T14" fmla="*/ 5 w 88"/>
                  <a:gd name="T15" fmla="*/ 54 h 68"/>
                  <a:gd name="T16" fmla="*/ 0 w 88"/>
                  <a:gd name="T17" fmla="*/ 68 h 68"/>
                  <a:gd name="T18" fmla="*/ 6 w 88"/>
                  <a:gd name="T19" fmla="*/ 64 h 68"/>
                  <a:gd name="T20" fmla="*/ 18 w 88"/>
                  <a:gd name="T21" fmla="*/ 57 h 68"/>
                  <a:gd name="T22" fmla="*/ 34 w 88"/>
                  <a:gd name="T23" fmla="*/ 47 h 68"/>
                  <a:gd name="T24" fmla="*/ 50 w 88"/>
                  <a:gd name="T25" fmla="*/ 37 h 68"/>
                  <a:gd name="T26" fmla="*/ 64 w 88"/>
                  <a:gd name="T27" fmla="*/ 27 h 68"/>
                  <a:gd name="T28" fmla="*/ 77 w 88"/>
                  <a:gd name="T29" fmla="*/ 17 h 68"/>
                  <a:gd name="T30" fmla="*/ 85 w 88"/>
                  <a:gd name="T31" fmla="*/ 8 h 68"/>
                  <a:gd name="T32" fmla="*/ 88 w 88"/>
                  <a:gd name="T33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8">
                    <a:moveTo>
                      <a:pt x="88" y="3"/>
                    </a:moveTo>
                    <a:lnTo>
                      <a:pt x="82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4" y="17"/>
                    </a:lnTo>
                    <a:lnTo>
                      <a:pt x="28" y="28"/>
                    </a:lnTo>
                    <a:lnTo>
                      <a:pt x="15" y="40"/>
                    </a:lnTo>
                    <a:lnTo>
                      <a:pt x="5" y="54"/>
                    </a:lnTo>
                    <a:lnTo>
                      <a:pt x="0" y="68"/>
                    </a:lnTo>
                    <a:lnTo>
                      <a:pt x="6" y="64"/>
                    </a:lnTo>
                    <a:lnTo>
                      <a:pt x="18" y="57"/>
                    </a:lnTo>
                    <a:lnTo>
                      <a:pt x="34" y="47"/>
                    </a:lnTo>
                    <a:lnTo>
                      <a:pt x="50" y="37"/>
                    </a:lnTo>
                    <a:lnTo>
                      <a:pt x="64" y="27"/>
                    </a:lnTo>
                    <a:lnTo>
                      <a:pt x="77" y="17"/>
                    </a:lnTo>
                    <a:lnTo>
                      <a:pt x="85" y="8"/>
                    </a:lnTo>
                    <a:lnTo>
                      <a:pt x="88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1" name="Freeform 389">
                <a:extLst>
                  <a:ext uri="{FF2B5EF4-FFF2-40B4-BE49-F238E27FC236}">
                    <a16:creationId xmlns:a16="http://schemas.microsoft.com/office/drawing/2014/main" id="{E31D005F-3350-CE23-1793-CAA3CEDFA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" y="3346"/>
                <a:ext cx="41" cy="29"/>
              </a:xfrm>
              <a:custGeom>
                <a:avLst/>
                <a:gdLst>
                  <a:gd name="T0" fmla="*/ 82 w 82"/>
                  <a:gd name="T1" fmla="*/ 2 h 58"/>
                  <a:gd name="T2" fmla="*/ 78 w 82"/>
                  <a:gd name="T3" fmla="*/ 0 h 58"/>
                  <a:gd name="T4" fmla="*/ 68 w 82"/>
                  <a:gd name="T5" fmla="*/ 2 h 58"/>
                  <a:gd name="T6" fmla="*/ 56 w 82"/>
                  <a:gd name="T7" fmla="*/ 7 h 58"/>
                  <a:gd name="T8" fmla="*/ 41 w 82"/>
                  <a:gd name="T9" fmla="*/ 16 h 58"/>
                  <a:gd name="T10" fmla="*/ 27 w 82"/>
                  <a:gd name="T11" fmla="*/ 26 h 58"/>
                  <a:gd name="T12" fmla="*/ 15 w 82"/>
                  <a:gd name="T13" fmla="*/ 36 h 58"/>
                  <a:gd name="T14" fmla="*/ 4 w 82"/>
                  <a:gd name="T15" fmla="*/ 47 h 58"/>
                  <a:gd name="T16" fmla="*/ 0 w 82"/>
                  <a:gd name="T17" fmla="*/ 58 h 58"/>
                  <a:gd name="T18" fmla="*/ 8 w 82"/>
                  <a:gd name="T19" fmla="*/ 53 h 58"/>
                  <a:gd name="T20" fmla="*/ 20 w 82"/>
                  <a:gd name="T21" fmla="*/ 48 h 58"/>
                  <a:gd name="T22" fmla="*/ 35 w 82"/>
                  <a:gd name="T23" fmla="*/ 41 h 58"/>
                  <a:gd name="T24" fmla="*/ 49 w 82"/>
                  <a:gd name="T25" fmla="*/ 33 h 58"/>
                  <a:gd name="T26" fmla="*/ 62 w 82"/>
                  <a:gd name="T27" fmla="*/ 24 h 58"/>
                  <a:gd name="T28" fmla="*/ 74 w 82"/>
                  <a:gd name="T29" fmla="*/ 17 h 58"/>
                  <a:gd name="T30" fmla="*/ 81 w 82"/>
                  <a:gd name="T31" fmla="*/ 9 h 58"/>
                  <a:gd name="T32" fmla="*/ 82 w 82"/>
                  <a:gd name="T33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8">
                    <a:moveTo>
                      <a:pt x="82" y="2"/>
                    </a:moveTo>
                    <a:lnTo>
                      <a:pt x="78" y="0"/>
                    </a:lnTo>
                    <a:lnTo>
                      <a:pt x="68" y="2"/>
                    </a:lnTo>
                    <a:lnTo>
                      <a:pt x="56" y="7"/>
                    </a:lnTo>
                    <a:lnTo>
                      <a:pt x="41" y="16"/>
                    </a:lnTo>
                    <a:lnTo>
                      <a:pt x="27" y="26"/>
                    </a:lnTo>
                    <a:lnTo>
                      <a:pt x="15" y="36"/>
                    </a:lnTo>
                    <a:lnTo>
                      <a:pt x="4" y="47"/>
                    </a:lnTo>
                    <a:lnTo>
                      <a:pt x="0" y="58"/>
                    </a:lnTo>
                    <a:lnTo>
                      <a:pt x="8" y="53"/>
                    </a:lnTo>
                    <a:lnTo>
                      <a:pt x="20" y="48"/>
                    </a:lnTo>
                    <a:lnTo>
                      <a:pt x="35" y="41"/>
                    </a:lnTo>
                    <a:lnTo>
                      <a:pt x="49" y="33"/>
                    </a:lnTo>
                    <a:lnTo>
                      <a:pt x="62" y="24"/>
                    </a:lnTo>
                    <a:lnTo>
                      <a:pt x="74" y="17"/>
                    </a:lnTo>
                    <a:lnTo>
                      <a:pt x="81" y="9"/>
                    </a:lnTo>
                    <a:lnTo>
                      <a:pt x="8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2" name="Freeform 390">
                <a:extLst>
                  <a:ext uri="{FF2B5EF4-FFF2-40B4-BE49-F238E27FC236}">
                    <a16:creationId xmlns:a16="http://schemas.microsoft.com/office/drawing/2014/main" id="{D74D7268-6B79-ADE7-3EF0-33A721226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" y="3369"/>
                <a:ext cx="37" cy="21"/>
              </a:xfrm>
              <a:custGeom>
                <a:avLst/>
                <a:gdLst>
                  <a:gd name="T0" fmla="*/ 72 w 72"/>
                  <a:gd name="T1" fmla="*/ 4 h 41"/>
                  <a:gd name="T2" fmla="*/ 68 w 72"/>
                  <a:gd name="T3" fmla="*/ 0 h 41"/>
                  <a:gd name="T4" fmla="*/ 61 w 72"/>
                  <a:gd name="T5" fmla="*/ 0 h 41"/>
                  <a:gd name="T6" fmla="*/ 50 w 72"/>
                  <a:gd name="T7" fmla="*/ 1 h 41"/>
                  <a:gd name="T8" fmla="*/ 38 w 72"/>
                  <a:gd name="T9" fmla="*/ 4 h 41"/>
                  <a:gd name="T10" fmla="*/ 25 w 72"/>
                  <a:gd name="T11" fmla="*/ 10 h 41"/>
                  <a:gd name="T12" fmla="*/ 14 w 72"/>
                  <a:gd name="T13" fmla="*/ 17 h 41"/>
                  <a:gd name="T14" fmla="*/ 5 w 72"/>
                  <a:gd name="T15" fmla="*/ 29 h 41"/>
                  <a:gd name="T16" fmla="*/ 0 w 72"/>
                  <a:gd name="T17" fmla="*/ 41 h 41"/>
                  <a:gd name="T18" fmla="*/ 8 w 72"/>
                  <a:gd name="T19" fmla="*/ 37 h 41"/>
                  <a:gd name="T20" fmla="*/ 18 w 72"/>
                  <a:gd name="T21" fmla="*/ 32 h 41"/>
                  <a:gd name="T22" fmla="*/ 30 w 72"/>
                  <a:gd name="T23" fmla="*/ 29 h 41"/>
                  <a:gd name="T24" fmla="*/ 43 w 72"/>
                  <a:gd name="T25" fmla="*/ 24 h 41"/>
                  <a:gd name="T26" fmla="*/ 55 w 72"/>
                  <a:gd name="T27" fmla="*/ 19 h 41"/>
                  <a:gd name="T28" fmla="*/ 66 w 72"/>
                  <a:gd name="T29" fmla="*/ 14 h 41"/>
                  <a:gd name="T30" fmla="*/ 71 w 72"/>
                  <a:gd name="T31" fmla="*/ 9 h 41"/>
                  <a:gd name="T32" fmla="*/ 72 w 72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41">
                    <a:moveTo>
                      <a:pt x="72" y="4"/>
                    </a:moveTo>
                    <a:lnTo>
                      <a:pt x="68" y="0"/>
                    </a:lnTo>
                    <a:lnTo>
                      <a:pt x="61" y="0"/>
                    </a:lnTo>
                    <a:lnTo>
                      <a:pt x="50" y="1"/>
                    </a:lnTo>
                    <a:lnTo>
                      <a:pt x="38" y="4"/>
                    </a:lnTo>
                    <a:lnTo>
                      <a:pt x="25" y="10"/>
                    </a:lnTo>
                    <a:lnTo>
                      <a:pt x="14" y="17"/>
                    </a:lnTo>
                    <a:lnTo>
                      <a:pt x="5" y="29"/>
                    </a:lnTo>
                    <a:lnTo>
                      <a:pt x="0" y="41"/>
                    </a:lnTo>
                    <a:lnTo>
                      <a:pt x="8" y="37"/>
                    </a:lnTo>
                    <a:lnTo>
                      <a:pt x="18" y="32"/>
                    </a:lnTo>
                    <a:lnTo>
                      <a:pt x="30" y="29"/>
                    </a:lnTo>
                    <a:lnTo>
                      <a:pt x="43" y="24"/>
                    </a:lnTo>
                    <a:lnTo>
                      <a:pt x="55" y="19"/>
                    </a:lnTo>
                    <a:lnTo>
                      <a:pt x="66" y="14"/>
                    </a:lnTo>
                    <a:lnTo>
                      <a:pt x="71" y="9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3" name="Freeform 391">
                <a:extLst>
                  <a:ext uri="{FF2B5EF4-FFF2-40B4-BE49-F238E27FC236}">
                    <a16:creationId xmlns:a16="http://schemas.microsoft.com/office/drawing/2014/main" id="{3A596C0F-2E86-037C-2E94-F515E189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4" y="3407"/>
                <a:ext cx="27" cy="16"/>
              </a:xfrm>
              <a:custGeom>
                <a:avLst/>
                <a:gdLst>
                  <a:gd name="T0" fmla="*/ 56 w 56"/>
                  <a:gd name="T1" fmla="*/ 2 h 31"/>
                  <a:gd name="T2" fmla="*/ 52 w 56"/>
                  <a:gd name="T3" fmla="*/ 0 h 31"/>
                  <a:gd name="T4" fmla="*/ 45 w 56"/>
                  <a:gd name="T5" fmla="*/ 0 h 31"/>
                  <a:gd name="T6" fmla="*/ 36 w 56"/>
                  <a:gd name="T7" fmla="*/ 1 h 31"/>
                  <a:gd name="T8" fmla="*/ 27 w 56"/>
                  <a:gd name="T9" fmla="*/ 6 h 31"/>
                  <a:gd name="T10" fmla="*/ 16 w 56"/>
                  <a:gd name="T11" fmla="*/ 11 h 31"/>
                  <a:gd name="T12" fmla="*/ 8 w 56"/>
                  <a:gd name="T13" fmla="*/ 19 h 31"/>
                  <a:gd name="T14" fmla="*/ 2 w 56"/>
                  <a:gd name="T15" fmla="*/ 25 h 31"/>
                  <a:gd name="T16" fmla="*/ 0 w 56"/>
                  <a:gd name="T17" fmla="*/ 31 h 31"/>
                  <a:gd name="T18" fmla="*/ 6 w 56"/>
                  <a:gd name="T19" fmla="*/ 29 h 31"/>
                  <a:gd name="T20" fmla="*/ 13 w 56"/>
                  <a:gd name="T21" fmla="*/ 26 h 31"/>
                  <a:gd name="T22" fmla="*/ 23 w 56"/>
                  <a:gd name="T23" fmla="*/ 22 h 31"/>
                  <a:gd name="T24" fmla="*/ 32 w 56"/>
                  <a:gd name="T25" fmla="*/ 19 h 31"/>
                  <a:gd name="T26" fmla="*/ 41 w 56"/>
                  <a:gd name="T27" fmla="*/ 15 h 31"/>
                  <a:gd name="T28" fmla="*/ 48 w 56"/>
                  <a:gd name="T29" fmla="*/ 11 h 31"/>
                  <a:gd name="T30" fmla="*/ 53 w 56"/>
                  <a:gd name="T31" fmla="*/ 6 h 31"/>
                  <a:gd name="T32" fmla="*/ 56 w 56"/>
                  <a:gd name="T33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31">
                    <a:moveTo>
                      <a:pt x="56" y="2"/>
                    </a:moveTo>
                    <a:lnTo>
                      <a:pt x="52" y="0"/>
                    </a:lnTo>
                    <a:lnTo>
                      <a:pt x="45" y="0"/>
                    </a:lnTo>
                    <a:lnTo>
                      <a:pt x="36" y="1"/>
                    </a:lnTo>
                    <a:lnTo>
                      <a:pt x="27" y="6"/>
                    </a:lnTo>
                    <a:lnTo>
                      <a:pt x="16" y="11"/>
                    </a:lnTo>
                    <a:lnTo>
                      <a:pt x="8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6" y="29"/>
                    </a:lnTo>
                    <a:lnTo>
                      <a:pt x="13" y="26"/>
                    </a:lnTo>
                    <a:lnTo>
                      <a:pt x="23" y="22"/>
                    </a:lnTo>
                    <a:lnTo>
                      <a:pt x="32" y="19"/>
                    </a:lnTo>
                    <a:lnTo>
                      <a:pt x="41" y="15"/>
                    </a:lnTo>
                    <a:lnTo>
                      <a:pt x="48" y="11"/>
                    </a:lnTo>
                    <a:lnTo>
                      <a:pt x="53" y="6"/>
                    </a:lnTo>
                    <a:lnTo>
                      <a:pt x="5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4" name="Freeform 392">
                <a:extLst>
                  <a:ext uri="{FF2B5EF4-FFF2-40B4-BE49-F238E27FC236}">
                    <a16:creationId xmlns:a16="http://schemas.microsoft.com/office/drawing/2014/main" id="{32E2C25C-059A-0BEF-E2E4-BDF1D1635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426"/>
                <a:ext cx="19" cy="12"/>
              </a:xfrm>
              <a:custGeom>
                <a:avLst/>
                <a:gdLst>
                  <a:gd name="T0" fmla="*/ 36 w 38"/>
                  <a:gd name="T1" fmla="*/ 2 h 24"/>
                  <a:gd name="T2" fmla="*/ 32 w 38"/>
                  <a:gd name="T3" fmla="*/ 0 h 24"/>
                  <a:gd name="T4" fmla="*/ 26 w 38"/>
                  <a:gd name="T5" fmla="*/ 0 h 24"/>
                  <a:gd name="T6" fmla="*/ 20 w 38"/>
                  <a:gd name="T7" fmla="*/ 2 h 24"/>
                  <a:gd name="T8" fmla="*/ 12 w 38"/>
                  <a:gd name="T9" fmla="*/ 3 h 24"/>
                  <a:gd name="T10" fmla="*/ 7 w 38"/>
                  <a:gd name="T11" fmla="*/ 7 h 24"/>
                  <a:gd name="T12" fmla="*/ 1 w 38"/>
                  <a:gd name="T13" fmla="*/ 12 h 24"/>
                  <a:gd name="T14" fmla="*/ 0 w 38"/>
                  <a:gd name="T15" fmla="*/ 18 h 24"/>
                  <a:gd name="T16" fmla="*/ 3 w 38"/>
                  <a:gd name="T17" fmla="*/ 24 h 24"/>
                  <a:gd name="T18" fmla="*/ 4 w 38"/>
                  <a:gd name="T19" fmla="*/ 18 h 24"/>
                  <a:gd name="T20" fmla="*/ 9 w 38"/>
                  <a:gd name="T21" fmla="*/ 14 h 24"/>
                  <a:gd name="T22" fmla="*/ 17 w 38"/>
                  <a:gd name="T23" fmla="*/ 12 h 24"/>
                  <a:gd name="T24" fmla="*/ 25 w 38"/>
                  <a:gd name="T25" fmla="*/ 10 h 24"/>
                  <a:gd name="T26" fmla="*/ 32 w 38"/>
                  <a:gd name="T27" fmla="*/ 9 h 24"/>
                  <a:gd name="T28" fmla="*/ 37 w 38"/>
                  <a:gd name="T29" fmla="*/ 7 h 24"/>
                  <a:gd name="T30" fmla="*/ 38 w 38"/>
                  <a:gd name="T31" fmla="*/ 5 h 24"/>
                  <a:gd name="T32" fmla="*/ 36 w 38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4">
                    <a:moveTo>
                      <a:pt x="36" y="2"/>
                    </a:move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4" y="18"/>
                    </a:lnTo>
                    <a:lnTo>
                      <a:pt x="9" y="14"/>
                    </a:lnTo>
                    <a:lnTo>
                      <a:pt x="17" y="12"/>
                    </a:lnTo>
                    <a:lnTo>
                      <a:pt x="25" y="10"/>
                    </a:lnTo>
                    <a:lnTo>
                      <a:pt x="32" y="9"/>
                    </a:lnTo>
                    <a:lnTo>
                      <a:pt x="37" y="7"/>
                    </a:lnTo>
                    <a:lnTo>
                      <a:pt x="38" y="5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5" name="Freeform 393">
                <a:extLst>
                  <a:ext uri="{FF2B5EF4-FFF2-40B4-BE49-F238E27FC236}">
                    <a16:creationId xmlns:a16="http://schemas.microsoft.com/office/drawing/2014/main" id="{2ECA6E6B-41B9-6F46-A6B2-AE07ECA1C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67"/>
                <a:ext cx="38" cy="34"/>
              </a:xfrm>
              <a:custGeom>
                <a:avLst/>
                <a:gdLst>
                  <a:gd name="T0" fmla="*/ 75 w 75"/>
                  <a:gd name="T1" fmla="*/ 3 h 69"/>
                  <a:gd name="T2" fmla="*/ 71 w 75"/>
                  <a:gd name="T3" fmla="*/ 0 h 69"/>
                  <a:gd name="T4" fmla="*/ 63 w 75"/>
                  <a:gd name="T5" fmla="*/ 2 h 69"/>
                  <a:gd name="T6" fmla="*/ 51 w 75"/>
                  <a:gd name="T7" fmla="*/ 7 h 69"/>
                  <a:gd name="T8" fmla="*/ 39 w 75"/>
                  <a:gd name="T9" fmla="*/ 15 h 69"/>
                  <a:gd name="T10" fmla="*/ 26 w 75"/>
                  <a:gd name="T11" fmla="*/ 27 h 69"/>
                  <a:gd name="T12" fmla="*/ 15 w 75"/>
                  <a:gd name="T13" fmla="*/ 40 h 69"/>
                  <a:gd name="T14" fmla="*/ 6 w 75"/>
                  <a:gd name="T15" fmla="*/ 54 h 69"/>
                  <a:gd name="T16" fmla="*/ 0 w 75"/>
                  <a:gd name="T17" fmla="*/ 69 h 69"/>
                  <a:gd name="T18" fmla="*/ 6 w 75"/>
                  <a:gd name="T19" fmla="*/ 64 h 69"/>
                  <a:gd name="T20" fmla="*/ 15 w 75"/>
                  <a:gd name="T21" fmla="*/ 55 h 69"/>
                  <a:gd name="T22" fmla="*/ 29 w 75"/>
                  <a:gd name="T23" fmla="*/ 47 h 69"/>
                  <a:gd name="T24" fmla="*/ 43 w 75"/>
                  <a:gd name="T25" fmla="*/ 37 h 69"/>
                  <a:gd name="T26" fmla="*/ 56 w 75"/>
                  <a:gd name="T27" fmla="*/ 27 h 69"/>
                  <a:gd name="T28" fmla="*/ 67 w 75"/>
                  <a:gd name="T29" fmla="*/ 18 h 69"/>
                  <a:gd name="T30" fmla="*/ 73 w 75"/>
                  <a:gd name="T31" fmla="*/ 9 h 69"/>
                  <a:gd name="T32" fmla="*/ 75 w 75"/>
                  <a:gd name="T33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69">
                    <a:moveTo>
                      <a:pt x="75" y="3"/>
                    </a:moveTo>
                    <a:lnTo>
                      <a:pt x="71" y="0"/>
                    </a:lnTo>
                    <a:lnTo>
                      <a:pt x="63" y="2"/>
                    </a:lnTo>
                    <a:lnTo>
                      <a:pt x="51" y="7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5" y="40"/>
                    </a:lnTo>
                    <a:lnTo>
                      <a:pt x="6" y="54"/>
                    </a:lnTo>
                    <a:lnTo>
                      <a:pt x="0" y="69"/>
                    </a:lnTo>
                    <a:lnTo>
                      <a:pt x="6" y="64"/>
                    </a:lnTo>
                    <a:lnTo>
                      <a:pt x="15" y="55"/>
                    </a:lnTo>
                    <a:lnTo>
                      <a:pt x="29" y="47"/>
                    </a:lnTo>
                    <a:lnTo>
                      <a:pt x="43" y="37"/>
                    </a:lnTo>
                    <a:lnTo>
                      <a:pt x="56" y="27"/>
                    </a:lnTo>
                    <a:lnTo>
                      <a:pt x="67" y="18"/>
                    </a:lnTo>
                    <a:lnTo>
                      <a:pt x="73" y="9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6" name="Freeform 394">
                <a:extLst>
                  <a:ext uri="{FF2B5EF4-FFF2-40B4-BE49-F238E27FC236}">
                    <a16:creationId xmlns:a16="http://schemas.microsoft.com/office/drawing/2014/main" id="{8470D73A-0E99-1777-4725-03A2B8761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36"/>
                <a:ext cx="30" cy="27"/>
              </a:xfrm>
              <a:custGeom>
                <a:avLst/>
                <a:gdLst>
                  <a:gd name="T0" fmla="*/ 59 w 59"/>
                  <a:gd name="T1" fmla="*/ 3 h 55"/>
                  <a:gd name="T2" fmla="*/ 56 w 59"/>
                  <a:gd name="T3" fmla="*/ 0 h 55"/>
                  <a:gd name="T4" fmla="*/ 50 w 59"/>
                  <a:gd name="T5" fmla="*/ 1 h 55"/>
                  <a:gd name="T6" fmla="*/ 42 w 59"/>
                  <a:gd name="T7" fmla="*/ 5 h 55"/>
                  <a:gd name="T8" fmla="*/ 31 w 59"/>
                  <a:gd name="T9" fmla="*/ 10 h 55"/>
                  <a:gd name="T10" fmla="*/ 22 w 59"/>
                  <a:gd name="T11" fmla="*/ 17 h 55"/>
                  <a:gd name="T12" fmla="*/ 13 w 59"/>
                  <a:gd name="T13" fmla="*/ 29 h 55"/>
                  <a:gd name="T14" fmla="*/ 5 w 59"/>
                  <a:gd name="T15" fmla="*/ 40 h 55"/>
                  <a:gd name="T16" fmla="*/ 0 w 59"/>
                  <a:gd name="T17" fmla="*/ 55 h 55"/>
                  <a:gd name="T18" fmla="*/ 7 w 59"/>
                  <a:gd name="T19" fmla="*/ 47 h 55"/>
                  <a:gd name="T20" fmla="*/ 17 w 59"/>
                  <a:gd name="T21" fmla="*/ 41 h 55"/>
                  <a:gd name="T22" fmla="*/ 26 w 59"/>
                  <a:gd name="T23" fmla="*/ 32 h 55"/>
                  <a:gd name="T24" fmla="*/ 36 w 59"/>
                  <a:gd name="T25" fmla="*/ 25 h 55"/>
                  <a:gd name="T26" fmla="*/ 46 w 59"/>
                  <a:gd name="T27" fmla="*/ 19 h 55"/>
                  <a:gd name="T28" fmla="*/ 54 w 59"/>
                  <a:gd name="T29" fmla="*/ 12 h 55"/>
                  <a:gd name="T30" fmla="*/ 57 w 59"/>
                  <a:gd name="T31" fmla="*/ 6 h 55"/>
                  <a:gd name="T32" fmla="*/ 59 w 59"/>
                  <a:gd name="T33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55">
                    <a:moveTo>
                      <a:pt x="59" y="3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5"/>
                    </a:lnTo>
                    <a:lnTo>
                      <a:pt x="31" y="10"/>
                    </a:lnTo>
                    <a:lnTo>
                      <a:pt x="22" y="17"/>
                    </a:lnTo>
                    <a:lnTo>
                      <a:pt x="13" y="29"/>
                    </a:lnTo>
                    <a:lnTo>
                      <a:pt x="5" y="40"/>
                    </a:lnTo>
                    <a:lnTo>
                      <a:pt x="0" y="55"/>
                    </a:lnTo>
                    <a:lnTo>
                      <a:pt x="7" y="47"/>
                    </a:lnTo>
                    <a:lnTo>
                      <a:pt x="17" y="41"/>
                    </a:lnTo>
                    <a:lnTo>
                      <a:pt x="26" y="32"/>
                    </a:lnTo>
                    <a:lnTo>
                      <a:pt x="36" y="25"/>
                    </a:lnTo>
                    <a:lnTo>
                      <a:pt x="46" y="19"/>
                    </a:lnTo>
                    <a:lnTo>
                      <a:pt x="54" y="12"/>
                    </a:lnTo>
                    <a:lnTo>
                      <a:pt x="57" y="6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7" name="Freeform 395">
                <a:extLst>
                  <a:ext uri="{FF2B5EF4-FFF2-40B4-BE49-F238E27FC236}">
                    <a16:creationId xmlns:a16="http://schemas.microsoft.com/office/drawing/2014/main" id="{0C1BAC75-E809-B21E-218D-DA22761B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31"/>
                <a:ext cx="41" cy="28"/>
              </a:xfrm>
              <a:custGeom>
                <a:avLst/>
                <a:gdLst>
                  <a:gd name="T0" fmla="*/ 81 w 81"/>
                  <a:gd name="T1" fmla="*/ 1 h 57"/>
                  <a:gd name="T2" fmla="*/ 77 w 81"/>
                  <a:gd name="T3" fmla="*/ 0 h 57"/>
                  <a:gd name="T4" fmla="*/ 67 w 81"/>
                  <a:gd name="T5" fmla="*/ 2 h 57"/>
                  <a:gd name="T6" fmla="*/ 55 w 81"/>
                  <a:gd name="T7" fmla="*/ 7 h 57"/>
                  <a:gd name="T8" fmla="*/ 40 w 81"/>
                  <a:gd name="T9" fmla="*/ 16 h 57"/>
                  <a:gd name="T10" fmla="*/ 26 w 81"/>
                  <a:gd name="T11" fmla="*/ 25 h 57"/>
                  <a:gd name="T12" fmla="*/ 14 w 81"/>
                  <a:gd name="T13" fmla="*/ 36 h 57"/>
                  <a:gd name="T14" fmla="*/ 3 w 81"/>
                  <a:gd name="T15" fmla="*/ 47 h 57"/>
                  <a:gd name="T16" fmla="*/ 0 w 81"/>
                  <a:gd name="T17" fmla="*/ 57 h 57"/>
                  <a:gd name="T18" fmla="*/ 7 w 81"/>
                  <a:gd name="T19" fmla="*/ 53 h 57"/>
                  <a:gd name="T20" fmla="*/ 19 w 81"/>
                  <a:gd name="T21" fmla="*/ 47 h 57"/>
                  <a:gd name="T22" fmla="*/ 34 w 81"/>
                  <a:gd name="T23" fmla="*/ 39 h 57"/>
                  <a:gd name="T24" fmla="*/ 48 w 81"/>
                  <a:gd name="T25" fmla="*/ 32 h 57"/>
                  <a:gd name="T26" fmla="*/ 61 w 81"/>
                  <a:gd name="T27" fmla="*/ 25 h 57"/>
                  <a:gd name="T28" fmla="*/ 73 w 81"/>
                  <a:gd name="T29" fmla="*/ 16 h 57"/>
                  <a:gd name="T30" fmla="*/ 80 w 81"/>
                  <a:gd name="T31" fmla="*/ 8 h 57"/>
                  <a:gd name="T32" fmla="*/ 81 w 81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7">
                    <a:moveTo>
                      <a:pt x="81" y="1"/>
                    </a:moveTo>
                    <a:lnTo>
                      <a:pt x="77" y="0"/>
                    </a:lnTo>
                    <a:lnTo>
                      <a:pt x="67" y="2"/>
                    </a:lnTo>
                    <a:lnTo>
                      <a:pt x="55" y="7"/>
                    </a:lnTo>
                    <a:lnTo>
                      <a:pt x="40" y="16"/>
                    </a:lnTo>
                    <a:lnTo>
                      <a:pt x="26" y="25"/>
                    </a:lnTo>
                    <a:lnTo>
                      <a:pt x="14" y="36"/>
                    </a:lnTo>
                    <a:lnTo>
                      <a:pt x="3" y="47"/>
                    </a:lnTo>
                    <a:lnTo>
                      <a:pt x="0" y="57"/>
                    </a:lnTo>
                    <a:lnTo>
                      <a:pt x="7" y="53"/>
                    </a:lnTo>
                    <a:lnTo>
                      <a:pt x="19" y="47"/>
                    </a:lnTo>
                    <a:lnTo>
                      <a:pt x="34" y="39"/>
                    </a:lnTo>
                    <a:lnTo>
                      <a:pt x="48" y="32"/>
                    </a:lnTo>
                    <a:lnTo>
                      <a:pt x="61" y="25"/>
                    </a:lnTo>
                    <a:lnTo>
                      <a:pt x="73" y="16"/>
                    </a:lnTo>
                    <a:lnTo>
                      <a:pt x="80" y="8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8" name="Freeform 396">
                <a:extLst>
                  <a:ext uri="{FF2B5EF4-FFF2-40B4-BE49-F238E27FC236}">
                    <a16:creationId xmlns:a16="http://schemas.microsoft.com/office/drawing/2014/main" id="{8755B1FB-EBB8-CE0C-DD9B-1B817F7D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5" y="3386"/>
                <a:ext cx="34" cy="21"/>
              </a:xfrm>
              <a:custGeom>
                <a:avLst/>
                <a:gdLst>
                  <a:gd name="T0" fmla="*/ 69 w 69"/>
                  <a:gd name="T1" fmla="*/ 3 h 44"/>
                  <a:gd name="T2" fmla="*/ 65 w 69"/>
                  <a:gd name="T3" fmla="*/ 0 h 44"/>
                  <a:gd name="T4" fmla="*/ 57 w 69"/>
                  <a:gd name="T5" fmla="*/ 2 h 44"/>
                  <a:gd name="T6" fmla="*/ 45 w 69"/>
                  <a:gd name="T7" fmla="*/ 5 h 44"/>
                  <a:gd name="T8" fmla="*/ 33 w 69"/>
                  <a:gd name="T9" fmla="*/ 12 h 44"/>
                  <a:gd name="T10" fmla="*/ 21 w 69"/>
                  <a:gd name="T11" fmla="*/ 20 h 44"/>
                  <a:gd name="T12" fmla="*/ 11 w 69"/>
                  <a:gd name="T13" fmla="*/ 29 h 44"/>
                  <a:gd name="T14" fmla="*/ 3 w 69"/>
                  <a:gd name="T15" fmla="*/ 37 h 44"/>
                  <a:gd name="T16" fmla="*/ 0 w 69"/>
                  <a:gd name="T17" fmla="*/ 44 h 44"/>
                  <a:gd name="T18" fmla="*/ 7 w 69"/>
                  <a:gd name="T19" fmla="*/ 40 h 44"/>
                  <a:gd name="T20" fmla="*/ 16 w 69"/>
                  <a:gd name="T21" fmla="*/ 37 h 44"/>
                  <a:gd name="T22" fmla="*/ 27 w 69"/>
                  <a:gd name="T23" fmla="*/ 32 h 44"/>
                  <a:gd name="T24" fmla="*/ 38 w 69"/>
                  <a:gd name="T25" fmla="*/ 25 h 44"/>
                  <a:gd name="T26" fmla="*/ 49 w 69"/>
                  <a:gd name="T27" fmla="*/ 19 h 44"/>
                  <a:gd name="T28" fmla="*/ 58 w 69"/>
                  <a:gd name="T29" fmla="*/ 14 h 44"/>
                  <a:gd name="T30" fmla="*/ 66 w 69"/>
                  <a:gd name="T31" fmla="*/ 8 h 44"/>
                  <a:gd name="T32" fmla="*/ 69 w 69"/>
                  <a:gd name="T33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44">
                    <a:moveTo>
                      <a:pt x="69" y="3"/>
                    </a:moveTo>
                    <a:lnTo>
                      <a:pt x="65" y="0"/>
                    </a:lnTo>
                    <a:lnTo>
                      <a:pt x="57" y="2"/>
                    </a:lnTo>
                    <a:lnTo>
                      <a:pt x="45" y="5"/>
                    </a:lnTo>
                    <a:lnTo>
                      <a:pt x="33" y="12"/>
                    </a:lnTo>
                    <a:lnTo>
                      <a:pt x="21" y="20"/>
                    </a:lnTo>
                    <a:lnTo>
                      <a:pt x="11" y="29"/>
                    </a:lnTo>
                    <a:lnTo>
                      <a:pt x="3" y="37"/>
                    </a:lnTo>
                    <a:lnTo>
                      <a:pt x="0" y="44"/>
                    </a:lnTo>
                    <a:lnTo>
                      <a:pt x="7" y="40"/>
                    </a:lnTo>
                    <a:lnTo>
                      <a:pt x="16" y="37"/>
                    </a:lnTo>
                    <a:lnTo>
                      <a:pt x="27" y="32"/>
                    </a:lnTo>
                    <a:lnTo>
                      <a:pt x="38" y="25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6" y="8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09" name="Freeform 397">
                <a:extLst>
                  <a:ext uri="{FF2B5EF4-FFF2-40B4-BE49-F238E27FC236}">
                    <a16:creationId xmlns:a16="http://schemas.microsoft.com/office/drawing/2014/main" id="{FD824904-1E33-EF73-D3E1-104BF54CB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" y="3217"/>
                <a:ext cx="4" cy="33"/>
              </a:xfrm>
              <a:custGeom>
                <a:avLst/>
                <a:gdLst>
                  <a:gd name="T0" fmla="*/ 4 w 9"/>
                  <a:gd name="T1" fmla="*/ 66 h 66"/>
                  <a:gd name="T2" fmla="*/ 3 w 9"/>
                  <a:gd name="T3" fmla="*/ 53 h 66"/>
                  <a:gd name="T4" fmla="*/ 0 w 9"/>
                  <a:gd name="T5" fmla="*/ 29 h 66"/>
                  <a:gd name="T6" fmla="*/ 0 w 9"/>
                  <a:gd name="T7" fmla="*/ 9 h 66"/>
                  <a:gd name="T8" fmla="*/ 4 w 9"/>
                  <a:gd name="T9" fmla="*/ 0 h 66"/>
                  <a:gd name="T10" fmla="*/ 9 w 9"/>
                  <a:gd name="T11" fmla="*/ 10 h 66"/>
                  <a:gd name="T12" fmla="*/ 9 w 9"/>
                  <a:gd name="T13" fmla="*/ 29 h 66"/>
                  <a:gd name="T14" fmla="*/ 7 w 9"/>
                  <a:gd name="T15" fmla="*/ 50 h 66"/>
                  <a:gd name="T16" fmla="*/ 4 w 9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6">
                    <a:moveTo>
                      <a:pt x="4" y="66"/>
                    </a:moveTo>
                    <a:lnTo>
                      <a:pt x="3" y="53"/>
                    </a:lnTo>
                    <a:lnTo>
                      <a:pt x="0" y="29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10"/>
                    </a:lnTo>
                    <a:lnTo>
                      <a:pt x="9" y="29"/>
                    </a:lnTo>
                    <a:lnTo>
                      <a:pt x="7" y="50"/>
                    </a:ln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0" name="Freeform 398">
                <a:extLst>
                  <a:ext uri="{FF2B5EF4-FFF2-40B4-BE49-F238E27FC236}">
                    <a16:creationId xmlns:a16="http://schemas.microsoft.com/office/drawing/2014/main" id="{B95E0D5B-4409-4909-67EB-08F483A37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" y="3240"/>
                <a:ext cx="37" cy="47"/>
              </a:xfrm>
              <a:custGeom>
                <a:avLst/>
                <a:gdLst>
                  <a:gd name="T0" fmla="*/ 74 w 74"/>
                  <a:gd name="T1" fmla="*/ 92 h 92"/>
                  <a:gd name="T2" fmla="*/ 69 w 74"/>
                  <a:gd name="T3" fmla="*/ 81 h 92"/>
                  <a:gd name="T4" fmla="*/ 61 w 74"/>
                  <a:gd name="T5" fmla="*/ 67 h 92"/>
                  <a:gd name="T6" fmla="*/ 50 w 74"/>
                  <a:gd name="T7" fmla="*/ 50 h 92"/>
                  <a:gd name="T8" fmla="*/ 38 w 74"/>
                  <a:gd name="T9" fmla="*/ 33 h 92"/>
                  <a:gd name="T10" fmla="*/ 26 w 74"/>
                  <a:gd name="T11" fmla="*/ 17 h 92"/>
                  <a:gd name="T12" fmla="*/ 16 w 74"/>
                  <a:gd name="T13" fmla="*/ 6 h 92"/>
                  <a:gd name="T14" fmla="*/ 7 w 74"/>
                  <a:gd name="T15" fmla="*/ 0 h 92"/>
                  <a:gd name="T16" fmla="*/ 1 w 74"/>
                  <a:gd name="T17" fmla="*/ 1 h 92"/>
                  <a:gd name="T18" fmla="*/ 0 w 74"/>
                  <a:gd name="T19" fmla="*/ 8 h 92"/>
                  <a:gd name="T20" fmla="*/ 7 w 74"/>
                  <a:gd name="T21" fmla="*/ 18 h 92"/>
                  <a:gd name="T22" fmla="*/ 17 w 74"/>
                  <a:gd name="T23" fmla="*/ 31 h 92"/>
                  <a:gd name="T24" fmla="*/ 30 w 74"/>
                  <a:gd name="T25" fmla="*/ 45 h 92"/>
                  <a:gd name="T26" fmla="*/ 44 w 74"/>
                  <a:gd name="T27" fmla="*/ 58 h 92"/>
                  <a:gd name="T28" fmla="*/ 57 w 74"/>
                  <a:gd name="T29" fmla="*/ 71 h 92"/>
                  <a:gd name="T30" fmla="*/ 67 w 74"/>
                  <a:gd name="T31" fmla="*/ 82 h 92"/>
                  <a:gd name="T32" fmla="*/ 74 w 74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92">
                    <a:moveTo>
                      <a:pt x="74" y="92"/>
                    </a:moveTo>
                    <a:lnTo>
                      <a:pt x="69" y="81"/>
                    </a:lnTo>
                    <a:lnTo>
                      <a:pt x="61" y="67"/>
                    </a:lnTo>
                    <a:lnTo>
                      <a:pt x="50" y="50"/>
                    </a:lnTo>
                    <a:lnTo>
                      <a:pt x="38" y="33"/>
                    </a:lnTo>
                    <a:lnTo>
                      <a:pt x="26" y="17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7" y="18"/>
                    </a:lnTo>
                    <a:lnTo>
                      <a:pt x="17" y="31"/>
                    </a:lnTo>
                    <a:lnTo>
                      <a:pt x="30" y="45"/>
                    </a:lnTo>
                    <a:lnTo>
                      <a:pt x="44" y="58"/>
                    </a:lnTo>
                    <a:lnTo>
                      <a:pt x="57" y="71"/>
                    </a:lnTo>
                    <a:lnTo>
                      <a:pt x="67" y="82"/>
                    </a:lnTo>
                    <a:lnTo>
                      <a:pt x="74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1" name="Freeform 399">
                <a:extLst>
                  <a:ext uri="{FF2B5EF4-FFF2-40B4-BE49-F238E27FC236}">
                    <a16:creationId xmlns:a16="http://schemas.microsoft.com/office/drawing/2014/main" id="{74A2FFC9-6DE5-0440-DCA7-405A766E7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2" y="3260"/>
                <a:ext cx="39" cy="41"/>
              </a:xfrm>
              <a:custGeom>
                <a:avLst/>
                <a:gdLst>
                  <a:gd name="T0" fmla="*/ 77 w 77"/>
                  <a:gd name="T1" fmla="*/ 84 h 84"/>
                  <a:gd name="T2" fmla="*/ 71 w 77"/>
                  <a:gd name="T3" fmla="*/ 74 h 84"/>
                  <a:gd name="T4" fmla="*/ 60 w 77"/>
                  <a:gd name="T5" fmla="*/ 60 h 84"/>
                  <a:gd name="T6" fmla="*/ 48 w 77"/>
                  <a:gd name="T7" fmla="*/ 45 h 84"/>
                  <a:gd name="T8" fmla="*/ 35 w 77"/>
                  <a:gd name="T9" fmla="*/ 29 h 84"/>
                  <a:gd name="T10" fmla="*/ 23 w 77"/>
                  <a:gd name="T11" fmla="*/ 15 h 84"/>
                  <a:gd name="T12" fmla="*/ 11 w 77"/>
                  <a:gd name="T13" fmla="*/ 5 h 84"/>
                  <a:gd name="T14" fmla="*/ 3 w 77"/>
                  <a:gd name="T15" fmla="*/ 0 h 84"/>
                  <a:gd name="T16" fmla="*/ 0 w 77"/>
                  <a:gd name="T17" fmla="*/ 3 h 84"/>
                  <a:gd name="T18" fmla="*/ 1 w 77"/>
                  <a:gd name="T19" fmla="*/ 10 h 84"/>
                  <a:gd name="T20" fmla="*/ 9 w 77"/>
                  <a:gd name="T21" fmla="*/ 22 h 84"/>
                  <a:gd name="T22" fmla="*/ 21 w 77"/>
                  <a:gd name="T23" fmla="*/ 33 h 84"/>
                  <a:gd name="T24" fmla="*/ 35 w 77"/>
                  <a:gd name="T25" fmla="*/ 45 h 84"/>
                  <a:gd name="T26" fmla="*/ 48 w 77"/>
                  <a:gd name="T27" fmla="*/ 58 h 84"/>
                  <a:gd name="T28" fmla="*/ 61 w 77"/>
                  <a:gd name="T29" fmla="*/ 69 h 84"/>
                  <a:gd name="T30" fmla="*/ 72 w 77"/>
                  <a:gd name="T31" fmla="*/ 78 h 84"/>
                  <a:gd name="T32" fmla="*/ 77 w 77"/>
                  <a:gd name="T3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84">
                    <a:moveTo>
                      <a:pt x="77" y="84"/>
                    </a:moveTo>
                    <a:lnTo>
                      <a:pt x="71" y="74"/>
                    </a:lnTo>
                    <a:lnTo>
                      <a:pt x="60" y="60"/>
                    </a:lnTo>
                    <a:lnTo>
                      <a:pt x="48" y="45"/>
                    </a:lnTo>
                    <a:lnTo>
                      <a:pt x="35" y="29"/>
                    </a:lnTo>
                    <a:lnTo>
                      <a:pt x="23" y="1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10"/>
                    </a:lnTo>
                    <a:lnTo>
                      <a:pt x="9" y="22"/>
                    </a:lnTo>
                    <a:lnTo>
                      <a:pt x="21" y="33"/>
                    </a:lnTo>
                    <a:lnTo>
                      <a:pt x="35" y="45"/>
                    </a:lnTo>
                    <a:lnTo>
                      <a:pt x="48" y="58"/>
                    </a:lnTo>
                    <a:lnTo>
                      <a:pt x="61" y="69"/>
                    </a:lnTo>
                    <a:lnTo>
                      <a:pt x="72" y="78"/>
                    </a:ln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2" name="Freeform 400">
                <a:extLst>
                  <a:ext uri="{FF2B5EF4-FFF2-40B4-BE49-F238E27FC236}">
                    <a16:creationId xmlns:a16="http://schemas.microsoft.com/office/drawing/2014/main" id="{618D43B9-705C-2136-DA14-6459EFF26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282"/>
                <a:ext cx="42" cy="38"/>
              </a:xfrm>
              <a:custGeom>
                <a:avLst/>
                <a:gdLst>
                  <a:gd name="T0" fmla="*/ 83 w 83"/>
                  <a:gd name="T1" fmla="*/ 76 h 76"/>
                  <a:gd name="T2" fmla="*/ 75 w 83"/>
                  <a:gd name="T3" fmla="*/ 65 h 76"/>
                  <a:gd name="T4" fmla="*/ 65 w 83"/>
                  <a:gd name="T5" fmla="*/ 51 h 76"/>
                  <a:gd name="T6" fmla="*/ 52 w 83"/>
                  <a:gd name="T7" fmla="*/ 36 h 76"/>
                  <a:gd name="T8" fmla="*/ 37 w 83"/>
                  <a:gd name="T9" fmla="*/ 24 h 76"/>
                  <a:gd name="T10" fmla="*/ 24 w 83"/>
                  <a:gd name="T11" fmla="*/ 13 h 76"/>
                  <a:gd name="T12" fmla="*/ 12 w 83"/>
                  <a:gd name="T13" fmla="*/ 4 h 76"/>
                  <a:gd name="T14" fmla="*/ 4 w 83"/>
                  <a:gd name="T15" fmla="*/ 0 h 76"/>
                  <a:gd name="T16" fmla="*/ 0 w 83"/>
                  <a:gd name="T17" fmla="*/ 3 h 76"/>
                  <a:gd name="T18" fmla="*/ 3 w 83"/>
                  <a:gd name="T19" fmla="*/ 9 h 76"/>
                  <a:gd name="T20" fmla="*/ 11 w 83"/>
                  <a:gd name="T21" fmla="*/ 18 h 76"/>
                  <a:gd name="T22" fmla="*/ 23 w 83"/>
                  <a:gd name="T23" fmla="*/ 28 h 76"/>
                  <a:gd name="T24" fmla="*/ 37 w 83"/>
                  <a:gd name="T25" fmla="*/ 38 h 76"/>
                  <a:gd name="T26" fmla="*/ 52 w 83"/>
                  <a:gd name="T27" fmla="*/ 49 h 76"/>
                  <a:gd name="T28" fmla="*/ 66 w 83"/>
                  <a:gd name="T29" fmla="*/ 59 h 76"/>
                  <a:gd name="T30" fmla="*/ 77 w 83"/>
                  <a:gd name="T31" fmla="*/ 69 h 76"/>
                  <a:gd name="T32" fmla="*/ 83 w 83"/>
                  <a:gd name="T3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6">
                    <a:moveTo>
                      <a:pt x="83" y="76"/>
                    </a:moveTo>
                    <a:lnTo>
                      <a:pt x="75" y="65"/>
                    </a:lnTo>
                    <a:lnTo>
                      <a:pt x="65" y="51"/>
                    </a:lnTo>
                    <a:lnTo>
                      <a:pt x="52" y="36"/>
                    </a:lnTo>
                    <a:lnTo>
                      <a:pt x="37" y="24"/>
                    </a:lnTo>
                    <a:lnTo>
                      <a:pt x="24" y="13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18"/>
                    </a:lnTo>
                    <a:lnTo>
                      <a:pt x="23" y="28"/>
                    </a:lnTo>
                    <a:lnTo>
                      <a:pt x="37" y="38"/>
                    </a:lnTo>
                    <a:lnTo>
                      <a:pt x="52" y="49"/>
                    </a:lnTo>
                    <a:lnTo>
                      <a:pt x="66" y="59"/>
                    </a:lnTo>
                    <a:lnTo>
                      <a:pt x="77" y="69"/>
                    </a:lnTo>
                    <a:lnTo>
                      <a:pt x="83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3" name="Freeform 401">
                <a:extLst>
                  <a:ext uri="{FF2B5EF4-FFF2-40B4-BE49-F238E27FC236}">
                    <a16:creationId xmlns:a16="http://schemas.microsoft.com/office/drawing/2014/main" id="{767C54CA-1145-58A3-71B9-EC6329944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" y="3310"/>
                <a:ext cx="40" cy="28"/>
              </a:xfrm>
              <a:custGeom>
                <a:avLst/>
                <a:gdLst>
                  <a:gd name="T0" fmla="*/ 79 w 79"/>
                  <a:gd name="T1" fmla="*/ 58 h 58"/>
                  <a:gd name="T2" fmla="*/ 71 w 79"/>
                  <a:gd name="T3" fmla="*/ 49 h 58"/>
                  <a:gd name="T4" fmla="*/ 60 w 79"/>
                  <a:gd name="T5" fmla="*/ 39 h 58"/>
                  <a:gd name="T6" fmla="*/ 47 w 79"/>
                  <a:gd name="T7" fmla="*/ 26 h 58"/>
                  <a:gd name="T8" fmla="*/ 34 w 79"/>
                  <a:gd name="T9" fmla="*/ 16 h 58"/>
                  <a:gd name="T10" fmla="*/ 22 w 79"/>
                  <a:gd name="T11" fmla="*/ 6 h 58"/>
                  <a:gd name="T12" fmla="*/ 10 w 79"/>
                  <a:gd name="T13" fmla="*/ 1 h 58"/>
                  <a:gd name="T14" fmla="*/ 2 w 79"/>
                  <a:gd name="T15" fmla="*/ 0 h 58"/>
                  <a:gd name="T16" fmla="*/ 0 w 79"/>
                  <a:gd name="T17" fmla="*/ 5 h 58"/>
                  <a:gd name="T18" fmla="*/ 2 w 79"/>
                  <a:gd name="T19" fmla="*/ 13 h 58"/>
                  <a:gd name="T20" fmla="*/ 9 w 79"/>
                  <a:gd name="T21" fmla="*/ 20 h 58"/>
                  <a:gd name="T22" fmla="*/ 21 w 79"/>
                  <a:gd name="T23" fmla="*/ 26 h 58"/>
                  <a:gd name="T24" fmla="*/ 34 w 79"/>
                  <a:gd name="T25" fmla="*/ 33 h 58"/>
                  <a:gd name="T26" fmla="*/ 47 w 79"/>
                  <a:gd name="T27" fmla="*/ 39 h 58"/>
                  <a:gd name="T28" fmla="*/ 60 w 79"/>
                  <a:gd name="T29" fmla="*/ 45 h 58"/>
                  <a:gd name="T30" fmla="*/ 71 w 79"/>
                  <a:gd name="T31" fmla="*/ 51 h 58"/>
                  <a:gd name="T32" fmla="*/ 79 w 7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8">
                    <a:moveTo>
                      <a:pt x="79" y="58"/>
                    </a:moveTo>
                    <a:lnTo>
                      <a:pt x="71" y="49"/>
                    </a:lnTo>
                    <a:lnTo>
                      <a:pt x="60" y="39"/>
                    </a:lnTo>
                    <a:lnTo>
                      <a:pt x="47" y="26"/>
                    </a:lnTo>
                    <a:lnTo>
                      <a:pt x="34" y="16"/>
                    </a:lnTo>
                    <a:lnTo>
                      <a:pt x="22" y="6"/>
                    </a:lnTo>
                    <a:lnTo>
                      <a:pt x="10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13"/>
                    </a:lnTo>
                    <a:lnTo>
                      <a:pt x="9" y="20"/>
                    </a:lnTo>
                    <a:lnTo>
                      <a:pt x="21" y="26"/>
                    </a:lnTo>
                    <a:lnTo>
                      <a:pt x="34" y="33"/>
                    </a:lnTo>
                    <a:lnTo>
                      <a:pt x="47" y="39"/>
                    </a:lnTo>
                    <a:lnTo>
                      <a:pt x="60" y="45"/>
                    </a:lnTo>
                    <a:lnTo>
                      <a:pt x="71" y="51"/>
                    </a:lnTo>
                    <a:lnTo>
                      <a:pt x="7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4" name="Freeform 402">
                <a:extLst>
                  <a:ext uri="{FF2B5EF4-FFF2-40B4-BE49-F238E27FC236}">
                    <a16:creationId xmlns:a16="http://schemas.microsoft.com/office/drawing/2014/main" id="{049C48FA-FEA5-360D-AD91-551DDF8B6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7" y="3333"/>
                <a:ext cx="38" cy="26"/>
              </a:xfrm>
              <a:custGeom>
                <a:avLst/>
                <a:gdLst>
                  <a:gd name="T0" fmla="*/ 76 w 76"/>
                  <a:gd name="T1" fmla="*/ 53 h 53"/>
                  <a:gd name="T2" fmla="*/ 70 w 76"/>
                  <a:gd name="T3" fmla="*/ 46 h 53"/>
                  <a:gd name="T4" fmla="*/ 58 w 76"/>
                  <a:gd name="T5" fmla="*/ 36 h 53"/>
                  <a:gd name="T6" fmla="*/ 45 w 76"/>
                  <a:gd name="T7" fmla="*/ 27 h 53"/>
                  <a:gd name="T8" fmla="*/ 32 w 76"/>
                  <a:gd name="T9" fmla="*/ 15 h 53"/>
                  <a:gd name="T10" fmla="*/ 18 w 76"/>
                  <a:gd name="T11" fmla="*/ 8 h 53"/>
                  <a:gd name="T12" fmla="*/ 8 w 76"/>
                  <a:gd name="T13" fmla="*/ 2 h 53"/>
                  <a:gd name="T14" fmla="*/ 1 w 76"/>
                  <a:gd name="T15" fmla="*/ 0 h 53"/>
                  <a:gd name="T16" fmla="*/ 0 w 76"/>
                  <a:gd name="T17" fmla="*/ 5 h 53"/>
                  <a:gd name="T18" fmla="*/ 4 w 76"/>
                  <a:gd name="T19" fmla="*/ 13 h 53"/>
                  <a:gd name="T20" fmla="*/ 12 w 76"/>
                  <a:gd name="T21" fmla="*/ 20 h 53"/>
                  <a:gd name="T22" fmla="*/ 22 w 76"/>
                  <a:gd name="T23" fmla="*/ 28 h 53"/>
                  <a:gd name="T24" fmla="*/ 36 w 76"/>
                  <a:gd name="T25" fmla="*/ 34 h 53"/>
                  <a:gd name="T26" fmla="*/ 49 w 76"/>
                  <a:gd name="T27" fmla="*/ 40 h 53"/>
                  <a:gd name="T28" fmla="*/ 61 w 76"/>
                  <a:gd name="T29" fmla="*/ 45 h 53"/>
                  <a:gd name="T30" fmla="*/ 71 w 76"/>
                  <a:gd name="T31" fmla="*/ 49 h 53"/>
                  <a:gd name="T32" fmla="*/ 76 w 76"/>
                  <a:gd name="T3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3">
                    <a:moveTo>
                      <a:pt x="76" y="53"/>
                    </a:moveTo>
                    <a:lnTo>
                      <a:pt x="70" y="46"/>
                    </a:lnTo>
                    <a:lnTo>
                      <a:pt x="58" y="36"/>
                    </a:lnTo>
                    <a:lnTo>
                      <a:pt x="45" y="27"/>
                    </a:lnTo>
                    <a:lnTo>
                      <a:pt x="32" y="15"/>
                    </a:lnTo>
                    <a:lnTo>
                      <a:pt x="18" y="8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3"/>
                    </a:lnTo>
                    <a:lnTo>
                      <a:pt x="12" y="20"/>
                    </a:lnTo>
                    <a:lnTo>
                      <a:pt x="22" y="28"/>
                    </a:lnTo>
                    <a:lnTo>
                      <a:pt x="36" y="34"/>
                    </a:lnTo>
                    <a:lnTo>
                      <a:pt x="49" y="40"/>
                    </a:lnTo>
                    <a:lnTo>
                      <a:pt x="61" y="45"/>
                    </a:lnTo>
                    <a:lnTo>
                      <a:pt x="71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5" name="Freeform 403">
                <a:extLst>
                  <a:ext uri="{FF2B5EF4-FFF2-40B4-BE49-F238E27FC236}">
                    <a16:creationId xmlns:a16="http://schemas.microsoft.com/office/drawing/2014/main" id="{6B3345DD-C6E9-66B3-797B-49C856AC3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" y="3364"/>
                <a:ext cx="34" cy="14"/>
              </a:xfrm>
              <a:custGeom>
                <a:avLst/>
                <a:gdLst>
                  <a:gd name="T0" fmla="*/ 67 w 67"/>
                  <a:gd name="T1" fmla="*/ 27 h 27"/>
                  <a:gd name="T2" fmla="*/ 59 w 67"/>
                  <a:gd name="T3" fmla="*/ 21 h 27"/>
                  <a:gd name="T4" fmla="*/ 49 w 67"/>
                  <a:gd name="T5" fmla="*/ 15 h 27"/>
                  <a:gd name="T6" fmla="*/ 37 w 67"/>
                  <a:gd name="T7" fmla="*/ 8 h 27"/>
                  <a:gd name="T8" fmla="*/ 26 w 67"/>
                  <a:gd name="T9" fmla="*/ 3 h 27"/>
                  <a:gd name="T10" fmla="*/ 16 w 67"/>
                  <a:gd name="T11" fmla="*/ 0 h 27"/>
                  <a:gd name="T12" fmla="*/ 8 w 67"/>
                  <a:gd name="T13" fmla="*/ 0 h 27"/>
                  <a:gd name="T14" fmla="*/ 1 w 67"/>
                  <a:gd name="T15" fmla="*/ 1 h 27"/>
                  <a:gd name="T16" fmla="*/ 0 w 67"/>
                  <a:gd name="T17" fmla="*/ 7 h 27"/>
                  <a:gd name="T18" fmla="*/ 2 w 67"/>
                  <a:gd name="T19" fmla="*/ 13 h 27"/>
                  <a:gd name="T20" fmla="*/ 9 w 67"/>
                  <a:gd name="T21" fmla="*/ 18 h 27"/>
                  <a:gd name="T22" fmla="*/ 18 w 67"/>
                  <a:gd name="T23" fmla="*/ 21 h 27"/>
                  <a:gd name="T24" fmla="*/ 29 w 67"/>
                  <a:gd name="T25" fmla="*/ 22 h 27"/>
                  <a:gd name="T26" fmla="*/ 39 w 67"/>
                  <a:gd name="T27" fmla="*/ 22 h 27"/>
                  <a:gd name="T28" fmla="*/ 51 w 67"/>
                  <a:gd name="T29" fmla="*/ 23 h 27"/>
                  <a:gd name="T30" fmla="*/ 60 w 67"/>
                  <a:gd name="T31" fmla="*/ 25 h 27"/>
                  <a:gd name="T32" fmla="*/ 67 w 67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67" y="27"/>
                    </a:moveTo>
                    <a:lnTo>
                      <a:pt x="59" y="21"/>
                    </a:lnTo>
                    <a:lnTo>
                      <a:pt x="49" y="15"/>
                    </a:lnTo>
                    <a:lnTo>
                      <a:pt x="37" y="8"/>
                    </a:lnTo>
                    <a:lnTo>
                      <a:pt x="26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9" y="18"/>
                    </a:lnTo>
                    <a:lnTo>
                      <a:pt x="18" y="21"/>
                    </a:lnTo>
                    <a:lnTo>
                      <a:pt x="29" y="22"/>
                    </a:lnTo>
                    <a:lnTo>
                      <a:pt x="39" y="22"/>
                    </a:lnTo>
                    <a:lnTo>
                      <a:pt x="51" y="23"/>
                    </a:lnTo>
                    <a:lnTo>
                      <a:pt x="60" y="25"/>
                    </a:lnTo>
                    <a:lnTo>
                      <a:pt x="67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6" name="Freeform 404">
                <a:extLst>
                  <a:ext uri="{FF2B5EF4-FFF2-40B4-BE49-F238E27FC236}">
                    <a16:creationId xmlns:a16="http://schemas.microsoft.com/office/drawing/2014/main" id="{2867431C-9A28-6BBC-19A7-7D78E5750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386"/>
                <a:ext cx="29" cy="7"/>
              </a:xfrm>
              <a:custGeom>
                <a:avLst/>
                <a:gdLst>
                  <a:gd name="T0" fmla="*/ 59 w 59"/>
                  <a:gd name="T1" fmla="*/ 14 h 14"/>
                  <a:gd name="T2" fmla="*/ 52 w 59"/>
                  <a:gd name="T3" fmla="*/ 12 h 14"/>
                  <a:gd name="T4" fmla="*/ 43 w 59"/>
                  <a:gd name="T5" fmla="*/ 8 h 14"/>
                  <a:gd name="T6" fmla="*/ 34 w 59"/>
                  <a:gd name="T7" fmla="*/ 4 h 14"/>
                  <a:gd name="T8" fmla="*/ 23 w 59"/>
                  <a:gd name="T9" fmla="*/ 2 h 14"/>
                  <a:gd name="T10" fmla="*/ 14 w 59"/>
                  <a:gd name="T11" fmla="*/ 0 h 14"/>
                  <a:gd name="T12" fmla="*/ 6 w 59"/>
                  <a:gd name="T13" fmla="*/ 0 h 14"/>
                  <a:gd name="T14" fmla="*/ 1 w 59"/>
                  <a:gd name="T15" fmla="*/ 2 h 14"/>
                  <a:gd name="T16" fmla="*/ 0 w 59"/>
                  <a:gd name="T17" fmla="*/ 7 h 14"/>
                  <a:gd name="T18" fmla="*/ 2 w 59"/>
                  <a:gd name="T19" fmla="*/ 10 h 14"/>
                  <a:gd name="T20" fmla="*/ 8 w 59"/>
                  <a:gd name="T21" fmla="*/ 13 h 14"/>
                  <a:gd name="T22" fmla="*/ 14 w 59"/>
                  <a:gd name="T23" fmla="*/ 14 h 14"/>
                  <a:gd name="T24" fmla="*/ 23 w 59"/>
                  <a:gd name="T25" fmla="*/ 14 h 14"/>
                  <a:gd name="T26" fmla="*/ 33 w 59"/>
                  <a:gd name="T27" fmla="*/ 13 h 14"/>
                  <a:gd name="T28" fmla="*/ 42 w 59"/>
                  <a:gd name="T29" fmla="*/ 13 h 14"/>
                  <a:gd name="T30" fmla="*/ 51 w 59"/>
                  <a:gd name="T31" fmla="*/ 13 h 14"/>
                  <a:gd name="T32" fmla="*/ 59 w 59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4">
                    <a:moveTo>
                      <a:pt x="59" y="14"/>
                    </a:moveTo>
                    <a:lnTo>
                      <a:pt x="52" y="12"/>
                    </a:lnTo>
                    <a:lnTo>
                      <a:pt x="43" y="8"/>
                    </a:lnTo>
                    <a:lnTo>
                      <a:pt x="34" y="4"/>
                    </a:lnTo>
                    <a:lnTo>
                      <a:pt x="23" y="2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4" y="14"/>
                    </a:lnTo>
                    <a:lnTo>
                      <a:pt x="23" y="14"/>
                    </a:lnTo>
                    <a:lnTo>
                      <a:pt x="33" y="13"/>
                    </a:lnTo>
                    <a:lnTo>
                      <a:pt x="42" y="13"/>
                    </a:lnTo>
                    <a:lnTo>
                      <a:pt x="51" y="13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7" name="Freeform 405">
                <a:extLst>
                  <a:ext uri="{FF2B5EF4-FFF2-40B4-BE49-F238E27FC236}">
                    <a16:creationId xmlns:a16="http://schemas.microsoft.com/office/drawing/2014/main" id="{595E9F52-0DF7-D8F9-4AF3-F7B23FA99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403"/>
                <a:ext cx="29" cy="7"/>
              </a:xfrm>
              <a:custGeom>
                <a:avLst/>
                <a:gdLst>
                  <a:gd name="T0" fmla="*/ 58 w 58"/>
                  <a:gd name="T1" fmla="*/ 7 h 15"/>
                  <a:gd name="T2" fmla="*/ 53 w 58"/>
                  <a:gd name="T3" fmla="*/ 5 h 15"/>
                  <a:gd name="T4" fmla="*/ 45 w 58"/>
                  <a:gd name="T5" fmla="*/ 3 h 15"/>
                  <a:gd name="T6" fmla="*/ 35 w 58"/>
                  <a:gd name="T7" fmla="*/ 1 h 15"/>
                  <a:gd name="T8" fmla="*/ 25 w 58"/>
                  <a:gd name="T9" fmla="*/ 0 h 15"/>
                  <a:gd name="T10" fmla="*/ 16 w 58"/>
                  <a:gd name="T11" fmla="*/ 0 h 15"/>
                  <a:gd name="T12" fmla="*/ 8 w 58"/>
                  <a:gd name="T13" fmla="*/ 1 h 15"/>
                  <a:gd name="T14" fmla="*/ 2 w 58"/>
                  <a:gd name="T15" fmla="*/ 5 h 15"/>
                  <a:gd name="T16" fmla="*/ 0 w 58"/>
                  <a:gd name="T17" fmla="*/ 10 h 15"/>
                  <a:gd name="T18" fmla="*/ 1 w 58"/>
                  <a:gd name="T19" fmla="*/ 14 h 15"/>
                  <a:gd name="T20" fmla="*/ 5 w 58"/>
                  <a:gd name="T21" fmla="*/ 15 h 15"/>
                  <a:gd name="T22" fmla="*/ 12 w 58"/>
                  <a:gd name="T23" fmla="*/ 15 h 15"/>
                  <a:gd name="T24" fmla="*/ 20 w 58"/>
                  <a:gd name="T25" fmla="*/ 14 h 15"/>
                  <a:gd name="T26" fmla="*/ 29 w 58"/>
                  <a:gd name="T27" fmla="*/ 11 h 15"/>
                  <a:gd name="T28" fmla="*/ 39 w 58"/>
                  <a:gd name="T29" fmla="*/ 9 h 15"/>
                  <a:gd name="T30" fmla="*/ 49 w 58"/>
                  <a:gd name="T31" fmla="*/ 7 h 15"/>
                  <a:gd name="T32" fmla="*/ 58 w 58"/>
                  <a:gd name="T3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15">
                    <a:moveTo>
                      <a:pt x="58" y="7"/>
                    </a:moveTo>
                    <a:lnTo>
                      <a:pt x="53" y="5"/>
                    </a:lnTo>
                    <a:lnTo>
                      <a:pt x="45" y="3"/>
                    </a:lnTo>
                    <a:lnTo>
                      <a:pt x="35" y="1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8" y="1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5" y="15"/>
                    </a:lnTo>
                    <a:lnTo>
                      <a:pt x="12" y="15"/>
                    </a:lnTo>
                    <a:lnTo>
                      <a:pt x="20" y="14"/>
                    </a:lnTo>
                    <a:lnTo>
                      <a:pt x="29" y="11"/>
                    </a:lnTo>
                    <a:lnTo>
                      <a:pt x="39" y="9"/>
                    </a:lnTo>
                    <a:lnTo>
                      <a:pt x="49" y="7"/>
                    </a:lnTo>
                    <a:lnTo>
                      <a:pt x="58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8" name="Freeform 406">
                <a:extLst>
                  <a:ext uri="{FF2B5EF4-FFF2-40B4-BE49-F238E27FC236}">
                    <a16:creationId xmlns:a16="http://schemas.microsoft.com/office/drawing/2014/main" id="{16EE2E7D-D667-1EBB-B51E-701844470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416"/>
                <a:ext cx="28" cy="9"/>
              </a:xfrm>
              <a:custGeom>
                <a:avLst/>
                <a:gdLst>
                  <a:gd name="T0" fmla="*/ 57 w 57"/>
                  <a:gd name="T1" fmla="*/ 18 h 18"/>
                  <a:gd name="T2" fmla="*/ 54 w 57"/>
                  <a:gd name="T3" fmla="*/ 13 h 18"/>
                  <a:gd name="T4" fmla="*/ 49 w 57"/>
                  <a:gd name="T5" fmla="*/ 9 h 18"/>
                  <a:gd name="T6" fmla="*/ 41 w 57"/>
                  <a:gd name="T7" fmla="*/ 5 h 18"/>
                  <a:gd name="T8" fmla="*/ 32 w 57"/>
                  <a:gd name="T9" fmla="*/ 2 h 18"/>
                  <a:gd name="T10" fmla="*/ 21 w 57"/>
                  <a:gd name="T11" fmla="*/ 0 h 18"/>
                  <a:gd name="T12" fmla="*/ 12 w 57"/>
                  <a:gd name="T13" fmla="*/ 0 h 18"/>
                  <a:gd name="T14" fmla="*/ 6 w 57"/>
                  <a:gd name="T15" fmla="*/ 3 h 18"/>
                  <a:gd name="T16" fmla="*/ 0 w 57"/>
                  <a:gd name="T17" fmla="*/ 8 h 18"/>
                  <a:gd name="T18" fmla="*/ 0 w 57"/>
                  <a:gd name="T19" fmla="*/ 13 h 18"/>
                  <a:gd name="T20" fmla="*/ 4 w 57"/>
                  <a:gd name="T21" fmla="*/ 17 h 18"/>
                  <a:gd name="T22" fmla="*/ 11 w 57"/>
                  <a:gd name="T23" fmla="*/ 18 h 18"/>
                  <a:gd name="T24" fmla="*/ 20 w 57"/>
                  <a:gd name="T25" fmla="*/ 18 h 18"/>
                  <a:gd name="T26" fmla="*/ 31 w 57"/>
                  <a:gd name="T27" fmla="*/ 17 h 18"/>
                  <a:gd name="T28" fmla="*/ 40 w 57"/>
                  <a:gd name="T29" fmla="*/ 17 h 18"/>
                  <a:gd name="T30" fmla="*/ 49 w 57"/>
                  <a:gd name="T31" fmla="*/ 17 h 18"/>
                  <a:gd name="T32" fmla="*/ 57 w 57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8">
                    <a:moveTo>
                      <a:pt x="57" y="18"/>
                    </a:moveTo>
                    <a:lnTo>
                      <a:pt x="54" y="13"/>
                    </a:lnTo>
                    <a:lnTo>
                      <a:pt x="49" y="9"/>
                    </a:lnTo>
                    <a:lnTo>
                      <a:pt x="41" y="5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4" y="17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31" y="17"/>
                    </a:lnTo>
                    <a:lnTo>
                      <a:pt x="40" y="17"/>
                    </a:lnTo>
                    <a:lnTo>
                      <a:pt x="49" y="17"/>
                    </a:lnTo>
                    <a:lnTo>
                      <a:pt x="57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19" name="Freeform 407">
                <a:extLst>
                  <a:ext uri="{FF2B5EF4-FFF2-40B4-BE49-F238E27FC236}">
                    <a16:creationId xmlns:a16="http://schemas.microsoft.com/office/drawing/2014/main" id="{98BB2315-5746-4BD4-04A1-E62D12FD4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27"/>
                <a:ext cx="31" cy="8"/>
              </a:xfrm>
              <a:custGeom>
                <a:avLst/>
                <a:gdLst>
                  <a:gd name="T0" fmla="*/ 63 w 63"/>
                  <a:gd name="T1" fmla="*/ 13 h 16"/>
                  <a:gd name="T2" fmla="*/ 58 w 63"/>
                  <a:gd name="T3" fmla="*/ 11 h 16"/>
                  <a:gd name="T4" fmla="*/ 50 w 63"/>
                  <a:gd name="T5" fmla="*/ 8 h 16"/>
                  <a:gd name="T6" fmla="*/ 42 w 63"/>
                  <a:gd name="T7" fmla="*/ 5 h 16"/>
                  <a:gd name="T8" fmla="*/ 33 w 63"/>
                  <a:gd name="T9" fmla="*/ 2 h 16"/>
                  <a:gd name="T10" fmla="*/ 23 w 63"/>
                  <a:gd name="T11" fmla="*/ 0 h 16"/>
                  <a:gd name="T12" fmla="*/ 15 w 63"/>
                  <a:gd name="T13" fmla="*/ 0 h 16"/>
                  <a:gd name="T14" fmla="*/ 7 w 63"/>
                  <a:gd name="T15" fmla="*/ 1 h 16"/>
                  <a:gd name="T16" fmla="*/ 2 w 63"/>
                  <a:gd name="T17" fmla="*/ 6 h 16"/>
                  <a:gd name="T18" fmla="*/ 0 w 63"/>
                  <a:gd name="T19" fmla="*/ 11 h 16"/>
                  <a:gd name="T20" fmla="*/ 6 w 63"/>
                  <a:gd name="T21" fmla="*/ 13 h 16"/>
                  <a:gd name="T22" fmla="*/ 13 w 63"/>
                  <a:gd name="T23" fmla="*/ 16 h 16"/>
                  <a:gd name="T24" fmla="*/ 25 w 63"/>
                  <a:gd name="T25" fmla="*/ 16 h 16"/>
                  <a:gd name="T26" fmla="*/ 37 w 63"/>
                  <a:gd name="T27" fmla="*/ 16 h 16"/>
                  <a:gd name="T28" fmla="*/ 48 w 63"/>
                  <a:gd name="T29" fmla="*/ 16 h 16"/>
                  <a:gd name="T30" fmla="*/ 58 w 63"/>
                  <a:gd name="T31" fmla="*/ 15 h 16"/>
                  <a:gd name="T32" fmla="*/ 63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63" y="13"/>
                    </a:moveTo>
                    <a:lnTo>
                      <a:pt x="58" y="11"/>
                    </a:lnTo>
                    <a:lnTo>
                      <a:pt x="50" y="8"/>
                    </a:lnTo>
                    <a:lnTo>
                      <a:pt x="42" y="5"/>
                    </a:lnTo>
                    <a:lnTo>
                      <a:pt x="33" y="2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5" y="16"/>
                    </a:lnTo>
                    <a:lnTo>
                      <a:pt x="37" y="16"/>
                    </a:lnTo>
                    <a:lnTo>
                      <a:pt x="48" y="16"/>
                    </a:lnTo>
                    <a:lnTo>
                      <a:pt x="58" y="15"/>
                    </a:lnTo>
                    <a:lnTo>
                      <a:pt x="63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0" name="Freeform 408">
                <a:extLst>
                  <a:ext uri="{FF2B5EF4-FFF2-40B4-BE49-F238E27FC236}">
                    <a16:creationId xmlns:a16="http://schemas.microsoft.com/office/drawing/2014/main" id="{9F3EA6DF-9A8D-B93D-0714-9049AEC3F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222"/>
                <a:ext cx="29" cy="46"/>
              </a:xfrm>
              <a:custGeom>
                <a:avLst/>
                <a:gdLst>
                  <a:gd name="T0" fmla="*/ 0 w 60"/>
                  <a:gd name="T1" fmla="*/ 2 h 92"/>
                  <a:gd name="T2" fmla="*/ 3 w 60"/>
                  <a:gd name="T3" fmla="*/ 7 h 92"/>
                  <a:gd name="T4" fmla="*/ 8 w 60"/>
                  <a:gd name="T5" fmla="*/ 16 h 92"/>
                  <a:gd name="T6" fmla="*/ 17 w 60"/>
                  <a:gd name="T7" fmla="*/ 27 h 92"/>
                  <a:gd name="T8" fmla="*/ 28 w 60"/>
                  <a:gd name="T9" fmla="*/ 39 h 92"/>
                  <a:gd name="T10" fmla="*/ 40 w 60"/>
                  <a:gd name="T11" fmla="*/ 53 h 92"/>
                  <a:gd name="T12" fmla="*/ 49 w 60"/>
                  <a:gd name="T13" fmla="*/ 67 h 92"/>
                  <a:gd name="T14" fmla="*/ 56 w 60"/>
                  <a:gd name="T15" fmla="*/ 81 h 92"/>
                  <a:gd name="T16" fmla="*/ 60 w 60"/>
                  <a:gd name="T17" fmla="*/ 92 h 92"/>
                  <a:gd name="T18" fmla="*/ 56 w 60"/>
                  <a:gd name="T19" fmla="*/ 77 h 92"/>
                  <a:gd name="T20" fmla="*/ 49 w 60"/>
                  <a:gd name="T21" fmla="*/ 61 h 92"/>
                  <a:gd name="T22" fmla="*/ 41 w 60"/>
                  <a:gd name="T23" fmla="*/ 43 h 92"/>
                  <a:gd name="T24" fmla="*/ 32 w 60"/>
                  <a:gd name="T25" fmla="*/ 27 h 92"/>
                  <a:gd name="T26" fmla="*/ 23 w 60"/>
                  <a:gd name="T27" fmla="*/ 13 h 92"/>
                  <a:gd name="T28" fmla="*/ 13 w 60"/>
                  <a:gd name="T29" fmla="*/ 3 h 92"/>
                  <a:gd name="T30" fmla="*/ 6 w 60"/>
                  <a:gd name="T31" fmla="*/ 0 h 92"/>
                  <a:gd name="T32" fmla="*/ 0 w 60"/>
                  <a:gd name="T33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2">
                    <a:moveTo>
                      <a:pt x="0" y="2"/>
                    </a:moveTo>
                    <a:lnTo>
                      <a:pt x="3" y="7"/>
                    </a:lnTo>
                    <a:lnTo>
                      <a:pt x="8" y="16"/>
                    </a:lnTo>
                    <a:lnTo>
                      <a:pt x="17" y="27"/>
                    </a:lnTo>
                    <a:lnTo>
                      <a:pt x="28" y="39"/>
                    </a:lnTo>
                    <a:lnTo>
                      <a:pt x="40" y="53"/>
                    </a:lnTo>
                    <a:lnTo>
                      <a:pt x="49" y="67"/>
                    </a:lnTo>
                    <a:lnTo>
                      <a:pt x="56" y="81"/>
                    </a:lnTo>
                    <a:lnTo>
                      <a:pt x="60" y="92"/>
                    </a:lnTo>
                    <a:lnTo>
                      <a:pt x="56" y="77"/>
                    </a:lnTo>
                    <a:lnTo>
                      <a:pt x="49" y="61"/>
                    </a:lnTo>
                    <a:lnTo>
                      <a:pt x="41" y="43"/>
                    </a:lnTo>
                    <a:lnTo>
                      <a:pt x="32" y="27"/>
                    </a:lnTo>
                    <a:lnTo>
                      <a:pt x="23" y="13"/>
                    </a:lnTo>
                    <a:lnTo>
                      <a:pt x="13" y="3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1" name="Freeform 409">
                <a:extLst>
                  <a:ext uri="{FF2B5EF4-FFF2-40B4-BE49-F238E27FC236}">
                    <a16:creationId xmlns:a16="http://schemas.microsoft.com/office/drawing/2014/main" id="{3375A0B2-C32D-6A05-FE03-514EF84AD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" y="3215"/>
                <a:ext cx="20" cy="34"/>
              </a:xfrm>
              <a:custGeom>
                <a:avLst/>
                <a:gdLst>
                  <a:gd name="T0" fmla="*/ 38 w 38"/>
                  <a:gd name="T1" fmla="*/ 67 h 67"/>
                  <a:gd name="T2" fmla="*/ 30 w 38"/>
                  <a:gd name="T3" fmla="*/ 46 h 67"/>
                  <a:gd name="T4" fmla="*/ 18 w 38"/>
                  <a:gd name="T5" fmla="*/ 22 h 67"/>
                  <a:gd name="T6" fmla="*/ 6 w 38"/>
                  <a:gd name="T7" fmla="*/ 4 h 67"/>
                  <a:gd name="T8" fmla="*/ 0 w 38"/>
                  <a:gd name="T9" fmla="*/ 0 h 67"/>
                  <a:gd name="T10" fmla="*/ 0 w 38"/>
                  <a:gd name="T11" fmla="*/ 5 h 67"/>
                  <a:gd name="T12" fmla="*/ 4 w 38"/>
                  <a:gd name="T13" fmla="*/ 12 h 67"/>
                  <a:gd name="T14" fmla="*/ 9 w 38"/>
                  <a:gd name="T15" fmla="*/ 22 h 67"/>
                  <a:gd name="T16" fmla="*/ 16 w 38"/>
                  <a:gd name="T17" fmla="*/ 32 h 67"/>
                  <a:gd name="T18" fmla="*/ 22 w 38"/>
                  <a:gd name="T19" fmla="*/ 44 h 67"/>
                  <a:gd name="T20" fmla="*/ 29 w 38"/>
                  <a:gd name="T21" fmla="*/ 53 h 67"/>
                  <a:gd name="T22" fmla="*/ 34 w 38"/>
                  <a:gd name="T23" fmla="*/ 61 h 67"/>
                  <a:gd name="T24" fmla="*/ 38 w 38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67">
                    <a:moveTo>
                      <a:pt x="38" y="67"/>
                    </a:moveTo>
                    <a:lnTo>
                      <a:pt x="30" y="46"/>
                    </a:lnTo>
                    <a:lnTo>
                      <a:pt x="18" y="22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9" y="22"/>
                    </a:lnTo>
                    <a:lnTo>
                      <a:pt x="16" y="32"/>
                    </a:lnTo>
                    <a:lnTo>
                      <a:pt x="22" y="44"/>
                    </a:lnTo>
                    <a:lnTo>
                      <a:pt x="29" y="53"/>
                    </a:lnTo>
                    <a:lnTo>
                      <a:pt x="34" y="61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2" name="Freeform 410">
                <a:extLst>
                  <a:ext uri="{FF2B5EF4-FFF2-40B4-BE49-F238E27FC236}">
                    <a16:creationId xmlns:a16="http://schemas.microsoft.com/office/drawing/2014/main" id="{27CDA59B-E91B-8BA2-FBED-E339C258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42"/>
                <a:ext cx="55" cy="179"/>
              </a:xfrm>
              <a:custGeom>
                <a:avLst/>
                <a:gdLst>
                  <a:gd name="T0" fmla="*/ 16 w 109"/>
                  <a:gd name="T1" fmla="*/ 357 h 358"/>
                  <a:gd name="T2" fmla="*/ 12 w 109"/>
                  <a:gd name="T3" fmla="*/ 358 h 358"/>
                  <a:gd name="T4" fmla="*/ 8 w 109"/>
                  <a:gd name="T5" fmla="*/ 357 h 358"/>
                  <a:gd name="T6" fmla="*/ 4 w 109"/>
                  <a:gd name="T7" fmla="*/ 355 h 358"/>
                  <a:gd name="T8" fmla="*/ 0 w 109"/>
                  <a:gd name="T9" fmla="*/ 355 h 358"/>
                  <a:gd name="T10" fmla="*/ 41 w 109"/>
                  <a:gd name="T11" fmla="*/ 312 h 358"/>
                  <a:gd name="T12" fmla="*/ 68 w 109"/>
                  <a:gd name="T13" fmla="*/ 266 h 358"/>
                  <a:gd name="T14" fmla="*/ 87 w 109"/>
                  <a:gd name="T15" fmla="*/ 217 h 358"/>
                  <a:gd name="T16" fmla="*/ 95 w 109"/>
                  <a:gd name="T17" fmla="*/ 167 h 358"/>
                  <a:gd name="T18" fmla="*/ 97 w 109"/>
                  <a:gd name="T19" fmla="*/ 120 h 358"/>
                  <a:gd name="T20" fmla="*/ 95 w 109"/>
                  <a:gd name="T21" fmla="*/ 75 h 358"/>
                  <a:gd name="T22" fmla="*/ 91 w 109"/>
                  <a:gd name="T23" fmla="*/ 35 h 358"/>
                  <a:gd name="T24" fmla="*/ 85 w 109"/>
                  <a:gd name="T25" fmla="*/ 0 h 358"/>
                  <a:gd name="T26" fmla="*/ 98 w 109"/>
                  <a:gd name="T27" fmla="*/ 27 h 358"/>
                  <a:gd name="T28" fmla="*/ 108 w 109"/>
                  <a:gd name="T29" fmla="*/ 70 h 358"/>
                  <a:gd name="T30" fmla="*/ 109 w 109"/>
                  <a:gd name="T31" fmla="*/ 121 h 358"/>
                  <a:gd name="T32" fmla="*/ 105 w 109"/>
                  <a:gd name="T33" fmla="*/ 176 h 358"/>
                  <a:gd name="T34" fmla="*/ 95 w 109"/>
                  <a:gd name="T35" fmla="*/ 232 h 358"/>
                  <a:gd name="T36" fmla="*/ 76 w 109"/>
                  <a:gd name="T37" fmla="*/ 284 h 358"/>
                  <a:gd name="T38" fmla="*/ 50 w 109"/>
                  <a:gd name="T39" fmla="*/ 327 h 358"/>
                  <a:gd name="T40" fmla="*/ 16 w 109"/>
                  <a:gd name="T41" fmla="*/ 35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9" h="358">
                    <a:moveTo>
                      <a:pt x="16" y="357"/>
                    </a:moveTo>
                    <a:lnTo>
                      <a:pt x="12" y="358"/>
                    </a:lnTo>
                    <a:lnTo>
                      <a:pt x="8" y="357"/>
                    </a:lnTo>
                    <a:lnTo>
                      <a:pt x="4" y="355"/>
                    </a:lnTo>
                    <a:lnTo>
                      <a:pt x="0" y="355"/>
                    </a:lnTo>
                    <a:lnTo>
                      <a:pt x="41" y="312"/>
                    </a:lnTo>
                    <a:lnTo>
                      <a:pt x="68" y="266"/>
                    </a:lnTo>
                    <a:lnTo>
                      <a:pt x="87" y="217"/>
                    </a:lnTo>
                    <a:lnTo>
                      <a:pt x="95" y="167"/>
                    </a:lnTo>
                    <a:lnTo>
                      <a:pt x="97" y="120"/>
                    </a:lnTo>
                    <a:lnTo>
                      <a:pt x="95" y="75"/>
                    </a:lnTo>
                    <a:lnTo>
                      <a:pt x="91" y="35"/>
                    </a:lnTo>
                    <a:lnTo>
                      <a:pt x="85" y="0"/>
                    </a:lnTo>
                    <a:lnTo>
                      <a:pt x="98" y="27"/>
                    </a:lnTo>
                    <a:lnTo>
                      <a:pt x="108" y="70"/>
                    </a:lnTo>
                    <a:lnTo>
                      <a:pt x="109" y="121"/>
                    </a:lnTo>
                    <a:lnTo>
                      <a:pt x="105" y="176"/>
                    </a:lnTo>
                    <a:lnTo>
                      <a:pt x="95" y="232"/>
                    </a:lnTo>
                    <a:lnTo>
                      <a:pt x="76" y="284"/>
                    </a:lnTo>
                    <a:lnTo>
                      <a:pt x="50" y="327"/>
                    </a:lnTo>
                    <a:lnTo>
                      <a:pt x="16" y="3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3" name="Freeform 411">
                <a:extLst>
                  <a:ext uri="{FF2B5EF4-FFF2-40B4-BE49-F238E27FC236}">
                    <a16:creationId xmlns:a16="http://schemas.microsoft.com/office/drawing/2014/main" id="{73BD01A5-9962-4085-A9E9-2E601936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" y="3346"/>
                <a:ext cx="37" cy="25"/>
              </a:xfrm>
              <a:custGeom>
                <a:avLst/>
                <a:gdLst>
                  <a:gd name="T0" fmla="*/ 74 w 74"/>
                  <a:gd name="T1" fmla="*/ 50 h 50"/>
                  <a:gd name="T2" fmla="*/ 67 w 74"/>
                  <a:gd name="T3" fmla="*/ 40 h 50"/>
                  <a:gd name="T4" fmla="*/ 57 w 74"/>
                  <a:gd name="T5" fmla="*/ 30 h 50"/>
                  <a:gd name="T6" fmla="*/ 46 w 74"/>
                  <a:gd name="T7" fmla="*/ 21 h 50"/>
                  <a:gd name="T8" fmla="*/ 33 w 74"/>
                  <a:gd name="T9" fmla="*/ 12 h 50"/>
                  <a:gd name="T10" fmla="*/ 22 w 74"/>
                  <a:gd name="T11" fmla="*/ 6 h 50"/>
                  <a:gd name="T12" fmla="*/ 12 w 74"/>
                  <a:gd name="T13" fmla="*/ 1 h 50"/>
                  <a:gd name="T14" fmla="*/ 4 w 74"/>
                  <a:gd name="T15" fmla="*/ 0 h 50"/>
                  <a:gd name="T16" fmla="*/ 0 w 74"/>
                  <a:gd name="T17" fmla="*/ 1 h 50"/>
                  <a:gd name="T18" fmla="*/ 0 w 74"/>
                  <a:gd name="T19" fmla="*/ 5 h 50"/>
                  <a:gd name="T20" fmla="*/ 5 w 74"/>
                  <a:gd name="T21" fmla="*/ 10 h 50"/>
                  <a:gd name="T22" fmla="*/ 15 w 74"/>
                  <a:gd name="T23" fmla="*/ 15 h 50"/>
                  <a:gd name="T24" fmla="*/ 25 w 74"/>
                  <a:gd name="T25" fmla="*/ 21 h 50"/>
                  <a:gd name="T26" fmla="*/ 38 w 74"/>
                  <a:gd name="T27" fmla="*/ 27 h 50"/>
                  <a:gd name="T28" fmla="*/ 51 w 74"/>
                  <a:gd name="T29" fmla="*/ 33 h 50"/>
                  <a:gd name="T30" fmla="*/ 63 w 74"/>
                  <a:gd name="T31" fmla="*/ 41 h 50"/>
                  <a:gd name="T32" fmla="*/ 74 w 74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50">
                    <a:moveTo>
                      <a:pt x="74" y="50"/>
                    </a:moveTo>
                    <a:lnTo>
                      <a:pt x="67" y="40"/>
                    </a:lnTo>
                    <a:lnTo>
                      <a:pt x="57" y="30"/>
                    </a:lnTo>
                    <a:lnTo>
                      <a:pt x="46" y="21"/>
                    </a:lnTo>
                    <a:lnTo>
                      <a:pt x="33" y="12"/>
                    </a:lnTo>
                    <a:lnTo>
                      <a:pt x="22" y="6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15" y="15"/>
                    </a:lnTo>
                    <a:lnTo>
                      <a:pt x="25" y="21"/>
                    </a:lnTo>
                    <a:lnTo>
                      <a:pt x="38" y="27"/>
                    </a:lnTo>
                    <a:lnTo>
                      <a:pt x="51" y="33"/>
                    </a:lnTo>
                    <a:lnTo>
                      <a:pt x="63" y="41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4" name="Freeform 412">
                <a:extLst>
                  <a:ext uri="{FF2B5EF4-FFF2-40B4-BE49-F238E27FC236}">
                    <a16:creationId xmlns:a16="http://schemas.microsoft.com/office/drawing/2014/main" id="{7C6F3758-E6FF-9CFB-6007-CB6A07495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352"/>
                <a:ext cx="44" cy="37"/>
              </a:xfrm>
              <a:custGeom>
                <a:avLst/>
                <a:gdLst>
                  <a:gd name="T0" fmla="*/ 0 w 88"/>
                  <a:gd name="T1" fmla="*/ 1 h 74"/>
                  <a:gd name="T2" fmla="*/ 4 w 88"/>
                  <a:gd name="T3" fmla="*/ 0 h 74"/>
                  <a:gd name="T4" fmla="*/ 15 w 88"/>
                  <a:gd name="T5" fmla="*/ 4 h 74"/>
                  <a:gd name="T6" fmla="*/ 27 w 88"/>
                  <a:gd name="T7" fmla="*/ 10 h 74"/>
                  <a:gd name="T8" fmla="*/ 42 w 88"/>
                  <a:gd name="T9" fmla="*/ 20 h 74"/>
                  <a:gd name="T10" fmla="*/ 57 w 88"/>
                  <a:gd name="T11" fmla="*/ 31 h 74"/>
                  <a:gd name="T12" fmla="*/ 71 w 88"/>
                  <a:gd name="T13" fmla="*/ 45 h 74"/>
                  <a:gd name="T14" fmla="*/ 82 w 88"/>
                  <a:gd name="T15" fmla="*/ 59 h 74"/>
                  <a:gd name="T16" fmla="*/ 88 w 88"/>
                  <a:gd name="T17" fmla="*/ 74 h 74"/>
                  <a:gd name="T18" fmla="*/ 79 w 88"/>
                  <a:gd name="T19" fmla="*/ 65 h 74"/>
                  <a:gd name="T20" fmla="*/ 66 w 88"/>
                  <a:gd name="T21" fmla="*/ 55 h 74"/>
                  <a:gd name="T22" fmla="*/ 50 w 88"/>
                  <a:gd name="T23" fmla="*/ 44 h 74"/>
                  <a:gd name="T24" fmla="*/ 34 w 88"/>
                  <a:gd name="T25" fmla="*/ 32 h 74"/>
                  <a:gd name="T26" fmla="*/ 20 w 88"/>
                  <a:gd name="T27" fmla="*/ 21 h 74"/>
                  <a:gd name="T28" fmla="*/ 9 w 88"/>
                  <a:gd name="T29" fmla="*/ 12 h 74"/>
                  <a:gd name="T30" fmla="*/ 2 w 88"/>
                  <a:gd name="T31" fmla="*/ 5 h 74"/>
                  <a:gd name="T32" fmla="*/ 0 w 88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74">
                    <a:moveTo>
                      <a:pt x="0" y="1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7" y="10"/>
                    </a:lnTo>
                    <a:lnTo>
                      <a:pt x="42" y="20"/>
                    </a:lnTo>
                    <a:lnTo>
                      <a:pt x="57" y="31"/>
                    </a:lnTo>
                    <a:lnTo>
                      <a:pt x="71" y="45"/>
                    </a:lnTo>
                    <a:lnTo>
                      <a:pt x="82" y="59"/>
                    </a:lnTo>
                    <a:lnTo>
                      <a:pt x="88" y="74"/>
                    </a:lnTo>
                    <a:lnTo>
                      <a:pt x="79" y="65"/>
                    </a:lnTo>
                    <a:lnTo>
                      <a:pt x="66" y="55"/>
                    </a:lnTo>
                    <a:lnTo>
                      <a:pt x="50" y="44"/>
                    </a:lnTo>
                    <a:lnTo>
                      <a:pt x="34" y="32"/>
                    </a:lnTo>
                    <a:lnTo>
                      <a:pt x="20" y="21"/>
                    </a:lnTo>
                    <a:lnTo>
                      <a:pt x="9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5" name="Freeform 413">
                <a:extLst>
                  <a:ext uri="{FF2B5EF4-FFF2-40B4-BE49-F238E27FC236}">
                    <a16:creationId xmlns:a16="http://schemas.microsoft.com/office/drawing/2014/main" id="{579BB056-0719-2396-F58C-5DD969D82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76"/>
                <a:ext cx="52" cy="46"/>
              </a:xfrm>
              <a:custGeom>
                <a:avLst/>
                <a:gdLst>
                  <a:gd name="T0" fmla="*/ 0 w 104"/>
                  <a:gd name="T1" fmla="*/ 0 h 93"/>
                  <a:gd name="T2" fmla="*/ 5 w 104"/>
                  <a:gd name="T3" fmla="*/ 0 h 93"/>
                  <a:gd name="T4" fmla="*/ 17 w 104"/>
                  <a:gd name="T5" fmla="*/ 5 h 93"/>
                  <a:gd name="T6" fmla="*/ 33 w 104"/>
                  <a:gd name="T7" fmla="*/ 15 h 93"/>
                  <a:gd name="T8" fmla="*/ 50 w 104"/>
                  <a:gd name="T9" fmla="*/ 29 h 93"/>
                  <a:gd name="T10" fmla="*/ 67 w 104"/>
                  <a:gd name="T11" fmla="*/ 44 h 93"/>
                  <a:gd name="T12" fmla="*/ 83 w 104"/>
                  <a:gd name="T13" fmla="*/ 61 h 93"/>
                  <a:gd name="T14" fmla="*/ 96 w 104"/>
                  <a:gd name="T15" fmla="*/ 78 h 93"/>
                  <a:gd name="T16" fmla="*/ 104 w 104"/>
                  <a:gd name="T17" fmla="*/ 93 h 93"/>
                  <a:gd name="T18" fmla="*/ 96 w 104"/>
                  <a:gd name="T19" fmla="*/ 85 h 93"/>
                  <a:gd name="T20" fmla="*/ 81 w 104"/>
                  <a:gd name="T21" fmla="*/ 74 h 93"/>
                  <a:gd name="T22" fmla="*/ 64 w 104"/>
                  <a:gd name="T23" fmla="*/ 61 h 93"/>
                  <a:gd name="T24" fmla="*/ 44 w 104"/>
                  <a:gd name="T25" fmla="*/ 47 h 93"/>
                  <a:gd name="T26" fmla="*/ 26 w 104"/>
                  <a:gd name="T27" fmla="*/ 32 h 93"/>
                  <a:gd name="T28" fmla="*/ 12 w 104"/>
                  <a:gd name="T29" fmla="*/ 18 h 93"/>
                  <a:gd name="T30" fmla="*/ 2 w 104"/>
                  <a:gd name="T31" fmla="*/ 7 h 93"/>
                  <a:gd name="T32" fmla="*/ 0 w 104"/>
                  <a:gd name="T3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93">
                    <a:moveTo>
                      <a:pt x="0" y="0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3" y="15"/>
                    </a:lnTo>
                    <a:lnTo>
                      <a:pt x="50" y="29"/>
                    </a:lnTo>
                    <a:lnTo>
                      <a:pt x="67" y="44"/>
                    </a:lnTo>
                    <a:lnTo>
                      <a:pt x="83" y="61"/>
                    </a:lnTo>
                    <a:lnTo>
                      <a:pt x="96" y="78"/>
                    </a:lnTo>
                    <a:lnTo>
                      <a:pt x="104" y="93"/>
                    </a:lnTo>
                    <a:lnTo>
                      <a:pt x="96" y="85"/>
                    </a:lnTo>
                    <a:lnTo>
                      <a:pt x="81" y="74"/>
                    </a:lnTo>
                    <a:lnTo>
                      <a:pt x="64" y="61"/>
                    </a:lnTo>
                    <a:lnTo>
                      <a:pt x="44" y="47"/>
                    </a:lnTo>
                    <a:lnTo>
                      <a:pt x="26" y="32"/>
                    </a:lnTo>
                    <a:lnTo>
                      <a:pt x="12" y="18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6" name="Freeform 414">
                <a:extLst>
                  <a:ext uri="{FF2B5EF4-FFF2-40B4-BE49-F238E27FC236}">
                    <a16:creationId xmlns:a16="http://schemas.microsoft.com/office/drawing/2014/main" id="{FE9D810C-EA59-3A58-C002-0E735745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12"/>
                <a:ext cx="57" cy="42"/>
              </a:xfrm>
              <a:custGeom>
                <a:avLst/>
                <a:gdLst>
                  <a:gd name="T0" fmla="*/ 0 w 115"/>
                  <a:gd name="T1" fmla="*/ 1 h 85"/>
                  <a:gd name="T2" fmla="*/ 7 w 115"/>
                  <a:gd name="T3" fmla="*/ 0 h 85"/>
                  <a:gd name="T4" fmla="*/ 21 w 115"/>
                  <a:gd name="T5" fmla="*/ 5 h 85"/>
                  <a:gd name="T6" fmla="*/ 38 w 115"/>
                  <a:gd name="T7" fmla="*/ 13 h 85"/>
                  <a:gd name="T8" fmla="*/ 58 w 115"/>
                  <a:gd name="T9" fmla="*/ 26 h 85"/>
                  <a:gd name="T10" fmla="*/ 76 w 115"/>
                  <a:gd name="T11" fmla="*/ 41 h 85"/>
                  <a:gd name="T12" fmla="*/ 93 w 115"/>
                  <a:gd name="T13" fmla="*/ 56 h 85"/>
                  <a:gd name="T14" fmla="*/ 108 w 115"/>
                  <a:gd name="T15" fmla="*/ 71 h 85"/>
                  <a:gd name="T16" fmla="*/ 115 w 115"/>
                  <a:gd name="T17" fmla="*/ 85 h 85"/>
                  <a:gd name="T18" fmla="*/ 105 w 115"/>
                  <a:gd name="T19" fmla="*/ 80 h 85"/>
                  <a:gd name="T20" fmla="*/ 91 w 115"/>
                  <a:gd name="T21" fmla="*/ 70 h 85"/>
                  <a:gd name="T22" fmla="*/ 71 w 115"/>
                  <a:gd name="T23" fmla="*/ 57 h 85"/>
                  <a:gd name="T24" fmla="*/ 50 w 115"/>
                  <a:gd name="T25" fmla="*/ 42 h 85"/>
                  <a:gd name="T26" fmla="*/ 30 w 115"/>
                  <a:gd name="T27" fmla="*/ 28 h 85"/>
                  <a:gd name="T28" fmla="*/ 14 w 115"/>
                  <a:gd name="T29" fmla="*/ 16 h 85"/>
                  <a:gd name="T30" fmla="*/ 3 w 115"/>
                  <a:gd name="T31" fmla="*/ 6 h 85"/>
                  <a:gd name="T32" fmla="*/ 0 w 115"/>
                  <a:gd name="T33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85">
                    <a:moveTo>
                      <a:pt x="0" y="1"/>
                    </a:moveTo>
                    <a:lnTo>
                      <a:pt x="7" y="0"/>
                    </a:lnTo>
                    <a:lnTo>
                      <a:pt x="21" y="5"/>
                    </a:lnTo>
                    <a:lnTo>
                      <a:pt x="38" y="13"/>
                    </a:lnTo>
                    <a:lnTo>
                      <a:pt x="58" y="26"/>
                    </a:lnTo>
                    <a:lnTo>
                      <a:pt x="76" y="41"/>
                    </a:lnTo>
                    <a:lnTo>
                      <a:pt x="93" y="56"/>
                    </a:lnTo>
                    <a:lnTo>
                      <a:pt x="108" y="71"/>
                    </a:lnTo>
                    <a:lnTo>
                      <a:pt x="115" y="85"/>
                    </a:lnTo>
                    <a:lnTo>
                      <a:pt x="105" y="80"/>
                    </a:lnTo>
                    <a:lnTo>
                      <a:pt x="91" y="70"/>
                    </a:lnTo>
                    <a:lnTo>
                      <a:pt x="71" y="57"/>
                    </a:lnTo>
                    <a:lnTo>
                      <a:pt x="50" y="42"/>
                    </a:lnTo>
                    <a:lnTo>
                      <a:pt x="30" y="28"/>
                    </a:lnTo>
                    <a:lnTo>
                      <a:pt x="14" y="16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7" name="Freeform 415">
                <a:extLst>
                  <a:ext uri="{FF2B5EF4-FFF2-40B4-BE49-F238E27FC236}">
                    <a16:creationId xmlns:a16="http://schemas.microsoft.com/office/drawing/2014/main" id="{F701AC46-1DF8-B37A-F727-006D71F26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" y="3430"/>
                <a:ext cx="52" cy="37"/>
              </a:xfrm>
              <a:custGeom>
                <a:avLst/>
                <a:gdLst>
                  <a:gd name="T0" fmla="*/ 0 w 104"/>
                  <a:gd name="T1" fmla="*/ 1 h 75"/>
                  <a:gd name="T2" fmla="*/ 5 w 104"/>
                  <a:gd name="T3" fmla="*/ 0 h 75"/>
                  <a:gd name="T4" fmla="*/ 17 w 104"/>
                  <a:gd name="T5" fmla="*/ 5 h 75"/>
                  <a:gd name="T6" fmla="*/ 34 w 104"/>
                  <a:gd name="T7" fmla="*/ 14 h 75"/>
                  <a:gd name="T8" fmla="*/ 53 w 104"/>
                  <a:gd name="T9" fmla="*/ 25 h 75"/>
                  <a:gd name="T10" fmla="*/ 70 w 104"/>
                  <a:gd name="T11" fmla="*/ 37 h 75"/>
                  <a:gd name="T12" fmla="*/ 87 w 104"/>
                  <a:gd name="T13" fmla="*/ 51 h 75"/>
                  <a:gd name="T14" fmla="*/ 99 w 104"/>
                  <a:gd name="T15" fmla="*/ 63 h 75"/>
                  <a:gd name="T16" fmla="*/ 104 w 104"/>
                  <a:gd name="T17" fmla="*/ 75 h 75"/>
                  <a:gd name="T18" fmla="*/ 95 w 104"/>
                  <a:gd name="T19" fmla="*/ 68 h 75"/>
                  <a:gd name="T20" fmla="*/ 79 w 104"/>
                  <a:gd name="T21" fmla="*/ 60 h 75"/>
                  <a:gd name="T22" fmla="*/ 61 w 104"/>
                  <a:gd name="T23" fmla="*/ 50 h 75"/>
                  <a:gd name="T24" fmla="*/ 42 w 104"/>
                  <a:gd name="T25" fmla="*/ 37 h 75"/>
                  <a:gd name="T26" fmla="*/ 24 w 104"/>
                  <a:gd name="T27" fmla="*/ 26 h 75"/>
                  <a:gd name="T28" fmla="*/ 11 w 104"/>
                  <a:gd name="T29" fmla="*/ 16 h 75"/>
                  <a:gd name="T30" fmla="*/ 1 w 104"/>
                  <a:gd name="T31" fmla="*/ 7 h 75"/>
                  <a:gd name="T32" fmla="*/ 0 w 104"/>
                  <a:gd name="T33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75">
                    <a:moveTo>
                      <a:pt x="0" y="1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4" y="14"/>
                    </a:lnTo>
                    <a:lnTo>
                      <a:pt x="53" y="25"/>
                    </a:lnTo>
                    <a:lnTo>
                      <a:pt x="70" y="37"/>
                    </a:lnTo>
                    <a:lnTo>
                      <a:pt x="87" y="51"/>
                    </a:lnTo>
                    <a:lnTo>
                      <a:pt x="99" y="63"/>
                    </a:lnTo>
                    <a:lnTo>
                      <a:pt x="104" y="75"/>
                    </a:lnTo>
                    <a:lnTo>
                      <a:pt x="95" y="68"/>
                    </a:lnTo>
                    <a:lnTo>
                      <a:pt x="79" y="60"/>
                    </a:lnTo>
                    <a:lnTo>
                      <a:pt x="61" y="50"/>
                    </a:lnTo>
                    <a:lnTo>
                      <a:pt x="42" y="37"/>
                    </a:lnTo>
                    <a:lnTo>
                      <a:pt x="24" y="26"/>
                    </a:lnTo>
                    <a:lnTo>
                      <a:pt x="11" y="16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8" name="Freeform 416">
                <a:extLst>
                  <a:ext uri="{FF2B5EF4-FFF2-40B4-BE49-F238E27FC236}">
                    <a16:creationId xmlns:a16="http://schemas.microsoft.com/office/drawing/2014/main" id="{4F516127-C96B-B039-6E5E-E80B2018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" y="3462"/>
                <a:ext cx="42" cy="31"/>
              </a:xfrm>
              <a:custGeom>
                <a:avLst/>
                <a:gdLst>
                  <a:gd name="T0" fmla="*/ 0 w 86"/>
                  <a:gd name="T1" fmla="*/ 2 h 63"/>
                  <a:gd name="T2" fmla="*/ 6 w 86"/>
                  <a:gd name="T3" fmla="*/ 0 h 63"/>
                  <a:gd name="T4" fmla="*/ 15 w 86"/>
                  <a:gd name="T5" fmla="*/ 2 h 63"/>
                  <a:gd name="T6" fmla="*/ 28 w 86"/>
                  <a:gd name="T7" fmla="*/ 7 h 63"/>
                  <a:gd name="T8" fmla="*/ 42 w 86"/>
                  <a:gd name="T9" fmla="*/ 14 h 63"/>
                  <a:gd name="T10" fmla="*/ 57 w 86"/>
                  <a:gd name="T11" fmla="*/ 24 h 63"/>
                  <a:gd name="T12" fmla="*/ 70 w 86"/>
                  <a:gd name="T13" fmla="*/ 37 h 63"/>
                  <a:gd name="T14" fmla="*/ 81 w 86"/>
                  <a:gd name="T15" fmla="*/ 49 h 63"/>
                  <a:gd name="T16" fmla="*/ 86 w 86"/>
                  <a:gd name="T17" fmla="*/ 63 h 63"/>
                  <a:gd name="T18" fmla="*/ 77 w 86"/>
                  <a:gd name="T19" fmla="*/ 57 h 63"/>
                  <a:gd name="T20" fmla="*/ 65 w 86"/>
                  <a:gd name="T21" fmla="*/ 48 h 63"/>
                  <a:gd name="T22" fmla="*/ 49 w 86"/>
                  <a:gd name="T23" fmla="*/ 39 h 63"/>
                  <a:gd name="T24" fmla="*/ 33 w 86"/>
                  <a:gd name="T25" fmla="*/ 30 h 63"/>
                  <a:gd name="T26" fmla="*/ 20 w 86"/>
                  <a:gd name="T27" fmla="*/ 20 h 63"/>
                  <a:gd name="T28" fmla="*/ 8 w 86"/>
                  <a:gd name="T29" fmla="*/ 13 h 63"/>
                  <a:gd name="T30" fmla="*/ 2 w 86"/>
                  <a:gd name="T31" fmla="*/ 7 h 63"/>
                  <a:gd name="T32" fmla="*/ 0 w 86"/>
                  <a:gd name="T33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63">
                    <a:moveTo>
                      <a:pt x="0" y="2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7" y="24"/>
                    </a:lnTo>
                    <a:lnTo>
                      <a:pt x="70" y="37"/>
                    </a:lnTo>
                    <a:lnTo>
                      <a:pt x="81" y="49"/>
                    </a:lnTo>
                    <a:lnTo>
                      <a:pt x="86" y="63"/>
                    </a:lnTo>
                    <a:lnTo>
                      <a:pt x="77" y="57"/>
                    </a:lnTo>
                    <a:lnTo>
                      <a:pt x="65" y="48"/>
                    </a:lnTo>
                    <a:lnTo>
                      <a:pt x="49" y="39"/>
                    </a:lnTo>
                    <a:lnTo>
                      <a:pt x="33" y="30"/>
                    </a:lnTo>
                    <a:lnTo>
                      <a:pt x="20" y="20"/>
                    </a:lnTo>
                    <a:lnTo>
                      <a:pt x="8" y="13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29" name="Freeform 417">
                <a:extLst>
                  <a:ext uri="{FF2B5EF4-FFF2-40B4-BE49-F238E27FC236}">
                    <a16:creationId xmlns:a16="http://schemas.microsoft.com/office/drawing/2014/main" id="{9E276939-C3F9-8DF0-450D-46E25643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" y="3506"/>
                <a:ext cx="26" cy="8"/>
              </a:xfrm>
              <a:custGeom>
                <a:avLst/>
                <a:gdLst>
                  <a:gd name="T0" fmla="*/ 0 w 52"/>
                  <a:gd name="T1" fmla="*/ 4 h 16"/>
                  <a:gd name="T2" fmla="*/ 4 w 52"/>
                  <a:gd name="T3" fmla="*/ 1 h 16"/>
                  <a:gd name="T4" fmla="*/ 10 w 52"/>
                  <a:gd name="T5" fmla="*/ 0 h 16"/>
                  <a:gd name="T6" fmla="*/ 18 w 52"/>
                  <a:gd name="T7" fmla="*/ 0 h 16"/>
                  <a:gd name="T8" fmla="*/ 27 w 52"/>
                  <a:gd name="T9" fmla="*/ 0 h 16"/>
                  <a:gd name="T10" fmla="*/ 36 w 52"/>
                  <a:gd name="T11" fmla="*/ 3 h 16"/>
                  <a:gd name="T12" fmla="*/ 44 w 52"/>
                  <a:gd name="T13" fmla="*/ 5 h 16"/>
                  <a:gd name="T14" fmla="*/ 50 w 52"/>
                  <a:gd name="T15" fmla="*/ 10 h 16"/>
                  <a:gd name="T16" fmla="*/ 52 w 52"/>
                  <a:gd name="T17" fmla="*/ 16 h 16"/>
                  <a:gd name="T18" fmla="*/ 46 w 52"/>
                  <a:gd name="T19" fmla="*/ 11 h 16"/>
                  <a:gd name="T20" fmla="*/ 38 w 52"/>
                  <a:gd name="T21" fmla="*/ 9 h 16"/>
                  <a:gd name="T22" fmla="*/ 27 w 52"/>
                  <a:gd name="T23" fmla="*/ 9 h 16"/>
                  <a:gd name="T24" fmla="*/ 18 w 52"/>
                  <a:gd name="T25" fmla="*/ 9 h 16"/>
                  <a:gd name="T26" fmla="*/ 9 w 52"/>
                  <a:gd name="T27" fmla="*/ 9 h 16"/>
                  <a:gd name="T28" fmla="*/ 2 w 52"/>
                  <a:gd name="T29" fmla="*/ 9 h 16"/>
                  <a:gd name="T30" fmla="*/ 0 w 52"/>
                  <a:gd name="T31" fmla="*/ 8 h 16"/>
                  <a:gd name="T32" fmla="*/ 0 w 52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16">
                    <a:moveTo>
                      <a:pt x="0" y="4"/>
                    </a:moveTo>
                    <a:lnTo>
                      <a:pt x="4" y="1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10"/>
                    </a:lnTo>
                    <a:lnTo>
                      <a:pt x="52" y="16"/>
                    </a:lnTo>
                    <a:lnTo>
                      <a:pt x="46" y="11"/>
                    </a:lnTo>
                    <a:lnTo>
                      <a:pt x="38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0" name="Freeform 418">
                <a:extLst>
                  <a:ext uri="{FF2B5EF4-FFF2-40B4-BE49-F238E27FC236}">
                    <a16:creationId xmlns:a16="http://schemas.microsoft.com/office/drawing/2014/main" id="{B4C6CA13-AA49-EAEC-D09C-CC1F84FC6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366"/>
                <a:ext cx="49" cy="41"/>
              </a:xfrm>
              <a:custGeom>
                <a:avLst/>
                <a:gdLst>
                  <a:gd name="T0" fmla="*/ 0 w 96"/>
                  <a:gd name="T1" fmla="*/ 2 h 83"/>
                  <a:gd name="T2" fmla="*/ 5 w 96"/>
                  <a:gd name="T3" fmla="*/ 0 h 83"/>
                  <a:gd name="T4" fmla="*/ 17 w 96"/>
                  <a:gd name="T5" fmla="*/ 4 h 83"/>
                  <a:gd name="T6" fmla="*/ 30 w 96"/>
                  <a:gd name="T7" fmla="*/ 13 h 83"/>
                  <a:gd name="T8" fmla="*/ 46 w 96"/>
                  <a:gd name="T9" fmla="*/ 24 h 83"/>
                  <a:gd name="T10" fmla="*/ 62 w 96"/>
                  <a:gd name="T11" fmla="*/ 38 h 83"/>
                  <a:gd name="T12" fmla="*/ 76 w 96"/>
                  <a:gd name="T13" fmla="*/ 53 h 83"/>
                  <a:gd name="T14" fmla="*/ 88 w 96"/>
                  <a:gd name="T15" fmla="*/ 68 h 83"/>
                  <a:gd name="T16" fmla="*/ 96 w 96"/>
                  <a:gd name="T17" fmla="*/ 83 h 83"/>
                  <a:gd name="T18" fmla="*/ 88 w 96"/>
                  <a:gd name="T19" fmla="*/ 77 h 83"/>
                  <a:gd name="T20" fmla="*/ 76 w 96"/>
                  <a:gd name="T21" fmla="*/ 67 h 83"/>
                  <a:gd name="T22" fmla="*/ 59 w 96"/>
                  <a:gd name="T23" fmla="*/ 54 h 83"/>
                  <a:gd name="T24" fmla="*/ 42 w 96"/>
                  <a:gd name="T25" fmla="*/ 42 h 83"/>
                  <a:gd name="T26" fmla="*/ 25 w 96"/>
                  <a:gd name="T27" fmla="*/ 29 h 83"/>
                  <a:gd name="T28" fmla="*/ 10 w 96"/>
                  <a:gd name="T29" fmla="*/ 18 h 83"/>
                  <a:gd name="T30" fmla="*/ 1 w 96"/>
                  <a:gd name="T31" fmla="*/ 8 h 83"/>
                  <a:gd name="T32" fmla="*/ 0 w 96"/>
                  <a:gd name="T33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83">
                    <a:moveTo>
                      <a:pt x="0" y="2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0" y="13"/>
                    </a:lnTo>
                    <a:lnTo>
                      <a:pt x="46" y="24"/>
                    </a:lnTo>
                    <a:lnTo>
                      <a:pt x="62" y="38"/>
                    </a:lnTo>
                    <a:lnTo>
                      <a:pt x="76" y="53"/>
                    </a:lnTo>
                    <a:lnTo>
                      <a:pt x="88" y="68"/>
                    </a:lnTo>
                    <a:lnTo>
                      <a:pt x="96" y="83"/>
                    </a:lnTo>
                    <a:lnTo>
                      <a:pt x="88" y="77"/>
                    </a:lnTo>
                    <a:lnTo>
                      <a:pt x="76" y="67"/>
                    </a:lnTo>
                    <a:lnTo>
                      <a:pt x="59" y="54"/>
                    </a:lnTo>
                    <a:lnTo>
                      <a:pt x="42" y="42"/>
                    </a:lnTo>
                    <a:lnTo>
                      <a:pt x="25" y="29"/>
                    </a:lnTo>
                    <a:lnTo>
                      <a:pt x="10" y="18"/>
                    </a:lnTo>
                    <a:lnTo>
                      <a:pt x="1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1" name="Freeform 419">
                <a:extLst>
                  <a:ext uri="{FF2B5EF4-FFF2-40B4-BE49-F238E27FC236}">
                    <a16:creationId xmlns:a16="http://schemas.microsoft.com/office/drawing/2014/main" id="{3B8BDECA-65F9-7193-562F-33E8F86A2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96"/>
                <a:ext cx="56" cy="41"/>
              </a:xfrm>
              <a:custGeom>
                <a:avLst/>
                <a:gdLst>
                  <a:gd name="T0" fmla="*/ 0 w 111"/>
                  <a:gd name="T1" fmla="*/ 2 h 84"/>
                  <a:gd name="T2" fmla="*/ 7 w 111"/>
                  <a:gd name="T3" fmla="*/ 0 h 84"/>
                  <a:gd name="T4" fmla="*/ 20 w 111"/>
                  <a:gd name="T5" fmla="*/ 5 h 84"/>
                  <a:gd name="T6" fmla="*/ 37 w 111"/>
                  <a:gd name="T7" fmla="*/ 14 h 84"/>
                  <a:gd name="T8" fmla="*/ 56 w 111"/>
                  <a:gd name="T9" fmla="*/ 25 h 84"/>
                  <a:gd name="T10" fmla="*/ 74 w 111"/>
                  <a:gd name="T11" fmla="*/ 40 h 84"/>
                  <a:gd name="T12" fmla="*/ 91 w 111"/>
                  <a:gd name="T13" fmla="*/ 55 h 84"/>
                  <a:gd name="T14" fmla="*/ 105 w 111"/>
                  <a:gd name="T15" fmla="*/ 70 h 84"/>
                  <a:gd name="T16" fmla="*/ 111 w 111"/>
                  <a:gd name="T17" fmla="*/ 84 h 84"/>
                  <a:gd name="T18" fmla="*/ 103 w 111"/>
                  <a:gd name="T19" fmla="*/ 79 h 84"/>
                  <a:gd name="T20" fmla="*/ 89 w 111"/>
                  <a:gd name="T21" fmla="*/ 69 h 84"/>
                  <a:gd name="T22" fmla="*/ 69 w 111"/>
                  <a:gd name="T23" fmla="*/ 56 h 84"/>
                  <a:gd name="T24" fmla="*/ 49 w 111"/>
                  <a:gd name="T25" fmla="*/ 43 h 84"/>
                  <a:gd name="T26" fmla="*/ 29 w 111"/>
                  <a:gd name="T27" fmla="*/ 29 h 84"/>
                  <a:gd name="T28" fmla="*/ 14 w 111"/>
                  <a:gd name="T29" fmla="*/ 17 h 84"/>
                  <a:gd name="T30" fmla="*/ 3 w 111"/>
                  <a:gd name="T31" fmla="*/ 8 h 84"/>
                  <a:gd name="T32" fmla="*/ 0 w 111"/>
                  <a:gd name="T33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84">
                    <a:moveTo>
                      <a:pt x="0" y="2"/>
                    </a:moveTo>
                    <a:lnTo>
                      <a:pt x="7" y="0"/>
                    </a:lnTo>
                    <a:lnTo>
                      <a:pt x="20" y="5"/>
                    </a:lnTo>
                    <a:lnTo>
                      <a:pt x="37" y="14"/>
                    </a:lnTo>
                    <a:lnTo>
                      <a:pt x="56" y="25"/>
                    </a:lnTo>
                    <a:lnTo>
                      <a:pt x="74" y="40"/>
                    </a:lnTo>
                    <a:lnTo>
                      <a:pt x="91" y="55"/>
                    </a:lnTo>
                    <a:lnTo>
                      <a:pt x="105" y="70"/>
                    </a:lnTo>
                    <a:lnTo>
                      <a:pt x="111" y="84"/>
                    </a:lnTo>
                    <a:lnTo>
                      <a:pt x="103" y="79"/>
                    </a:lnTo>
                    <a:lnTo>
                      <a:pt x="89" y="69"/>
                    </a:lnTo>
                    <a:lnTo>
                      <a:pt x="69" y="56"/>
                    </a:lnTo>
                    <a:lnTo>
                      <a:pt x="49" y="43"/>
                    </a:lnTo>
                    <a:lnTo>
                      <a:pt x="29" y="29"/>
                    </a:lnTo>
                    <a:lnTo>
                      <a:pt x="14" y="17"/>
                    </a:lnTo>
                    <a:lnTo>
                      <a:pt x="3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2" name="Freeform 420">
                <a:extLst>
                  <a:ext uri="{FF2B5EF4-FFF2-40B4-BE49-F238E27FC236}">
                    <a16:creationId xmlns:a16="http://schemas.microsoft.com/office/drawing/2014/main" id="{853E51CA-62C3-B85B-BF2E-98434A84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3" y="3449"/>
                <a:ext cx="53" cy="31"/>
              </a:xfrm>
              <a:custGeom>
                <a:avLst/>
                <a:gdLst>
                  <a:gd name="T0" fmla="*/ 0 w 107"/>
                  <a:gd name="T1" fmla="*/ 1 h 62"/>
                  <a:gd name="T2" fmla="*/ 5 w 107"/>
                  <a:gd name="T3" fmla="*/ 0 h 62"/>
                  <a:gd name="T4" fmla="*/ 17 w 107"/>
                  <a:gd name="T5" fmla="*/ 2 h 62"/>
                  <a:gd name="T6" fmla="*/ 33 w 107"/>
                  <a:gd name="T7" fmla="*/ 7 h 62"/>
                  <a:gd name="T8" fmla="*/ 51 w 107"/>
                  <a:gd name="T9" fmla="*/ 15 h 62"/>
                  <a:gd name="T10" fmla="*/ 69 w 107"/>
                  <a:gd name="T11" fmla="*/ 24 h 62"/>
                  <a:gd name="T12" fmla="*/ 86 w 107"/>
                  <a:gd name="T13" fmla="*/ 36 h 62"/>
                  <a:gd name="T14" fmla="*/ 99 w 107"/>
                  <a:gd name="T15" fmla="*/ 48 h 62"/>
                  <a:gd name="T16" fmla="*/ 107 w 107"/>
                  <a:gd name="T17" fmla="*/ 62 h 62"/>
                  <a:gd name="T18" fmla="*/ 96 w 107"/>
                  <a:gd name="T19" fmla="*/ 56 h 62"/>
                  <a:gd name="T20" fmla="*/ 82 w 107"/>
                  <a:gd name="T21" fmla="*/ 48 h 62"/>
                  <a:gd name="T22" fmla="*/ 63 w 107"/>
                  <a:gd name="T23" fmla="*/ 39 h 62"/>
                  <a:gd name="T24" fmla="*/ 44 w 107"/>
                  <a:gd name="T25" fmla="*/ 29 h 62"/>
                  <a:gd name="T26" fmla="*/ 26 w 107"/>
                  <a:gd name="T27" fmla="*/ 21 h 62"/>
                  <a:gd name="T28" fmla="*/ 12 w 107"/>
                  <a:gd name="T29" fmla="*/ 12 h 62"/>
                  <a:gd name="T30" fmla="*/ 1 w 107"/>
                  <a:gd name="T31" fmla="*/ 6 h 62"/>
                  <a:gd name="T32" fmla="*/ 0 w 107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3" y="7"/>
                    </a:lnTo>
                    <a:lnTo>
                      <a:pt x="51" y="15"/>
                    </a:lnTo>
                    <a:lnTo>
                      <a:pt x="69" y="24"/>
                    </a:lnTo>
                    <a:lnTo>
                      <a:pt x="86" y="36"/>
                    </a:lnTo>
                    <a:lnTo>
                      <a:pt x="99" y="48"/>
                    </a:lnTo>
                    <a:lnTo>
                      <a:pt x="107" y="62"/>
                    </a:lnTo>
                    <a:lnTo>
                      <a:pt x="96" y="56"/>
                    </a:lnTo>
                    <a:lnTo>
                      <a:pt x="82" y="48"/>
                    </a:lnTo>
                    <a:lnTo>
                      <a:pt x="63" y="39"/>
                    </a:lnTo>
                    <a:lnTo>
                      <a:pt x="44" y="29"/>
                    </a:lnTo>
                    <a:lnTo>
                      <a:pt x="26" y="21"/>
                    </a:lnTo>
                    <a:lnTo>
                      <a:pt x="12" y="12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3" name="Freeform 421">
                <a:extLst>
                  <a:ext uri="{FF2B5EF4-FFF2-40B4-BE49-F238E27FC236}">
                    <a16:creationId xmlns:a16="http://schemas.microsoft.com/office/drawing/2014/main" id="{FE772CD7-7481-1A62-E3B8-B87878507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" y="3471"/>
                <a:ext cx="39" cy="31"/>
              </a:xfrm>
              <a:custGeom>
                <a:avLst/>
                <a:gdLst>
                  <a:gd name="T0" fmla="*/ 0 w 77"/>
                  <a:gd name="T1" fmla="*/ 0 h 63"/>
                  <a:gd name="T2" fmla="*/ 5 w 77"/>
                  <a:gd name="T3" fmla="*/ 0 h 63"/>
                  <a:gd name="T4" fmla="*/ 16 w 77"/>
                  <a:gd name="T5" fmla="*/ 4 h 63"/>
                  <a:gd name="T6" fmla="*/ 27 w 77"/>
                  <a:gd name="T7" fmla="*/ 13 h 63"/>
                  <a:gd name="T8" fmla="*/ 42 w 77"/>
                  <a:gd name="T9" fmla="*/ 23 h 63"/>
                  <a:gd name="T10" fmla="*/ 56 w 77"/>
                  <a:gd name="T11" fmla="*/ 34 h 63"/>
                  <a:gd name="T12" fmla="*/ 67 w 77"/>
                  <a:gd name="T13" fmla="*/ 46 h 63"/>
                  <a:gd name="T14" fmla="*/ 75 w 77"/>
                  <a:gd name="T15" fmla="*/ 55 h 63"/>
                  <a:gd name="T16" fmla="*/ 77 w 77"/>
                  <a:gd name="T17" fmla="*/ 63 h 63"/>
                  <a:gd name="T18" fmla="*/ 71 w 77"/>
                  <a:gd name="T19" fmla="*/ 58 h 63"/>
                  <a:gd name="T20" fmla="*/ 60 w 77"/>
                  <a:gd name="T21" fmla="*/ 50 h 63"/>
                  <a:gd name="T22" fmla="*/ 47 w 77"/>
                  <a:gd name="T23" fmla="*/ 41 h 63"/>
                  <a:gd name="T24" fmla="*/ 34 w 77"/>
                  <a:gd name="T25" fmla="*/ 31 h 63"/>
                  <a:gd name="T26" fmla="*/ 21 w 77"/>
                  <a:gd name="T27" fmla="*/ 23 h 63"/>
                  <a:gd name="T28" fmla="*/ 10 w 77"/>
                  <a:gd name="T29" fmla="*/ 13 h 63"/>
                  <a:gd name="T30" fmla="*/ 2 w 77"/>
                  <a:gd name="T31" fmla="*/ 5 h 63"/>
                  <a:gd name="T32" fmla="*/ 0 w 77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3">
                    <a:moveTo>
                      <a:pt x="0" y="0"/>
                    </a:moveTo>
                    <a:lnTo>
                      <a:pt x="5" y="0"/>
                    </a:lnTo>
                    <a:lnTo>
                      <a:pt x="16" y="4"/>
                    </a:lnTo>
                    <a:lnTo>
                      <a:pt x="27" y="13"/>
                    </a:lnTo>
                    <a:lnTo>
                      <a:pt x="42" y="23"/>
                    </a:lnTo>
                    <a:lnTo>
                      <a:pt x="56" y="34"/>
                    </a:lnTo>
                    <a:lnTo>
                      <a:pt x="67" y="46"/>
                    </a:lnTo>
                    <a:lnTo>
                      <a:pt x="75" y="55"/>
                    </a:lnTo>
                    <a:lnTo>
                      <a:pt x="77" y="63"/>
                    </a:lnTo>
                    <a:lnTo>
                      <a:pt x="71" y="58"/>
                    </a:lnTo>
                    <a:lnTo>
                      <a:pt x="60" y="50"/>
                    </a:lnTo>
                    <a:lnTo>
                      <a:pt x="47" y="41"/>
                    </a:lnTo>
                    <a:lnTo>
                      <a:pt x="34" y="31"/>
                    </a:lnTo>
                    <a:lnTo>
                      <a:pt x="21" y="23"/>
                    </a:lnTo>
                    <a:lnTo>
                      <a:pt x="10" y="13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4" name="Freeform 422">
                <a:extLst>
                  <a:ext uri="{FF2B5EF4-FFF2-40B4-BE49-F238E27FC236}">
                    <a16:creationId xmlns:a16="http://schemas.microsoft.com/office/drawing/2014/main" id="{C2B827CB-41ED-9970-D02D-293C85A51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95"/>
                <a:ext cx="29" cy="12"/>
              </a:xfrm>
              <a:custGeom>
                <a:avLst/>
                <a:gdLst>
                  <a:gd name="T0" fmla="*/ 0 w 58"/>
                  <a:gd name="T1" fmla="*/ 2 h 25"/>
                  <a:gd name="T2" fmla="*/ 3 w 58"/>
                  <a:gd name="T3" fmla="*/ 0 h 25"/>
                  <a:gd name="T4" fmla="*/ 10 w 58"/>
                  <a:gd name="T5" fmla="*/ 0 h 25"/>
                  <a:gd name="T6" fmla="*/ 20 w 58"/>
                  <a:gd name="T7" fmla="*/ 1 h 25"/>
                  <a:gd name="T8" fmla="*/ 30 w 58"/>
                  <a:gd name="T9" fmla="*/ 3 h 25"/>
                  <a:gd name="T10" fmla="*/ 41 w 58"/>
                  <a:gd name="T11" fmla="*/ 7 h 25"/>
                  <a:gd name="T12" fmla="*/ 49 w 58"/>
                  <a:gd name="T13" fmla="*/ 12 h 25"/>
                  <a:gd name="T14" fmla="*/ 55 w 58"/>
                  <a:gd name="T15" fmla="*/ 18 h 25"/>
                  <a:gd name="T16" fmla="*/ 58 w 58"/>
                  <a:gd name="T17" fmla="*/ 25 h 25"/>
                  <a:gd name="T18" fmla="*/ 51 w 58"/>
                  <a:gd name="T19" fmla="*/ 20 h 25"/>
                  <a:gd name="T20" fmla="*/ 42 w 58"/>
                  <a:gd name="T21" fmla="*/ 16 h 25"/>
                  <a:gd name="T22" fmla="*/ 32 w 58"/>
                  <a:gd name="T23" fmla="*/ 13 h 25"/>
                  <a:gd name="T24" fmla="*/ 21 w 58"/>
                  <a:gd name="T25" fmla="*/ 11 h 25"/>
                  <a:gd name="T26" fmla="*/ 10 w 58"/>
                  <a:gd name="T27" fmla="*/ 10 h 25"/>
                  <a:gd name="T28" fmla="*/ 4 w 58"/>
                  <a:gd name="T29" fmla="*/ 8 h 25"/>
                  <a:gd name="T30" fmla="*/ 0 w 58"/>
                  <a:gd name="T31" fmla="*/ 6 h 25"/>
                  <a:gd name="T32" fmla="*/ 0 w 58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25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41" y="7"/>
                    </a:lnTo>
                    <a:lnTo>
                      <a:pt x="49" y="12"/>
                    </a:lnTo>
                    <a:lnTo>
                      <a:pt x="55" y="18"/>
                    </a:lnTo>
                    <a:lnTo>
                      <a:pt x="58" y="25"/>
                    </a:lnTo>
                    <a:lnTo>
                      <a:pt x="51" y="20"/>
                    </a:lnTo>
                    <a:lnTo>
                      <a:pt x="42" y="16"/>
                    </a:lnTo>
                    <a:lnTo>
                      <a:pt x="32" y="13"/>
                    </a:lnTo>
                    <a:lnTo>
                      <a:pt x="21" y="11"/>
                    </a:lnTo>
                    <a:lnTo>
                      <a:pt x="10" y="10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5" name="Freeform 423">
                <a:extLst>
                  <a:ext uri="{FF2B5EF4-FFF2-40B4-BE49-F238E27FC236}">
                    <a16:creationId xmlns:a16="http://schemas.microsoft.com/office/drawing/2014/main" id="{04EBFFBF-63E6-2C24-445F-8386C3F27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" y="3332"/>
                <a:ext cx="23" cy="25"/>
              </a:xfrm>
              <a:custGeom>
                <a:avLst/>
                <a:gdLst>
                  <a:gd name="T0" fmla="*/ 46 w 46"/>
                  <a:gd name="T1" fmla="*/ 50 h 50"/>
                  <a:gd name="T2" fmla="*/ 42 w 46"/>
                  <a:gd name="T3" fmla="*/ 47 h 50"/>
                  <a:gd name="T4" fmla="*/ 35 w 46"/>
                  <a:gd name="T5" fmla="*/ 41 h 50"/>
                  <a:gd name="T6" fmla="*/ 26 w 46"/>
                  <a:gd name="T7" fmla="*/ 35 h 50"/>
                  <a:gd name="T8" fmla="*/ 17 w 46"/>
                  <a:gd name="T9" fmla="*/ 28 h 50"/>
                  <a:gd name="T10" fmla="*/ 9 w 46"/>
                  <a:gd name="T11" fmla="*/ 20 h 50"/>
                  <a:gd name="T12" fmla="*/ 2 w 46"/>
                  <a:gd name="T13" fmla="*/ 13 h 50"/>
                  <a:gd name="T14" fmla="*/ 0 w 46"/>
                  <a:gd name="T15" fmla="*/ 6 h 50"/>
                  <a:gd name="T16" fmla="*/ 2 w 46"/>
                  <a:gd name="T17" fmla="*/ 1 h 50"/>
                  <a:gd name="T18" fmla="*/ 8 w 46"/>
                  <a:gd name="T19" fmla="*/ 0 h 50"/>
                  <a:gd name="T20" fmla="*/ 13 w 46"/>
                  <a:gd name="T21" fmla="*/ 4 h 50"/>
                  <a:gd name="T22" fmla="*/ 20 w 46"/>
                  <a:gd name="T23" fmla="*/ 10 h 50"/>
                  <a:gd name="T24" fmla="*/ 26 w 46"/>
                  <a:gd name="T25" fmla="*/ 18 h 50"/>
                  <a:gd name="T26" fmla="*/ 31 w 46"/>
                  <a:gd name="T27" fmla="*/ 28 h 50"/>
                  <a:gd name="T28" fmla="*/ 38 w 46"/>
                  <a:gd name="T29" fmla="*/ 36 h 50"/>
                  <a:gd name="T30" fmla="*/ 42 w 46"/>
                  <a:gd name="T31" fmla="*/ 45 h 50"/>
                  <a:gd name="T32" fmla="*/ 46 w 46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6" y="50"/>
                    </a:moveTo>
                    <a:lnTo>
                      <a:pt x="42" y="47"/>
                    </a:lnTo>
                    <a:lnTo>
                      <a:pt x="35" y="41"/>
                    </a:lnTo>
                    <a:lnTo>
                      <a:pt x="26" y="35"/>
                    </a:lnTo>
                    <a:lnTo>
                      <a:pt x="17" y="28"/>
                    </a:lnTo>
                    <a:lnTo>
                      <a:pt x="9" y="20"/>
                    </a:lnTo>
                    <a:lnTo>
                      <a:pt x="2" y="13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20" y="10"/>
                    </a:lnTo>
                    <a:lnTo>
                      <a:pt x="26" y="18"/>
                    </a:lnTo>
                    <a:lnTo>
                      <a:pt x="31" y="28"/>
                    </a:lnTo>
                    <a:lnTo>
                      <a:pt x="38" y="36"/>
                    </a:lnTo>
                    <a:lnTo>
                      <a:pt x="42" y="45"/>
                    </a:lnTo>
                    <a:lnTo>
                      <a:pt x="46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6" name="Freeform 424">
                <a:extLst>
                  <a:ext uri="{FF2B5EF4-FFF2-40B4-BE49-F238E27FC236}">
                    <a16:creationId xmlns:a16="http://schemas.microsoft.com/office/drawing/2014/main" id="{7E774EC1-C496-7B4B-68AD-5C65E6B17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323"/>
                <a:ext cx="6" cy="29"/>
              </a:xfrm>
              <a:custGeom>
                <a:avLst/>
                <a:gdLst>
                  <a:gd name="T0" fmla="*/ 8 w 12"/>
                  <a:gd name="T1" fmla="*/ 59 h 59"/>
                  <a:gd name="T2" fmla="*/ 9 w 12"/>
                  <a:gd name="T3" fmla="*/ 48 h 59"/>
                  <a:gd name="T4" fmla="*/ 12 w 12"/>
                  <a:gd name="T5" fmla="*/ 28 h 59"/>
                  <a:gd name="T6" fmla="*/ 12 w 12"/>
                  <a:gd name="T7" fmla="*/ 9 h 59"/>
                  <a:gd name="T8" fmla="*/ 6 w 12"/>
                  <a:gd name="T9" fmla="*/ 0 h 59"/>
                  <a:gd name="T10" fmla="*/ 0 w 12"/>
                  <a:gd name="T11" fmla="*/ 8 h 59"/>
                  <a:gd name="T12" fmla="*/ 1 w 12"/>
                  <a:gd name="T13" fmla="*/ 24 h 59"/>
                  <a:gd name="T14" fmla="*/ 4 w 12"/>
                  <a:gd name="T15" fmla="*/ 44 h 59"/>
                  <a:gd name="T16" fmla="*/ 8 w 12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9">
                    <a:moveTo>
                      <a:pt x="8" y="59"/>
                    </a:moveTo>
                    <a:lnTo>
                      <a:pt x="9" y="48"/>
                    </a:lnTo>
                    <a:lnTo>
                      <a:pt x="12" y="28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4"/>
                    </a:lnTo>
                    <a:lnTo>
                      <a:pt x="4" y="44"/>
                    </a:lnTo>
                    <a:lnTo>
                      <a:pt x="8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7" name="Freeform 425">
                <a:extLst>
                  <a:ext uri="{FF2B5EF4-FFF2-40B4-BE49-F238E27FC236}">
                    <a16:creationId xmlns:a16="http://schemas.microsoft.com/office/drawing/2014/main" id="{41CDE921-2D2D-98C9-8093-9F92F8F25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2" y="3330"/>
                <a:ext cx="27" cy="28"/>
              </a:xfrm>
              <a:custGeom>
                <a:avLst/>
                <a:gdLst>
                  <a:gd name="T0" fmla="*/ 0 w 52"/>
                  <a:gd name="T1" fmla="*/ 55 h 55"/>
                  <a:gd name="T2" fmla="*/ 5 w 52"/>
                  <a:gd name="T3" fmla="*/ 48 h 55"/>
                  <a:gd name="T4" fmla="*/ 11 w 52"/>
                  <a:gd name="T5" fmla="*/ 39 h 55"/>
                  <a:gd name="T6" fmla="*/ 19 w 52"/>
                  <a:gd name="T7" fmla="*/ 29 h 55"/>
                  <a:gd name="T8" fmla="*/ 27 w 52"/>
                  <a:gd name="T9" fmla="*/ 19 h 55"/>
                  <a:gd name="T10" fmla="*/ 35 w 52"/>
                  <a:gd name="T11" fmla="*/ 10 h 55"/>
                  <a:gd name="T12" fmla="*/ 43 w 52"/>
                  <a:gd name="T13" fmla="*/ 4 h 55"/>
                  <a:gd name="T14" fmla="*/ 48 w 52"/>
                  <a:gd name="T15" fmla="*/ 0 h 55"/>
                  <a:gd name="T16" fmla="*/ 52 w 52"/>
                  <a:gd name="T17" fmla="*/ 2 h 55"/>
                  <a:gd name="T18" fmla="*/ 52 w 52"/>
                  <a:gd name="T19" fmla="*/ 7 h 55"/>
                  <a:gd name="T20" fmla="*/ 48 w 52"/>
                  <a:gd name="T21" fmla="*/ 13 h 55"/>
                  <a:gd name="T22" fmla="*/ 40 w 52"/>
                  <a:gd name="T23" fmla="*/ 20 h 55"/>
                  <a:gd name="T24" fmla="*/ 32 w 52"/>
                  <a:gd name="T25" fmla="*/ 29 h 55"/>
                  <a:gd name="T26" fmla="*/ 22 w 52"/>
                  <a:gd name="T27" fmla="*/ 37 h 55"/>
                  <a:gd name="T28" fmla="*/ 13 w 52"/>
                  <a:gd name="T29" fmla="*/ 44 h 55"/>
                  <a:gd name="T30" fmla="*/ 5 w 52"/>
                  <a:gd name="T31" fmla="*/ 50 h 55"/>
                  <a:gd name="T32" fmla="*/ 0 w 52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5"/>
                    </a:moveTo>
                    <a:lnTo>
                      <a:pt x="5" y="48"/>
                    </a:lnTo>
                    <a:lnTo>
                      <a:pt x="11" y="39"/>
                    </a:lnTo>
                    <a:lnTo>
                      <a:pt x="19" y="29"/>
                    </a:lnTo>
                    <a:lnTo>
                      <a:pt x="27" y="19"/>
                    </a:lnTo>
                    <a:lnTo>
                      <a:pt x="35" y="10"/>
                    </a:lnTo>
                    <a:lnTo>
                      <a:pt x="43" y="4"/>
                    </a:lnTo>
                    <a:lnTo>
                      <a:pt x="48" y="0"/>
                    </a:lnTo>
                    <a:lnTo>
                      <a:pt x="52" y="2"/>
                    </a:lnTo>
                    <a:lnTo>
                      <a:pt x="52" y="7"/>
                    </a:lnTo>
                    <a:lnTo>
                      <a:pt x="48" y="13"/>
                    </a:lnTo>
                    <a:lnTo>
                      <a:pt x="40" y="20"/>
                    </a:lnTo>
                    <a:lnTo>
                      <a:pt x="32" y="29"/>
                    </a:lnTo>
                    <a:lnTo>
                      <a:pt x="22" y="37"/>
                    </a:lnTo>
                    <a:lnTo>
                      <a:pt x="13" y="44"/>
                    </a:lnTo>
                    <a:lnTo>
                      <a:pt x="5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8" name="Freeform 426">
                <a:extLst>
                  <a:ext uri="{FF2B5EF4-FFF2-40B4-BE49-F238E27FC236}">
                    <a16:creationId xmlns:a16="http://schemas.microsoft.com/office/drawing/2014/main" id="{F61BAE87-C43B-1DD9-A667-B8E0C77D7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" y="3500"/>
                <a:ext cx="38" cy="9"/>
              </a:xfrm>
              <a:custGeom>
                <a:avLst/>
                <a:gdLst>
                  <a:gd name="T0" fmla="*/ 0 w 76"/>
                  <a:gd name="T1" fmla="*/ 2 h 17"/>
                  <a:gd name="T2" fmla="*/ 9 w 76"/>
                  <a:gd name="T3" fmla="*/ 1 h 17"/>
                  <a:gd name="T4" fmla="*/ 20 w 76"/>
                  <a:gd name="T5" fmla="*/ 1 h 17"/>
                  <a:gd name="T6" fmla="*/ 33 w 76"/>
                  <a:gd name="T7" fmla="*/ 0 h 17"/>
                  <a:gd name="T8" fmla="*/ 45 w 76"/>
                  <a:gd name="T9" fmla="*/ 0 h 17"/>
                  <a:gd name="T10" fmla="*/ 57 w 76"/>
                  <a:gd name="T11" fmla="*/ 0 h 17"/>
                  <a:gd name="T12" fmla="*/ 67 w 76"/>
                  <a:gd name="T13" fmla="*/ 2 h 17"/>
                  <a:gd name="T14" fmla="*/ 74 w 76"/>
                  <a:gd name="T15" fmla="*/ 6 h 17"/>
                  <a:gd name="T16" fmla="*/ 76 w 76"/>
                  <a:gd name="T17" fmla="*/ 11 h 17"/>
                  <a:gd name="T18" fmla="*/ 74 w 76"/>
                  <a:gd name="T19" fmla="*/ 16 h 17"/>
                  <a:gd name="T20" fmla="*/ 67 w 76"/>
                  <a:gd name="T21" fmla="*/ 17 h 17"/>
                  <a:gd name="T22" fmla="*/ 58 w 76"/>
                  <a:gd name="T23" fmla="*/ 16 h 17"/>
                  <a:gd name="T24" fmla="*/ 46 w 76"/>
                  <a:gd name="T25" fmla="*/ 13 h 17"/>
                  <a:gd name="T26" fmla="*/ 33 w 76"/>
                  <a:gd name="T27" fmla="*/ 11 h 17"/>
                  <a:gd name="T28" fmla="*/ 21 w 76"/>
                  <a:gd name="T29" fmla="*/ 7 h 17"/>
                  <a:gd name="T30" fmla="*/ 9 w 76"/>
                  <a:gd name="T31" fmla="*/ 3 h 17"/>
                  <a:gd name="T32" fmla="*/ 0 w 76"/>
                  <a:gd name="T3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7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7" y="2"/>
                    </a:lnTo>
                    <a:lnTo>
                      <a:pt x="74" y="6"/>
                    </a:lnTo>
                    <a:lnTo>
                      <a:pt x="76" y="11"/>
                    </a:lnTo>
                    <a:lnTo>
                      <a:pt x="74" y="16"/>
                    </a:lnTo>
                    <a:lnTo>
                      <a:pt x="67" y="17"/>
                    </a:lnTo>
                    <a:lnTo>
                      <a:pt x="58" y="16"/>
                    </a:lnTo>
                    <a:lnTo>
                      <a:pt x="46" y="13"/>
                    </a:lnTo>
                    <a:lnTo>
                      <a:pt x="33" y="11"/>
                    </a:lnTo>
                    <a:lnTo>
                      <a:pt x="21" y="7"/>
                    </a:lnTo>
                    <a:lnTo>
                      <a:pt x="9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39" name="Freeform 427">
                <a:extLst>
                  <a:ext uri="{FF2B5EF4-FFF2-40B4-BE49-F238E27FC236}">
                    <a16:creationId xmlns:a16="http://schemas.microsoft.com/office/drawing/2014/main" id="{778A841A-2770-4577-8DC5-97D4DD970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" y="3507"/>
                <a:ext cx="37" cy="18"/>
              </a:xfrm>
              <a:custGeom>
                <a:avLst/>
                <a:gdLst>
                  <a:gd name="T0" fmla="*/ 0 w 73"/>
                  <a:gd name="T1" fmla="*/ 0 h 34"/>
                  <a:gd name="T2" fmla="*/ 8 w 73"/>
                  <a:gd name="T3" fmla="*/ 1 h 34"/>
                  <a:gd name="T4" fmla="*/ 18 w 73"/>
                  <a:gd name="T5" fmla="*/ 2 h 34"/>
                  <a:gd name="T6" fmla="*/ 30 w 73"/>
                  <a:gd name="T7" fmla="*/ 6 h 34"/>
                  <a:gd name="T8" fmla="*/ 42 w 73"/>
                  <a:gd name="T9" fmla="*/ 10 h 34"/>
                  <a:gd name="T10" fmla="*/ 54 w 73"/>
                  <a:gd name="T11" fmla="*/ 14 h 34"/>
                  <a:gd name="T12" fmla="*/ 64 w 73"/>
                  <a:gd name="T13" fmla="*/ 19 h 34"/>
                  <a:gd name="T14" fmla="*/ 71 w 73"/>
                  <a:gd name="T15" fmla="*/ 24 h 34"/>
                  <a:gd name="T16" fmla="*/ 73 w 73"/>
                  <a:gd name="T17" fmla="*/ 31 h 34"/>
                  <a:gd name="T18" fmla="*/ 71 w 73"/>
                  <a:gd name="T19" fmla="*/ 34 h 34"/>
                  <a:gd name="T20" fmla="*/ 63 w 73"/>
                  <a:gd name="T21" fmla="*/ 33 h 34"/>
                  <a:gd name="T22" fmla="*/ 52 w 73"/>
                  <a:gd name="T23" fmla="*/ 29 h 34"/>
                  <a:gd name="T24" fmla="*/ 40 w 73"/>
                  <a:gd name="T25" fmla="*/ 23 h 34"/>
                  <a:gd name="T26" fmla="*/ 27 w 73"/>
                  <a:gd name="T27" fmla="*/ 17 h 34"/>
                  <a:gd name="T28" fmla="*/ 15 w 73"/>
                  <a:gd name="T29" fmla="*/ 10 h 34"/>
                  <a:gd name="T30" fmla="*/ 5 w 73"/>
                  <a:gd name="T31" fmla="*/ 3 h 34"/>
                  <a:gd name="T32" fmla="*/ 0 w 73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4">
                    <a:moveTo>
                      <a:pt x="0" y="0"/>
                    </a:moveTo>
                    <a:lnTo>
                      <a:pt x="8" y="1"/>
                    </a:lnTo>
                    <a:lnTo>
                      <a:pt x="18" y="2"/>
                    </a:lnTo>
                    <a:lnTo>
                      <a:pt x="30" y="6"/>
                    </a:lnTo>
                    <a:lnTo>
                      <a:pt x="42" y="10"/>
                    </a:lnTo>
                    <a:lnTo>
                      <a:pt x="54" y="14"/>
                    </a:lnTo>
                    <a:lnTo>
                      <a:pt x="64" y="19"/>
                    </a:lnTo>
                    <a:lnTo>
                      <a:pt x="71" y="24"/>
                    </a:lnTo>
                    <a:lnTo>
                      <a:pt x="73" y="31"/>
                    </a:lnTo>
                    <a:lnTo>
                      <a:pt x="71" y="34"/>
                    </a:lnTo>
                    <a:lnTo>
                      <a:pt x="63" y="33"/>
                    </a:lnTo>
                    <a:lnTo>
                      <a:pt x="52" y="29"/>
                    </a:lnTo>
                    <a:lnTo>
                      <a:pt x="40" y="23"/>
                    </a:lnTo>
                    <a:lnTo>
                      <a:pt x="27" y="17"/>
                    </a:lnTo>
                    <a:lnTo>
                      <a:pt x="15" y="10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0" name="Freeform 428">
                <a:extLst>
                  <a:ext uri="{FF2B5EF4-FFF2-40B4-BE49-F238E27FC236}">
                    <a16:creationId xmlns:a16="http://schemas.microsoft.com/office/drawing/2014/main" id="{DCAD9FF5-6130-66CF-D6D2-EBFCC4B2C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" y="3485"/>
                <a:ext cx="36" cy="9"/>
              </a:xfrm>
              <a:custGeom>
                <a:avLst/>
                <a:gdLst>
                  <a:gd name="T0" fmla="*/ 0 w 74"/>
                  <a:gd name="T1" fmla="*/ 8 h 17"/>
                  <a:gd name="T2" fmla="*/ 4 w 74"/>
                  <a:gd name="T3" fmla="*/ 6 h 17"/>
                  <a:gd name="T4" fmla="*/ 12 w 74"/>
                  <a:gd name="T5" fmla="*/ 2 h 17"/>
                  <a:gd name="T6" fmla="*/ 22 w 74"/>
                  <a:gd name="T7" fmla="*/ 1 h 17"/>
                  <a:gd name="T8" fmla="*/ 36 w 74"/>
                  <a:gd name="T9" fmla="*/ 0 h 17"/>
                  <a:gd name="T10" fmla="*/ 49 w 74"/>
                  <a:gd name="T11" fmla="*/ 0 h 17"/>
                  <a:gd name="T12" fmla="*/ 59 w 74"/>
                  <a:gd name="T13" fmla="*/ 2 h 17"/>
                  <a:gd name="T14" fmla="*/ 69 w 74"/>
                  <a:gd name="T15" fmla="*/ 6 h 17"/>
                  <a:gd name="T16" fmla="*/ 74 w 74"/>
                  <a:gd name="T17" fmla="*/ 11 h 17"/>
                  <a:gd name="T18" fmla="*/ 74 w 74"/>
                  <a:gd name="T19" fmla="*/ 16 h 17"/>
                  <a:gd name="T20" fmla="*/ 69 w 74"/>
                  <a:gd name="T21" fmla="*/ 17 h 17"/>
                  <a:gd name="T22" fmla="*/ 59 w 74"/>
                  <a:gd name="T23" fmla="*/ 17 h 17"/>
                  <a:gd name="T24" fmla="*/ 47 w 74"/>
                  <a:gd name="T25" fmla="*/ 15 h 17"/>
                  <a:gd name="T26" fmla="*/ 34 w 74"/>
                  <a:gd name="T27" fmla="*/ 13 h 17"/>
                  <a:gd name="T28" fmla="*/ 21 w 74"/>
                  <a:gd name="T29" fmla="*/ 11 h 17"/>
                  <a:gd name="T30" fmla="*/ 9 w 74"/>
                  <a:gd name="T31" fmla="*/ 8 h 17"/>
                  <a:gd name="T32" fmla="*/ 0 w 74"/>
                  <a:gd name="T3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17">
                    <a:moveTo>
                      <a:pt x="0" y="8"/>
                    </a:moveTo>
                    <a:lnTo>
                      <a:pt x="4" y="6"/>
                    </a:lnTo>
                    <a:lnTo>
                      <a:pt x="12" y="2"/>
                    </a:lnTo>
                    <a:lnTo>
                      <a:pt x="22" y="1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59" y="2"/>
                    </a:lnTo>
                    <a:lnTo>
                      <a:pt x="69" y="6"/>
                    </a:lnTo>
                    <a:lnTo>
                      <a:pt x="74" y="11"/>
                    </a:lnTo>
                    <a:lnTo>
                      <a:pt x="74" y="16"/>
                    </a:lnTo>
                    <a:lnTo>
                      <a:pt x="69" y="17"/>
                    </a:lnTo>
                    <a:lnTo>
                      <a:pt x="59" y="17"/>
                    </a:lnTo>
                    <a:lnTo>
                      <a:pt x="47" y="15"/>
                    </a:lnTo>
                    <a:lnTo>
                      <a:pt x="34" y="13"/>
                    </a:lnTo>
                    <a:lnTo>
                      <a:pt x="21" y="11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1" name="Freeform 429">
                <a:extLst>
                  <a:ext uri="{FF2B5EF4-FFF2-40B4-BE49-F238E27FC236}">
                    <a16:creationId xmlns:a16="http://schemas.microsoft.com/office/drawing/2014/main" id="{3C524349-ECEB-ACA9-E83C-54779A6C2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3472"/>
                <a:ext cx="39" cy="7"/>
              </a:xfrm>
              <a:custGeom>
                <a:avLst/>
                <a:gdLst>
                  <a:gd name="T0" fmla="*/ 0 w 78"/>
                  <a:gd name="T1" fmla="*/ 11 h 12"/>
                  <a:gd name="T2" fmla="*/ 5 w 78"/>
                  <a:gd name="T3" fmla="*/ 8 h 12"/>
                  <a:gd name="T4" fmla="*/ 16 w 78"/>
                  <a:gd name="T5" fmla="*/ 5 h 12"/>
                  <a:gd name="T6" fmla="*/ 28 w 78"/>
                  <a:gd name="T7" fmla="*/ 2 h 12"/>
                  <a:gd name="T8" fmla="*/ 41 w 78"/>
                  <a:gd name="T9" fmla="*/ 1 h 12"/>
                  <a:gd name="T10" fmla="*/ 53 w 78"/>
                  <a:gd name="T11" fmla="*/ 0 h 12"/>
                  <a:gd name="T12" fmla="*/ 64 w 78"/>
                  <a:gd name="T13" fmla="*/ 0 h 12"/>
                  <a:gd name="T14" fmla="*/ 74 w 78"/>
                  <a:gd name="T15" fmla="*/ 2 h 12"/>
                  <a:gd name="T16" fmla="*/ 78 w 78"/>
                  <a:gd name="T17" fmla="*/ 6 h 12"/>
                  <a:gd name="T18" fmla="*/ 78 w 78"/>
                  <a:gd name="T19" fmla="*/ 10 h 12"/>
                  <a:gd name="T20" fmla="*/ 72 w 78"/>
                  <a:gd name="T21" fmla="*/ 11 h 12"/>
                  <a:gd name="T22" fmla="*/ 63 w 78"/>
                  <a:gd name="T23" fmla="*/ 12 h 12"/>
                  <a:gd name="T24" fmla="*/ 51 w 78"/>
                  <a:gd name="T25" fmla="*/ 12 h 12"/>
                  <a:gd name="T26" fmla="*/ 38 w 78"/>
                  <a:gd name="T27" fmla="*/ 11 h 12"/>
                  <a:gd name="T28" fmla="*/ 25 w 78"/>
                  <a:gd name="T29" fmla="*/ 11 h 12"/>
                  <a:gd name="T30" fmla="*/ 12 w 78"/>
                  <a:gd name="T31" fmla="*/ 10 h 12"/>
                  <a:gd name="T32" fmla="*/ 0 w 78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2">
                    <a:moveTo>
                      <a:pt x="0" y="11"/>
                    </a:moveTo>
                    <a:lnTo>
                      <a:pt x="5" y="8"/>
                    </a:lnTo>
                    <a:lnTo>
                      <a:pt x="16" y="5"/>
                    </a:lnTo>
                    <a:lnTo>
                      <a:pt x="28" y="2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64" y="0"/>
                    </a:lnTo>
                    <a:lnTo>
                      <a:pt x="74" y="2"/>
                    </a:lnTo>
                    <a:lnTo>
                      <a:pt x="78" y="6"/>
                    </a:lnTo>
                    <a:lnTo>
                      <a:pt x="78" y="10"/>
                    </a:lnTo>
                    <a:lnTo>
                      <a:pt x="72" y="11"/>
                    </a:lnTo>
                    <a:lnTo>
                      <a:pt x="63" y="12"/>
                    </a:lnTo>
                    <a:lnTo>
                      <a:pt x="51" y="12"/>
                    </a:lnTo>
                    <a:lnTo>
                      <a:pt x="38" y="11"/>
                    </a:lnTo>
                    <a:lnTo>
                      <a:pt x="25" y="11"/>
                    </a:lnTo>
                    <a:lnTo>
                      <a:pt x="12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2" name="Freeform 430">
                <a:extLst>
                  <a:ext uri="{FF2B5EF4-FFF2-40B4-BE49-F238E27FC236}">
                    <a16:creationId xmlns:a16="http://schemas.microsoft.com/office/drawing/2014/main" id="{80A872E5-4B9B-A621-3D1C-EFE781BB2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459"/>
                <a:ext cx="39" cy="6"/>
              </a:xfrm>
              <a:custGeom>
                <a:avLst/>
                <a:gdLst>
                  <a:gd name="T0" fmla="*/ 0 w 78"/>
                  <a:gd name="T1" fmla="*/ 14 h 14"/>
                  <a:gd name="T2" fmla="*/ 8 w 78"/>
                  <a:gd name="T3" fmla="*/ 11 h 14"/>
                  <a:gd name="T4" fmla="*/ 19 w 78"/>
                  <a:gd name="T5" fmla="*/ 9 h 14"/>
                  <a:gd name="T6" fmla="*/ 32 w 78"/>
                  <a:gd name="T7" fmla="*/ 5 h 14"/>
                  <a:gd name="T8" fmla="*/ 45 w 78"/>
                  <a:gd name="T9" fmla="*/ 3 h 14"/>
                  <a:gd name="T10" fmla="*/ 57 w 78"/>
                  <a:gd name="T11" fmla="*/ 0 h 14"/>
                  <a:gd name="T12" fmla="*/ 68 w 78"/>
                  <a:gd name="T13" fmla="*/ 0 h 14"/>
                  <a:gd name="T14" fmla="*/ 75 w 78"/>
                  <a:gd name="T15" fmla="*/ 1 h 14"/>
                  <a:gd name="T16" fmla="*/ 78 w 78"/>
                  <a:gd name="T17" fmla="*/ 5 h 14"/>
                  <a:gd name="T18" fmla="*/ 75 w 78"/>
                  <a:gd name="T19" fmla="*/ 9 h 14"/>
                  <a:gd name="T20" fmla="*/ 69 w 78"/>
                  <a:gd name="T21" fmla="*/ 11 h 14"/>
                  <a:gd name="T22" fmla="*/ 60 w 78"/>
                  <a:gd name="T23" fmla="*/ 13 h 14"/>
                  <a:gd name="T24" fmla="*/ 48 w 78"/>
                  <a:gd name="T25" fmla="*/ 13 h 14"/>
                  <a:gd name="T26" fmla="*/ 35 w 78"/>
                  <a:gd name="T27" fmla="*/ 13 h 14"/>
                  <a:gd name="T28" fmla="*/ 21 w 78"/>
                  <a:gd name="T29" fmla="*/ 13 h 14"/>
                  <a:gd name="T30" fmla="*/ 10 w 78"/>
                  <a:gd name="T31" fmla="*/ 13 h 14"/>
                  <a:gd name="T32" fmla="*/ 0 w 78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4">
                    <a:moveTo>
                      <a:pt x="0" y="14"/>
                    </a:moveTo>
                    <a:lnTo>
                      <a:pt x="8" y="11"/>
                    </a:lnTo>
                    <a:lnTo>
                      <a:pt x="19" y="9"/>
                    </a:lnTo>
                    <a:lnTo>
                      <a:pt x="32" y="5"/>
                    </a:lnTo>
                    <a:lnTo>
                      <a:pt x="45" y="3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78" y="5"/>
                    </a:lnTo>
                    <a:lnTo>
                      <a:pt x="75" y="9"/>
                    </a:lnTo>
                    <a:lnTo>
                      <a:pt x="69" y="11"/>
                    </a:lnTo>
                    <a:lnTo>
                      <a:pt x="60" y="13"/>
                    </a:lnTo>
                    <a:lnTo>
                      <a:pt x="48" y="13"/>
                    </a:lnTo>
                    <a:lnTo>
                      <a:pt x="35" y="13"/>
                    </a:lnTo>
                    <a:lnTo>
                      <a:pt x="21" y="13"/>
                    </a:lnTo>
                    <a:lnTo>
                      <a:pt x="10" y="13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3" name="Freeform 431">
                <a:extLst>
                  <a:ext uri="{FF2B5EF4-FFF2-40B4-BE49-F238E27FC236}">
                    <a16:creationId xmlns:a16="http://schemas.microsoft.com/office/drawing/2014/main" id="{1816F559-E88B-6E2B-B8F8-D94D772ED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1" y="3444"/>
                <a:ext cx="44" cy="8"/>
              </a:xfrm>
              <a:custGeom>
                <a:avLst/>
                <a:gdLst>
                  <a:gd name="T0" fmla="*/ 0 w 88"/>
                  <a:gd name="T1" fmla="*/ 18 h 18"/>
                  <a:gd name="T2" fmla="*/ 10 w 88"/>
                  <a:gd name="T3" fmla="*/ 14 h 18"/>
                  <a:gd name="T4" fmla="*/ 24 w 88"/>
                  <a:gd name="T5" fmla="*/ 9 h 18"/>
                  <a:gd name="T6" fmla="*/ 37 w 88"/>
                  <a:gd name="T7" fmla="*/ 5 h 18"/>
                  <a:gd name="T8" fmla="*/ 53 w 88"/>
                  <a:gd name="T9" fmla="*/ 2 h 18"/>
                  <a:gd name="T10" fmla="*/ 66 w 88"/>
                  <a:gd name="T11" fmla="*/ 0 h 18"/>
                  <a:gd name="T12" fmla="*/ 78 w 88"/>
                  <a:gd name="T13" fmla="*/ 0 h 18"/>
                  <a:gd name="T14" fmla="*/ 86 w 88"/>
                  <a:gd name="T15" fmla="*/ 3 h 18"/>
                  <a:gd name="T16" fmla="*/ 88 w 88"/>
                  <a:gd name="T17" fmla="*/ 8 h 18"/>
                  <a:gd name="T18" fmla="*/ 86 w 88"/>
                  <a:gd name="T19" fmla="*/ 13 h 18"/>
                  <a:gd name="T20" fmla="*/ 78 w 88"/>
                  <a:gd name="T21" fmla="*/ 17 h 18"/>
                  <a:gd name="T22" fmla="*/ 66 w 88"/>
                  <a:gd name="T23" fmla="*/ 18 h 18"/>
                  <a:gd name="T24" fmla="*/ 51 w 88"/>
                  <a:gd name="T25" fmla="*/ 18 h 18"/>
                  <a:gd name="T26" fmla="*/ 37 w 88"/>
                  <a:gd name="T27" fmla="*/ 17 h 18"/>
                  <a:gd name="T28" fmla="*/ 22 w 88"/>
                  <a:gd name="T29" fmla="*/ 17 h 18"/>
                  <a:gd name="T30" fmla="*/ 9 w 88"/>
                  <a:gd name="T31" fmla="*/ 17 h 18"/>
                  <a:gd name="T32" fmla="*/ 0 w 88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8">
                    <a:moveTo>
                      <a:pt x="0" y="18"/>
                    </a:moveTo>
                    <a:lnTo>
                      <a:pt x="10" y="14"/>
                    </a:lnTo>
                    <a:lnTo>
                      <a:pt x="24" y="9"/>
                    </a:lnTo>
                    <a:lnTo>
                      <a:pt x="37" y="5"/>
                    </a:lnTo>
                    <a:lnTo>
                      <a:pt x="53" y="2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86" y="3"/>
                    </a:lnTo>
                    <a:lnTo>
                      <a:pt x="88" y="8"/>
                    </a:lnTo>
                    <a:lnTo>
                      <a:pt x="86" y="13"/>
                    </a:lnTo>
                    <a:lnTo>
                      <a:pt x="78" y="17"/>
                    </a:lnTo>
                    <a:lnTo>
                      <a:pt x="66" y="18"/>
                    </a:lnTo>
                    <a:lnTo>
                      <a:pt x="51" y="18"/>
                    </a:lnTo>
                    <a:lnTo>
                      <a:pt x="37" y="17"/>
                    </a:lnTo>
                    <a:lnTo>
                      <a:pt x="22" y="17"/>
                    </a:lnTo>
                    <a:lnTo>
                      <a:pt x="9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4" name="Freeform 432">
                <a:extLst>
                  <a:ext uri="{FF2B5EF4-FFF2-40B4-BE49-F238E27FC236}">
                    <a16:creationId xmlns:a16="http://schemas.microsoft.com/office/drawing/2014/main" id="{132537DB-96F8-4B07-5403-2FFB7A340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424"/>
                <a:ext cx="48" cy="13"/>
              </a:xfrm>
              <a:custGeom>
                <a:avLst/>
                <a:gdLst>
                  <a:gd name="T0" fmla="*/ 0 w 96"/>
                  <a:gd name="T1" fmla="*/ 26 h 26"/>
                  <a:gd name="T2" fmla="*/ 9 w 96"/>
                  <a:gd name="T3" fmla="*/ 22 h 26"/>
                  <a:gd name="T4" fmla="*/ 23 w 96"/>
                  <a:gd name="T5" fmla="*/ 17 h 26"/>
                  <a:gd name="T6" fmla="*/ 39 w 96"/>
                  <a:gd name="T7" fmla="*/ 11 h 26"/>
                  <a:gd name="T8" fmla="*/ 56 w 96"/>
                  <a:gd name="T9" fmla="*/ 6 h 26"/>
                  <a:gd name="T10" fmla="*/ 72 w 96"/>
                  <a:gd name="T11" fmla="*/ 2 h 26"/>
                  <a:gd name="T12" fmla="*/ 85 w 96"/>
                  <a:gd name="T13" fmla="*/ 0 h 26"/>
                  <a:gd name="T14" fmla="*/ 94 w 96"/>
                  <a:gd name="T15" fmla="*/ 0 h 26"/>
                  <a:gd name="T16" fmla="*/ 96 w 96"/>
                  <a:gd name="T17" fmla="*/ 5 h 26"/>
                  <a:gd name="T18" fmla="*/ 90 w 96"/>
                  <a:gd name="T19" fmla="*/ 11 h 26"/>
                  <a:gd name="T20" fmla="*/ 81 w 96"/>
                  <a:gd name="T21" fmla="*/ 16 h 26"/>
                  <a:gd name="T22" fmla="*/ 67 w 96"/>
                  <a:gd name="T23" fmla="*/ 18 h 26"/>
                  <a:gd name="T24" fmla="*/ 51 w 96"/>
                  <a:gd name="T25" fmla="*/ 21 h 26"/>
                  <a:gd name="T26" fmla="*/ 34 w 96"/>
                  <a:gd name="T27" fmla="*/ 22 h 26"/>
                  <a:gd name="T28" fmla="*/ 19 w 96"/>
                  <a:gd name="T29" fmla="*/ 23 h 26"/>
                  <a:gd name="T30" fmla="*/ 7 w 96"/>
                  <a:gd name="T31" fmla="*/ 25 h 26"/>
                  <a:gd name="T32" fmla="*/ 0 w 96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9" y="11"/>
                    </a:lnTo>
                    <a:lnTo>
                      <a:pt x="56" y="6"/>
                    </a:lnTo>
                    <a:lnTo>
                      <a:pt x="72" y="2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96" y="5"/>
                    </a:lnTo>
                    <a:lnTo>
                      <a:pt x="90" y="11"/>
                    </a:lnTo>
                    <a:lnTo>
                      <a:pt x="81" y="16"/>
                    </a:lnTo>
                    <a:lnTo>
                      <a:pt x="67" y="18"/>
                    </a:lnTo>
                    <a:lnTo>
                      <a:pt x="51" y="21"/>
                    </a:lnTo>
                    <a:lnTo>
                      <a:pt x="34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5" name="Freeform 433">
                <a:extLst>
                  <a:ext uri="{FF2B5EF4-FFF2-40B4-BE49-F238E27FC236}">
                    <a16:creationId xmlns:a16="http://schemas.microsoft.com/office/drawing/2014/main" id="{CA298AF9-4741-C4F8-624A-EE179F7D2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408"/>
                <a:ext cx="53" cy="18"/>
              </a:xfrm>
              <a:custGeom>
                <a:avLst/>
                <a:gdLst>
                  <a:gd name="T0" fmla="*/ 0 w 105"/>
                  <a:gd name="T1" fmla="*/ 36 h 36"/>
                  <a:gd name="T2" fmla="*/ 9 w 105"/>
                  <a:gd name="T3" fmla="*/ 28 h 36"/>
                  <a:gd name="T4" fmla="*/ 24 w 105"/>
                  <a:gd name="T5" fmla="*/ 20 h 36"/>
                  <a:gd name="T6" fmla="*/ 41 w 105"/>
                  <a:gd name="T7" fmla="*/ 13 h 36"/>
                  <a:gd name="T8" fmla="*/ 59 w 105"/>
                  <a:gd name="T9" fmla="*/ 6 h 36"/>
                  <a:gd name="T10" fmla="*/ 76 w 105"/>
                  <a:gd name="T11" fmla="*/ 1 h 36"/>
                  <a:gd name="T12" fmla="*/ 91 w 105"/>
                  <a:gd name="T13" fmla="*/ 0 h 36"/>
                  <a:gd name="T14" fmla="*/ 101 w 105"/>
                  <a:gd name="T15" fmla="*/ 3 h 36"/>
                  <a:gd name="T16" fmla="*/ 105 w 105"/>
                  <a:gd name="T17" fmla="*/ 8 h 36"/>
                  <a:gd name="T18" fmla="*/ 103 w 105"/>
                  <a:gd name="T19" fmla="*/ 14 h 36"/>
                  <a:gd name="T20" fmla="*/ 92 w 105"/>
                  <a:gd name="T21" fmla="*/ 20 h 36"/>
                  <a:gd name="T22" fmla="*/ 79 w 105"/>
                  <a:gd name="T23" fmla="*/ 24 h 36"/>
                  <a:gd name="T24" fmla="*/ 62 w 105"/>
                  <a:gd name="T25" fmla="*/ 28 h 36"/>
                  <a:gd name="T26" fmla="*/ 43 w 105"/>
                  <a:gd name="T27" fmla="*/ 31 h 36"/>
                  <a:gd name="T28" fmla="*/ 26 w 105"/>
                  <a:gd name="T29" fmla="*/ 34 h 36"/>
                  <a:gd name="T30" fmla="*/ 12 w 105"/>
                  <a:gd name="T31" fmla="*/ 35 h 36"/>
                  <a:gd name="T32" fmla="*/ 0 w 105"/>
                  <a:gd name="T3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36">
                    <a:moveTo>
                      <a:pt x="0" y="36"/>
                    </a:moveTo>
                    <a:lnTo>
                      <a:pt x="9" y="28"/>
                    </a:lnTo>
                    <a:lnTo>
                      <a:pt x="24" y="20"/>
                    </a:lnTo>
                    <a:lnTo>
                      <a:pt x="41" y="13"/>
                    </a:lnTo>
                    <a:lnTo>
                      <a:pt x="59" y="6"/>
                    </a:lnTo>
                    <a:lnTo>
                      <a:pt x="76" y="1"/>
                    </a:lnTo>
                    <a:lnTo>
                      <a:pt x="91" y="0"/>
                    </a:lnTo>
                    <a:lnTo>
                      <a:pt x="101" y="3"/>
                    </a:lnTo>
                    <a:lnTo>
                      <a:pt x="105" y="8"/>
                    </a:lnTo>
                    <a:lnTo>
                      <a:pt x="103" y="14"/>
                    </a:lnTo>
                    <a:lnTo>
                      <a:pt x="92" y="20"/>
                    </a:lnTo>
                    <a:lnTo>
                      <a:pt x="79" y="24"/>
                    </a:lnTo>
                    <a:lnTo>
                      <a:pt x="62" y="28"/>
                    </a:lnTo>
                    <a:lnTo>
                      <a:pt x="43" y="31"/>
                    </a:lnTo>
                    <a:lnTo>
                      <a:pt x="26" y="34"/>
                    </a:lnTo>
                    <a:lnTo>
                      <a:pt x="12" y="35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6" name="Freeform 434">
                <a:extLst>
                  <a:ext uri="{FF2B5EF4-FFF2-40B4-BE49-F238E27FC236}">
                    <a16:creationId xmlns:a16="http://schemas.microsoft.com/office/drawing/2014/main" id="{E6561DC2-5E75-A3EE-794B-757A22692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78"/>
                <a:ext cx="49" cy="29"/>
              </a:xfrm>
              <a:custGeom>
                <a:avLst/>
                <a:gdLst>
                  <a:gd name="T0" fmla="*/ 0 w 97"/>
                  <a:gd name="T1" fmla="*/ 59 h 59"/>
                  <a:gd name="T2" fmla="*/ 9 w 97"/>
                  <a:gd name="T3" fmla="*/ 50 h 59"/>
                  <a:gd name="T4" fmla="*/ 21 w 97"/>
                  <a:gd name="T5" fmla="*/ 39 h 59"/>
                  <a:gd name="T6" fmla="*/ 37 w 97"/>
                  <a:gd name="T7" fmla="*/ 28 h 59"/>
                  <a:gd name="T8" fmla="*/ 53 w 97"/>
                  <a:gd name="T9" fmla="*/ 18 h 59"/>
                  <a:gd name="T10" fmla="*/ 68 w 97"/>
                  <a:gd name="T11" fmla="*/ 9 h 59"/>
                  <a:gd name="T12" fmla="*/ 81 w 97"/>
                  <a:gd name="T13" fmla="*/ 3 h 59"/>
                  <a:gd name="T14" fmla="*/ 92 w 97"/>
                  <a:gd name="T15" fmla="*/ 0 h 59"/>
                  <a:gd name="T16" fmla="*/ 97 w 97"/>
                  <a:gd name="T17" fmla="*/ 3 h 59"/>
                  <a:gd name="T18" fmla="*/ 97 w 97"/>
                  <a:gd name="T19" fmla="*/ 9 h 59"/>
                  <a:gd name="T20" fmla="*/ 89 w 97"/>
                  <a:gd name="T21" fmla="*/ 17 h 59"/>
                  <a:gd name="T22" fmla="*/ 79 w 97"/>
                  <a:gd name="T23" fmla="*/ 25 h 59"/>
                  <a:gd name="T24" fmla="*/ 63 w 97"/>
                  <a:gd name="T25" fmla="*/ 34 h 59"/>
                  <a:gd name="T26" fmla="*/ 47 w 97"/>
                  <a:gd name="T27" fmla="*/ 43 h 59"/>
                  <a:gd name="T28" fmla="*/ 30 w 97"/>
                  <a:gd name="T29" fmla="*/ 50 h 59"/>
                  <a:gd name="T30" fmla="*/ 13 w 97"/>
                  <a:gd name="T31" fmla="*/ 56 h 59"/>
                  <a:gd name="T32" fmla="*/ 0 w 97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59">
                    <a:moveTo>
                      <a:pt x="0" y="59"/>
                    </a:moveTo>
                    <a:lnTo>
                      <a:pt x="9" y="50"/>
                    </a:lnTo>
                    <a:lnTo>
                      <a:pt x="21" y="39"/>
                    </a:lnTo>
                    <a:lnTo>
                      <a:pt x="37" y="28"/>
                    </a:lnTo>
                    <a:lnTo>
                      <a:pt x="53" y="18"/>
                    </a:lnTo>
                    <a:lnTo>
                      <a:pt x="68" y="9"/>
                    </a:lnTo>
                    <a:lnTo>
                      <a:pt x="81" y="3"/>
                    </a:lnTo>
                    <a:lnTo>
                      <a:pt x="92" y="0"/>
                    </a:lnTo>
                    <a:lnTo>
                      <a:pt x="97" y="3"/>
                    </a:lnTo>
                    <a:lnTo>
                      <a:pt x="97" y="9"/>
                    </a:lnTo>
                    <a:lnTo>
                      <a:pt x="89" y="17"/>
                    </a:lnTo>
                    <a:lnTo>
                      <a:pt x="79" y="25"/>
                    </a:lnTo>
                    <a:lnTo>
                      <a:pt x="63" y="34"/>
                    </a:lnTo>
                    <a:lnTo>
                      <a:pt x="47" y="43"/>
                    </a:lnTo>
                    <a:lnTo>
                      <a:pt x="30" y="50"/>
                    </a:lnTo>
                    <a:lnTo>
                      <a:pt x="13" y="5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7" name="Freeform 435">
                <a:extLst>
                  <a:ext uri="{FF2B5EF4-FFF2-40B4-BE49-F238E27FC236}">
                    <a16:creationId xmlns:a16="http://schemas.microsoft.com/office/drawing/2014/main" id="{732ED0E7-6436-5689-8A7A-622F9561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53"/>
                <a:ext cx="41" cy="37"/>
              </a:xfrm>
              <a:custGeom>
                <a:avLst/>
                <a:gdLst>
                  <a:gd name="T0" fmla="*/ 0 w 83"/>
                  <a:gd name="T1" fmla="*/ 75 h 75"/>
                  <a:gd name="T2" fmla="*/ 6 w 83"/>
                  <a:gd name="T3" fmla="*/ 66 h 75"/>
                  <a:gd name="T4" fmla="*/ 17 w 83"/>
                  <a:gd name="T5" fmla="*/ 54 h 75"/>
                  <a:gd name="T6" fmla="*/ 29 w 83"/>
                  <a:gd name="T7" fmla="*/ 40 h 75"/>
                  <a:gd name="T8" fmla="*/ 42 w 83"/>
                  <a:gd name="T9" fmla="*/ 26 h 75"/>
                  <a:gd name="T10" fmla="*/ 55 w 83"/>
                  <a:gd name="T11" fmla="*/ 14 h 75"/>
                  <a:gd name="T12" fmla="*/ 67 w 83"/>
                  <a:gd name="T13" fmla="*/ 4 h 75"/>
                  <a:gd name="T14" fmla="*/ 78 w 83"/>
                  <a:gd name="T15" fmla="*/ 0 h 75"/>
                  <a:gd name="T16" fmla="*/ 83 w 83"/>
                  <a:gd name="T17" fmla="*/ 1 h 75"/>
                  <a:gd name="T18" fmla="*/ 83 w 83"/>
                  <a:gd name="T19" fmla="*/ 9 h 75"/>
                  <a:gd name="T20" fmla="*/ 76 w 83"/>
                  <a:gd name="T21" fmla="*/ 19 h 75"/>
                  <a:gd name="T22" fmla="*/ 64 w 83"/>
                  <a:gd name="T23" fmla="*/ 31 h 75"/>
                  <a:gd name="T24" fmla="*/ 51 w 83"/>
                  <a:gd name="T25" fmla="*/ 44 h 75"/>
                  <a:gd name="T26" fmla="*/ 35 w 83"/>
                  <a:gd name="T27" fmla="*/ 56 h 75"/>
                  <a:gd name="T28" fmla="*/ 21 w 83"/>
                  <a:gd name="T29" fmla="*/ 66 h 75"/>
                  <a:gd name="T30" fmla="*/ 8 w 83"/>
                  <a:gd name="T31" fmla="*/ 73 h 75"/>
                  <a:gd name="T32" fmla="*/ 0 w 83"/>
                  <a:gd name="T3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5">
                    <a:moveTo>
                      <a:pt x="0" y="75"/>
                    </a:moveTo>
                    <a:lnTo>
                      <a:pt x="6" y="66"/>
                    </a:lnTo>
                    <a:lnTo>
                      <a:pt x="17" y="54"/>
                    </a:lnTo>
                    <a:lnTo>
                      <a:pt x="29" y="40"/>
                    </a:lnTo>
                    <a:lnTo>
                      <a:pt x="42" y="26"/>
                    </a:lnTo>
                    <a:lnTo>
                      <a:pt x="55" y="14"/>
                    </a:lnTo>
                    <a:lnTo>
                      <a:pt x="67" y="4"/>
                    </a:lnTo>
                    <a:lnTo>
                      <a:pt x="78" y="0"/>
                    </a:lnTo>
                    <a:lnTo>
                      <a:pt x="83" y="1"/>
                    </a:lnTo>
                    <a:lnTo>
                      <a:pt x="83" y="9"/>
                    </a:lnTo>
                    <a:lnTo>
                      <a:pt x="76" y="19"/>
                    </a:lnTo>
                    <a:lnTo>
                      <a:pt x="64" y="31"/>
                    </a:lnTo>
                    <a:lnTo>
                      <a:pt x="51" y="44"/>
                    </a:lnTo>
                    <a:lnTo>
                      <a:pt x="35" y="56"/>
                    </a:lnTo>
                    <a:lnTo>
                      <a:pt x="21" y="66"/>
                    </a:lnTo>
                    <a:lnTo>
                      <a:pt x="8" y="7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8" name="Freeform 436">
                <a:extLst>
                  <a:ext uri="{FF2B5EF4-FFF2-40B4-BE49-F238E27FC236}">
                    <a16:creationId xmlns:a16="http://schemas.microsoft.com/office/drawing/2014/main" id="{F75EBEF2-F98B-27D5-5544-F08E5576E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340"/>
                <a:ext cx="38" cy="34"/>
              </a:xfrm>
              <a:custGeom>
                <a:avLst/>
                <a:gdLst>
                  <a:gd name="T0" fmla="*/ 77 w 77"/>
                  <a:gd name="T1" fmla="*/ 4 h 68"/>
                  <a:gd name="T2" fmla="*/ 75 w 77"/>
                  <a:gd name="T3" fmla="*/ 8 h 68"/>
                  <a:gd name="T4" fmla="*/ 67 w 77"/>
                  <a:gd name="T5" fmla="*/ 14 h 68"/>
                  <a:gd name="T6" fmla="*/ 57 w 77"/>
                  <a:gd name="T7" fmla="*/ 21 h 68"/>
                  <a:gd name="T8" fmla="*/ 45 w 77"/>
                  <a:gd name="T9" fmla="*/ 30 h 68"/>
                  <a:gd name="T10" fmla="*/ 32 w 77"/>
                  <a:gd name="T11" fmla="*/ 40 h 68"/>
                  <a:gd name="T12" fmla="*/ 19 w 77"/>
                  <a:gd name="T13" fmla="*/ 50 h 68"/>
                  <a:gd name="T14" fmla="*/ 8 w 77"/>
                  <a:gd name="T15" fmla="*/ 59 h 68"/>
                  <a:gd name="T16" fmla="*/ 0 w 77"/>
                  <a:gd name="T17" fmla="*/ 68 h 68"/>
                  <a:gd name="T18" fmla="*/ 5 w 77"/>
                  <a:gd name="T19" fmla="*/ 55 h 68"/>
                  <a:gd name="T20" fmla="*/ 13 w 77"/>
                  <a:gd name="T21" fmla="*/ 43 h 68"/>
                  <a:gd name="T22" fmla="*/ 24 w 77"/>
                  <a:gd name="T23" fmla="*/ 29 h 68"/>
                  <a:gd name="T24" fmla="*/ 36 w 77"/>
                  <a:gd name="T25" fmla="*/ 17 h 68"/>
                  <a:gd name="T26" fmla="*/ 49 w 77"/>
                  <a:gd name="T27" fmla="*/ 8 h 68"/>
                  <a:gd name="T28" fmla="*/ 59 w 77"/>
                  <a:gd name="T29" fmla="*/ 2 h 68"/>
                  <a:gd name="T30" fmla="*/ 70 w 77"/>
                  <a:gd name="T31" fmla="*/ 0 h 68"/>
                  <a:gd name="T32" fmla="*/ 77 w 77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8">
                    <a:moveTo>
                      <a:pt x="77" y="4"/>
                    </a:moveTo>
                    <a:lnTo>
                      <a:pt x="75" y="8"/>
                    </a:lnTo>
                    <a:lnTo>
                      <a:pt x="67" y="14"/>
                    </a:lnTo>
                    <a:lnTo>
                      <a:pt x="57" y="21"/>
                    </a:lnTo>
                    <a:lnTo>
                      <a:pt x="45" y="30"/>
                    </a:lnTo>
                    <a:lnTo>
                      <a:pt x="32" y="40"/>
                    </a:lnTo>
                    <a:lnTo>
                      <a:pt x="19" y="50"/>
                    </a:lnTo>
                    <a:lnTo>
                      <a:pt x="8" y="59"/>
                    </a:lnTo>
                    <a:lnTo>
                      <a:pt x="0" y="68"/>
                    </a:lnTo>
                    <a:lnTo>
                      <a:pt x="5" y="55"/>
                    </a:lnTo>
                    <a:lnTo>
                      <a:pt x="13" y="43"/>
                    </a:lnTo>
                    <a:lnTo>
                      <a:pt x="24" y="29"/>
                    </a:lnTo>
                    <a:lnTo>
                      <a:pt x="36" y="17"/>
                    </a:lnTo>
                    <a:lnTo>
                      <a:pt x="49" y="8"/>
                    </a:lnTo>
                    <a:lnTo>
                      <a:pt x="59" y="2"/>
                    </a:lnTo>
                    <a:lnTo>
                      <a:pt x="70" y="0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49" name="Freeform 437">
                <a:extLst>
                  <a:ext uri="{FF2B5EF4-FFF2-40B4-BE49-F238E27FC236}">
                    <a16:creationId xmlns:a16="http://schemas.microsoft.com/office/drawing/2014/main" id="{1B087930-A255-5A38-56CC-A507B898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6" y="3167"/>
                <a:ext cx="45" cy="169"/>
              </a:xfrm>
              <a:custGeom>
                <a:avLst/>
                <a:gdLst>
                  <a:gd name="T0" fmla="*/ 9 w 91"/>
                  <a:gd name="T1" fmla="*/ 337 h 337"/>
                  <a:gd name="T2" fmla="*/ 5 w 91"/>
                  <a:gd name="T3" fmla="*/ 337 h 337"/>
                  <a:gd name="T4" fmla="*/ 2 w 91"/>
                  <a:gd name="T5" fmla="*/ 334 h 337"/>
                  <a:gd name="T6" fmla="*/ 1 w 91"/>
                  <a:gd name="T7" fmla="*/ 332 h 337"/>
                  <a:gd name="T8" fmla="*/ 0 w 91"/>
                  <a:gd name="T9" fmla="*/ 328 h 337"/>
                  <a:gd name="T10" fmla="*/ 37 w 91"/>
                  <a:gd name="T11" fmla="*/ 287 h 337"/>
                  <a:gd name="T12" fmla="*/ 59 w 91"/>
                  <a:gd name="T13" fmla="*/ 243 h 337"/>
                  <a:gd name="T14" fmla="*/ 72 w 91"/>
                  <a:gd name="T15" fmla="*/ 198 h 337"/>
                  <a:gd name="T16" fmla="*/ 76 w 91"/>
                  <a:gd name="T17" fmla="*/ 153 h 337"/>
                  <a:gd name="T18" fmla="*/ 74 w 91"/>
                  <a:gd name="T19" fmla="*/ 110 h 337"/>
                  <a:gd name="T20" fmla="*/ 67 w 91"/>
                  <a:gd name="T21" fmla="*/ 68 h 337"/>
                  <a:gd name="T22" fmla="*/ 59 w 91"/>
                  <a:gd name="T23" fmla="*/ 31 h 337"/>
                  <a:gd name="T24" fmla="*/ 51 w 91"/>
                  <a:gd name="T25" fmla="*/ 0 h 337"/>
                  <a:gd name="T26" fmla="*/ 70 w 91"/>
                  <a:gd name="T27" fmla="*/ 21 h 337"/>
                  <a:gd name="T28" fmla="*/ 83 w 91"/>
                  <a:gd name="T29" fmla="*/ 57 h 337"/>
                  <a:gd name="T30" fmla="*/ 91 w 91"/>
                  <a:gd name="T31" fmla="*/ 105 h 337"/>
                  <a:gd name="T32" fmla="*/ 91 w 91"/>
                  <a:gd name="T33" fmla="*/ 158 h 337"/>
                  <a:gd name="T34" fmla="*/ 84 w 91"/>
                  <a:gd name="T35" fmla="*/ 212 h 337"/>
                  <a:gd name="T36" fmla="*/ 68 w 91"/>
                  <a:gd name="T37" fmla="*/ 263 h 337"/>
                  <a:gd name="T38" fmla="*/ 43 w 91"/>
                  <a:gd name="T39" fmla="*/ 307 h 337"/>
                  <a:gd name="T40" fmla="*/ 9 w 91"/>
                  <a:gd name="T41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337">
                    <a:moveTo>
                      <a:pt x="9" y="337"/>
                    </a:moveTo>
                    <a:lnTo>
                      <a:pt x="5" y="337"/>
                    </a:lnTo>
                    <a:lnTo>
                      <a:pt x="2" y="334"/>
                    </a:lnTo>
                    <a:lnTo>
                      <a:pt x="1" y="332"/>
                    </a:lnTo>
                    <a:lnTo>
                      <a:pt x="0" y="328"/>
                    </a:lnTo>
                    <a:lnTo>
                      <a:pt x="37" y="287"/>
                    </a:lnTo>
                    <a:lnTo>
                      <a:pt x="59" y="243"/>
                    </a:lnTo>
                    <a:lnTo>
                      <a:pt x="72" y="198"/>
                    </a:lnTo>
                    <a:lnTo>
                      <a:pt x="76" y="153"/>
                    </a:lnTo>
                    <a:lnTo>
                      <a:pt x="74" y="110"/>
                    </a:lnTo>
                    <a:lnTo>
                      <a:pt x="67" y="68"/>
                    </a:lnTo>
                    <a:lnTo>
                      <a:pt x="59" y="31"/>
                    </a:lnTo>
                    <a:lnTo>
                      <a:pt x="51" y="0"/>
                    </a:lnTo>
                    <a:lnTo>
                      <a:pt x="70" y="21"/>
                    </a:lnTo>
                    <a:lnTo>
                      <a:pt x="83" y="57"/>
                    </a:lnTo>
                    <a:lnTo>
                      <a:pt x="91" y="105"/>
                    </a:lnTo>
                    <a:lnTo>
                      <a:pt x="91" y="158"/>
                    </a:lnTo>
                    <a:lnTo>
                      <a:pt x="84" y="212"/>
                    </a:lnTo>
                    <a:lnTo>
                      <a:pt x="68" y="263"/>
                    </a:lnTo>
                    <a:lnTo>
                      <a:pt x="43" y="307"/>
                    </a:lnTo>
                    <a:lnTo>
                      <a:pt x="9" y="3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0" name="Freeform 438">
                <a:extLst>
                  <a:ext uri="{FF2B5EF4-FFF2-40B4-BE49-F238E27FC236}">
                    <a16:creationId xmlns:a16="http://schemas.microsoft.com/office/drawing/2014/main" id="{55FBC7F8-CAED-0ABB-5918-0E317686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5" y="3169"/>
                <a:ext cx="38" cy="22"/>
              </a:xfrm>
              <a:custGeom>
                <a:avLst/>
                <a:gdLst>
                  <a:gd name="T0" fmla="*/ 77 w 77"/>
                  <a:gd name="T1" fmla="*/ 43 h 43"/>
                  <a:gd name="T2" fmla="*/ 69 w 77"/>
                  <a:gd name="T3" fmla="*/ 35 h 43"/>
                  <a:gd name="T4" fmla="*/ 58 w 77"/>
                  <a:gd name="T5" fmla="*/ 26 h 43"/>
                  <a:gd name="T6" fmla="*/ 46 w 77"/>
                  <a:gd name="T7" fmla="*/ 18 h 43"/>
                  <a:gd name="T8" fmla="*/ 34 w 77"/>
                  <a:gd name="T9" fmla="*/ 11 h 43"/>
                  <a:gd name="T10" fmla="*/ 23 w 77"/>
                  <a:gd name="T11" fmla="*/ 5 h 43"/>
                  <a:gd name="T12" fmla="*/ 12 w 77"/>
                  <a:gd name="T13" fmla="*/ 1 h 43"/>
                  <a:gd name="T14" fmla="*/ 4 w 77"/>
                  <a:gd name="T15" fmla="*/ 0 h 43"/>
                  <a:gd name="T16" fmla="*/ 0 w 77"/>
                  <a:gd name="T17" fmla="*/ 2 h 43"/>
                  <a:gd name="T18" fmla="*/ 2 w 77"/>
                  <a:gd name="T19" fmla="*/ 6 h 43"/>
                  <a:gd name="T20" fmla="*/ 7 w 77"/>
                  <a:gd name="T21" fmla="*/ 10 h 43"/>
                  <a:gd name="T22" fmla="*/ 16 w 77"/>
                  <a:gd name="T23" fmla="*/ 13 h 43"/>
                  <a:gd name="T24" fmla="*/ 27 w 77"/>
                  <a:gd name="T25" fmla="*/ 18 h 43"/>
                  <a:gd name="T26" fmla="*/ 40 w 77"/>
                  <a:gd name="T27" fmla="*/ 23 h 43"/>
                  <a:gd name="T28" fmla="*/ 53 w 77"/>
                  <a:gd name="T29" fmla="*/ 30 h 43"/>
                  <a:gd name="T30" fmla="*/ 66 w 77"/>
                  <a:gd name="T31" fmla="*/ 36 h 43"/>
                  <a:gd name="T32" fmla="*/ 77 w 77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43">
                    <a:moveTo>
                      <a:pt x="77" y="43"/>
                    </a:moveTo>
                    <a:lnTo>
                      <a:pt x="69" y="35"/>
                    </a:lnTo>
                    <a:lnTo>
                      <a:pt x="58" y="26"/>
                    </a:lnTo>
                    <a:lnTo>
                      <a:pt x="46" y="18"/>
                    </a:lnTo>
                    <a:lnTo>
                      <a:pt x="34" y="11"/>
                    </a:lnTo>
                    <a:lnTo>
                      <a:pt x="23" y="5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7" y="10"/>
                    </a:lnTo>
                    <a:lnTo>
                      <a:pt x="16" y="13"/>
                    </a:lnTo>
                    <a:lnTo>
                      <a:pt x="27" y="18"/>
                    </a:lnTo>
                    <a:lnTo>
                      <a:pt x="40" y="23"/>
                    </a:lnTo>
                    <a:lnTo>
                      <a:pt x="53" y="30"/>
                    </a:lnTo>
                    <a:lnTo>
                      <a:pt x="66" y="36"/>
                    </a:lnTo>
                    <a:lnTo>
                      <a:pt x="77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1" name="Freeform 439">
                <a:extLst>
                  <a:ext uri="{FF2B5EF4-FFF2-40B4-BE49-F238E27FC236}">
                    <a16:creationId xmlns:a16="http://schemas.microsoft.com/office/drawing/2014/main" id="{2DCD4AF4-B618-A592-2950-BF11273C5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4" y="3181"/>
                <a:ext cx="42" cy="24"/>
              </a:xfrm>
              <a:custGeom>
                <a:avLst/>
                <a:gdLst>
                  <a:gd name="T0" fmla="*/ 0 w 84"/>
                  <a:gd name="T1" fmla="*/ 1 h 50"/>
                  <a:gd name="T2" fmla="*/ 4 w 84"/>
                  <a:gd name="T3" fmla="*/ 0 h 50"/>
                  <a:gd name="T4" fmla="*/ 12 w 84"/>
                  <a:gd name="T5" fmla="*/ 1 h 50"/>
                  <a:gd name="T6" fmla="*/ 22 w 84"/>
                  <a:gd name="T7" fmla="*/ 5 h 50"/>
                  <a:gd name="T8" fmla="*/ 35 w 84"/>
                  <a:gd name="T9" fmla="*/ 11 h 50"/>
                  <a:gd name="T10" fmla="*/ 50 w 84"/>
                  <a:gd name="T11" fmla="*/ 19 h 50"/>
                  <a:gd name="T12" fmla="*/ 63 w 84"/>
                  <a:gd name="T13" fmla="*/ 27 h 50"/>
                  <a:gd name="T14" fmla="*/ 75 w 84"/>
                  <a:gd name="T15" fmla="*/ 39 h 50"/>
                  <a:gd name="T16" fmla="*/ 84 w 84"/>
                  <a:gd name="T17" fmla="*/ 50 h 50"/>
                  <a:gd name="T18" fmla="*/ 74 w 84"/>
                  <a:gd name="T19" fmla="*/ 44 h 50"/>
                  <a:gd name="T20" fmla="*/ 60 w 84"/>
                  <a:gd name="T21" fmla="*/ 37 h 50"/>
                  <a:gd name="T22" fmla="*/ 46 w 84"/>
                  <a:gd name="T23" fmla="*/ 30 h 50"/>
                  <a:gd name="T24" fmla="*/ 33 w 84"/>
                  <a:gd name="T25" fmla="*/ 24 h 50"/>
                  <a:gd name="T26" fmla="*/ 20 w 84"/>
                  <a:gd name="T27" fmla="*/ 16 h 50"/>
                  <a:gd name="T28" fmla="*/ 9 w 84"/>
                  <a:gd name="T29" fmla="*/ 10 h 50"/>
                  <a:gd name="T30" fmla="*/ 1 w 84"/>
                  <a:gd name="T31" fmla="*/ 5 h 50"/>
                  <a:gd name="T32" fmla="*/ 0 w 84"/>
                  <a:gd name="T33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50">
                    <a:moveTo>
                      <a:pt x="0" y="1"/>
                    </a:moveTo>
                    <a:lnTo>
                      <a:pt x="4" y="0"/>
                    </a:lnTo>
                    <a:lnTo>
                      <a:pt x="12" y="1"/>
                    </a:lnTo>
                    <a:lnTo>
                      <a:pt x="22" y="5"/>
                    </a:lnTo>
                    <a:lnTo>
                      <a:pt x="35" y="11"/>
                    </a:lnTo>
                    <a:lnTo>
                      <a:pt x="50" y="19"/>
                    </a:lnTo>
                    <a:lnTo>
                      <a:pt x="63" y="27"/>
                    </a:lnTo>
                    <a:lnTo>
                      <a:pt x="75" y="39"/>
                    </a:lnTo>
                    <a:lnTo>
                      <a:pt x="84" y="50"/>
                    </a:lnTo>
                    <a:lnTo>
                      <a:pt x="74" y="44"/>
                    </a:lnTo>
                    <a:lnTo>
                      <a:pt x="60" y="37"/>
                    </a:lnTo>
                    <a:lnTo>
                      <a:pt x="46" y="30"/>
                    </a:lnTo>
                    <a:lnTo>
                      <a:pt x="33" y="24"/>
                    </a:lnTo>
                    <a:lnTo>
                      <a:pt x="20" y="16"/>
                    </a:lnTo>
                    <a:lnTo>
                      <a:pt x="9" y="10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2" name="Freeform 440">
                <a:extLst>
                  <a:ext uri="{FF2B5EF4-FFF2-40B4-BE49-F238E27FC236}">
                    <a16:creationId xmlns:a16="http://schemas.microsoft.com/office/drawing/2014/main" id="{09441D33-E362-3819-98D2-069E12A98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205"/>
                <a:ext cx="54" cy="35"/>
              </a:xfrm>
              <a:custGeom>
                <a:avLst/>
                <a:gdLst>
                  <a:gd name="T0" fmla="*/ 0 w 110"/>
                  <a:gd name="T1" fmla="*/ 1 h 69"/>
                  <a:gd name="T2" fmla="*/ 6 w 110"/>
                  <a:gd name="T3" fmla="*/ 0 h 69"/>
                  <a:gd name="T4" fmla="*/ 18 w 110"/>
                  <a:gd name="T5" fmla="*/ 2 h 69"/>
                  <a:gd name="T6" fmla="*/ 33 w 110"/>
                  <a:gd name="T7" fmla="*/ 9 h 69"/>
                  <a:gd name="T8" fmla="*/ 50 w 110"/>
                  <a:gd name="T9" fmla="*/ 17 h 69"/>
                  <a:gd name="T10" fmla="*/ 69 w 110"/>
                  <a:gd name="T11" fmla="*/ 29 h 69"/>
                  <a:gd name="T12" fmla="*/ 86 w 110"/>
                  <a:gd name="T13" fmla="*/ 42 h 69"/>
                  <a:gd name="T14" fmla="*/ 101 w 110"/>
                  <a:gd name="T15" fmla="*/ 55 h 69"/>
                  <a:gd name="T16" fmla="*/ 110 w 110"/>
                  <a:gd name="T17" fmla="*/ 69 h 69"/>
                  <a:gd name="T18" fmla="*/ 101 w 110"/>
                  <a:gd name="T19" fmla="*/ 62 h 69"/>
                  <a:gd name="T20" fmla="*/ 86 w 110"/>
                  <a:gd name="T21" fmla="*/ 55 h 69"/>
                  <a:gd name="T22" fmla="*/ 68 w 110"/>
                  <a:gd name="T23" fmla="*/ 45 h 69"/>
                  <a:gd name="T24" fmla="*/ 48 w 110"/>
                  <a:gd name="T25" fmla="*/ 35 h 69"/>
                  <a:gd name="T26" fmla="*/ 28 w 110"/>
                  <a:gd name="T27" fmla="*/ 24 h 69"/>
                  <a:gd name="T28" fmla="*/ 12 w 110"/>
                  <a:gd name="T29" fmla="*/ 15 h 69"/>
                  <a:gd name="T30" fmla="*/ 3 w 110"/>
                  <a:gd name="T31" fmla="*/ 6 h 69"/>
                  <a:gd name="T32" fmla="*/ 0 w 110"/>
                  <a:gd name="T33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69">
                    <a:moveTo>
                      <a:pt x="0" y="1"/>
                    </a:moveTo>
                    <a:lnTo>
                      <a:pt x="6" y="0"/>
                    </a:lnTo>
                    <a:lnTo>
                      <a:pt x="18" y="2"/>
                    </a:lnTo>
                    <a:lnTo>
                      <a:pt x="33" y="9"/>
                    </a:lnTo>
                    <a:lnTo>
                      <a:pt x="50" y="17"/>
                    </a:lnTo>
                    <a:lnTo>
                      <a:pt x="69" y="29"/>
                    </a:lnTo>
                    <a:lnTo>
                      <a:pt x="86" y="42"/>
                    </a:lnTo>
                    <a:lnTo>
                      <a:pt x="101" y="55"/>
                    </a:lnTo>
                    <a:lnTo>
                      <a:pt x="110" y="69"/>
                    </a:lnTo>
                    <a:lnTo>
                      <a:pt x="101" y="62"/>
                    </a:lnTo>
                    <a:lnTo>
                      <a:pt x="86" y="55"/>
                    </a:lnTo>
                    <a:lnTo>
                      <a:pt x="68" y="45"/>
                    </a:lnTo>
                    <a:lnTo>
                      <a:pt x="48" y="35"/>
                    </a:lnTo>
                    <a:lnTo>
                      <a:pt x="28" y="24"/>
                    </a:lnTo>
                    <a:lnTo>
                      <a:pt x="12" y="15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3" name="Freeform 441">
                <a:extLst>
                  <a:ext uri="{FF2B5EF4-FFF2-40B4-BE49-F238E27FC236}">
                    <a16:creationId xmlns:a16="http://schemas.microsoft.com/office/drawing/2014/main" id="{D717548D-51F9-6C54-29F5-858F4BF66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3234"/>
                <a:ext cx="60" cy="36"/>
              </a:xfrm>
              <a:custGeom>
                <a:avLst/>
                <a:gdLst>
                  <a:gd name="T0" fmla="*/ 0 w 120"/>
                  <a:gd name="T1" fmla="*/ 1 h 74"/>
                  <a:gd name="T2" fmla="*/ 7 w 120"/>
                  <a:gd name="T3" fmla="*/ 0 h 74"/>
                  <a:gd name="T4" fmla="*/ 20 w 120"/>
                  <a:gd name="T5" fmla="*/ 4 h 74"/>
                  <a:gd name="T6" fmla="*/ 39 w 120"/>
                  <a:gd name="T7" fmla="*/ 11 h 74"/>
                  <a:gd name="T8" fmla="*/ 58 w 120"/>
                  <a:gd name="T9" fmla="*/ 22 h 74"/>
                  <a:gd name="T10" fmla="*/ 79 w 120"/>
                  <a:gd name="T11" fmla="*/ 35 h 74"/>
                  <a:gd name="T12" fmla="*/ 98 w 120"/>
                  <a:gd name="T13" fmla="*/ 49 h 74"/>
                  <a:gd name="T14" fmla="*/ 112 w 120"/>
                  <a:gd name="T15" fmla="*/ 61 h 74"/>
                  <a:gd name="T16" fmla="*/ 120 w 120"/>
                  <a:gd name="T17" fmla="*/ 74 h 74"/>
                  <a:gd name="T18" fmla="*/ 111 w 120"/>
                  <a:gd name="T19" fmla="*/ 69 h 74"/>
                  <a:gd name="T20" fmla="*/ 95 w 120"/>
                  <a:gd name="T21" fmla="*/ 61 h 74"/>
                  <a:gd name="T22" fmla="*/ 75 w 120"/>
                  <a:gd name="T23" fmla="*/ 50 h 74"/>
                  <a:gd name="T24" fmla="*/ 53 w 120"/>
                  <a:gd name="T25" fmla="*/ 37 h 74"/>
                  <a:gd name="T26" fmla="*/ 33 w 120"/>
                  <a:gd name="T27" fmla="*/ 26 h 74"/>
                  <a:gd name="T28" fmla="*/ 15 w 120"/>
                  <a:gd name="T29" fmla="*/ 15 h 74"/>
                  <a:gd name="T30" fmla="*/ 4 w 120"/>
                  <a:gd name="T31" fmla="*/ 6 h 74"/>
                  <a:gd name="T32" fmla="*/ 0 w 120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" h="74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9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8" y="49"/>
                    </a:lnTo>
                    <a:lnTo>
                      <a:pt x="112" y="61"/>
                    </a:lnTo>
                    <a:lnTo>
                      <a:pt x="120" y="74"/>
                    </a:lnTo>
                    <a:lnTo>
                      <a:pt x="111" y="69"/>
                    </a:lnTo>
                    <a:lnTo>
                      <a:pt x="95" y="61"/>
                    </a:lnTo>
                    <a:lnTo>
                      <a:pt x="75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4" name="Freeform 442">
                <a:extLst>
                  <a:ext uri="{FF2B5EF4-FFF2-40B4-BE49-F238E27FC236}">
                    <a16:creationId xmlns:a16="http://schemas.microsoft.com/office/drawing/2014/main" id="{2C8FB95F-C93A-4466-A315-1713BF53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" y="3252"/>
                <a:ext cx="49" cy="39"/>
              </a:xfrm>
              <a:custGeom>
                <a:avLst/>
                <a:gdLst>
                  <a:gd name="T0" fmla="*/ 0 w 97"/>
                  <a:gd name="T1" fmla="*/ 0 h 79"/>
                  <a:gd name="T2" fmla="*/ 5 w 97"/>
                  <a:gd name="T3" fmla="*/ 0 h 79"/>
                  <a:gd name="T4" fmla="*/ 17 w 97"/>
                  <a:gd name="T5" fmla="*/ 6 h 79"/>
                  <a:gd name="T6" fmla="*/ 31 w 97"/>
                  <a:gd name="T7" fmla="*/ 16 h 79"/>
                  <a:gd name="T8" fmla="*/ 49 w 97"/>
                  <a:gd name="T9" fmla="*/ 28 h 79"/>
                  <a:gd name="T10" fmla="*/ 66 w 97"/>
                  <a:gd name="T11" fmla="*/ 43 h 79"/>
                  <a:gd name="T12" fmla="*/ 81 w 97"/>
                  <a:gd name="T13" fmla="*/ 56 h 79"/>
                  <a:gd name="T14" fmla="*/ 92 w 97"/>
                  <a:gd name="T15" fmla="*/ 69 h 79"/>
                  <a:gd name="T16" fmla="*/ 97 w 97"/>
                  <a:gd name="T17" fmla="*/ 79 h 79"/>
                  <a:gd name="T18" fmla="*/ 88 w 97"/>
                  <a:gd name="T19" fmla="*/ 73 h 79"/>
                  <a:gd name="T20" fmla="*/ 74 w 97"/>
                  <a:gd name="T21" fmla="*/ 63 h 79"/>
                  <a:gd name="T22" fmla="*/ 56 w 97"/>
                  <a:gd name="T23" fmla="*/ 51 h 79"/>
                  <a:gd name="T24" fmla="*/ 39 w 97"/>
                  <a:gd name="T25" fmla="*/ 39 h 79"/>
                  <a:gd name="T26" fmla="*/ 22 w 97"/>
                  <a:gd name="T27" fmla="*/ 26 h 79"/>
                  <a:gd name="T28" fmla="*/ 9 w 97"/>
                  <a:gd name="T29" fmla="*/ 15 h 79"/>
                  <a:gd name="T30" fmla="*/ 1 w 97"/>
                  <a:gd name="T31" fmla="*/ 6 h 79"/>
                  <a:gd name="T32" fmla="*/ 0 w 97"/>
                  <a:gd name="T3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79">
                    <a:moveTo>
                      <a:pt x="0" y="0"/>
                    </a:moveTo>
                    <a:lnTo>
                      <a:pt x="5" y="0"/>
                    </a:lnTo>
                    <a:lnTo>
                      <a:pt x="17" y="6"/>
                    </a:lnTo>
                    <a:lnTo>
                      <a:pt x="31" y="16"/>
                    </a:lnTo>
                    <a:lnTo>
                      <a:pt x="49" y="28"/>
                    </a:lnTo>
                    <a:lnTo>
                      <a:pt x="66" y="43"/>
                    </a:lnTo>
                    <a:lnTo>
                      <a:pt x="81" y="56"/>
                    </a:lnTo>
                    <a:lnTo>
                      <a:pt x="92" y="69"/>
                    </a:lnTo>
                    <a:lnTo>
                      <a:pt x="97" y="79"/>
                    </a:lnTo>
                    <a:lnTo>
                      <a:pt x="88" y="73"/>
                    </a:lnTo>
                    <a:lnTo>
                      <a:pt x="74" y="63"/>
                    </a:lnTo>
                    <a:lnTo>
                      <a:pt x="56" y="51"/>
                    </a:lnTo>
                    <a:lnTo>
                      <a:pt x="39" y="39"/>
                    </a:lnTo>
                    <a:lnTo>
                      <a:pt x="22" y="26"/>
                    </a:lnTo>
                    <a:lnTo>
                      <a:pt x="9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5" name="Freeform 443">
                <a:extLst>
                  <a:ext uri="{FF2B5EF4-FFF2-40B4-BE49-F238E27FC236}">
                    <a16:creationId xmlns:a16="http://schemas.microsoft.com/office/drawing/2014/main" id="{6C49D31E-8075-DB2A-1465-F0E2A05BA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73"/>
                <a:ext cx="40" cy="33"/>
              </a:xfrm>
              <a:custGeom>
                <a:avLst/>
                <a:gdLst>
                  <a:gd name="T0" fmla="*/ 0 w 81"/>
                  <a:gd name="T1" fmla="*/ 0 h 67"/>
                  <a:gd name="T2" fmla="*/ 6 w 81"/>
                  <a:gd name="T3" fmla="*/ 0 h 67"/>
                  <a:gd name="T4" fmla="*/ 15 w 81"/>
                  <a:gd name="T5" fmla="*/ 2 h 67"/>
                  <a:gd name="T6" fmla="*/ 28 w 81"/>
                  <a:gd name="T7" fmla="*/ 10 h 67"/>
                  <a:gd name="T8" fmla="*/ 41 w 81"/>
                  <a:gd name="T9" fmla="*/ 18 h 67"/>
                  <a:gd name="T10" fmla="*/ 54 w 81"/>
                  <a:gd name="T11" fmla="*/ 28 h 67"/>
                  <a:gd name="T12" fmla="*/ 66 w 81"/>
                  <a:gd name="T13" fmla="*/ 41 h 67"/>
                  <a:gd name="T14" fmla="*/ 76 w 81"/>
                  <a:gd name="T15" fmla="*/ 53 h 67"/>
                  <a:gd name="T16" fmla="*/ 81 w 81"/>
                  <a:gd name="T17" fmla="*/ 67 h 67"/>
                  <a:gd name="T18" fmla="*/ 73 w 81"/>
                  <a:gd name="T19" fmla="*/ 59 h 67"/>
                  <a:gd name="T20" fmla="*/ 61 w 81"/>
                  <a:gd name="T21" fmla="*/ 51 h 67"/>
                  <a:gd name="T22" fmla="*/ 47 w 81"/>
                  <a:gd name="T23" fmla="*/ 41 h 67"/>
                  <a:gd name="T24" fmla="*/ 32 w 81"/>
                  <a:gd name="T25" fmla="*/ 30 h 67"/>
                  <a:gd name="T26" fmla="*/ 19 w 81"/>
                  <a:gd name="T27" fmla="*/ 20 h 67"/>
                  <a:gd name="T28" fmla="*/ 8 w 81"/>
                  <a:gd name="T29" fmla="*/ 11 h 67"/>
                  <a:gd name="T30" fmla="*/ 2 w 81"/>
                  <a:gd name="T31" fmla="*/ 5 h 67"/>
                  <a:gd name="T32" fmla="*/ 0 w 81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67">
                    <a:moveTo>
                      <a:pt x="0" y="0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10"/>
                    </a:lnTo>
                    <a:lnTo>
                      <a:pt x="41" y="18"/>
                    </a:lnTo>
                    <a:lnTo>
                      <a:pt x="54" y="28"/>
                    </a:lnTo>
                    <a:lnTo>
                      <a:pt x="66" y="41"/>
                    </a:lnTo>
                    <a:lnTo>
                      <a:pt x="76" y="53"/>
                    </a:lnTo>
                    <a:lnTo>
                      <a:pt x="81" y="67"/>
                    </a:lnTo>
                    <a:lnTo>
                      <a:pt x="73" y="59"/>
                    </a:lnTo>
                    <a:lnTo>
                      <a:pt x="61" y="51"/>
                    </a:lnTo>
                    <a:lnTo>
                      <a:pt x="47" y="41"/>
                    </a:lnTo>
                    <a:lnTo>
                      <a:pt x="32" y="30"/>
                    </a:lnTo>
                    <a:lnTo>
                      <a:pt x="19" y="20"/>
                    </a:lnTo>
                    <a:lnTo>
                      <a:pt x="8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6" name="Freeform 444">
                <a:extLst>
                  <a:ext uri="{FF2B5EF4-FFF2-40B4-BE49-F238E27FC236}">
                    <a16:creationId xmlns:a16="http://schemas.microsoft.com/office/drawing/2014/main" id="{88B6D385-544C-83B7-9788-6CA73AB0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93"/>
                <a:ext cx="28" cy="29"/>
              </a:xfrm>
              <a:custGeom>
                <a:avLst/>
                <a:gdLst>
                  <a:gd name="T0" fmla="*/ 0 w 57"/>
                  <a:gd name="T1" fmla="*/ 0 h 57"/>
                  <a:gd name="T2" fmla="*/ 4 w 57"/>
                  <a:gd name="T3" fmla="*/ 0 h 57"/>
                  <a:gd name="T4" fmla="*/ 12 w 57"/>
                  <a:gd name="T5" fmla="*/ 4 h 57"/>
                  <a:gd name="T6" fmla="*/ 23 w 57"/>
                  <a:gd name="T7" fmla="*/ 11 h 57"/>
                  <a:gd name="T8" fmla="*/ 33 w 57"/>
                  <a:gd name="T9" fmla="*/ 20 h 57"/>
                  <a:gd name="T10" fmla="*/ 43 w 57"/>
                  <a:gd name="T11" fmla="*/ 31 h 57"/>
                  <a:gd name="T12" fmla="*/ 51 w 57"/>
                  <a:gd name="T13" fmla="*/ 41 h 57"/>
                  <a:gd name="T14" fmla="*/ 56 w 57"/>
                  <a:gd name="T15" fmla="*/ 51 h 57"/>
                  <a:gd name="T16" fmla="*/ 57 w 57"/>
                  <a:gd name="T17" fmla="*/ 57 h 57"/>
                  <a:gd name="T18" fmla="*/ 52 w 57"/>
                  <a:gd name="T19" fmla="*/ 51 h 57"/>
                  <a:gd name="T20" fmla="*/ 43 w 57"/>
                  <a:gd name="T21" fmla="*/ 43 h 57"/>
                  <a:gd name="T22" fmla="*/ 33 w 57"/>
                  <a:gd name="T23" fmla="*/ 36 h 57"/>
                  <a:gd name="T24" fmla="*/ 24 w 57"/>
                  <a:gd name="T25" fmla="*/ 27 h 57"/>
                  <a:gd name="T26" fmla="*/ 15 w 57"/>
                  <a:gd name="T27" fmla="*/ 18 h 57"/>
                  <a:gd name="T28" fmla="*/ 7 w 57"/>
                  <a:gd name="T29" fmla="*/ 11 h 57"/>
                  <a:gd name="T30" fmla="*/ 2 w 57"/>
                  <a:gd name="T31" fmla="*/ 5 h 57"/>
                  <a:gd name="T32" fmla="*/ 0 w 5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57">
                    <a:moveTo>
                      <a:pt x="0" y="0"/>
                    </a:moveTo>
                    <a:lnTo>
                      <a:pt x="4" y="0"/>
                    </a:lnTo>
                    <a:lnTo>
                      <a:pt x="12" y="4"/>
                    </a:lnTo>
                    <a:lnTo>
                      <a:pt x="23" y="11"/>
                    </a:lnTo>
                    <a:lnTo>
                      <a:pt x="33" y="20"/>
                    </a:lnTo>
                    <a:lnTo>
                      <a:pt x="43" y="31"/>
                    </a:lnTo>
                    <a:lnTo>
                      <a:pt x="51" y="41"/>
                    </a:lnTo>
                    <a:lnTo>
                      <a:pt x="56" y="51"/>
                    </a:lnTo>
                    <a:lnTo>
                      <a:pt x="57" y="57"/>
                    </a:lnTo>
                    <a:lnTo>
                      <a:pt x="52" y="51"/>
                    </a:lnTo>
                    <a:lnTo>
                      <a:pt x="43" y="43"/>
                    </a:lnTo>
                    <a:lnTo>
                      <a:pt x="33" y="36"/>
                    </a:lnTo>
                    <a:lnTo>
                      <a:pt x="24" y="27"/>
                    </a:lnTo>
                    <a:lnTo>
                      <a:pt x="15" y="18"/>
                    </a:lnTo>
                    <a:lnTo>
                      <a:pt x="7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7" name="Freeform 445">
                <a:extLst>
                  <a:ext uri="{FF2B5EF4-FFF2-40B4-BE49-F238E27FC236}">
                    <a16:creationId xmlns:a16="http://schemas.microsoft.com/office/drawing/2014/main" id="{F89E7B98-DE77-B080-04EF-02496A2B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312"/>
                <a:ext cx="19" cy="19"/>
              </a:xfrm>
              <a:custGeom>
                <a:avLst/>
                <a:gdLst>
                  <a:gd name="T0" fmla="*/ 3 w 40"/>
                  <a:gd name="T1" fmla="*/ 0 h 39"/>
                  <a:gd name="T2" fmla="*/ 7 w 40"/>
                  <a:gd name="T3" fmla="*/ 0 h 39"/>
                  <a:gd name="T4" fmla="*/ 12 w 40"/>
                  <a:gd name="T5" fmla="*/ 3 h 39"/>
                  <a:gd name="T6" fmla="*/ 20 w 40"/>
                  <a:gd name="T7" fmla="*/ 6 h 39"/>
                  <a:gd name="T8" fmla="*/ 27 w 40"/>
                  <a:gd name="T9" fmla="*/ 13 h 39"/>
                  <a:gd name="T10" fmla="*/ 33 w 40"/>
                  <a:gd name="T11" fmla="*/ 19 h 39"/>
                  <a:gd name="T12" fmla="*/ 37 w 40"/>
                  <a:gd name="T13" fmla="*/ 26 h 39"/>
                  <a:gd name="T14" fmla="*/ 40 w 40"/>
                  <a:gd name="T15" fmla="*/ 33 h 39"/>
                  <a:gd name="T16" fmla="*/ 39 w 40"/>
                  <a:gd name="T17" fmla="*/ 39 h 39"/>
                  <a:gd name="T18" fmla="*/ 36 w 40"/>
                  <a:gd name="T19" fmla="*/ 31 h 39"/>
                  <a:gd name="T20" fmla="*/ 31 w 40"/>
                  <a:gd name="T21" fmla="*/ 25 h 39"/>
                  <a:gd name="T22" fmla="*/ 23 w 40"/>
                  <a:gd name="T23" fmla="*/ 19 h 39"/>
                  <a:gd name="T24" fmla="*/ 15 w 40"/>
                  <a:gd name="T25" fmla="*/ 14 h 39"/>
                  <a:gd name="T26" fmla="*/ 8 w 40"/>
                  <a:gd name="T27" fmla="*/ 10 h 39"/>
                  <a:gd name="T28" fmla="*/ 3 w 40"/>
                  <a:gd name="T29" fmla="*/ 6 h 39"/>
                  <a:gd name="T30" fmla="*/ 0 w 40"/>
                  <a:gd name="T31" fmla="*/ 3 h 39"/>
                  <a:gd name="T32" fmla="*/ 3 w 40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" y="0"/>
                    </a:moveTo>
                    <a:lnTo>
                      <a:pt x="7" y="0"/>
                    </a:lnTo>
                    <a:lnTo>
                      <a:pt x="12" y="3"/>
                    </a:lnTo>
                    <a:lnTo>
                      <a:pt x="20" y="6"/>
                    </a:lnTo>
                    <a:lnTo>
                      <a:pt x="27" y="13"/>
                    </a:lnTo>
                    <a:lnTo>
                      <a:pt x="33" y="19"/>
                    </a:lnTo>
                    <a:lnTo>
                      <a:pt x="37" y="26"/>
                    </a:lnTo>
                    <a:lnTo>
                      <a:pt x="40" y="33"/>
                    </a:lnTo>
                    <a:lnTo>
                      <a:pt x="39" y="39"/>
                    </a:lnTo>
                    <a:lnTo>
                      <a:pt x="36" y="31"/>
                    </a:lnTo>
                    <a:lnTo>
                      <a:pt x="31" y="25"/>
                    </a:lnTo>
                    <a:lnTo>
                      <a:pt x="23" y="19"/>
                    </a:lnTo>
                    <a:lnTo>
                      <a:pt x="15" y="14"/>
                    </a:lnTo>
                    <a:lnTo>
                      <a:pt x="8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8" name="Freeform 446">
                <a:extLst>
                  <a:ext uri="{FF2B5EF4-FFF2-40B4-BE49-F238E27FC236}">
                    <a16:creationId xmlns:a16="http://schemas.microsoft.com/office/drawing/2014/main" id="{029DEA04-631F-37EE-1195-A31FB11D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" y="3156"/>
                <a:ext cx="24" cy="21"/>
              </a:xfrm>
              <a:custGeom>
                <a:avLst/>
                <a:gdLst>
                  <a:gd name="T0" fmla="*/ 48 w 48"/>
                  <a:gd name="T1" fmla="*/ 44 h 44"/>
                  <a:gd name="T2" fmla="*/ 44 w 48"/>
                  <a:gd name="T3" fmla="*/ 41 h 44"/>
                  <a:gd name="T4" fmla="*/ 37 w 48"/>
                  <a:gd name="T5" fmla="*/ 38 h 44"/>
                  <a:gd name="T6" fmla="*/ 27 w 48"/>
                  <a:gd name="T7" fmla="*/ 31 h 44"/>
                  <a:gd name="T8" fmla="*/ 18 w 48"/>
                  <a:gd name="T9" fmla="*/ 25 h 44"/>
                  <a:gd name="T10" fmla="*/ 9 w 48"/>
                  <a:gd name="T11" fmla="*/ 18 h 44"/>
                  <a:gd name="T12" fmla="*/ 2 w 48"/>
                  <a:gd name="T13" fmla="*/ 11 h 44"/>
                  <a:gd name="T14" fmla="*/ 0 w 48"/>
                  <a:gd name="T15" fmla="*/ 6 h 44"/>
                  <a:gd name="T16" fmla="*/ 1 w 48"/>
                  <a:gd name="T17" fmla="*/ 1 h 44"/>
                  <a:gd name="T18" fmla="*/ 6 w 48"/>
                  <a:gd name="T19" fmla="*/ 0 h 44"/>
                  <a:gd name="T20" fmla="*/ 12 w 48"/>
                  <a:gd name="T21" fmla="*/ 3 h 44"/>
                  <a:gd name="T22" fmla="*/ 18 w 48"/>
                  <a:gd name="T23" fmla="*/ 8 h 44"/>
                  <a:gd name="T24" fmla="*/ 26 w 48"/>
                  <a:gd name="T25" fmla="*/ 15 h 44"/>
                  <a:gd name="T26" fmla="*/ 33 w 48"/>
                  <a:gd name="T27" fmla="*/ 24 h 44"/>
                  <a:gd name="T28" fmla="*/ 39 w 48"/>
                  <a:gd name="T29" fmla="*/ 33 h 44"/>
                  <a:gd name="T30" fmla="*/ 44 w 48"/>
                  <a:gd name="T31" fmla="*/ 39 h 44"/>
                  <a:gd name="T32" fmla="*/ 48 w 48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4">
                    <a:moveTo>
                      <a:pt x="48" y="44"/>
                    </a:moveTo>
                    <a:lnTo>
                      <a:pt x="44" y="41"/>
                    </a:lnTo>
                    <a:lnTo>
                      <a:pt x="37" y="38"/>
                    </a:lnTo>
                    <a:lnTo>
                      <a:pt x="27" y="31"/>
                    </a:lnTo>
                    <a:lnTo>
                      <a:pt x="18" y="25"/>
                    </a:lnTo>
                    <a:lnTo>
                      <a:pt x="9" y="18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6" y="15"/>
                    </a:lnTo>
                    <a:lnTo>
                      <a:pt x="33" y="24"/>
                    </a:lnTo>
                    <a:lnTo>
                      <a:pt x="39" y="33"/>
                    </a:lnTo>
                    <a:lnTo>
                      <a:pt x="44" y="39"/>
                    </a:lnTo>
                    <a:lnTo>
                      <a:pt x="48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59" name="Freeform 447">
                <a:extLst>
                  <a:ext uri="{FF2B5EF4-FFF2-40B4-BE49-F238E27FC236}">
                    <a16:creationId xmlns:a16="http://schemas.microsoft.com/office/drawing/2014/main" id="{F5BB01F2-C4A8-AD56-EBD2-34ADFE51E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154"/>
                <a:ext cx="12" cy="25"/>
              </a:xfrm>
              <a:custGeom>
                <a:avLst/>
                <a:gdLst>
                  <a:gd name="T0" fmla="*/ 0 w 25"/>
                  <a:gd name="T1" fmla="*/ 50 h 50"/>
                  <a:gd name="T2" fmla="*/ 6 w 25"/>
                  <a:gd name="T3" fmla="*/ 40 h 50"/>
                  <a:gd name="T4" fmla="*/ 17 w 25"/>
                  <a:gd name="T5" fmla="*/ 25 h 50"/>
                  <a:gd name="T6" fmla="*/ 25 w 25"/>
                  <a:gd name="T7" fmla="*/ 10 h 50"/>
                  <a:gd name="T8" fmla="*/ 23 w 25"/>
                  <a:gd name="T9" fmla="*/ 0 h 50"/>
                  <a:gd name="T10" fmla="*/ 16 w 25"/>
                  <a:gd name="T11" fmla="*/ 3 h 50"/>
                  <a:gd name="T12" fmla="*/ 9 w 25"/>
                  <a:gd name="T13" fmla="*/ 18 h 50"/>
                  <a:gd name="T14" fmla="*/ 4 w 25"/>
                  <a:gd name="T15" fmla="*/ 37 h 50"/>
                  <a:gd name="T16" fmla="*/ 0 w 25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0">
                    <a:moveTo>
                      <a:pt x="0" y="50"/>
                    </a:moveTo>
                    <a:lnTo>
                      <a:pt x="6" y="40"/>
                    </a:lnTo>
                    <a:lnTo>
                      <a:pt x="17" y="25"/>
                    </a:lnTo>
                    <a:lnTo>
                      <a:pt x="25" y="10"/>
                    </a:lnTo>
                    <a:lnTo>
                      <a:pt x="23" y="0"/>
                    </a:lnTo>
                    <a:lnTo>
                      <a:pt x="16" y="3"/>
                    </a:lnTo>
                    <a:lnTo>
                      <a:pt x="9" y="18"/>
                    </a:lnTo>
                    <a:lnTo>
                      <a:pt x="4" y="3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0" name="Freeform 448">
                <a:extLst>
                  <a:ext uri="{FF2B5EF4-FFF2-40B4-BE49-F238E27FC236}">
                    <a16:creationId xmlns:a16="http://schemas.microsoft.com/office/drawing/2014/main" id="{FEFA0028-265F-9659-2A2A-351E0B50F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" y="3144"/>
                <a:ext cx="7" cy="29"/>
              </a:xfrm>
              <a:custGeom>
                <a:avLst/>
                <a:gdLst>
                  <a:gd name="T0" fmla="*/ 15 w 15"/>
                  <a:gd name="T1" fmla="*/ 57 h 57"/>
                  <a:gd name="T2" fmla="*/ 15 w 15"/>
                  <a:gd name="T3" fmla="*/ 46 h 57"/>
                  <a:gd name="T4" fmla="*/ 15 w 15"/>
                  <a:gd name="T5" fmla="*/ 27 h 57"/>
                  <a:gd name="T6" fmla="*/ 12 w 15"/>
                  <a:gd name="T7" fmla="*/ 8 h 57"/>
                  <a:gd name="T8" fmla="*/ 6 w 15"/>
                  <a:gd name="T9" fmla="*/ 0 h 57"/>
                  <a:gd name="T10" fmla="*/ 0 w 15"/>
                  <a:gd name="T11" fmla="*/ 7 h 57"/>
                  <a:gd name="T12" fmla="*/ 4 w 15"/>
                  <a:gd name="T13" fmla="*/ 25 h 57"/>
                  <a:gd name="T14" fmla="*/ 9 w 15"/>
                  <a:gd name="T15" fmla="*/ 43 h 57"/>
                  <a:gd name="T16" fmla="*/ 15 w 1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7">
                    <a:moveTo>
                      <a:pt x="15" y="57"/>
                    </a:moveTo>
                    <a:lnTo>
                      <a:pt x="15" y="46"/>
                    </a:lnTo>
                    <a:lnTo>
                      <a:pt x="15" y="27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4" y="25"/>
                    </a:lnTo>
                    <a:lnTo>
                      <a:pt x="9" y="43"/>
                    </a:lnTo>
                    <a:lnTo>
                      <a:pt x="1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1" name="Freeform 449">
                <a:extLst>
                  <a:ext uri="{FF2B5EF4-FFF2-40B4-BE49-F238E27FC236}">
                    <a16:creationId xmlns:a16="http://schemas.microsoft.com/office/drawing/2014/main" id="{6693A7BB-E736-B30B-1830-5E2E69147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62"/>
                <a:ext cx="24" cy="25"/>
              </a:xfrm>
              <a:custGeom>
                <a:avLst/>
                <a:gdLst>
                  <a:gd name="T0" fmla="*/ 0 w 47"/>
                  <a:gd name="T1" fmla="*/ 51 h 51"/>
                  <a:gd name="T2" fmla="*/ 4 w 47"/>
                  <a:gd name="T3" fmla="*/ 45 h 51"/>
                  <a:gd name="T4" fmla="*/ 10 w 47"/>
                  <a:gd name="T5" fmla="*/ 36 h 51"/>
                  <a:gd name="T6" fmla="*/ 17 w 47"/>
                  <a:gd name="T7" fmla="*/ 26 h 51"/>
                  <a:gd name="T8" fmla="*/ 23 w 47"/>
                  <a:gd name="T9" fmla="*/ 17 h 51"/>
                  <a:gd name="T10" fmla="*/ 31 w 47"/>
                  <a:gd name="T11" fmla="*/ 8 h 51"/>
                  <a:gd name="T12" fmla="*/ 38 w 47"/>
                  <a:gd name="T13" fmla="*/ 3 h 51"/>
                  <a:gd name="T14" fmla="*/ 43 w 47"/>
                  <a:gd name="T15" fmla="*/ 0 h 51"/>
                  <a:gd name="T16" fmla="*/ 47 w 47"/>
                  <a:gd name="T17" fmla="*/ 1 h 51"/>
                  <a:gd name="T18" fmla="*/ 47 w 47"/>
                  <a:gd name="T19" fmla="*/ 5 h 51"/>
                  <a:gd name="T20" fmla="*/ 43 w 47"/>
                  <a:gd name="T21" fmla="*/ 11 h 51"/>
                  <a:gd name="T22" fmla="*/ 36 w 47"/>
                  <a:gd name="T23" fmla="*/ 18 h 51"/>
                  <a:gd name="T24" fmla="*/ 29 w 47"/>
                  <a:gd name="T25" fmla="*/ 26 h 51"/>
                  <a:gd name="T26" fmla="*/ 19 w 47"/>
                  <a:gd name="T27" fmla="*/ 35 h 51"/>
                  <a:gd name="T28" fmla="*/ 11 w 47"/>
                  <a:gd name="T29" fmla="*/ 41 h 51"/>
                  <a:gd name="T30" fmla="*/ 4 w 47"/>
                  <a:gd name="T31" fmla="*/ 47 h 51"/>
                  <a:gd name="T32" fmla="*/ 0 w 47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51">
                    <a:moveTo>
                      <a:pt x="0" y="51"/>
                    </a:moveTo>
                    <a:lnTo>
                      <a:pt x="4" y="45"/>
                    </a:lnTo>
                    <a:lnTo>
                      <a:pt x="10" y="36"/>
                    </a:lnTo>
                    <a:lnTo>
                      <a:pt x="17" y="26"/>
                    </a:lnTo>
                    <a:lnTo>
                      <a:pt x="23" y="17"/>
                    </a:lnTo>
                    <a:lnTo>
                      <a:pt x="31" y="8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47" y="5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19" y="35"/>
                    </a:lnTo>
                    <a:lnTo>
                      <a:pt x="11" y="41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2" name="Freeform 450">
                <a:extLst>
                  <a:ext uri="{FF2B5EF4-FFF2-40B4-BE49-F238E27FC236}">
                    <a16:creationId xmlns:a16="http://schemas.microsoft.com/office/drawing/2014/main" id="{57A6ED1D-B0FE-6CF9-33C5-EAF900E6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" y="3319"/>
                <a:ext cx="39" cy="8"/>
              </a:xfrm>
              <a:custGeom>
                <a:avLst/>
                <a:gdLst>
                  <a:gd name="T0" fmla="*/ 0 w 78"/>
                  <a:gd name="T1" fmla="*/ 2 h 16"/>
                  <a:gd name="T2" fmla="*/ 9 w 78"/>
                  <a:gd name="T3" fmla="*/ 1 h 16"/>
                  <a:gd name="T4" fmla="*/ 20 w 78"/>
                  <a:gd name="T5" fmla="*/ 1 h 16"/>
                  <a:gd name="T6" fmla="*/ 33 w 78"/>
                  <a:gd name="T7" fmla="*/ 0 h 16"/>
                  <a:gd name="T8" fmla="*/ 46 w 78"/>
                  <a:gd name="T9" fmla="*/ 0 h 16"/>
                  <a:gd name="T10" fmla="*/ 58 w 78"/>
                  <a:gd name="T11" fmla="*/ 1 h 16"/>
                  <a:gd name="T12" fmla="*/ 67 w 78"/>
                  <a:gd name="T13" fmla="*/ 4 h 16"/>
                  <a:gd name="T14" fmla="*/ 75 w 78"/>
                  <a:gd name="T15" fmla="*/ 6 h 16"/>
                  <a:gd name="T16" fmla="*/ 78 w 78"/>
                  <a:gd name="T17" fmla="*/ 11 h 16"/>
                  <a:gd name="T18" fmla="*/ 75 w 78"/>
                  <a:gd name="T19" fmla="*/ 15 h 16"/>
                  <a:gd name="T20" fmla="*/ 69 w 78"/>
                  <a:gd name="T21" fmla="*/ 16 h 16"/>
                  <a:gd name="T22" fmla="*/ 59 w 78"/>
                  <a:gd name="T23" fmla="*/ 15 h 16"/>
                  <a:gd name="T24" fmla="*/ 48 w 78"/>
                  <a:gd name="T25" fmla="*/ 12 h 16"/>
                  <a:gd name="T26" fmla="*/ 34 w 78"/>
                  <a:gd name="T27" fmla="*/ 9 h 16"/>
                  <a:gd name="T28" fmla="*/ 21 w 78"/>
                  <a:gd name="T29" fmla="*/ 6 h 16"/>
                  <a:gd name="T30" fmla="*/ 9 w 78"/>
                  <a:gd name="T31" fmla="*/ 4 h 16"/>
                  <a:gd name="T32" fmla="*/ 0 w 78"/>
                  <a:gd name="T3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6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5" y="6"/>
                    </a:lnTo>
                    <a:lnTo>
                      <a:pt x="78" y="11"/>
                    </a:lnTo>
                    <a:lnTo>
                      <a:pt x="75" y="15"/>
                    </a:lnTo>
                    <a:lnTo>
                      <a:pt x="69" y="16"/>
                    </a:lnTo>
                    <a:lnTo>
                      <a:pt x="59" y="15"/>
                    </a:lnTo>
                    <a:lnTo>
                      <a:pt x="48" y="12"/>
                    </a:lnTo>
                    <a:lnTo>
                      <a:pt x="34" y="9"/>
                    </a:lnTo>
                    <a:lnTo>
                      <a:pt x="21" y="6"/>
                    </a:lnTo>
                    <a:lnTo>
                      <a:pt x="9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3" name="Freeform 451">
                <a:extLst>
                  <a:ext uri="{FF2B5EF4-FFF2-40B4-BE49-F238E27FC236}">
                    <a16:creationId xmlns:a16="http://schemas.microsoft.com/office/drawing/2014/main" id="{2FEDDC4A-A925-17AA-C8F3-BAFC59707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" y="3328"/>
                <a:ext cx="37" cy="13"/>
              </a:xfrm>
              <a:custGeom>
                <a:avLst/>
                <a:gdLst>
                  <a:gd name="T0" fmla="*/ 0 w 73"/>
                  <a:gd name="T1" fmla="*/ 0 h 26"/>
                  <a:gd name="T2" fmla="*/ 8 w 73"/>
                  <a:gd name="T3" fmla="*/ 0 h 26"/>
                  <a:gd name="T4" fmla="*/ 17 w 73"/>
                  <a:gd name="T5" fmla="*/ 1 h 26"/>
                  <a:gd name="T6" fmla="*/ 29 w 73"/>
                  <a:gd name="T7" fmla="*/ 3 h 26"/>
                  <a:gd name="T8" fmla="*/ 42 w 73"/>
                  <a:gd name="T9" fmla="*/ 6 h 26"/>
                  <a:gd name="T10" fmla="*/ 54 w 73"/>
                  <a:gd name="T11" fmla="*/ 8 h 26"/>
                  <a:gd name="T12" fmla="*/ 63 w 73"/>
                  <a:gd name="T13" fmla="*/ 13 h 26"/>
                  <a:gd name="T14" fmla="*/ 71 w 73"/>
                  <a:gd name="T15" fmla="*/ 17 h 26"/>
                  <a:gd name="T16" fmla="*/ 73 w 73"/>
                  <a:gd name="T17" fmla="*/ 22 h 26"/>
                  <a:gd name="T18" fmla="*/ 71 w 73"/>
                  <a:gd name="T19" fmla="*/ 26 h 26"/>
                  <a:gd name="T20" fmla="*/ 64 w 73"/>
                  <a:gd name="T21" fmla="*/ 26 h 26"/>
                  <a:gd name="T22" fmla="*/ 54 w 73"/>
                  <a:gd name="T23" fmla="*/ 23 h 26"/>
                  <a:gd name="T24" fmla="*/ 40 w 73"/>
                  <a:gd name="T25" fmla="*/ 18 h 26"/>
                  <a:gd name="T26" fmla="*/ 27 w 73"/>
                  <a:gd name="T27" fmla="*/ 13 h 26"/>
                  <a:gd name="T28" fmla="*/ 15 w 73"/>
                  <a:gd name="T29" fmla="*/ 7 h 26"/>
                  <a:gd name="T30" fmla="*/ 5 w 73"/>
                  <a:gd name="T31" fmla="*/ 2 h 26"/>
                  <a:gd name="T32" fmla="*/ 0 w 73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26">
                    <a:moveTo>
                      <a:pt x="0" y="0"/>
                    </a:moveTo>
                    <a:lnTo>
                      <a:pt x="8" y="0"/>
                    </a:lnTo>
                    <a:lnTo>
                      <a:pt x="17" y="1"/>
                    </a:lnTo>
                    <a:lnTo>
                      <a:pt x="29" y="3"/>
                    </a:lnTo>
                    <a:lnTo>
                      <a:pt x="42" y="6"/>
                    </a:lnTo>
                    <a:lnTo>
                      <a:pt x="54" y="8"/>
                    </a:lnTo>
                    <a:lnTo>
                      <a:pt x="63" y="13"/>
                    </a:lnTo>
                    <a:lnTo>
                      <a:pt x="71" y="17"/>
                    </a:lnTo>
                    <a:lnTo>
                      <a:pt x="73" y="22"/>
                    </a:lnTo>
                    <a:lnTo>
                      <a:pt x="71" y="26"/>
                    </a:lnTo>
                    <a:lnTo>
                      <a:pt x="64" y="26"/>
                    </a:lnTo>
                    <a:lnTo>
                      <a:pt x="54" y="23"/>
                    </a:lnTo>
                    <a:lnTo>
                      <a:pt x="40" y="18"/>
                    </a:lnTo>
                    <a:lnTo>
                      <a:pt x="27" y="13"/>
                    </a:lnTo>
                    <a:lnTo>
                      <a:pt x="15" y="7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4" name="Freeform 452">
                <a:extLst>
                  <a:ext uri="{FF2B5EF4-FFF2-40B4-BE49-F238E27FC236}">
                    <a16:creationId xmlns:a16="http://schemas.microsoft.com/office/drawing/2014/main" id="{1B63B7E0-C8F7-8FEC-2805-4AC00B2AD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01"/>
                <a:ext cx="36" cy="8"/>
              </a:xfrm>
              <a:custGeom>
                <a:avLst/>
                <a:gdLst>
                  <a:gd name="T0" fmla="*/ 0 w 73"/>
                  <a:gd name="T1" fmla="*/ 7 h 16"/>
                  <a:gd name="T2" fmla="*/ 3 w 73"/>
                  <a:gd name="T3" fmla="*/ 5 h 16"/>
                  <a:gd name="T4" fmla="*/ 11 w 73"/>
                  <a:gd name="T5" fmla="*/ 2 h 16"/>
                  <a:gd name="T6" fmla="*/ 22 w 73"/>
                  <a:gd name="T7" fmla="*/ 1 h 16"/>
                  <a:gd name="T8" fmla="*/ 35 w 73"/>
                  <a:gd name="T9" fmla="*/ 0 h 16"/>
                  <a:gd name="T10" fmla="*/ 47 w 73"/>
                  <a:gd name="T11" fmla="*/ 1 h 16"/>
                  <a:gd name="T12" fmla="*/ 58 w 73"/>
                  <a:gd name="T13" fmla="*/ 2 h 16"/>
                  <a:gd name="T14" fmla="*/ 68 w 73"/>
                  <a:gd name="T15" fmla="*/ 5 h 16"/>
                  <a:gd name="T16" fmla="*/ 73 w 73"/>
                  <a:gd name="T17" fmla="*/ 10 h 16"/>
                  <a:gd name="T18" fmla="*/ 73 w 73"/>
                  <a:gd name="T19" fmla="*/ 13 h 16"/>
                  <a:gd name="T20" fmla="*/ 68 w 73"/>
                  <a:gd name="T21" fmla="*/ 16 h 16"/>
                  <a:gd name="T22" fmla="*/ 58 w 73"/>
                  <a:gd name="T23" fmla="*/ 15 h 16"/>
                  <a:gd name="T24" fmla="*/ 47 w 73"/>
                  <a:gd name="T25" fmla="*/ 13 h 16"/>
                  <a:gd name="T26" fmla="*/ 35 w 73"/>
                  <a:gd name="T27" fmla="*/ 11 h 16"/>
                  <a:gd name="T28" fmla="*/ 22 w 73"/>
                  <a:gd name="T29" fmla="*/ 10 h 16"/>
                  <a:gd name="T30" fmla="*/ 10 w 73"/>
                  <a:gd name="T31" fmla="*/ 7 h 16"/>
                  <a:gd name="T32" fmla="*/ 0 w 73"/>
                  <a:gd name="T33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7"/>
                    </a:moveTo>
                    <a:lnTo>
                      <a:pt x="3" y="5"/>
                    </a:lnTo>
                    <a:lnTo>
                      <a:pt x="11" y="2"/>
                    </a:lnTo>
                    <a:lnTo>
                      <a:pt x="22" y="1"/>
                    </a:lnTo>
                    <a:lnTo>
                      <a:pt x="35" y="0"/>
                    </a:lnTo>
                    <a:lnTo>
                      <a:pt x="47" y="1"/>
                    </a:lnTo>
                    <a:lnTo>
                      <a:pt x="58" y="2"/>
                    </a:lnTo>
                    <a:lnTo>
                      <a:pt x="68" y="5"/>
                    </a:lnTo>
                    <a:lnTo>
                      <a:pt x="73" y="10"/>
                    </a:lnTo>
                    <a:lnTo>
                      <a:pt x="73" y="13"/>
                    </a:lnTo>
                    <a:lnTo>
                      <a:pt x="68" y="16"/>
                    </a:lnTo>
                    <a:lnTo>
                      <a:pt x="58" y="15"/>
                    </a:lnTo>
                    <a:lnTo>
                      <a:pt x="47" y="13"/>
                    </a:lnTo>
                    <a:lnTo>
                      <a:pt x="35" y="11"/>
                    </a:lnTo>
                    <a:lnTo>
                      <a:pt x="22" y="1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5" name="Freeform 453">
                <a:extLst>
                  <a:ext uri="{FF2B5EF4-FFF2-40B4-BE49-F238E27FC236}">
                    <a16:creationId xmlns:a16="http://schemas.microsoft.com/office/drawing/2014/main" id="{4E68431A-4B35-6479-2934-6FEA5894C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280"/>
                <a:ext cx="43" cy="12"/>
              </a:xfrm>
              <a:custGeom>
                <a:avLst/>
                <a:gdLst>
                  <a:gd name="T0" fmla="*/ 0 w 85"/>
                  <a:gd name="T1" fmla="*/ 22 h 22"/>
                  <a:gd name="T2" fmla="*/ 9 w 85"/>
                  <a:gd name="T3" fmla="*/ 17 h 22"/>
                  <a:gd name="T4" fmla="*/ 21 w 85"/>
                  <a:gd name="T5" fmla="*/ 12 h 22"/>
                  <a:gd name="T6" fmla="*/ 34 w 85"/>
                  <a:gd name="T7" fmla="*/ 7 h 22"/>
                  <a:gd name="T8" fmla="*/ 48 w 85"/>
                  <a:gd name="T9" fmla="*/ 3 h 22"/>
                  <a:gd name="T10" fmla="*/ 62 w 85"/>
                  <a:gd name="T11" fmla="*/ 1 h 22"/>
                  <a:gd name="T12" fmla="*/ 73 w 85"/>
                  <a:gd name="T13" fmla="*/ 0 h 22"/>
                  <a:gd name="T14" fmla="*/ 81 w 85"/>
                  <a:gd name="T15" fmla="*/ 1 h 22"/>
                  <a:gd name="T16" fmla="*/ 85 w 85"/>
                  <a:gd name="T17" fmla="*/ 6 h 22"/>
                  <a:gd name="T18" fmla="*/ 83 w 85"/>
                  <a:gd name="T19" fmla="*/ 11 h 22"/>
                  <a:gd name="T20" fmla="*/ 76 w 85"/>
                  <a:gd name="T21" fmla="*/ 15 h 22"/>
                  <a:gd name="T22" fmla="*/ 64 w 85"/>
                  <a:gd name="T23" fmla="*/ 17 h 22"/>
                  <a:gd name="T24" fmla="*/ 50 w 85"/>
                  <a:gd name="T25" fmla="*/ 17 h 22"/>
                  <a:gd name="T26" fmla="*/ 35 w 85"/>
                  <a:gd name="T27" fmla="*/ 18 h 22"/>
                  <a:gd name="T28" fmla="*/ 21 w 85"/>
                  <a:gd name="T29" fmla="*/ 20 h 22"/>
                  <a:gd name="T30" fmla="*/ 9 w 85"/>
                  <a:gd name="T31" fmla="*/ 21 h 22"/>
                  <a:gd name="T32" fmla="*/ 0 w 85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22">
                    <a:moveTo>
                      <a:pt x="0" y="22"/>
                    </a:moveTo>
                    <a:lnTo>
                      <a:pt x="9" y="17"/>
                    </a:lnTo>
                    <a:lnTo>
                      <a:pt x="21" y="12"/>
                    </a:lnTo>
                    <a:lnTo>
                      <a:pt x="34" y="7"/>
                    </a:lnTo>
                    <a:lnTo>
                      <a:pt x="48" y="3"/>
                    </a:lnTo>
                    <a:lnTo>
                      <a:pt x="62" y="1"/>
                    </a:lnTo>
                    <a:lnTo>
                      <a:pt x="73" y="0"/>
                    </a:lnTo>
                    <a:lnTo>
                      <a:pt x="81" y="1"/>
                    </a:lnTo>
                    <a:lnTo>
                      <a:pt x="85" y="6"/>
                    </a:lnTo>
                    <a:lnTo>
                      <a:pt x="83" y="11"/>
                    </a:lnTo>
                    <a:lnTo>
                      <a:pt x="76" y="15"/>
                    </a:lnTo>
                    <a:lnTo>
                      <a:pt x="64" y="17"/>
                    </a:lnTo>
                    <a:lnTo>
                      <a:pt x="50" y="17"/>
                    </a:lnTo>
                    <a:lnTo>
                      <a:pt x="35" y="18"/>
                    </a:lnTo>
                    <a:lnTo>
                      <a:pt x="21" y="20"/>
                    </a:lnTo>
                    <a:lnTo>
                      <a:pt x="9" y="2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6" name="Freeform 454">
                <a:extLst>
                  <a:ext uri="{FF2B5EF4-FFF2-40B4-BE49-F238E27FC236}">
                    <a16:creationId xmlns:a16="http://schemas.microsoft.com/office/drawing/2014/main" id="{CCDC4175-6EE4-0103-4358-4FCDD8456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260"/>
                <a:ext cx="47" cy="13"/>
              </a:xfrm>
              <a:custGeom>
                <a:avLst/>
                <a:gdLst>
                  <a:gd name="T0" fmla="*/ 0 w 94"/>
                  <a:gd name="T1" fmla="*/ 26 h 26"/>
                  <a:gd name="T2" fmla="*/ 9 w 94"/>
                  <a:gd name="T3" fmla="*/ 22 h 26"/>
                  <a:gd name="T4" fmla="*/ 23 w 94"/>
                  <a:gd name="T5" fmla="*/ 17 h 26"/>
                  <a:gd name="T6" fmla="*/ 38 w 94"/>
                  <a:gd name="T7" fmla="*/ 11 h 26"/>
                  <a:gd name="T8" fmla="*/ 54 w 94"/>
                  <a:gd name="T9" fmla="*/ 6 h 26"/>
                  <a:gd name="T10" fmla="*/ 70 w 94"/>
                  <a:gd name="T11" fmla="*/ 2 h 26"/>
                  <a:gd name="T12" fmla="*/ 83 w 94"/>
                  <a:gd name="T13" fmla="*/ 0 h 26"/>
                  <a:gd name="T14" fmla="*/ 91 w 94"/>
                  <a:gd name="T15" fmla="*/ 1 h 26"/>
                  <a:gd name="T16" fmla="*/ 94 w 94"/>
                  <a:gd name="T17" fmla="*/ 5 h 26"/>
                  <a:gd name="T18" fmla="*/ 90 w 94"/>
                  <a:gd name="T19" fmla="*/ 11 h 26"/>
                  <a:gd name="T20" fmla="*/ 79 w 94"/>
                  <a:gd name="T21" fmla="*/ 15 h 26"/>
                  <a:gd name="T22" fmla="*/ 66 w 94"/>
                  <a:gd name="T23" fmla="*/ 17 h 26"/>
                  <a:gd name="T24" fmla="*/ 50 w 94"/>
                  <a:gd name="T25" fmla="*/ 20 h 26"/>
                  <a:gd name="T26" fmla="*/ 33 w 94"/>
                  <a:gd name="T27" fmla="*/ 22 h 26"/>
                  <a:gd name="T28" fmla="*/ 19 w 94"/>
                  <a:gd name="T29" fmla="*/ 23 h 26"/>
                  <a:gd name="T30" fmla="*/ 7 w 94"/>
                  <a:gd name="T31" fmla="*/ 25 h 26"/>
                  <a:gd name="T32" fmla="*/ 0 w 94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8" y="11"/>
                    </a:lnTo>
                    <a:lnTo>
                      <a:pt x="54" y="6"/>
                    </a:lnTo>
                    <a:lnTo>
                      <a:pt x="70" y="2"/>
                    </a:lnTo>
                    <a:lnTo>
                      <a:pt x="83" y="0"/>
                    </a:lnTo>
                    <a:lnTo>
                      <a:pt x="91" y="1"/>
                    </a:lnTo>
                    <a:lnTo>
                      <a:pt x="94" y="5"/>
                    </a:lnTo>
                    <a:lnTo>
                      <a:pt x="90" y="11"/>
                    </a:lnTo>
                    <a:lnTo>
                      <a:pt x="79" y="15"/>
                    </a:lnTo>
                    <a:lnTo>
                      <a:pt x="66" y="17"/>
                    </a:lnTo>
                    <a:lnTo>
                      <a:pt x="50" y="20"/>
                    </a:lnTo>
                    <a:lnTo>
                      <a:pt x="33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7" name="Freeform 455">
                <a:extLst>
                  <a:ext uri="{FF2B5EF4-FFF2-40B4-BE49-F238E27FC236}">
                    <a16:creationId xmlns:a16="http://schemas.microsoft.com/office/drawing/2014/main" id="{1D632081-A080-19CB-8357-BC1519BA7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217"/>
                <a:ext cx="50" cy="23"/>
              </a:xfrm>
              <a:custGeom>
                <a:avLst/>
                <a:gdLst>
                  <a:gd name="T0" fmla="*/ 0 w 99"/>
                  <a:gd name="T1" fmla="*/ 45 h 45"/>
                  <a:gd name="T2" fmla="*/ 9 w 99"/>
                  <a:gd name="T3" fmla="*/ 37 h 45"/>
                  <a:gd name="T4" fmla="*/ 22 w 99"/>
                  <a:gd name="T5" fmla="*/ 28 h 45"/>
                  <a:gd name="T6" fmla="*/ 37 w 99"/>
                  <a:gd name="T7" fmla="*/ 20 h 45"/>
                  <a:gd name="T8" fmla="*/ 54 w 99"/>
                  <a:gd name="T9" fmla="*/ 11 h 45"/>
                  <a:gd name="T10" fmla="*/ 70 w 99"/>
                  <a:gd name="T11" fmla="*/ 5 h 45"/>
                  <a:gd name="T12" fmla="*/ 83 w 99"/>
                  <a:gd name="T13" fmla="*/ 1 h 45"/>
                  <a:gd name="T14" fmla="*/ 93 w 99"/>
                  <a:gd name="T15" fmla="*/ 0 h 45"/>
                  <a:gd name="T16" fmla="*/ 99 w 99"/>
                  <a:gd name="T17" fmla="*/ 2 h 45"/>
                  <a:gd name="T18" fmla="*/ 97 w 99"/>
                  <a:gd name="T19" fmla="*/ 7 h 45"/>
                  <a:gd name="T20" fmla="*/ 87 w 99"/>
                  <a:gd name="T21" fmla="*/ 12 h 45"/>
                  <a:gd name="T22" fmla="*/ 72 w 99"/>
                  <a:gd name="T23" fmla="*/ 18 h 45"/>
                  <a:gd name="T24" fmla="*/ 55 w 99"/>
                  <a:gd name="T25" fmla="*/ 23 h 45"/>
                  <a:gd name="T26" fmla="*/ 37 w 99"/>
                  <a:gd name="T27" fmla="*/ 28 h 45"/>
                  <a:gd name="T28" fmla="*/ 20 w 99"/>
                  <a:gd name="T29" fmla="*/ 35 h 45"/>
                  <a:gd name="T30" fmla="*/ 6 w 99"/>
                  <a:gd name="T31" fmla="*/ 40 h 45"/>
                  <a:gd name="T32" fmla="*/ 0 w 99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45">
                    <a:moveTo>
                      <a:pt x="0" y="45"/>
                    </a:moveTo>
                    <a:lnTo>
                      <a:pt x="9" y="37"/>
                    </a:lnTo>
                    <a:lnTo>
                      <a:pt x="22" y="28"/>
                    </a:lnTo>
                    <a:lnTo>
                      <a:pt x="37" y="20"/>
                    </a:lnTo>
                    <a:lnTo>
                      <a:pt x="54" y="11"/>
                    </a:lnTo>
                    <a:lnTo>
                      <a:pt x="70" y="5"/>
                    </a:lnTo>
                    <a:lnTo>
                      <a:pt x="83" y="1"/>
                    </a:lnTo>
                    <a:lnTo>
                      <a:pt x="93" y="0"/>
                    </a:lnTo>
                    <a:lnTo>
                      <a:pt x="99" y="2"/>
                    </a:lnTo>
                    <a:lnTo>
                      <a:pt x="97" y="7"/>
                    </a:lnTo>
                    <a:lnTo>
                      <a:pt x="87" y="12"/>
                    </a:lnTo>
                    <a:lnTo>
                      <a:pt x="72" y="18"/>
                    </a:lnTo>
                    <a:lnTo>
                      <a:pt x="55" y="23"/>
                    </a:lnTo>
                    <a:lnTo>
                      <a:pt x="37" y="28"/>
                    </a:lnTo>
                    <a:lnTo>
                      <a:pt x="20" y="35"/>
                    </a:lnTo>
                    <a:lnTo>
                      <a:pt x="6" y="4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8" name="Freeform 456">
                <a:extLst>
                  <a:ext uri="{FF2B5EF4-FFF2-40B4-BE49-F238E27FC236}">
                    <a16:creationId xmlns:a16="http://schemas.microsoft.com/office/drawing/2014/main" id="{FA6CA22D-AE3E-40C7-0F52-A4888D6D4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76"/>
                <a:ext cx="47" cy="27"/>
              </a:xfrm>
              <a:custGeom>
                <a:avLst/>
                <a:gdLst>
                  <a:gd name="T0" fmla="*/ 0 w 92"/>
                  <a:gd name="T1" fmla="*/ 54 h 54"/>
                  <a:gd name="T2" fmla="*/ 8 w 92"/>
                  <a:gd name="T3" fmla="*/ 46 h 54"/>
                  <a:gd name="T4" fmla="*/ 20 w 92"/>
                  <a:gd name="T5" fmla="*/ 38 h 54"/>
                  <a:gd name="T6" fmla="*/ 34 w 92"/>
                  <a:gd name="T7" fmla="*/ 28 h 54"/>
                  <a:gd name="T8" fmla="*/ 49 w 92"/>
                  <a:gd name="T9" fmla="*/ 17 h 54"/>
                  <a:gd name="T10" fmla="*/ 64 w 92"/>
                  <a:gd name="T11" fmla="*/ 9 h 54"/>
                  <a:gd name="T12" fmla="*/ 78 w 92"/>
                  <a:gd name="T13" fmla="*/ 3 h 54"/>
                  <a:gd name="T14" fmla="*/ 87 w 92"/>
                  <a:gd name="T15" fmla="*/ 0 h 54"/>
                  <a:gd name="T16" fmla="*/ 92 w 92"/>
                  <a:gd name="T17" fmla="*/ 3 h 54"/>
                  <a:gd name="T18" fmla="*/ 91 w 92"/>
                  <a:gd name="T19" fmla="*/ 9 h 54"/>
                  <a:gd name="T20" fmla="*/ 82 w 92"/>
                  <a:gd name="T21" fmla="*/ 15 h 54"/>
                  <a:gd name="T22" fmla="*/ 68 w 92"/>
                  <a:gd name="T23" fmla="*/ 23 h 54"/>
                  <a:gd name="T24" fmla="*/ 53 w 92"/>
                  <a:gd name="T25" fmla="*/ 30 h 54"/>
                  <a:gd name="T26" fmla="*/ 34 w 92"/>
                  <a:gd name="T27" fmla="*/ 38 h 54"/>
                  <a:gd name="T28" fmla="*/ 18 w 92"/>
                  <a:gd name="T29" fmla="*/ 44 h 54"/>
                  <a:gd name="T30" fmla="*/ 7 w 92"/>
                  <a:gd name="T31" fmla="*/ 49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8" y="46"/>
                    </a:lnTo>
                    <a:lnTo>
                      <a:pt x="20" y="38"/>
                    </a:lnTo>
                    <a:lnTo>
                      <a:pt x="34" y="28"/>
                    </a:lnTo>
                    <a:lnTo>
                      <a:pt x="49" y="17"/>
                    </a:lnTo>
                    <a:lnTo>
                      <a:pt x="64" y="9"/>
                    </a:lnTo>
                    <a:lnTo>
                      <a:pt x="78" y="3"/>
                    </a:lnTo>
                    <a:lnTo>
                      <a:pt x="87" y="0"/>
                    </a:lnTo>
                    <a:lnTo>
                      <a:pt x="92" y="3"/>
                    </a:lnTo>
                    <a:lnTo>
                      <a:pt x="91" y="9"/>
                    </a:lnTo>
                    <a:lnTo>
                      <a:pt x="82" y="15"/>
                    </a:lnTo>
                    <a:lnTo>
                      <a:pt x="68" y="23"/>
                    </a:lnTo>
                    <a:lnTo>
                      <a:pt x="53" y="30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7" y="4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69" name="Freeform 457">
                <a:extLst>
                  <a:ext uri="{FF2B5EF4-FFF2-40B4-BE49-F238E27FC236}">
                    <a16:creationId xmlns:a16="http://schemas.microsoft.com/office/drawing/2014/main" id="{C5CEC30B-0B34-70CB-6894-18AB1D003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7" y="3234"/>
                <a:ext cx="42" cy="23"/>
              </a:xfrm>
              <a:custGeom>
                <a:avLst/>
                <a:gdLst>
                  <a:gd name="T0" fmla="*/ 0 w 85"/>
                  <a:gd name="T1" fmla="*/ 46 h 46"/>
                  <a:gd name="T2" fmla="*/ 8 w 85"/>
                  <a:gd name="T3" fmla="*/ 40 h 46"/>
                  <a:gd name="T4" fmla="*/ 19 w 85"/>
                  <a:gd name="T5" fmla="*/ 31 h 46"/>
                  <a:gd name="T6" fmla="*/ 32 w 85"/>
                  <a:gd name="T7" fmla="*/ 23 h 46"/>
                  <a:gd name="T8" fmla="*/ 47 w 85"/>
                  <a:gd name="T9" fmla="*/ 14 h 46"/>
                  <a:gd name="T10" fmla="*/ 61 w 85"/>
                  <a:gd name="T11" fmla="*/ 7 h 46"/>
                  <a:gd name="T12" fmla="*/ 73 w 85"/>
                  <a:gd name="T13" fmla="*/ 2 h 46"/>
                  <a:gd name="T14" fmla="*/ 81 w 85"/>
                  <a:gd name="T15" fmla="*/ 0 h 46"/>
                  <a:gd name="T16" fmla="*/ 85 w 85"/>
                  <a:gd name="T17" fmla="*/ 4 h 46"/>
                  <a:gd name="T18" fmla="*/ 82 w 85"/>
                  <a:gd name="T19" fmla="*/ 10 h 46"/>
                  <a:gd name="T20" fmla="*/ 73 w 85"/>
                  <a:gd name="T21" fmla="*/ 16 h 46"/>
                  <a:gd name="T22" fmla="*/ 61 w 85"/>
                  <a:gd name="T23" fmla="*/ 23 h 46"/>
                  <a:gd name="T24" fmla="*/ 47 w 85"/>
                  <a:gd name="T25" fmla="*/ 29 h 46"/>
                  <a:gd name="T26" fmla="*/ 32 w 85"/>
                  <a:gd name="T27" fmla="*/ 34 h 46"/>
                  <a:gd name="T28" fmla="*/ 18 w 85"/>
                  <a:gd name="T29" fmla="*/ 39 h 46"/>
                  <a:gd name="T30" fmla="*/ 7 w 85"/>
                  <a:gd name="T31" fmla="*/ 43 h 46"/>
                  <a:gd name="T32" fmla="*/ 0 w 85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46">
                    <a:moveTo>
                      <a:pt x="0" y="46"/>
                    </a:moveTo>
                    <a:lnTo>
                      <a:pt x="8" y="40"/>
                    </a:lnTo>
                    <a:lnTo>
                      <a:pt x="19" y="31"/>
                    </a:lnTo>
                    <a:lnTo>
                      <a:pt x="32" y="23"/>
                    </a:lnTo>
                    <a:lnTo>
                      <a:pt x="47" y="14"/>
                    </a:lnTo>
                    <a:lnTo>
                      <a:pt x="61" y="7"/>
                    </a:lnTo>
                    <a:lnTo>
                      <a:pt x="73" y="2"/>
                    </a:lnTo>
                    <a:lnTo>
                      <a:pt x="81" y="0"/>
                    </a:lnTo>
                    <a:lnTo>
                      <a:pt x="85" y="4"/>
                    </a:lnTo>
                    <a:lnTo>
                      <a:pt x="82" y="10"/>
                    </a:lnTo>
                    <a:lnTo>
                      <a:pt x="73" y="16"/>
                    </a:lnTo>
                    <a:lnTo>
                      <a:pt x="61" y="23"/>
                    </a:lnTo>
                    <a:lnTo>
                      <a:pt x="47" y="29"/>
                    </a:lnTo>
                    <a:lnTo>
                      <a:pt x="32" y="34"/>
                    </a:lnTo>
                    <a:lnTo>
                      <a:pt x="18" y="39"/>
                    </a:lnTo>
                    <a:lnTo>
                      <a:pt x="7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0" name="Freeform 458">
                <a:extLst>
                  <a:ext uri="{FF2B5EF4-FFF2-40B4-BE49-F238E27FC236}">
                    <a16:creationId xmlns:a16="http://schemas.microsoft.com/office/drawing/2014/main" id="{BE5CFE52-CAF3-6E68-7EB3-E93B3122F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3218"/>
                <a:ext cx="59" cy="37"/>
              </a:xfrm>
              <a:custGeom>
                <a:avLst/>
                <a:gdLst>
                  <a:gd name="T0" fmla="*/ 0 w 119"/>
                  <a:gd name="T1" fmla="*/ 1 h 73"/>
                  <a:gd name="T2" fmla="*/ 7 w 119"/>
                  <a:gd name="T3" fmla="*/ 0 h 73"/>
                  <a:gd name="T4" fmla="*/ 20 w 119"/>
                  <a:gd name="T5" fmla="*/ 4 h 73"/>
                  <a:gd name="T6" fmla="*/ 38 w 119"/>
                  <a:gd name="T7" fmla="*/ 11 h 73"/>
                  <a:gd name="T8" fmla="*/ 58 w 119"/>
                  <a:gd name="T9" fmla="*/ 22 h 73"/>
                  <a:gd name="T10" fmla="*/ 79 w 119"/>
                  <a:gd name="T11" fmla="*/ 35 h 73"/>
                  <a:gd name="T12" fmla="*/ 96 w 119"/>
                  <a:gd name="T13" fmla="*/ 48 h 73"/>
                  <a:gd name="T14" fmla="*/ 111 w 119"/>
                  <a:gd name="T15" fmla="*/ 61 h 73"/>
                  <a:gd name="T16" fmla="*/ 119 w 119"/>
                  <a:gd name="T17" fmla="*/ 73 h 73"/>
                  <a:gd name="T18" fmla="*/ 110 w 119"/>
                  <a:gd name="T19" fmla="*/ 68 h 73"/>
                  <a:gd name="T20" fmla="*/ 94 w 119"/>
                  <a:gd name="T21" fmla="*/ 61 h 73"/>
                  <a:gd name="T22" fmla="*/ 74 w 119"/>
                  <a:gd name="T23" fmla="*/ 50 h 73"/>
                  <a:gd name="T24" fmla="*/ 53 w 119"/>
                  <a:gd name="T25" fmla="*/ 37 h 73"/>
                  <a:gd name="T26" fmla="*/ 33 w 119"/>
                  <a:gd name="T27" fmla="*/ 26 h 73"/>
                  <a:gd name="T28" fmla="*/ 15 w 119"/>
                  <a:gd name="T29" fmla="*/ 15 h 73"/>
                  <a:gd name="T30" fmla="*/ 4 w 119"/>
                  <a:gd name="T31" fmla="*/ 6 h 73"/>
                  <a:gd name="T32" fmla="*/ 0 w 119"/>
                  <a:gd name="T33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9" h="73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8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6" y="48"/>
                    </a:lnTo>
                    <a:lnTo>
                      <a:pt x="111" y="61"/>
                    </a:lnTo>
                    <a:lnTo>
                      <a:pt x="119" y="73"/>
                    </a:lnTo>
                    <a:lnTo>
                      <a:pt x="110" y="68"/>
                    </a:lnTo>
                    <a:lnTo>
                      <a:pt x="94" y="61"/>
                    </a:lnTo>
                    <a:lnTo>
                      <a:pt x="74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1" name="Freeform 459">
                <a:extLst>
                  <a:ext uri="{FF2B5EF4-FFF2-40B4-BE49-F238E27FC236}">
                    <a16:creationId xmlns:a16="http://schemas.microsoft.com/office/drawing/2014/main" id="{72B9DE03-6B25-FB75-C9B1-E9110EBD3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3194"/>
                <a:ext cx="47" cy="31"/>
              </a:xfrm>
              <a:custGeom>
                <a:avLst/>
                <a:gdLst>
                  <a:gd name="T0" fmla="*/ 0 w 93"/>
                  <a:gd name="T1" fmla="*/ 0 h 64"/>
                  <a:gd name="T2" fmla="*/ 4 w 93"/>
                  <a:gd name="T3" fmla="*/ 0 h 64"/>
                  <a:gd name="T4" fmla="*/ 13 w 93"/>
                  <a:gd name="T5" fmla="*/ 3 h 64"/>
                  <a:gd name="T6" fmla="*/ 26 w 93"/>
                  <a:gd name="T7" fmla="*/ 8 h 64"/>
                  <a:gd name="T8" fmla="*/ 42 w 93"/>
                  <a:gd name="T9" fmla="*/ 16 h 64"/>
                  <a:gd name="T10" fmla="*/ 58 w 93"/>
                  <a:gd name="T11" fmla="*/ 26 h 64"/>
                  <a:gd name="T12" fmla="*/ 73 w 93"/>
                  <a:gd name="T13" fmla="*/ 38 h 64"/>
                  <a:gd name="T14" fmla="*/ 85 w 93"/>
                  <a:gd name="T15" fmla="*/ 50 h 64"/>
                  <a:gd name="T16" fmla="*/ 93 w 93"/>
                  <a:gd name="T17" fmla="*/ 64 h 64"/>
                  <a:gd name="T18" fmla="*/ 83 w 93"/>
                  <a:gd name="T19" fmla="*/ 56 h 64"/>
                  <a:gd name="T20" fmla="*/ 69 w 93"/>
                  <a:gd name="T21" fmla="*/ 48 h 64"/>
                  <a:gd name="T22" fmla="*/ 54 w 93"/>
                  <a:gd name="T23" fmla="*/ 38 h 64"/>
                  <a:gd name="T24" fmla="*/ 36 w 93"/>
                  <a:gd name="T25" fmla="*/ 28 h 64"/>
                  <a:gd name="T26" fmla="*/ 22 w 93"/>
                  <a:gd name="T27" fmla="*/ 19 h 64"/>
                  <a:gd name="T28" fmla="*/ 10 w 93"/>
                  <a:gd name="T29" fmla="*/ 10 h 64"/>
                  <a:gd name="T30" fmla="*/ 2 w 93"/>
                  <a:gd name="T31" fmla="*/ 4 h 64"/>
                  <a:gd name="T32" fmla="*/ 0 w 93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64">
                    <a:moveTo>
                      <a:pt x="0" y="0"/>
                    </a:moveTo>
                    <a:lnTo>
                      <a:pt x="4" y="0"/>
                    </a:lnTo>
                    <a:lnTo>
                      <a:pt x="13" y="3"/>
                    </a:lnTo>
                    <a:lnTo>
                      <a:pt x="26" y="8"/>
                    </a:lnTo>
                    <a:lnTo>
                      <a:pt x="42" y="16"/>
                    </a:lnTo>
                    <a:lnTo>
                      <a:pt x="58" y="26"/>
                    </a:lnTo>
                    <a:lnTo>
                      <a:pt x="73" y="38"/>
                    </a:lnTo>
                    <a:lnTo>
                      <a:pt x="85" y="50"/>
                    </a:lnTo>
                    <a:lnTo>
                      <a:pt x="93" y="64"/>
                    </a:lnTo>
                    <a:lnTo>
                      <a:pt x="83" y="56"/>
                    </a:lnTo>
                    <a:lnTo>
                      <a:pt x="69" y="48"/>
                    </a:lnTo>
                    <a:lnTo>
                      <a:pt x="54" y="38"/>
                    </a:lnTo>
                    <a:lnTo>
                      <a:pt x="36" y="28"/>
                    </a:lnTo>
                    <a:lnTo>
                      <a:pt x="22" y="19"/>
                    </a:lnTo>
                    <a:lnTo>
                      <a:pt x="10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2" name="Freeform 460">
                <a:extLst>
                  <a:ext uri="{FF2B5EF4-FFF2-40B4-BE49-F238E27FC236}">
                    <a16:creationId xmlns:a16="http://schemas.microsoft.com/office/drawing/2014/main" id="{4B1347CE-108B-5CAF-3290-E7081A1A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194"/>
                <a:ext cx="46" cy="27"/>
              </a:xfrm>
              <a:custGeom>
                <a:avLst/>
                <a:gdLst>
                  <a:gd name="T0" fmla="*/ 0 w 92"/>
                  <a:gd name="T1" fmla="*/ 54 h 54"/>
                  <a:gd name="T2" fmla="*/ 7 w 92"/>
                  <a:gd name="T3" fmla="*/ 48 h 54"/>
                  <a:gd name="T4" fmla="*/ 18 w 92"/>
                  <a:gd name="T5" fmla="*/ 38 h 54"/>
                  <a:gd name="T6" fmla="*/ 32 w 92"/>
                  <a:gd name="T7" fmla="*/ 28 h 54"/>
                  <a:gd name="T8" fmla="*/ 48 w 92"/>
                  <a:gd name="T9" fmla="*/ 18 h 54"/>
                  <a:gd name="T10" fmla="*/ 63 w 92"/>
                  <a:gd name="T11" fmla="*/ 9 h 54"/>
                  <a:gd name="T12" fmla="*/ 76 w 92"/>
                  <a:gd name="T13" fmla="*/ 3 h 54"/>
                  <a:gd name="T14" fmla="*/ 86 w 92"/>
                  <a:gd name="T15" fmla="*/ 0 h 54"/>
                  <a:gd name="T16" fmla="*/ 92 w 92"/>
                  <a:gd name="T17" fmla="*/ 3 h 54"/>
                  <a:gd name="T18" fmla="*/ 90 w 92"/>
                  <a:gd name="T19" fmla="*/ 9 h 54"/>
                  <a:gd name="T20" fmla="*/ 81 w 92"/>
                  <a:gd name="T21" fmla="*/ 17 h 54"/>
                  <a:gd name="T22" fmla="*/ 67 w 92"/>
                  <a:gd name="T23" fmla="*/ 24 h 54"/>
                  <a:gd name="T24" fmla="*/ 51 w 92"/>
                  <a:gd name="T25" fmla="*/ 32 h 54"/>
                  <a:gd name="T26" fmla="*/ 34 w 92"/>
                  <a:gd name="T27" fmla="*/ 38 h 54"/>
                  <a:gd name="T28" fmla="*/ 18 w 92"/>
                  <a:gd name="T29" fmla="*/ 44 h 54"/>
                  <a:gd name="T30" fmla="*/ 6 w 92"/>
                  <a:gd name="T31" fmla="*/ 50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7" y="48"/>
                    </a:lnTo>
                    <a:lnTo>
                      <a:pt x="18" y="38"/>
                    </a:lnTo>
                    <a:lnTo>
                      <a:pt x="32" y="28"/>
                    </a:lnTo>
                    <a:lnTo>
                      <a:pt x="48" y="18"/>
                    </a:lnTo>
                    <a:lnTo>
                      <a:pt x="63" y="9"/>
                    </a:lnTo>
                    <a:lnTo>
                      <a:pt x="76" y="3"/>
                    </a:lnTo>
                    <a:lnTo>
                      <a:pt x="86" y="0"/>
                    </a:lnTo>
                    <a:lnTo>
                      <a:pt x="92" y="3"/>
                    </a:lnTo>
                    <a:lnTo>
                      <a:pt x="90" y="9"/>
                    </a:lnTo>
                    <a:lnTo>
                      <a:pt x="81" y="17"/>
                    </a:lnTo>
                    <a:lnTo>
                      <a:pt x="67" y="24"/>
                    </a:lnTo>
                    <a:lnTo>
                      <a:pt x="51" y="32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6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3" name="Freeform 461">
                <a:extLst>
                  <a:ext uri="{FF2B5EF4-FFF2-40B4-BE49-F238E27FC236}">
                    <a16:creationId xmlns:a16="http://schemas.microsoft.com/office/drawing/2014/main" id="{675506BA-800E-C972-B303-82551EECC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3"/>
                <a:ext cx="39" cy="144"/>
              </a:xfrm>
              <a:custGeom>
                <a:avLst/>
                <a:gdLst>
                  <a:gd name="T0" fmla="*/ 7 w 77"/>
                  <a:gd name="T1" fmla="*/ 287 h 287"/>
                  <a:gd name="T2" fmla="*/ 5 w 77"/>
                  <a:gd name="T3" fmla="*/ 287 h 287"/>
                  <a:gd name="T4" fmla="*/ 2 w 77"/>
                  <a:gd name="T5" fmla="*/ 284 h 287"/>
                  <a:gd name="T6" fmla="*/ 1 w 77"/>
                  <a:gd name="T7" fmla="*/ 282 h 287"/>
                  <a:gd name="T8" fmla="*/ 0 w 77"/>
                  <a:gd name="T9" fmla="*/ 279 h 287"/>
                  <a:gd name="T10" fmla="*/ 30 w 77"/>
                  <a:gd name="T11" fmla="*/ 244 h 287"/>
                  <a:gd name="T12" fmla="*/ 50 w 77"/>
                  <a:gd name="T13" fmla="*/ 207 h 287"/>
                  <a:gd name="T14" fmla="*/ 61 w 77"/>
                  <a:gd name="T15" fmla="*/ 169 h 287"/>
                  <a:gd name="T16" fmla="*/ 64 w 77"/>
                  <a:gd name="T17" fmla="*/ 131 h 287"/>
                  <a:gd name="T18" fmla="*/ 63 w 77"/>
                  <a:gd name="T19" fmla="*/ 93 h 287"/>
                  <a:gd name="T20" fmla="*/ 56 w 77"/>
                  <a:gd name="T21" fmla="*/ 58 h 287"/>
                  <a:gd name="T22" fmla="*/ 50 w 77"/>
                  <a:gd name="T23" fmla="*/ 27 h 287"/>
                  <a:gd name="T24" fmla="*/ 43 w 77"/>
                  <a:gd name="T25" fmla="*/ 0 h 287"/>
                  <a:gd name="T26" fmla="*/ 59 w 77"/>
                  <a:gd name="T27" fmla="*/ 18 h 287"/>
                  <a:gd name="T28" fmla="*/ 71 w 77"/>
                  <a:gd name="T29" fmla="*/ 48 h 287"/>
                  <a:gd name="T30" fmla="*/ 77 w 77"/>
                  <a:gd name="T31" fmla="*/ 89 h 287"/>
                  <a:gd name="T32" fmla="*/ 77 w 77"/>
                  <a:gd name="T33" fmla="*/ 134 h 287"/>
                  <a:gd name="T34" fmla="*/ 72 w 77"/>
                  <a:gd name="T35" fmla="*/ 180 h 287"/>
                  <a:gd name="T36" fmla="*/ 59 w 77"/>
                  <a:gd name="T37" fmla="*/ 224 h 287"/>
                  <a:gd name="T38" fmla="*/ 38 w 77"/>
                  <a:gd name="T39" fmla="*/ 260 h 287"/>
                  <a:gd name="T40" fmla="*/ 7 w 77"/>
                  <a:gd name="T4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7" h="287">
                    <a:moveTo>
                      <a:pt x="7" y="287"/>
                    </a:moveTo>
                    <a:lnTo>
                      <a:pt x="5" y="287"/>
                    </a:lnTo>
                    <a:lnTo>
                      <a:pt x="2" y="284"/>
                    </a:lnTo>
                    <a:lnTo>
                      <a:pt x="1" y="282"/>
                    </a:lnTo>
                    <a:lnTo>
                      <a:pt x="0" y="279"/>
                    </a:lnTo>
                    <a:lnTo>
                      <a:pt x="30" y="244"/>
                    </a:lnTo>
                    <a:lnTo>
                      <a:pt x="50" y="207"/>
                    </a:lnTo>
                    <a:lnTo>
                      <a:pt x="61" y="169"/>
                    </a:lnTo>
                    <a:lnTo>
                      <a:pt x="64" y="131"/>
                    </a:lnTo>
                    <a:lnTo>
                      <a:pt x="63" y="93"/>
                    </a:lnTo>
                    <a:lnTo>
                      <a:pt x="56" y="58"/>
                    </a:lnTo>
                    <a:lnTo>
                      <a:pt x="50" y="27"/>
                    </a:lnTo>
                    <a:lnTo>
                      <a:pt x="43" y="0"/>
                    </a:lnTo>
                    <a:lnTo>
                      <a:pt x="59" y="18"/>
                    </a:lnTo>
                    <a:lnTo>
                      <a:pt x="71" y="48"/>
                    </a:lnTo>
                    <a:lnTo>
                      <a:pt x="77" y="89"/>
                    </a:lnTo>
                    <a:lnTo>
                      <a:pt x="77" y="134"/>
                    </a:lnTo>
                    <a:lnTo>
                      <a:pt x="72" y="180"/>
                    </a:lnTo>
                    <a:lnTo>
                      <a:pt x="59" y="224"/>
                    </a:lnTo>
                    <a:lnTo>
                      <a:pt x="38" y="260"/>
                    </a:lnTo>
                    <a:lnTo>
                      <a:pt x="7" y="28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4" name="Freeform 462">
                <a:extLst>
                  <a:ext uri="{FF2B5EF4-FFF2-40B4-BE49-F238E27FC236}">
                    <a16:creationId xmlns:a16="http://schemas.microsoft.com/office/drawing/2014/main" id="{3778C28D-4F4A-1076-E7A0-3F6652D9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5"/>
                <a:ext cx="32" cy="18"/>
              </a:xfrm>
              <a:custGeom>
                <a:avLst/>
                <a:gdLst>
                  <a:gd name="T0" fmla="*/ 65 w 65"/>
                  <a:gd name="T1" fmla="*/ 37 h 37"/>
                  <a:gd name="T2" fmla="*/ 58 w 65"/>
                  <a:gd name="T3" fmla="*/ 29 h 37"/>
                  <a:gd name="T4" fmla="*/ 49 w 65"/>
                  <a:gd name="T5" fmla="*/ 22 h 37"/>
                  <a:gd name="T6" fmla="*/ 38 w 65"/>
                  <a:gd name="T7" fmla="*/ 15 h 37"/>
                  <a:gd name="T8" fmla="*/ 29 w 65"/>
                  <a:gd name="T9" fmla="*/ 9 h 37"/>
                  <a:gd name="T10" fmla="*/ 19 w 65"/>
                  <a:gd name="T11" fmla="*/ 4 h 37"/>
                  <a:gd name="T12" fmla="*/ 9 w 65"/>
                  <a:gd name="T13" fmla="*/ 2 h 37"/>
                  <a:gd name="T14" fmla="*/ 4 w 65"/>
                  <a:gd name="T15" fmla="*/ 0 h 37"/>
                  <a:gd name="T16" fmla="*/ 0 w 65"/>
                  <a:gd name="T17" fmla="*/ 2 h 37"/>
                  <a:gd name="T18" fmla="*/ 0 w 65"/>
                  <a:gd name="T19" fmla="*/ 4 h 37"/>
                  <a:gd name="T20" fmla="*/ 6 w 65"/>
                  <a:gd name="T21" fmla="*/ 8 h 37"/>
                  <a:gd name="T22" fmla="*/ 13 w 65"/>
                  <a:gd name="T23" fmla="*/ 12 h 37"/>
                  <a:gd name="T24" fmla="*/ 23 w 65"/>
                  <a:gd name="T25" fmla="*/ 15 h 37"/>
                  <a:gd name="T26" fmla="*/ 33 w 65"/>
                  <a:gd name="T27" fmla="*/ 20 h 37"/>
                  <a:gd name="T28" fmla="*/ 45 w 65"/>
                  <a:gd name="T29" fmla="*/ 25 h 37"/>
                  <a:gd name="T30" fmla="*/ 56 w 65"/>
                  <a:gd name="T31" fmla="*/ 30 h 37"/>
                  <a:gd name="T32" fmla="*/ 65 w 65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65" y="37"/>
                    </a:moveTo>
                    <a:lnTo>
                      <a:pt x="58" y="29"/>
                    </a:lnTo>
                    <a:lnTo>
                      <a:pt x="49" y="22"/>
                    </a:lnTo>
                    <a:lnTo>
                      <a:pt x="38" y="15"/>
                    </a:lnTo>
                    <a:lnTo>
                      <a:pt x="29" y="9"/>
                    </a:lnTo>
                    <a:lnTo>
                      <a:pt x="19" y="4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6" y="8"/>
                    </a:lnTo>
                    <a:lnTo>
                      <a:pt x="13" y="12"/>
                    </a:lnTo>
                    <a:lnTo>
                      <a:pt x="23" y="15"/>
                    </a:lnTo>
                    <a:lnTo>
                      <a:pt x="33" y="20"/>
                    </a:lnTo>
                    <a:lnTo>
                      <a:pt x="45" y="25"/>
                    </a:lnTo>
                    <a:lnTo>
                      <a:pt x="56" y="30"/>
                    </a:lnTo>
                    <a:lnTo>
                      <a:pt x="65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5" name="Freeform 463">
                <a:extLst>
                  <a:ext uri="{FF2B5EF4-FFF2-40B4-BE49-F238E27FC236}">
                    <a16:creationId xmlns:a16="http://schemas.microsoft.com/office/drawing/2014/main" id="{D2D2596E-7D88-5666-6565-D4366824D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055"/>
                <a:ext cx="36" cy="21"/>
              </a:xfrm>
              <a:custGeom>
                <a:avLst/>
                <a:gdLst>
                  <a:gd name="T0" fmla="*/ 0 w 71"/>
                  <a:gd name="T1" fmla="*/ 1 h 43"/>
                  <a:gd name="T2" fmla="*/ 3 w 71"/>
                  <a:gd name="T3" fmla="*/ 0 h 43"/>
                  <a:gd name="T4" fmla="*/ 9 w 71"/>
                  <a:gd name="T5" fmla="*/ 1 h 43"/>
                  <a:gd name="T6" fmla="*/ 20 w 71"/>
                  <a:gd name="T7" fmla="*/ 5 h 43"/>
                  <a:gd name="T8" fmla="*/ 30 w 71"/>
                  <a:gd name="T9" fmla="*/ 10 h 43"/>
                  <a:gd name="T10" fmla="*/ 42 w 71"/>
                  <a:gd name="T11" fmla="*/ 16 h 43"/>
                  <a:gd name="T12" fmla="*/ 53 w 71"/>
                  <a:gd name="T13" fmla="*/ 24 h 43"/>
                  <a:gd name="T14" fmla="*/ 63 w 71"/>
                  <a:gd name="T15" fmla="*/ 33 h 43"/>
                  <a:gd name="T16" fmla="*/ 71 w 71"/>
                  <a:gd name="T17" fmla="*/ 43 h 43"/>
                  <a:gd name="T18" fmla="*/ 62 w 71"/>
                  <a:gd name="T19" fmla="*/ 38 h 43"/>
                  <a:gd name="T20" fmla="*/ 51 w 71"/>
                  <a:gd name="T21" fmla="*/ 33 h 43"/>
                  <a:gd name="T22" fmla="*/ 39 w 71"/>
                  <a:gd name="T23" fmla="*/ 26 h 43"/>
                  <a:gd name="T24" fmla="*/ 28 w 71"/>
                  <a:gd name="T25" fmla="*/ 20 h 43"/>
                  <a:gd name="T26" fmla="*/ 16 w 71"/>
                  <a:gd name="T27" fmla="*/ 14 h 43"/>
                  <a:gd name="T28" fmla="*/ 7 w 71"/>
                  <a:gd name="T29" fmla="*/ 9 h 43"/>
                  <a:gd name="T30" fmla="*/ 1 w 71"/>
                  <a:gd name="T31" fmla="*/ 4 h 43"/>
                  <a:gd name="T32" fmla="*/ 0 w 71"/>
                  <a:gd name="T33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43">
                    <a:moveTo>
                      <a:pt x="0" y="1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20" y="5"/>
                    </a:lnTo>
                    <a:lnTo>
                      <a:pt x="30" y="10"/>
                    </a:lnTo>
                    <a:lnTo>
                      <a:pt x="42" y="16"/>
                    </a:lnTo>
                    <a:lnTo>
                      <a:pt x="53" y="24"/>
                    </a:lnTo>
                    <a:lnTo>
                      <a:pt x="63" y="33"/>
                    </a:lnTo>
                    <a:lnTo>
                      <a:pt x="71" y="43"/>
                    </a:lnTo>
                    <a:lnTo>
                      <a:pt x="62" y="38"/>
                    </a:lnTo>
                    <a:lnTo>
                      <a:pt x="51" y="33"/>
                    </a:lnTo>
                    <a:lnTo>
                      <a:pt x="39" y="26"/>
                    </a:lnTo>
                    <a:lnTo>
                      <a:pt x="28" y="20"/>
                    </a:lnTo>
                    <a:lnTo>
                      <a:pt x="16" y="14"/>
                    </a:lnTo>
                    <a:lnTo>
                      <a:pt x="7" y="9"/>
                    </a:lnTo>
                    <a:lnTo>
                      <a:pt x="1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6" name="Freeform 464">
                <a:extLst>
                  <a:ext uri="{FF2B5EF4-FFF2-40B4-BE49-F238E27FC236}">
                    <a16:creationId xmlns:a16="http://schemas.microsoft.com/office/drawing/2014/main" id="{657DDCCD-E352-1528-DB2A-E142FEB13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076"/>
                <a:ext cx="46" cy="28"/>
              </a:xfrm>
              <a:custGeom>
                <a:avLst/>
                <a:gdLst>
                  <a:gd name="T0" fmla="*/ 0 w 92"/>
                  <a:gd name="T1" fmla="*/ 1 h 57"/>
                  <a:gd name="T2" fmla="*/ 4 w 92"/>
                  <a:gd name="T3" fmla="*/ 0 h 57"/>
                  <a:gd name="T4" fmla="*/ 15 w 92"/>
                  <a:gd name="T5" fmla="*/ 2 h 57"/>
                  <a:gd name="T6" fmla="*/ 28 w 92"/>
                  <a:gd name="T7" fmla="*/ 7 h 57"/>
                  <a:gd name="T8" fmla="*/ 42 w 92"/>
                  <a:gd name="T9" fmla="*/ 14 h 57"/>
                  <a:gd name="T10" fmla="*/ 58 w 92"/>
                  <a:gd name="T11" fmla="*/ 24 h 57"/>
                  <a:gd name="T12" fmla="*/ 73 w 92"/>
                  <a:gd name="T13" fmla="*/ 34 h 57"/>
                  <a:gd name="T14" fmla="*/ 84 w 92"/>
                  <a:gd name="T15" fmla="*/ 46 h 57"/>
                  <a:gd name="T16" fmla="*/ 92 w 92"/>
                  <a:gd name="T17" fmla="*/ 57 h 57"/>
                  <a:gd name="T18" fmla="*/ 86 w 92"/>
                  <a:gd name="T19" fmla="*/ 52 h 57"/>
                  <a:gd name="T20" fmla="*/ 73 w 92"/>
                  <a:gd name="T21" fmla="*/ 46 h 57"/>
                  <a:gd name="T22" fmla="*/ 57 w 92"/>
                  <a:gd name="T23" fmla="*/ 38 h 57"/>
                  <a:gd name="T24" fmla="*/ 41 w 92"/>
                  <a:gd name="T25" fmla="*/ 28 h 57"/>
                  <a:gd name="T26" fmla="*/ 24 w 92"/>
                  <a:gd name="T27" fmla="*/ 19 h 57"/>
                  <a:gd name="T28" fmla="*/ 11 w 92"/>
                  <a:gd name="T29" fmla="*/ 12 h 57"/>
                  <a:gd name="T30" fmla="*/ 3 w 92"/>
                  <a:gd name="T31" fmla="*/ 6 h 57"/>
                  <a:gd name="T32" fmla="*/ 0 w 92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8" y="24"/>
                    </a:lnTo>
                    <a:lnTo>
                      <a:pt x="73" y="34"/>
                    </a:lnTo>
                    <a:lnTo>
                      <a:pt x="84" y="46"/>
                    </a:lnTo>
                    <a:lnTo>
                      <a:pt x="92" y="57"/>
                    </a:lnTo>
                    <a:lnTo>
                      <a:pt x="86" y="52"/>
                    </a:lnTo>
                    <a:lnTo>
                      <a:pt x="73" y="46"/>
                    </a:lnTo>
                    <a:lnTo>
                      <a:pt x="57" y="38"/>
                    </a:lnTo>
                    <a:lnTo>
                      <a:pt x="41" y="28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7" name="Freeform 465">
                <a:extLst>
                  <a:ext uri="{FF2B5EF4-FFF2-40B4-BE49-F238E27FC236}">
                    <a16:creationId xmlns:a16="http://schemas.microsoft.com/office/drawing/2014/main" id="{116FC348-997F-DAB1-4F5E-28F24F7FF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099"/>
                <a:ext cx="51" cy="32"/>
              </a:xfrm>
              <a:custGeom>
                <a:avLst/>
                <a:gdLst>
                  <a:gd name="T0" fmla="*/ 0 w 101"/>
                  <a:gd name="T1" fmla="*/ 1 h 64"/>
                  <a:gd name="T2" fmla="*/ 5 w 101"/>
                  <a:gd name="T3" fmla="*/ 0 h 64"/>
                  <a:gd name="T4" fmla="*/ 17 w 101"/>
                  <a:gd name="T5" fmla="*/ 2 h 64"/>
                  <a:gd name="T6" fmla="*/ 31 w 101"/>
                  <a:gd name="T7" fmla="*/ 10 h 64"/>
                  <a:gd name="T8" fmla="*/ 48 w 101"/>
                  <a:gd name="T9" fmla="*/ 19 h 64"/>
                  <a:gd name="T10" fmla="*/ 65 w 101"/>
                  <a:gd name="T11" fmla="*/ 30 h 64"/>
                  <a:gd name="T12" fmla="*/ 81 w 101"/>
                  <a:gd name="T13" fmla="*/ 41 h 64"/>
                  <a:gd name="T14" fmla="*/ 94 w 101"/>
                  <a:gd name="T15" fmla="*/ 52 h 64"/>
                  <a:gd name="T16" fmla="*/ 101 w 101"/>
                  <a:gd name="T17" fmla="*/ 64 h 64"/>
                  <a:gd name="T18" fmla="*/ 93 w 101"/>
                  <a:gd name="T19" fmla="*/ 60 h 64"/>
                  <a:gd name="T20" fmla="*/ 80 w 101"/>
                  <a:gd name="T21" fmla="*/ 52 h 64"/>
                  <a:gd name="T22" fmla="*/ 63 w 101"/>
                  <a:gd name="T23" fmla="*/ 42 h 64"/>
                  <a:gd name="T24" fmla="*/ 44 w 101"/>
                  <a:gd name="T25" fmla="*/ 32 h 64"/>
                  <a:gd name="T26" fmla="*/ 27 w 101"/>
                  <a:gd name="T27" fmla="*/ 22 h 64"/>
                  <a:gd name="T28" fmla="*/ 13 w 101"/>
                  <a:gd name="T29" fmla="*/ 12 h 64"/>
                  <a:gd name="T30" fmla="*/ 2 w 101"/>
                  <a:gd name="T31" fmla="*/ 5 h 64"/>
                  <a:gd name="T32" fmla="*/ 0 w 101"/>
                  <a:gd name="T3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64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1" y="10"/>
                    </a:lnTo>
                    <a:lnTo>
                      <a:pt x="48" y="19"/>
                    </a:lnTo>
                    <a:lnTo>
                      <a:pt x="65" y="30"/>
                    </a:lnTo>
                    <a:lnTo>
                      <a:pt x="81" y="41"/>
                    </a:lnTo>
                    <a:lnTo>
                      <a:pt x="94" y="52"/>
                    </a:lnTo>
                    <a:lnTo>
                      <a:pt x="101" y="64"/>
                    </a:lnTo>
                    <a:lnTo>
                      <a:pt x="93" y="60"/>
                    </a:lnTo>
                    <a:lnTo>
                      <a:pt x="80" y="52"/>
                    </a:lnTo>
                    <a:lnTo>
                      <a:pt x="63" y="42"/>
                    </a:lnTo>
                    <a:lnTo>
                      <a:pt x="44" y="32"/>
                    </a:lnTo>
                    <a:lnTo>
                      <a:pt x="27" y="22"/>
                    </a:lnTo>
                    <a:lnTo>
                      <a:pt x="13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8" name="Freeform 466">
                <a:extLst>
                  <a:ext uri="{FF2B5EF4-FFF2-40B4-BE49-F238E27FC236}">
                    <a16:creationId xmlns:a16="http://schemas.microsoft.com/office/drawing/2014/main" id="{9A018E11-06FD-2F61-AF3A-7C05B0FB4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115"/>
                <a:ext cx="41" cy="34"/>
              </a:xfrm>
              <a:custGeom>
                <a:avLst/>
                <a:gdLst>
                  <a:gd name="T0" fmla="*/ 0 w 82"/>
                  <a:gd name="T1" fmla="*/ 0 h 67"/>
                  <a:gd name="T2" fmla="*/ 4 w 82"/>
                  <a:gd name="T3" fmla="*/ 0 h 67"/>
                  <a:gd name="T4" fmla="*/ 13 w 82"/>
                  <a:gd name="T5" fmla="*/ 5 h 67"/>
                  <a:gd name="T6" fmla="*/ 26 w 82"/>
                  <a:gd name="T7" fmla="*/ 14 h 67"/>
                  <a:gd name="T8" fmla="*/ 41 w 82"/>
                  <a:gd name="T9" fmla="*/ 24 h 67"/>
                  <a:gd name="T10" fmla="*/ 55 w 82"/>
                  <a:gd name="T11" fmla="*/ 36 h 67"/>
                  <a:gd name="T12" fmla="*/ 68 w 82"/>
                  <a:gd name="T13" fmla="*/ 47 h 67"/>
                  <a:gd name="T14" fmla="*/ 78 w 82"/>
                  <a:gd name="T15" fmla="*/ 59 h 67"/>
                  <a:gd name="T16" fmla="*/ 82 w 82"/>
                  <a:gd name="T17" fmla="*/ 67 h 67"/>
                  <a:gd name="T18" fmla="*/ 74 w 82"/>
                  <a:gd name="T19" fmla="*/ 61 h 67"/>
                  <a:gd name="T20" fmla="*/ 62 w 82"/>
                  <a:gd name="T21" fmla="*/ 54 h 67"/>
                  <a:gd name="T22" fmla="*/ 47 w 82"/>
                  <a:gd name="T23" fmla="*/ 44 h 67"/>
                  <a:gd name="T24" fmla="*/ 33 w 82"/>
                  <a:gd name="T25" fmla="*/ 34 h 67"/>
                  <a:gd name="T26" fmla="*/ 18 w 82"/>
                  <a:gd name="T27" fmla="*/ 23 h 67"/>
                  <a:gd name="T28" fmla="*/ 8 w 82"/>
                  <a:gd name="T29" fmla="*/ 14 h 67"/>
                  <a:gd name="T30" fmla="*/ 1 w 82"/>
                  <a:gd name="T31" fmla="*/ 5 h 67"/>
                  <a:gd name="T32" fmla="*/ 0 w 82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7">
                    <a:moveTo>
                      <a:pt x="0" y="0"/>
                    </a:moveTo>
                    <a:lnTo>
                      <a:pt x="4" y="0"/>
                    </a:lnTo>
                    <a:lnTo>
                      <a:pt x="13" y="5"/>
                    </a:lnTo>
                    <a:lnTo>
                      <a:pt x="26" y="14"/>
                    </a:lnTo>
                    <a:lnTo>
                      <a:pt x="41" y="24"/>
                    </a:lnTo>
                    <a:lnTo>
                      <a:pt x="55" y="36"/>
                    </a:lnTo>
                    <a:lnTo>
                      <a:pt x="68" y="47"/>
                    </a:lnTo>
                    <a:lnTo>
                      <a:pt x="78" y="59"/>
                    </a:lnTo>
                    <a:lnTo>
                      <a:pt x="82" y="67"/>
                    </a:lnTo>
                    <a:lnTo>
                      <a:pt x="74" y="61"/>
                    </a:lnTo>
                    <a:lnTo>
                      <a:pt x="62" y="54"/>
                    </a:lnTo>
                    <a:lnTo>
                      <a:pt x="47" y="44"/>
                    </a:lnTo>
                    <a:lnTo>
                      <a:pt x="33" y="34"/>
                    </a:lnTo>
                    <a:lnTo>
                      <a:pt x="18" y="23"/>
                    </a:lnTo>
                    <a:lnTo>
                      <a:pt x="8" y="14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79" name="Freeform 467">
                <a:extLst>
                  <a:ext uri="{FF2B5EF4-FFF2-40B4-BE49-F238E27FC236}">
                    <a16:creationId xmlns:a16="http://schemas.microsoft.com/office/drawing/2014/main" id="{8D5A0C0D-EECD-9A25-AB0D-3436A286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133"/>
                <a:ext cx="33" cy="29"/>
              </a:xfrm>
              <a:custGeom>
                <a:avLst/>
                <a:gdLst>
                  <a:gd name="T0" fmla="*/ 0 w 68"/>
                  <a:gd name="T1" fmla="*/ 0 h 58"/>
                  <a:gd name="T2" fmla="*/ 4 w 68"/>
                  <a:gd name="T3" fmla="*/ 0 h 58"/>
                  <a:gd name="T4" fmla="*/ 12 w 68"/>
                  <a:gd name="T5" fmla="*/ 3 h 58"/>
                  <a:gd name="T6" fmla="*/ 23 w 68"/>
                  <a:gd name="T7" fmla="*/ 8 h 58"/>
                  <a:gd name="T8" fmla="*/ 35 w 68"/>
                  <a:gd name="T9" fmla="*/ 15 h 58"/>
                  <a:gd name="T10" fmla="*/ 45 w 68"/>
                  <a:gd name="T11" fmla="*/ 25 h 58"/>
                  <a:gd name="T12" fmla="*/ 56 w 68"/>
                  <a:gd name="T13" fmla="*/ 35 h 58"/>
                  <a:gd name="T14" fmla="*/ 64 w 68"/>
                  <a:gd name="T15" fmla="*/ 46 h 58"/>
                  <a:gd name="T16" fmla="*/ 68 w 68"/>
                  <a:gd name="T17" fmla="*/ 58 h 58"/>
                  <a:gd name="T18" fmla="*/ 61 w 68"/>
                  <a:gd name="T19" fmla="*/ 51 h 58"/>
                  <a:gd name="T20" fmla="*/ 51 w 68"/>
                  <a:gd name="T21" fmla="*/ 44 h 58"/>
                  <a:gd name="T22" fmla="*/ 39 w 68"/>
                  <a:gd name="T23" fmla="*/ 35 h 58"/>
                  <a:gd name="T24" fmla="*/ 27 w 68"/>
                  <a:gd name="T25" fmla="*/ 26 h 58"/>
                  <a:gd name="T26" fmla="*/ 15 w 68"/>
                  <a:gd name="T27" fmla="*/ 18 h 58"/>
                  <a:gd name="T28" fmla="*/ 6 w 68"/>
                  <a:gd name="T29" fmla="*/ 10 h 58"/>
                  <a:gd name="T30" fmla="*/ 0 w 68"/>
                  <a:gd name="T31" fmla="*/ 4 h 58"/>
                  <a:gd name="T32" fmla="*/ 0 w 68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8">
                    <a:moveTo>
                      <a:pt x="0" y="0"/>
                    </a:moveTo>
                    <a:lnTo>
                      <a:pt x="4" y="0"/>
                    </a:lnTo>
                    <a:lnTo>
                      <a:pt x="12" y="3"/>
                    </a:lnTo>
                    <a:lnTo>
                      <a:pt x="23" y="8"/>
                    </a:lnTo>
                    <a:lnTo>
                      <a:pt x="35" y="15"/>
                    </a:lnTo>
                    <a:lnTo>
                      <a:pt x="45" y="25"/>
                    </a:lnTo>
                    <a:lnTo>
                      <a:pt x="56" y="35"/>
                    </a:lnTo>
                    <a:lnTo>
                      <a:pt x="64" y="46"/>
                    </a:lnTo>
                    <a:lnTo>
                      <a:pt x="68" y="58"/>
                    </a:lnTo>
                    <a:lnTo>
                      <a:pt x="61" y="51"/>
                    </a:lnTo>
                    <a:lnTo>
                      <a:pt x="51" y="44"/>
                    </a:lnTo>
                    <a:lnTo>
                      <a:pt x="39" y="35"/>
                    </a:lnTo>
                    <a:lnTo>
                      <a:pt x="27" y="26"/>
                    </a:lnTo>
                    <a:lnTo>
                      <a:pt x="15" y="18"/>
                    </a:lnTo>
                    <a:lnTo>
                      <a:pt x="6" y="1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0" name="Freeform 468">
                <a:extLst>
                  <a:ext uri="{FF2B5EF4-FFF2-40B4-BE49-F238E27FC236}">
                    <a16:creationId xmlns:a16="http://schemas.microsoft.com/office/drawing/2014/main" id="{7B1FFA2B-F983-746D-FDC3-A134741FA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151"/>
                <a:ext cx="24" cy="24"/>
              </a:xfrm>
              <a:custGeom>
                <a:avLst/>
                <a:gdLst>
                  <a:gd name="T0" fmla="*/ 0 w 49"/>
                  <a:gd name="T1" fmla="*/ 0 h 49"/>
                  <a:gd name="T2" fmla="*/ 4 w 49"/>
                  <a:gd name="T3" fmla="*/ 0 h 49"/>
                  <a:gd name="T4" fmla="*/ 11 w 49"/>
                  <a:gd name="T5" fmla="*/ 3 h 49"/>
                  <a:gd name="T6" fmla="*/ 19 w 49"/>
                  <a:gd name="T7" fmla="*/ 9 h 49"/>
                  <a:gd name="T8" fmla="*/ 28 w 49"/>
                  <a:gd name="T9" fmla="*/ 18 h 49"/>
                  <a:gd name="T10" fmla="*/ 36 w 49"/>
                  <a:gd name="T11" fmla="*/ 26 h 49"/>
                  <a:gd name="T12" fmla="*/ 44 w 49"/>
                  <a:gd name="T13" fmla="*/ 35 h 49"/>
                  <a:gd name="T14" fmla="*/ 48 w 49"/>
                  <a:gd name="T15" fmla="*/ 43 h 49"/>
                  <a:gd name="T16" fmla="*/ 49 w 49"/>
                  <a:gd name="T17" fmla="*/ 49 h 49"/>
                  <a:gd name="T18" fmla="*/ 44 w 49"/>
                  <a:gd name="T19" fmla="*/ 44 h 49"/>
                  <a:gd name="T20" fmla="*/ 37 w 49"/>
                  <a:gd name="T21" fmla="*/ 38 h 49"/>
                  <a:gd name="T22" fmla="*/ 29 w 49"/>
                  <a:gd name="T23" fmla="*/ 31 h 49"/>
                  <a:gd name="T24" fmla="*/ 21 w 49"/>
                  <a:gd name="T25" fmla="*/ 24 h 49"/>
                  <a:gd name="T26" fmla="*/ 13 w 49"/>
                  <a:gd name="T27" fmla="*/ 16 h 49"/>
                  <a:gd name="T28" fmla="*/ 7 w 49"/>
                  <a:gd name="T29" fmla="*/ 10 h 49"/>
                  <a:gd name="T30" fmla="*/ 1 w 49"/>
                  <a:gd name="T31" fmla="*/ 4 h 49"/>
                  <a:gd name="T32" fmla="*/ 0 w 49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9">
                    <a:moveTo>
                      <a:pt x="0" y="0"/>
                    </a:moveTo>
                    <a:lnTo>
                      <a:pt x="4" y="0"/>
                    </a:lnTo>
                    <a:lnTo>
                      <a:pt x="11" y="3"/>
                    </a:lnTo>
                    <a:lnTo>
                      <a:pt x="19" y="9"/>
                    </a:lnTo>
                    <a:lnTo>
                      <a:pt x="28" y="18"/>
                    </a:lnTo>
                    <a:lnTo>
                      <a:pt x="36" y="26"/>
                    </a:lnTo>
                    <a:lnTo>
                      <a:pt x="44" y="35"/>
                    </a:lnTo>
                    <a:lnTo>
                      <a:pt x="48" y="43"/>
                    </a:lnTo>
                    <a:lnTo>
                      <a:pt x="49" y="49"/>
                    </a:lnTo>
                    <a:lnTo>
                      <a:pt x="44" y="44"/>
                    </a:lnTo>
                    <a:lnTo>
                      <a:pt x="37" y="38"/>
                    </a:lnTo>
                    <a:lnTo>
                      <a:pt x="29" y="31"/>
                    </a:lnTo>
                    <a:lnTo>
                      <a:pt x="21" y="24"/>
                    </a:lnTo>
                    <a:lnTo>
                      <a:pt x="13" y="16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1" name="Freeform 469">
                <a:extLst>
                  <a:ext uri="{FF2B5EF4-FFF2-40B4-BE49-F238E27FC236}">
                    <a16:creationId xmlns:a16="http://schemas.microsoft.com/office/drawing/2014/main" id="{5352B380-A332-D51C-9997-25FBAB8B2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166"/>
                <a:ext cx="17" cy="17"/>
              </a:xfrm>
              <a:custGeom>
                <a:avLst/>
                <a:gdLst>
                  <a:gd name="T0" fmla="*/ 3 w 33"/>
                  <a:gd name="T1" fmla="*/ 0 h 34"/>
                  <a:gd name="T2" fmla="*/ 11 w 33"/>
                  <a:gd name="T3" fmla="*/ 2 h 34"/>
                  <a:gd name="T4" fmla="*/ 23 w 33"/>
                  <a:gd name="T5" fmla="*/ 10 h 34"/>
                  <a:gd name="T6" fmla="*/ 33 w 33"/>
                  <a:gd name="T7" fmla="*/ 23 h 34"/>
                  <a:gd name="T8" fmla="*/ 33 w 33"/>
                  <a:gd name="T9" fmla="*/ 34 h 34"/>
                  <a:gd name="T10" fmla="*/ 30 w 33"/>
                  <a:gd name="T11" fmla="*/ 28 h 34"/>
                  <a:gd name="T12" fmla="*/ 26 w 33"/>
                  <a:gd name="T13" fmla="*/ 23 h 34"/>
                  <a:gd name="T14" fmla="*/ 20 w 33"/>
                  <a:gd name="T15" fmla="*/ 18 h 34"/>
                  <a:gd name="T16" fmla="*/ 13 w 33"/>
                  <a:gd name="T17" fmla="*/ 13 h 34"/>
                  <a:gd name="T18" fmla="*/ 7 w 33"/>
                  <a:gd name="T19" fmla="*/ 9 h 34"/>
                  <a:gd name="T20" fmla="*/ 3 w 33"/>
                  <a:gd name="T21" fmla="*/ 5 h 34"/>
                  <a:gd name="T22" fmla="*/ 0 w 33"/>
                  <a:gd name="T23" fmla="*/ 3 h 34"/>
                  <a:gd name="T24" fmla="*/ 3 w 33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" y="0"/>
                    </a:moveTo>
                    <a:lnTo>
                      <a:pt x="11" y="2"/>
                    </a:lnTo>
                    <a:lnTo>
                      <a:pt x="23" y="10"/>
                    </a:lnTo>
                    <a:lnTo>
                      <a:pt x="33" y="23"/>
                    </a:lnTo>
                    <a:lnTo>
                      <a:pt x="33" y="34"/>
                    </a:lnTo>
                    <a:lnTo>
                      <a:pt x="30" y="28"/>
                    </a:lnTo>
                    <a:lnTo>
                      <a:pt x="26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2" name="Freeform 470">
                <a:extLst>
                  <a:ext uri="{FF2B5EF4-FFF2-40B4-BE49-F238E27FC236}">
                    <a16:creationId xmlns:a16="http://schemas.microsoft.com/office/drawing/2014/main" id="{580CF41D-8CBF-F823-9319-64F4AE7E0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" y="3033"/>
                <a:ext cx="21" cy="19"/>
              </a:xfrm>
              <a:custGeom>
                <a:avLst/>
                <a:gdLst>
                  <a:gd name="T0" fmla="*/ 42 w 42"/>
                  <a:gd name="T1" fmla="*/ 37 h 37"/>
                  <a:gd name="T2" fmla="*/ 39 w 42"/>
                  <a:gd name="T3" fmla="*/ 35 h 37"/>
                  <a:gd name="T4" fmla="*/ 33 w 42"/>
                  <a:gd name="T5" fmla="*/ 31 h 37"/>
                  <a:gd name="T6" fmla="*/ 25 w 42"/>
                  <a:gd name="T7" fmla="*/ 26 h 37"/>
                  <a:gd name="T8" fmla="*/ 17 w 42"/>
                  <a:gd name="T9" fmla="*/ 21 h 37"/>
                  <a:gd name="T10" fmla="*/ 9 w 42"/>
                  <a:gd name="T11" fmla="*/ 15 h 37"/>
                  <a:gd name="T12" fmla="*/ 2 w 42"/>
                  <a:gd name="T13" fmla="*/ 10 h 37"/>
                  <a:gd name="T14" fmla="*/ 0 w 42"/>
                  <a:gd name="T15" fmla="*/ 5 h 37"/>
                  <a:gd name="T16" fmla="*/ 1 w 42"/>
                  <a:gd name="T17" fmla="*/ 1 h 37"/>
                  <a:gd name="T18" fmla="*/ 5 w 42"/>
                  <a:gd name="T19" fmla="*/ 0 h 37"/>
                  <a:gd name="T20" fmla="*/ 12 w 42"/>
                  <a:gd name="T21" fmla="*/ 2 h 37"/>
                  <a:gd name="T22" fmla="*/ 17 w 42"/>
                  <a:gd name="T23" fmla="*/ 7 h 37"/>
                  <a:gd name="T24" fmla="*/ 23 w 42"/>
                  <a:gd name="T25" fmla="*/ 13 h 37"/>
                  <a:gd name="T26" fmla="*/ 29 w 42"/>
                  <a:gd name="T27" fmla="*/ 20 h 37"/>
                  <a:gd name="T28" fmla="*/ 34 w 42"/>
                  <a:gd name="T29" fmla="*/ 27 h 37"/>
                  <a:gd name="T30" fmla="*/ 39 w 42"/>
                  <a:gd name="T31" fmla="*/ 33 h 37"/>
                  <a:gd name="T32" fmla="*/ 42 w 42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7">
                    <a:moveTo>
                      <a:pt x="42" y="37"/>
                    </a:moveTo>
                    <a:lnTo>
                      <a:pt x="39" y="35"/>
                    </a:lnTo>
                    <a:lnTo>
                      <a:pt x="33" y="31"/>
                    </a:lnTo>
                    <a:lnTo>
                      <a:pt x="25" y="26"/>
                    </a:lnTo>
                    <a:lnTo>
                      <a:pt x="17" y="21"/>
                    </a:lnTo>
                    <a:lnTo>
                      <a:pt x="9" y="15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7" y="7"/>
                    </a:lnTo>
                    <a:lnTo>
                      <a:pt x="23" y="13"/>
                    </a:lnTo>
                    <a:lnTo>
                      <a:pt x="29" y="20"/>
                    </a:lnTo>
                    <a:lnTo>
                      <a:pt x="34" y="27"/>
                    </a:lnTo>
                    <a:lnTo>
                      <a:pt x="39" y="33"/>
                    </a:lnTo>
                    <a:lnTo>
                      <a:pt x="42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3" name="Freeform 471">
                <a:extLst>
                  <a:ext uri="{FF2B5EF4-FFF2-40B4-BE49-F238E27FC236}">
                    <a16:creationId xmlns:a16="http://schemas.microsoft.com/office/drawing/2014/main" id="{D246E369-BA35-E352-9DF4-B85D6034A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031"/>
                <a:ext cx="11" cy="22"/>
              </a:xfrm>
              <a:custGeom>
                <a:avLst/>
                <a:gdLst>
                  <a:gd name="T0" fmla="*/ 0 w 21"/>
                  <a:gd name="T1" fmla="*/ 44 h 44"/>
                  <a:gd name="T2" fmla="*/ 5 w 21"/>
                  <a:gd name="T3" fmla="*/ 36 h 44"/>
                  <a:gd name="T4" fmla="*/ 14 w 21"/>
                  <a:gd name="T5" fmla="*/ 22 h 44"/>
                  <a:gd name="T6" fmla="*/ 21 w 21"/>
                  <a:gd name="T7" fmla="*/ 9 h 44"/>
                  <a:gd name="T8" fmla="*/ 19 w 21"/>
                  <a:gd name="T9" fmla="*/ 0 h 44"/>
                  <a:gd name="T10" fmla="*/ 13 w 21"/>
                  <a:gd name="T11" fmla="*/ 2 h 44"/>
                  <a:gd name="T12" fmla="*/ 7 w 21"/>
                  <a:gd name="T13" fmla="*/ 16 h 44"/>
                  <a:gd name="T14" fmla="*/ 2 w 21"/>
                  <a:gd name="T15" fmla="*/ 31 h 44"/>
                  <a:gd name="T16" fmla="*/ 0 w 21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5" y="36"/>
                    </a:lnTo>
                    <a:lnTo>
                      <a:pt x="14" y="22"/>
                    </a:lnTo>
                    <a:lnTo>
                      <a:pt x="21" y="9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7" y="16"/>
                    </a:lnTo>
                    <a:lnTo>
                      <a:pt x="2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4" name="Freeform 472">
                <a:extLst>
                  <a:ext uri="{FF2B5EF4-FFF2-40B4-BE49-F238E27FC236}">
                    <a16:creationId xmlns:a16="http://schemas.microsoft.com/office/drawing/2014/main" id="{5EA15ECD-00C9-863A-A1E1-31BB301BA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3024"/>
                <a:ext cx="6" cy="24"/>
              </a:xfrm>
              <a:custGeom>
                <a:avLst/>
                <a:gdLst>
                  <a:gd name="T0" fmla="*/ 12 w 12"/>
                  <a:gd name="T1" fmla="*/ 49 h 49"/>
                  <a:gd name="T2" fmla="*/ 10 w 12"/>
                  <a:gd name="T3" fmla="*/ 39 h 49"/>
                  <a:gd name="T4" fmla="*/ 12 w 12"/>
                  <a:gd name="T5" fmla="*/ 22 h 49"/>
                  <a:gd name="T6" fmla="*/ 9 w 12"/>
                  <a:gd name="T7" fmla="*/ 7 h 49"/>
                  <a:gd name="T8" fmla="*/ 4 w 12"/>
                  <a:gd name="T9" fmla="*/ 0 h 49"/>
                  <a:gd name="T10" fmla="*/ 0 w 12"/>
                  <a:gd name="T11" fmla="*/ 6 h 49"/>
                  <a:gd name="T12" fmla="*/ 2 w 12"/>
                  <a:gd name="T13" fmla="*/ 20 h 49"/>
                  <a:gd name="T14" fmla="*/ 8 w 12"/>
                  <a:gd name="T15" fmla="*/ 37 h 49"/>
                  <a:gd name="T16" fmla="*/ 12 w 1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9">
                    <a:moveTo>
                      <a:pt x="12" y="49"/>
                    </a:moveTo>
                    <a:lnTo>
                      <a:pt x="10" y="39"/>
                    </a:lnTo>
                    <a:lnTo>
                      <a:pt x="12" y="22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2" y="20"/>
                    </a:lnTo>
                    <a:lnTo>
                      <a:pt x="8" y="37"/>
                    </a:lnTo>
                    <a:lnTo>
                      <a:pt x="12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5" name="Freeform 473">
                <a:extLst>
                  <a:ext uri="{FF2B5EF4-FFF2-40B4-BE49-F238E27FC236}">
                    <a16:creationId xmlns:a16="http://schemas.microsoft.com/office/drawing/2014/main" id="{8672D931-CF49-0E89-C8E4-E4FDEDCA7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38"/>
                <a:ext cx="19" cy="22"/>
              </a:xfrm>
              <a:custGeom>
                <a:avLst/>
                <a:gdLst>
                  <a:gd name="T0" fmla="*/ 0 w 40"/>
                  <a:gd name="T1" fmla="*/ 43 h 43"/>
                  <a:gd name="T2" fmla="*/ 4 w 40"/>
                  <a:gd name="T3" fmla="*/ 37 h 43"/>
                  <a:gd name="T4" fmla="*/ 8 w 40"/>
                  <a:gd name="T5" fmla="*/ 31 h 43"/>
                  <a:gd name="T6" fmla="*/ 13 w 40"/>
                  <a:gd name="T7" fmla="*/ 22 h 43"/>
                  <a:gd name="T8" fmla="*/ 20 w 40"/>
                  <a:gd name="T9" fmla="*/ 15 h 43"/>
                  <a:gd name="T10" fmla="*/ 26 w 40"/>
                  <a:gd name="T11" fmla="*/ 7 h 43"/>
                  <a:gd name="T12" fmla="*/ 32 w 40"/>
                  <a:gd name="T13" fmla="*/ 2 h 43"/>
                  <a:gd name="T14" fmla="*/ 36 w 40"/>
                  <a:gd name="T15" fmla="*/ 0 h 43"/>
                  <a:gd name="T16" fmla="*/ 40 w 40"/>
                  <a:gd name="T17" fmla="*/ 1 h 43"/>
                  <a:gd name="T18" fmla="*/ 40 w 40"/>
                  <a:gd name="T19" fmla="*/ 5 h 43"/>
                  <a:gd name="T20" fmla="*/ 37 w 40"/>
                  <a:gd name="T21" fmla="*/ 10 h 43"/>
                  <a:gd name="T22" fmla="*/ 32 w 40"/>
                  <a:gd name="T23" fmla="*/ 16 h 43"/>
                  <a:gd name="T24" fmla="*/ 24 w 40"/>
                  <a:gd name="T25" fmla="*/ 22 h 43"/>
                  <a:gd name="T26" fmla="*/ 17 w 40"/>
                  <a:gd name="T27" fmla="*/ 30 h 43"/>
                  <a:gd name="T28" fmla="*/ 9 w 40"/>
                  <a:gd name="T29" fmla="*/ 35 h 43"/>
                  <a:gd name="T30" fmla="*/ 4 w 40"/>
                  <a:gd name="T31" fmla="*/ 40 h 43"/>
                  <a:gd name="T32" fmla="*/ 0 w 40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3">
                    <a:moveTo>
                      <a:pt x="0" y="43"/>
                    </a:moveTo>
                    <a:lnTo>
                      <a:pt x="4" y="37"/>
                    </a:lnTo>
                    <a:lnTo>
                      <a:pt x="8" y="31"/>
                    </a:lnTo>
                    <a:lnTo>
                      <a:pt x="13" y="22"/>
                    </a:lnTo>
                    <a:lnTo>
                      <a:pt x="20" y="15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0" y="5"/>
                    </a:lnTo>
                    <a:lnTo>
                      <a:pt x="37" y="10"/>
                    </a:lnTo>
                    <a:lnTo>
                      <a:pt x="32" y="16"/>
                    </a:lnTo>
                    <a:lnTo>
                      <a:pt x="24" y="22"/>
                    </a:lnTo>
                    <a:lnTo>
                      <a:pt x="17" y="30"/>
                    </a:lnTo>
                    <a:lnTo>
                      <a:pt x="9" y="35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6" name="Freeform 474">
                <a:extLst>
                  <a:ext uri="{FF2B5EF4-FFF2-40B4-BE49-F238E27FC236}">
                    <a16:creationId xmlns:a16="http://schemas.microsoft.com/office/drawing/2014/main" id="{5C56775E-9D16-AE66-8CE3-424B182B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" y="3172"/>
                <a:ext cx="32" cy="7"/>
              </a:xfrm>
              <a:custGeom>
                <a:avLst/>
                <a:gdLst>
                  <a:gd name="T0" fmla="*/ 0 w 65"/>
                  <a:gd name="T1" fmla="*/ 1 h 14"/>
                  <a:gd name="T2" fmla="*/ 8 w 65"/>
                  <a:gd name="T3" fmla="*/ 1 h 14"/>
                  <a:gd name="T4" fmla="*/ 17 w 65"/>
                  <a:gd name="T5" fmla="*/ 0 h 14"/>
                  <a:gd name="T6" fmla="*/ 28 w 65"/>
                  <a:gd name="T7" fmla="*/ 0 h 14"/>
                  <a:gd name="T8" fmla="*/ 38 w 65"/>
                  <a:gd name="T9" fmla="*/ 0 h 14"/>
                  <a:gd name="T10" fmla="*/ 48 w 65"/>
                  <a:gd name="T11" fmla="*/ 0 h 14"/>
                  <a:gd name="T12" fmla="*/ 57 w 65"/>
                  <a:gd name="T13" fmla="*/ 2 h 14"/>
                  <a:gd name="T14" fmla="*/ 62 w 65"/>
                  <a:gd name="T15" fmla="*/ 5 h 14"/>
                  <a:gd name="T16" fmla="*/ 65 w 65"/>
                  <a:gd name="T17" fmla="*/ 9 h 14"/>
                  <a:gd name="T18" fmla="*/ 63 w 65"/>
                  <a:gd name="T19" fmla="*/ 12 h 14"/>
                  <a:gd name="T20" fmla="*/ 57 w 65"/>
                  <a:gd name="T21" fmla="*/ 14 h 14"/>
                  <a:gd name="T22" fmla="*/ 49 w 65"/>
                  <a:gd name="T23" fmla="*/ 12 h 14"/>
                  <a:gd name="T24" fmla="*/ 38 w 65"/>
                  <a:gd name="T25" fmla="*/ 10 h 14"/>
                  <a:gd name="T26" fmla="*/ 28 w 65"/>
                  <a:gd name="T27" fmla="*/ 7 h 14"/>
                  <a:gd name="T28" fmla="*/ 17 w 65"/>
                  <a:gd name="T29" fmla="*/ 5 h 14"/>
                  <a:gd name="T30" fmla="*/ 8 w 65"/>
                  <a:gd name="T31" fmla="*/ 2 h 14"/>
                  <a:gd name="T32" fmla="*/ 0 w 65"/>
                  <a:gd name="T3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4">
                    <a:moveTo>
                      <a:pt x="0" y="1"/>
                    </a:moveTo>
                    <a:lnTo>
                      <a:pt x="8" y="1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5" y="9"/>
                    </a:lnTo>
                    <a:lnTo>
                      <a:pt x="63" y="12"/>
                    </a:lnTo>
                    <a:lnTo>
                      <a:pt x="57" y="14"/>
                    </a:lnTo>
                    <a:lnTo>
                      <a:pt x="49" y="12"/>
                    </a:lnTo>
                    <a:lnTo>
                      <a:pt x="38" y="10"/>
                    </a:lnTo>
                    <a:lnTo>
                      <a:pt x="28" y="7"/>
                    </a:lnTo>
                    <a:lnTo>
                      <a:pt x="17" y="5"/>
                    </a:lnTo>
                    <a:lnTo>
                      <a:pt x="8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7" name="Freeform 475">
                <a:extLst>
                  <a:ext uri="{FF2B5EF4-FFF2-40B4-BE49-F238E27FC236}">
                    <a16:creationId xmlns:a16="http://schemas.microsoft.com/office/drawing/2014/main" id="{3C424700-64AC-FE37-60D9-2FE25FDE2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" y="3181"/>
                <a:ext cx="31" cy="10"/>
              </a:xfrm>
              <a:custGeom>
                <a:avLst/>
                <a:gdLst>
                  <a:gd name="T0" fmla="*/ 0 w 63"/>
                  <a:gd name="T1" fmla="*/ 0 h 21"/>
                  <a:gd name="T2" fmla="*/ 6 w 63"/>
                  <a:gd name="T3" fmla="*/ 0 h 21"/>
                  <a:gd name="T4" fmla="*/ 16 w 63"/>
                  <a:gd name="T5" fmla="*/ 1 h 21"/>
                  <a:gd name="T6" fmla="*/ 25 w 63"/>
                  <a:gd name="T7" fmla="*/ 3 h 21"/>
                  <a:gd name="T8" fmla="*/ 35 w 63"/>
                  <a:gd name="T9" fmla="*/ 5 h 21"/>
                  <a:gd name="T10" fmla="*/ 46 w 63"/>
                  <a:gd name="T11" fmla="*/ 8 h 21"/>
                  <a:gd name="T12" fmla="*/ 54 w 63"/>
                  <a:gd name="T13" fmla="*/ 10 h 21"/>
                  <a:gd name="T14" fmla="*/ 60 w 63"/>
                  <a:gd name="T15" fmla="*/ 14 h 21"/>
                  <a:gd name="T16" fmla="*/ 63 w 63"/>
                  <a:gd name="T17" fmla="*/ 19 h 21"/>
                  <a:gd name="T18" fmla="*/ 60 w 63"/>
                  <a:gd name="T19" fmla="*/ 21 h 21"/>
                  <a:gd name="T20" fmla="*/ 55 w 63"/>
                  <a:gd name="T21" fmla="*/ 21 h 21"/>
                  <a:gd name="T22" fmla="*/ 46 w 63"/>
                  <a:gd name="T23" fmla="*/ 19 h 21"/>
                  <a:gd name="T24" fmla="*/ 35 w 63"/>
                  <a:gd name="T25" fmla="*/ 15 h 21"/>
                  <a:gd name="T26" fmla="*/ 23 w 63"/>
                  <a:gd name="T27" fmla="*/ 11 h 21"/>
                  <a:gd name="T28" fmla="*/ 13 w 63"/>
                  <a:gd name="T29" fmla="*/ 6 h 21"/>
                  <a:gd name="T30" fmla="*/ 5 w 63"/>
                  <a:gd name="T31" fmla="*/ 3 h 21"/>
                  <a:gd name="T32" fmla="*/ 0 w 6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6" y="0"/>
                    </a:lnTo>
                    <a:lnTo>
                      <a:pt x="16" y="1"/>
                    </a:lnTo>
                    <a:lnTo>
                      <a:pt x="25" y="3"/>
                    </a:lnTo>
                    <a:lnTo>
                      <a:pt x="35" y="5"/>
                    </a:lnTo>
                    <a:lnTo>
                      <a:pt x="46" y="8"/>
                    </a:lnTo>
                    <a:lnTo>
                      <a:pt x="54" y="10"/>
                    </a:lnTo>
                    <a:lnTo>
                      <a:pt x="60" y="14"/>
                    </a:lnTo>
                    <a:lnTo>
                      <a:pt x="63" y="19"/>
                    </a:lnTo>
                    <a:lnTo>
                      <a:pt x="60" y="21"/>
                    </a:lnTo>
                    <a:lnTo>
                      <a:pt x="55" y="21"/>
                    </a:lnTo>
                    <a:lnTo>
                      <a:pt x="46" y="19"/>
                    </a:lnTo>
                    <a:lnTo>
                      <a:pt x="35" y="15"/>
                    </a:lnTo>
                    <a:lnTo>
                      <a:pt x="23" y="11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8" name="Freeform 476">
                <a:extLst>
                  <a:ext uri="{FF2B5EF4-FFF2-40B4-BE49-F238E27FC236}">
                    <a16:creationId xmlns:a16="http://schemas.microsoft.com/office/drawing/2014/main" id="{D7F964D4-539C-FA57-C09A-0A15CA4A6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3157"/>
                <a:ext cx="31" cy="7"/>
              </a:xfrm>
              <a:custGeom>
                <a:avLst/>
                <a:gdLst>
                  <a:gd name="T0" fmla="*/ 0 w 62"/>
                  <a:gd name="T1" fmla="*/ 7 h 13"/>
                  <a:gd name="T2" fmla="*/ 3 w 62"/>
                  <a:gd name="T3" fmla="*/ 5 h 13"/>
                  <a:gd name="T4" fmla="*/ 10 w 62"/>
                  <a:gd name="T5" fmla="*/ 2 h 13"/>
                  <a:gd name="T6" fmla="*/ 19 w 62"/>
                  <a:gd name="T7" fmla="*/ 1 h 13"/>
                  <a:gd name="T8" fmla="*/ 29 w 62"/>
                  <a:gd name="T9" fmla="*/ 0 h 13"/>
                  <a:gd name="T10" fmla="*/ 40 w 62"/>
                  <a:gd name="T11" fmla="*/ 1 h 13"/>
                  <a:gd name="T12" fmla="*/ 50 w 62"/>
                  <a:gd name="T13" fmla="*/ 2 h 13"/>
                  <a:gd name="T14" fmla="*/ 58 w 62"/>
                  <a:gd name="T15" fmla="*/ 5 h 13"/>
                  <a:gd name="T16" fmla="*/ 62 w 62"/>
                  <a:gd name="T17" fmla="*/ 8 h 13"/>
                  <a:gd name="T18" fmla="*/ 62 w 62"/>
                  <a:gd name="T19" fmla="*/ 12 h 13"/>
                  <a:gd name="T20" fmla="*/ 58 w 62"/>
                  <a:gd name="T21" fmla="*/ 13 h 13"/>
                  <a:gd name="T22" fmla="*/ 50 w 62"/>
                  <a:gd name="T23" fmla="*/ 13 h 13"/>
                  <a:gd name="T24" fmla="*/ 40 w 62"/>
                  <a:gd name="T25" fmla="*/ 11 h 13"/>
                  <a:gd name="T26" fmla="*/ 29 w 62"/>
                  <a:gd name="T27" fmla="*/ 10 h 13"/>
                  <a:gd name="T28" fmla="*/ 19 w 62"/>
                  <a:gd name="T29" fmla="*/ 8 h 13"/>
                  <a:gd name="T30" fmla="*/ 8 w 62"/>
                  <a:gd name="T31" fmla="*/ 7 h 13"/>
                  <a:gd name="T32" fmla="*/ 0 w 62"/>
                  <a:gd name="T3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13">
                    <a:moveTo>
                      <a:pt x="0" y="7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5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58" y="13"/>
                    </a:lnTo>
                    <a:lnTo>
                      <a:pt x="50" y="13"/>
                    </a:lnTo>
                    <a:lnTo>
                      <a:pt x="40" y="11"/>
                    </a:lnTo>
                    <a:lnTo>
                      <a:pt x="29" y="10"/>
                    </a:lnTo>
                    <a:lnTo>
                      <a:pt x="19" y="8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89" name="Freeform 477">
                <a:extLst>
                  <a:ext uri="{FF2B5EF4-FFF2-40B4-BE49-F238E27FC236}">
                    <a16:creationId xmlns:a16="http://schemas.microsoft.com/office/drawing/2014/main" id="{7227806D-77E1-1518-7A8B-654307C83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139"/>
                <a:ext cx="36" cy="10"/>
              </a:xfrm>
              <a:custGeom>
                <a:avLst/>
                <a:gdLst>
                  <a:gd name="T0" fmla="*/ 0 w 73"/>
                  <a:gd name="T1" fmla="*/ 18 h 18"/>
                  <a:gd name="T2" fmla="*/ 8 w 73"/>
                  <a:gd name="T3" fmla="*/ 15 h 18"/>
                  <a:gd name="T4" fmla="*/ 19 w 73"/>
                  <a:gd name="T5" fmla="*/ 10 h 18"/>
                  <a:gd name="T6" fmla="*/ 31 w 73"/>
                  <a:gd name="T7" fmla="*/ 6 h 18"/>
                  <a:gd name="T8" fmla="*/ 42 w 73"/>
                  <a:gd name="T9" fmla="*/ 2 h 18"/>
                  <a:gd name="T10" fmla="*/ 53 w 73"/>
                  <a:gd name="T11" fmla="*/ 1 h 18"/>
                  <a:gd name="T12" fmla="*/ 62 w 73"/>
                  <a:gd name="T13" fmla="*/ 0 h 18"/>
                  <a:gd name="T14" fmla="*/ 70 w 73"/>
                  <a:gd name="T15" fmla="*/ 1 h 18"/>
                  <a:gd name="T16" fmla="*/ 73 w 73"/>
                  <a:gd name="T17" fmla="*/ 5 h 18"/>
                  <a:gd name="T18" fmla="*/ 71 w 73"/>
                  <a:gd name="T19" fmla="*/ 8 h 18"/>
                  <a:gd name="T20" fmla="*/ 65 w 73"/>
                  <a:gd name="T21" fmla="*/ 12 h 18"/>
                  <a:gd name="T22" fmla="*/ 56 w 73"/>
                  <a:gd name="T23" fmla="*/ 13 h 18"/>
                  <a:gd name="T24" fmla="*/ 44 w 73"/>
                  <a:gd name="T25" fmla="*/ 15 h 18"/>
                  <a:gd name="T26" fmla="*/ 31 w 73"/>
                  <a:gd name="T27" fmla="*/ 16 h 18"/>
                  <a:gd name="T28" fmla="*/ 19 w 73"/>
                  <a:gd name="T29" fmla="*/ 16 h 18"/>
                  <a:gd name="T30" fmla="*/ 8 w 73"/>
                  <a:gd name="T31" fmla="*/ 17 h 18"/>
                  <a:gd name="T32" fmla="*/ 0 w 73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8">
                    <a:moveTo>
                      <a:pt x="0" y="18"/>
                    </a:moveTo>
                    <a:lnTo>
                      <a:pt x="8" y="15"/>
                    </a:lnTo>
                    <a:lnTo>
                      <a:pt x="19" y="10"/>
                    </a:lnTo>
                    <a:lnTo>
                      <a:pt x="31" y="6"/>
                    </a:lnTo>
                    <a:lnTo>
                      <a:pt x="42" y="2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70" y="1"/>
                    </a:lnTo>
                    <a:lnTo>
                      <a:pt x="73" y="5"/>
                    </a:lnTo>
                    <a:lnTo>
                      <a:pt x="71" y="8"/>
                    </a:lnTo>
                    <a:lnTo>
                      <a:pt x="65" y="12"/>
                    </a:lnTo>
                    <a:lnTo>
                      <a:pt x="56" y="13"/>
                    </a:lnTo>
                    <a:lnTo>
                      <a:pt x="44" y="15"/>
                    </a:lnTo>
                    <a:lnTo>
                      <a:pt x="31" y="16"/>
                    </a:lnTo>
                    <a:lnTo>
                      <a:pt x="19" y="16"/>
                    </a:lnTo>
                    <a:lnTo>
                      <a:pt x="8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0" name="Freeform 478">
                <a:extLst>
                  <a:ext uri="{FF2B5EF4-FFF2-40B4-BE49-F238E27FC236}">
                    <a16:creationId xmlns:a16="http://schemas.microsoft.com/office/drawing/2014/main" id="{28B83D31-E997-13D6-F131-03E35FEE5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123"/>
                <a:ext cx="40" cy="10"/>
              </a:xfrm>
              <a:custGeom>
                <a:avLst/>
                <a:gdLst>
                  <a:gd name="T0" fmla="*/ 0 w 79"/>
                  <a:gd name="T1" fmla="*/ 21 h 21"/>
                  <a:gd name="T2" fmla="*/ 7 w 79"/>
                  <a:gd name="T3" fmla="*/ 19 h 21"/>
                  <a:gd name="T4" fmla="*/ 19 w 79"/>
                  <a:gd name="T5" fmla="*/ 14 h 21"/>
                  <a:gd name="T6" fmla="*/ 32 w 79"/>
                  <a:gd name="T7" fmla="*/ 9 h 21"/>
                  <a:gd name="T8" fmla="*/ 45 w 79"/>
                  <a:gd name="T9" fmla="*/ 5 h 21"/>
                  <a:gd name="T10" fmla="*/ 58 w 79"/>
                  <a:gd name="T11" fmla="*/ 1 h 21"/>
                  <a:gd name="T12" fmla="*/ 69 w 79"/>
                  <a:gd name="T13" fmla="*/ 0 h 21"/>
                  <a:gd name="T14" fmla="*/ 77 w 79"/>
                  <a:gd name="T15" fmla="*/ 0 h 21"/>
                  <a:gd name="T16" fmla="*/ 79 w 79"/>
                  <a:gd name="T17" fmla="*/ 4 h 21"/>
                  <a:gd name="T18" fmla="*/ 75 w 79"/>
                  <a:gd name="T19" fmla="*/ 9 h 21"/>
                  <a:gd name="T20" fmla="*/ 68 w 79"/>
                  <a:gd name="T21" fmla="*/ 13 h 21"/>
                  <a:gd name="T22" fmla="*/ 56 w 79"/>
                  <a:gd name="T23" fmla="*/ 15 h 21"/>
                  <a:gd name="T24" fmla="*/ 43 w 79"/>
                  <a:gd name="T25" fmla="*/ 18 h 21"/>
                  <a:gd name="T26" fmla="*/ 29 w 79"/>
                  <a:gd name="T27" fmla="*/ 19 h 21"/>
                  <a:gd name="T28" fmla="*/ 16 w 79"/>
                  <a:gd name="T29" fmla="*/ 20 h 21"/>
                  <a:gd name="T30" fmla="*/ 7 w 79"/>
                  <a:gd name="T31" fmla="*/ 20 h 21"/>
                  <a:gd name="T32" fmla="*/ 0 w 79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21">
                    <a:moveTo>
                      <a:pt x="0" y="21"/>
                    </a:moveTo>
                    <a:lnTo>
                      <a:pt x="7" y="19"/>
                    </a:lnTo>
                    <a:lnTo>
                      <a:pt x="19" y="14"/>
                    </a:lnTo>
                    <a:lnTo>
                      <a:pt x="32" y="9"/>
                    </a:lnTo>
                    <a:lnTo>
                      <a:pt x="45" y="5"/>
                    </a:lnTo>
                    <a:lnTo>
                      <a:pt x="58" y="1"/>
                    </a:lnTo>
                    <a:lnTo>
                      <a:pt x="69" y="0"/>
                    </a:lnTo>
                    <a:lnTo>
                      <a:pt x="77" y="0"/>
                    </a:lnTo>
                    <a:lnTo>
                      <a:pt x="79" y="4"/>
                    </a:lnTo>
                    <a:lnTo>
                      <a:pt x="75" y="9"/>
                    </a:lnTo>
                    <a:lnTo>
                      <a:pt x="68" y="13"/>
                    </a:lnTo>
                    <a:lnTo>
                      <a:pt x="56" y="15"/>
                    </a:lnTo>
                    <a:lnTo>
                      <a:pt x="43" y="18"/>
                    </a:lnTo>
                    <a:lnTo>
                      <a:pt x="29" y="19"/>
                    </a:lnTo>
                    <a:lnTo>
                      <a:pt x="16" y="20"/>
                    </a:lnTo>
                    <a:lnTo>
                      <a:pt x="7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1" name="Freeform 479">
                <a:extLst>
                  <a:ext uri="{FF2B5EF4-FFF2-40B4-BE49-F238E27FC236}">
                    <a16:creationId xmlns:a16="http://schemas.microsoft.com/office/drawing/2014/main" id="{AD23871B-1A70-3917-EEEE-C1A8919D8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" y="3086"/>
                <a:ext cx="42" cy="19"/>
              </a:xfrm>
              <a:custGeom>
                <a:avLst/>
                <a:gdLst>
                  <a:gd name="T0" fmla="*/ 0 w 84"/>
                  <a:gd name="T1" fmla="*/ 39 h 39"/>
                  <a:gd name="T2" fmla="*/ 8 w 84"/>
                  <a:gd name="T3" fmla="*/ 33 h 39"/>
                  <a:gd name="T4" fmla="*/ 19 w 84"/>
                  <a:gd name="T5" fmla="*/ 25 h 39"/>
                  <a:gd name="T6" fmla="*/ 31 w 84"/>
                  <a:gd name="T7" fmla="*/ 18 h 39"/>
                  <a:gd name="T8" fmla="*/ 46 w 84"/>
                  <a:gd name="T9" fmla="*/ 10 h 39"/>
                  <a:gd name="T10" fmla="*/ 59 w 84"/>
                  <a:gd name="T11" fmla="*/ 5 h 39"/>
                  <a:gd name="T12" fmla="*/ 71 w 84"/>
                  <a:gd name="T13" fmla="*/ 2 h 39"/>
                  <a:gd name="T14" fmla="*/ 80 w 84"/>
                  <a:gd name="T15" fmla="*/ 0 h 39"/>
                  <a:gd name="T16" fmla="*/ 84 w 84"/>
                  <a:gd name="T17" fmla="*/ 3 h 39"/>
                  <a:gd name="T18" fmla="*/ 83 w 84"/>
                  <a:gd name="T19" fmla="*/ 7 h 39"/>
                  <a:gd name="T20" fmla="*/ 75 w 84"/>
                  <a:gd name="T21" fmla="*/ 12 h 39"/>
                  <a:gd name="T22" fmla="*/ 62 w 84"/>
                  <a:gd name="T23" fmla="*/ 17 h 39"/>
                  <a:gd name="T24" fmla="*/ 47 w 84"/>
                  <a:gd name="T25" fmla="*/ 20 h 39"/>
                  <a:gd name="T26" fmla="*/ 31 w 84"/>
                  <a:gd name="T27" fmla="*/ 25 h 39"/>
                  <a:gd name="T28" fmla="*/ 17 w 84"/>
                  <a:gd name="T29" fmla="*/ 30 h 39"/>
                  <a:gd name="T30" fmla="*/ 6 w 84"/>
                  <a:gd name="T31" fmla="*/ 35 h 39"/>
                  <a:gd name="T32" fmla="*/ 0 w 8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39">
                    <a:moveTo>
                      <a:pt x="0" y="39"/>
                    </a:moveTo>
                    <a:lnTo>
                      <a:pt x="8" y="33"/>
                    </a:lnTo>
                    <a:lnTo>
                      <a:pt x="19" y="25"/>
                    </a:lnTo>
                    <a:lnTo>
                      <a:pt x="31" y="18"/>
                    </a:lnTo>
                    <a:lnTo>
                      <a:pt x="46" y="10"/>
                    </a:lnTo>
                    <a:lnTo>
                      <a:pt x="59" y="5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4" y="3"/>
                    </a:lnTo>
                    <a:lnTo>
                      <a:pt x="83" y="7"/>
                    </a:lnTo>
                    <a:lnTo>
                      <a:pt x="75" y="12"/>
                    </a:lnTo>
                    <a:lnTo>
                      <a:pt x="62" y="17"/>
                    </a:lnTo>
                    <a:lnTo>
                      <a:pt x="47" y="20"/>
                    </a:lnTo>
                    <a:lnTo>
                      <a:pt x="31" y="25"/>
                    </a:lnTo>
                    <a:lnTo>
                      <a:pt x="17" y="30"/>
                    </a:lnTo>
                    <a:lnTo>
                      <a:pt x="6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2" name="Freeform 480">
                <a:extLst>
                  <a:ext uri="{FF2B5EF4-FFF2-40B4-BE49-F238E27FC236}">
                    <a16:creationId xmlns:a16="http://schemas.microsoft.com/office/drawing/2014/main" id="{411F85B4-29C4-B43B-855F-C9C4A6D19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50"/>
                <a:ext cx="39" cy="23"/>
              </a:xfrm>
              <a:custGeom>
                <a:avLst/>
                <a:gdLst>
                  <a:gd name="T0" fmla="*/ 0 w 78"/>
                  <a:gd name="T1" fmla="*/ 47 h 47"/>
                  <a:gd name="T2" fmla="*/ 7 w 78"/>
                  <a:gd name="T3" fmla="*/ 42 h 47"/>
                  <a:gd name="T4" fmla="*/ 16 w 78"/>
                  <a:gd name="T5" fmla="*/ 33 h 47"/>
                  <a:gd name="T6" fmla="*/ 28 w 78"/>
                  <a:gd name="T7" fmla="*/ 24 h 47"/>
                  <a:gd name="T8" fmla="*/ 41 w 78"/>
                  <a:gd name="T9" fmla="*/ 15 h 47"/>
                  <a:gd name="T10" fmla="*/ 54 w 78"/>
                  <a:gd name="T11" fmla="*/ 8 h 47"/>
                  <a:gd name="T12" fmla="*/ 65 w 78"/>
                  <a:gd name="T13" fmla="*/ 3 h 47"/>
                  <a:gd name="T14" fmla="*/ 74 w 78"/>
                  <a:gd name="T15" fmla="*/ 0 h 47"/>
                  <a:gd name="T16" fmla="*/ 78 w 78"/>
                  <a:gd name="T17" fmla="*/ 3 h 47"/>
                  <a:gd name="T18" fmla="*/ 77 w 78"/>
                  <a:gd name="T19" fmla="*/ 8 h 47"/>
                  <a:gd name="T20" fmla="*/ 69 w 78"/>
                  <a:gd name="T21" fmla="*/ 14 h 47"/>
                  <a:gd name="T22" fmla="*/ 58 w 78"/>
                  <a:gd name="T23" fmla="*/ 20 h 47"/>
                  <a:gd name="T24" fmla="*/ 44 w 78"/>
                  <a:gd name="T25" fmla="*/ 27 h 47"/>
                  <a:gd name="T26" fmla="*/ 29 w 78"/>
                  <a:gd name="T27" fmla="*/ 33 h 47"/>
                  <a:gd name="T28" fmla="*/ 16 w 78"/>
                  <a:gd name="T29" fmla="*/ 39 h 47"/>
                  <a:gd name="T30" fmla="*/ 6 w 78"/>
                  <a:gd name="T31" fmla="*/ 43 h 47"/>
                  <a:gd name="T32" fmla="*/ 0 w 7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47">
                    <a:moveTo>
                      <a:pt x="0" y="47"/>
                    </a:moveTo>
                    <a:lnTo>
                      <a:pt x="7" y="42"/>
                    </a:lnTo>
                    <a:lnTo>
                      <a:pt x="16" y="33"/>
                    </a:lnTo>
                    <a:lnTo>
                      <a:pt x="28" y="24"/>
                    </a:lnTo>
                    <a:lnTo>
                      <a:pt x="41" y="15"/>
                    </a:lnTo>
                    <a:lnTo>
                      <a:pt x="54" y="8"/>
                    </a:lnTo>
                    <a:lnTo>
                      <a:pt x="65" y="3"/>
                    </a:lnTo>
                    <a:lnTo>
                      <a:pt x="74" y="0"/>
                    </a:lnTo>
                    <a:lnTo>
                      <a:pt x="78" y="3"/>
                    </a:lnTo>
                    <a:lnTo>
                      <a:pt x="77" y="8"/>
                    </a:lnTo>
                    <a:lnTo>
                      <a:pt x="69" y="14"/>
                    </a:lnTo>
                    <a:lnTo>
                      <a:pt x="58" y="20"/>
                    </a:lnTo>
                    <a:lnTo>
                      <a:pt x="44" y="27"/>
                    </a:lnTo>
                    <a:lnTo>
                      <a:pt x="29" y="33"/>
                    </a:lnTo>
                    <a:lnTo>
                      <a:pt x="16" y="39"/>
                    </a:lnTo>
                    <a:lnTo>
                      <a:pt x="6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3" name="Freeform 481">
                <a:extLst>
                  <a:ext uri="{FF2B5EF4-FFF2-40B4-BE49-F238E27FC236}">
                    <a16:creationId xmlns:a16="http://schemas.microsoft.com/office/drawing/2014/main" id="{A411EA3C-8BD3-BD61-6BC8-8EC191F32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" y="3100"/>
                <a:ext cx="36" cy="19"/>
              </a:xfrm>
              <a:custGeom>
                <a:avLst/>
                <a:gdLst>
                  <a:gd name="T0" fmla="*/ 0 w 71"/>
                  <a:gd name="T1" fmla="*/ 39 h 39"/>
                  <a:gd name="T2" fmla="*/ 7 w 71"/>
                  <a:gd name="T3" fmla="*/ 34 h 39"/>
                  <a:gd name="T4" fmla="*/ 16 w 71"/>
                  <a:gd name="T5" fmla="*/ 28 h 39"/>
                  <a:gd name="T6" fmla="*/ 28 w 71"/>
                  <a:gd name="T7" fmla="*/ 19 h 39"/>
                  <a:gd name="T8" fmla="*/ 40 w 71"/>
                  <a:gd name="T9" fmla="*/ 11 h 39"/>
                  <a:gd name="T10" fmla="*/ 52 w 71"/>
                  <a:gd name="T11" fmla="*/ 5 h 39"/>
                  <a:gd name="T12" fmla="*/ 61 w 71"/>
                  <a:gd name="T13" fmla="*/ 1 h 39"/>
                  <a:gd name="T14" fmla="*/ 69 w 71"/>
                  <a:gd name="T15" fmla="*/ 0 h 39"/>
                  <a:gd name="T16" fmla="*/ 71 w 71"/>
                  <a:gd name="T17" fmla="*/ 3 h 39"/>
                  <a:gd name="T18" fmla="*/ 69 w 71"/>
                  <a:gd name="T19" fmla="*/ 9 h 39"/>
                  <a:gd name="T20" fmla="*/ 62 w 71"/>
                  <a:gd name="T21" fmla="*/ 14 h 39"/>
                  <a:gd name="T22" fmla="*/ 52 w 71"/>
                  <a:gd name="T23" fmla="*/ 19 h 39"/>
                  <a:gd name="T24" fmla="*/ 40 w 71"/>
                  <a:gd name="T25" fmla="*/ 24 h 39"/>
                  <a:gd name="T26" fmla="*/ 27 w 71"/>
                  <a:gd name="T27" fmla="*/ 29 h 39"/>
                  <a:gd name="T28" fmla="*/ 15 w 71"/>
                  <a:gd name="T29" fmla="*/ 33 h 39"/>
                  <a:gd name="T30" fmla="*/ 6 w 71"/>
                  <a:gd name="T31" fmla="*/ 36 h 39"/>
                  <a:gd name="T32" fmla="*/ 0 w 71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9">
                    <a:moveTo>
                      <a:pt x="0" y="39"/>
                    </a:moveTo>
                    <a:lnTo>
                      <a:pt x="7" y="34"/>
                    </a:lnTo>
                    <a:lnTo>
                      <a:pt x="16" y="28"/>
                    </a:lnTo>
                    <a:lnTo>
                      <a:pt x="28" y="19"/>
                    </a:lnTo>
                    <a:lnTo>
                      <a:pt x="40" y="11"/>
                    </a:lnTo>
                    <a:lnTo>
                      <a:pt x="52" y="5"/>
                    </a:lnTo>
                    <a:lnTo>
                      <a:pt x="61" y="1"/>
                    </a:lnTo>
                    <a:lnTo>
                      <a:pt x="69" y="0"/>
                    </a:lnTo>
                    <a:lnTo>
                      <a:pt x="71" y="3"/>
                    </a:lnTo>
                    <a:lnTo>
                      <a:pt x="69" y="9"/>
                    </a:lnTo>
                    <a:lnTo>
                      <a:pt x="62" y="14"/>
                    </a:lnTo>
                    <a:lnTo>
                      <a:pt x="52" y="19"/>
                    </a:lnTo>
                    <a:lnTo>
                      <a:pt x="40" y="24"/>
                    </a:lnTo>
                    <a:lnTo>
                      <a:pt x="27" y="29"/>
                    </a:lnTo>
                    <a:lnTo>
                      <a:pt x="15" y="33"/>
                    </a:lnTo>
                    <a:lnTo>
                      <a:pt x="6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4" name="Freeform 482">
                <a:extLst>
                  <a:ext uri="{FF2B5EF4-FFF2-40B4-BE49-F238E27FC236}">
                    <a16:creationId xmlns:a16="http://schemas.microsoft.com/office/drawing/2014/main" id="{216627F3-2FC2-C833-BC3E-9D839062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6" y="3086"/>
                <a:ext cx="51" cy="32"/>
              </a:xfrm>
              <a:custGeom>
                <a:avLst/>
                <a:gdLst>
                  <a:gd name="T0" fmla="*/ 0 w 102"/>
                  <a:gd name="T1" fmla="*/ 1 h 62"/>
                  <a:gd name="T2" fmla="*/ 5 w 102"/>
                  <a:gd name="T3" fmla="*/ 0 h 62"/>
                  <a:gd name="T4" fmla="*/ 17 w 102"/>
                  <a:gd name="T5" fmla="*/ 2 h 62"/>
                  <a:gd name="T6" fmla="*/ 32 w 102"/>
                  <a:gd name="T7" fmla="*/ 8 h 62"/>
                  <a:gd name="T8" fmla="*/ 49 w 102"/>
                  <a:gd name="T9" fmla="*/ 18 h 62"/>
                  <a:gd name="T10" fmla="*/ 66 w 102"/>
                  <a:gd name="T11" fmla="*/ 28 h 62"/>
                  <a:gd name="T12" fmla="*/ 82 w 102"/>
                  <a:gd name="T13" fmla="*/ 40 h 62"/>
                  <a:gd name="T14" fmla="*/ 95 w 102"/>
                  <a:gd name="T15" fmla="*/ 52 h 62"/>
                  <a:gd name="T16" fmla="*/ 102 w 102"/>
                  <a:gd name="T17" fmla="*/ 62 h 62"/>
                  <a:gd name="T18" fmla="*/ 94 w 102"/>
                  <a:gd name="T19" fmla="*/ 58 h 62"/>
                  <a:gd name="T20" fmla="*/ 81 w 102"/>
                  <a:gd name="T21" fmla="*/ 51 h 62"/>
                  <a:gd name="T22" fmla="*/ 63 w 102"/>
                  <a:gd name="T23" fmla="*/ 42 h 62"/>
                  <a:gd name="T24" fmla="*/ 45 w 102"/>
                  <a:gd name="T25" fmla="*/ 32 h 62"/>
                  <a:gd name="T26" fmla="*/ 28 w 102"/>
                  <a:gd name="T27" fmla="*/ 22 h 62"/>
                  <a:gd name="T28" fmla="*/ 13 w 102"/>
                  <a:gd name="T29" fmla="*/ 12 h 62"/>
                  <a:gd name="T30" fmla="*/ 3 w 102"/>
                  <a:gd name="T31" fmla="*/ 5 h 62"/>
                  <a:gd name="T32" fmla="*/ 0 w 102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2" y="8"/>
                    </a:lnTo>
                    <a:lnTo>
                      <a:pt x="49" y="18"/>
                    </a:lnTo>
                    <a:lnTo>
                      <a:pt x="66" y="28"/>
                    </a:lnTo>
                    <a:lnTo>
                      <a:pt x="82" y="40"/>
                    </a:lnTo>
                    <a:lnTo>
                      <a:pt x="95" y="52"/>
                    </a:lnTo>
                    <a:lnTo>
                      <a:pt x="102" y="62"/>
                    </a:lnTo>
                    <a:lnTo>
                      <a:pt x="94" y="58"/>
                    </a:lnTo>
                    <a:lnTo>
                      <a:pt x="81" y="51"/>
                    </a:lnTo>
                    <a:lnTo>
                      <a:pt x="63" y="42"/>
                    </a:lnTo>
                    <a:lnTo>
                      <a:pt x="45" y="32"/>
                    </a:lnTo>
                    <a:lnTo>
                      <a:pt x="28" y="22"/>
                    </a:lnTo>
                    <a:lnTo>
                      <a:pt x="13" y="12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5" name="Freeform 483">
                <a:extLst>
                  <a:ext uri="{FF2B5EF4-FFF2-40B4-BE49-F238E27FC236}">
                    <a16:creationId xmlns:a16="http://schemas.microsoft.com/office/drawing/2014/main" id="{F37D2271-11BD-CD47-9DD4-41FEE15B9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066"/>
                <a:ext cx="40" cy="27"/>
              </a:xfrm>
              <a:custGeom>
                <a:avLst/>
                <a:gdLst>
                  <a:gd name="T0" fmla="*/ 0 w 79"/>
                  <a:gd name="T1" fmla="*/ 0 h 53"/>
                  <a:gd name="T2" fmla="*/ 4 w 79"/>
                  <a:gd name="T3" fmla="*/ 0 h 53"/>
                  <a:gd name="T4" fmla="*/ 12 w 79"/>
                  <a:gd name="T5" fmla="*/ 2 h 53"/>
                  <a:gd name="T6" fmla="*/ 23 w 79"/>
                  <a:gd name="T7" fmla="*/ 7 h 53"/>
                  <a:gd name="T8" fmla="*/ 37 w 79"/>
                  <a:gd name="T9" fmla="*/ 13 h 53"/>
                  <a:gd name="T10" fmla="*/ 50 w 79"/>
                  <a:gd name="T11" fmla="*/ 22 h 53"/>
                  <a:gd name="T12" fmla="*/ 62 w 79"/>
                  <a:gd name="T13" fmla="*/ 32 h 53"/>
                  <a:gd name="T14" fmla="*/ 72 w 79"/>
                  <a:gd name="T15" fmla="*/ 42 h 53"/>
                  <a:gd name="T16" fmla="*/ 79 w 79"/>
                  <a:gd name="T17" fmla="*/ 53 h 53"/>
                  <a:gd name="T18" fmla="*/ 71 w 79"/>
                  <a:gd name="T19" fmla="*/ 47 h 53"/>
                  <a:gd name="T20" fmla="*/ 59 w 79"/>
                  <a:gd name="T21" fmla="*/ 39 h 53"/>
                  <a:gd name="T22" fmla="*/ 46 w 79"/>
                  <a:gd name="T23" fmla="*/ 31 h 53"/>
                  <a:gd name="T24" fmla="*/ 31 w 79"/>
                  <a:gd name="T25" fmla="*/ 22 h 53"/>
                  <a:gd name="T26" fmla="*/ 19 w 79"/>
                  <a:gd name="T27" fmla="*/ 15 h 53"/>
                  <a:gd name="T28" fmla="*/ 9 w 79"/>
                  <a:gd name="T29" fmla="*/ 8 h 53"/>
                  <a:gd name="T30" fmla="*/ 1 w 79"/>
                  <a:gd name="T31" fmla="*/ 3 h 53"/>
                  <a:gd name="T32" fmla="*/ 0 w 79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3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3" y="7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2" y="32"/>
                    </a:lnTo>
                    <a:lnTo>
                      <a:pt x="72" y="42"/>
                    </a:lnTo>
                    <a:lnTo>
                      <a:pt x="79" y="53"/>
                    </a:lnTo>
                    <a:lnTo>
                      <a:pt x="71" y="47"/>
                    </a:lnTo>
                    <a:lnTo>
                      <a:pt x="59" y="39"/>
                    </a:lnTo>
                    <a:lnTo>
                      <a:pt x="46" y="31"/>
                    </a:lnTo>
                    <a:lnTo>
                      <a:pt x="31" y="22"/>
                    </a:lnTo>
                    <a:lnTo>
                      <a:pt x="19" y="15"/>
                    </a:lnTo>
                    <a:lnTo>
                      <a:pt x="9" y="8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6" name="Freeform 484">
                <a:extLst>
                  <a:ext uri="{FF2B5EF4-FFF2-40B4-BE49-F238E27FC236}">
                    <a16:creationId xmlns:a16="http://schemas.microsoft.com/office/drawing/2014/main" id="{B20B262D-88C2-DA7F-C865-40B568331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066"/>
                <a:ext cx="40" cy="23"/>
              </a:xfrm>
              <a:custGeom>
                <a:avLst/>
                <a:gdLst>
                  <a:gd name="T0" fmla="*/ 0 w 79"/>
                  <a:gd name="T1" fmla="*/ 46 h 46"/>
                  <a:gd name="T2" fmla="*/ 7 w 79"/>
                  <a:gd name="T3" fmla="*/ 40 h 46"/>
                  <a:gd name="T4" fmla="*/ 16 w 79"/>
                  <a:gd name="T5" fmla="*/ 32 h 46"/>
                  <a:gd name="T6" fmla="*/ 29 w 79"/>
                  <a:gd name="T7" fmla="*/ 24 h 46"/>
                  <a:gd name="T8" fmla="*/ 43 w 79"/>
                  <a:gd name="T9" fmla="*/ 15 h 46"/>
                  <a:gd name="T10" fmla="*/ 54 w 79"/>
                  <a:gd name="T11" fmla="*/ 7 h 46"/>
                  <a:gd name="T12" fmla="*/ 66 w 79"/>
                  <a:gd name="T13" fmla="*/ 2 h 46"/>
                  <a:gd name="T14" fmla="*/ 74 w 79"/>
                  <a:gd name="T15" fmla="*/ 0 h 46"/>
                  <a:gd name="T16" fmla="*/ 79 w 79"/>
                  <a:gd name="T17" fmla="*/ 2 h 46"/>
                  <a:gd name="T18" fmla="*/ 78 w 79"/>
                  <a:gd name="T19" fmla="*/ 7 h 46"/>
                  <a:gd name="T20" fmla="*/ 70 w 79"/>
                  <a:gd name="T21" fmla="*/ 14 h 46"/>
                  <a:gd name="T22" fmla="*/ 58 w 79"/>
                  <a:gd name="T23" fmla="*/ 20 h 46"/>
                  <a:gd name="T24" fmla="*/ 44 w 79"/>
                  <a:gd name="T25" fmla="*/ 26 h 46"/>
                  <a:gd name="T26" fmla="*/ 29 w 79"/>
                  <a:gd name="T27" fmla="*/ 31 h 46"/>
                  <a:gd name="T28" fmla="*/ 16 w 79"/>
                  <a:gd name="T29" fmla="*/ 37 h 46"/>
                  <a:gd name="T30" fmla="*/ 6 w 79"/>
                  <a:gd name="T31" fmla="*/ 42 h 46"/>
                  <a:gd name="T32" fmla="*/ 0 w 79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46">
                    <a:moveTo>
                      <a:pt x="0" y="46"/>
                    </a:moveTo>
                    <a:lnTo>
                      <a:pt x="7" y="40"/>
                    </a:lnTo>
                    <a:lnTo>
                      <a:pt x="16" y="32"/>
                    </a:lnTo>
                    <a:lnTo>
                      <a:pt x="29" y="24"/>
                    </a:lnTo>
                    <a:lnTo>
                      <a:pt x="43" y="15"/>
                    </a:lnTo>
                    <a:lnTo>
                      <a:pt x="54" y="7"/>
                    </a:lnTo>
                    <a:lnTo>
                      <a:pt x="66" y="2"/>
                    </a:lnTo>
                    <a:lnTo>
                      <a:pt x="74" y="0"/>
                    </a:lnTo>
                    <a:lnTo>
                      <a:pt x="79" y="2"/>
                    </a:lnTo>
                    <a:lnTo>
                      <a:pt x="78" y="7"/>
                    </a:lnTo>
                    <a:lnTo>
                      <a:pt x="70" y="14"/>
                    </a:lnTo>
                    <a:lnTo>
                      <a:pt x="58" y="20"/>
                    </a:lnTo>
                    <a:lnTo>
                      <a:pt x="44" y="26"/>
                    </a:lnTo>
                    <a:lnTo>
                      <a:pt x="29" y="31"/>
                    </a:lnTo>
                    <a:lnTo>
                      <a:pt x="16" y="37"/>
                    </a:lnTo>
                    <a:lnTo>
                      <a:pt x="6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7" name="Freeform 485">
                <a:extLst>
                  <a:ext uri="{FF2B5EF4-FFF2-40B4-BE49-F238E27FC236}">
                    <a16:creationId xmlns:a16="http://schemas.microsoft.com/office/drawing/2014/main" id="{6A5D3387-8532-1F83-7EF0-32E67FF8C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8"/>
                <a:ext cx="172" cy="63"/>
              </a:xfrm>
              <a:custGeom>
                <a:avLst/>
                <a:gdLst>
                  <a:gd name="T0" fmla="*/ 344 w 344"/>
                  <a:gd name="T1" fmla="*/ 23 h 126"/>
                  <a:gd name="T2" fmla="*/ 344 w 344"/>
                  <a:gd name="T3" fmla="*/ 24 h 126"/>
                  <a:gd name="T4" fmla="*/ 340 w 344"/>
                  <a:gd name="T5" fmla="*/ 27 h 126"/>
                  <a:gd name="T6" fmla="*/ 336 w 344"/>
                  <a:gd name="T7" fmla="*/ 28 h 126"/>
                  <a:gd name="T8" fmla="*/ 336 w 344"/>
                  <a:gd name="T9" fmla="*/ 30 h 126"/>
                  <a:gd name="T10" fmla="*/ 309 w 344"/>
                  <a:gd name="T11" fmla="*/ 22 h 126"/>
                  <a:gd name="T12" fmla="*/ 282 w 344"/>
                  <a:gd name="T13" fmla="*/ 17 h 126"/>
                  <a:gd name="T14" fmla="*/ 256 w 344"/>
                  <a:gd name="T15" fmla="*/ 15 h 126"/>
                  <a:gd name="T16" fmla="*/ 230 w 344"/>
                  <a:gd name="T17" fmla="*/ 15 h 126"/>
                  <a:gd name="T18" fmla="*/ 206 w 344"/>
                  <a:gd name="T19" fmla="*/ 19 h 126"/>
                  <a:gd name="T20" fmla="*/ 182 w 344"/>
                  <a:gd name="T21" fmla="*/ 24 h 126"/>
                  <a:gd name="T22" fmla="*/ 158 w 344"/>
                  <a:gd name="T23" fmla="*/ 32 h 126"/>
                  <a:gd name="T24" fmla="*/ 137 w 344"/>
                  <a:gd name="T25" fmla="*/ 40 h 126"/>
                  <a:gd name="T26" fmla="*/ 116 w 344"/>
                  <a:gd name="T27" fmla="*/ 50 h 126"/>
                  <a:gd name="T28" fmla="*/ 95 w 344"/>
                  <a:gd name="T29" fmla="*/ 60 h 126"/>
                  <a:gd name="T30" fmla="*/ 77 w 344"/>
                  <a:gd name="T31" fmla="*/ 71 h 126"/>
                  <a:gd name="T32" fmla="*/ 60 w 344"/>
                  <a:gd name="T33" fmla="*/ 84 h 126"/>
                  <a:gd name="T34" fmla="*/ 43 w 344"/>
                  <a:gd name="T35" fmla="*/ 95 h 126"/>
                  <a:gd name="T36" fmla="*/ 27 w 344"/>
                  <a:gd name="T37" fmla="*/ 106 h 126"/>
                  <a:gd name="T38" fmla="*/ 14 w 344"/>
                  <a:gd name="T39" fmla="*/ 116 h 126"/>
                  <a:gd name="T40" fmla="*/ 0 w 344"/>
                  <a:gd name="T41" fmla="*/ 126 h 126"/>
                  <a:gd name="T42" fmla="*/ 6 w 344"/>
                  <a:gd name="T43" fmla="*/ 114 h 126"/>
                  <a:gd name="T44" fmla="*/ 15 w 344"/>
                  <a:gd name="T45" fmla="*/ 101 h 126"/>
                  <a:gd name="T46" fmla="*/ 28 w 344"/>
                  <a:gd name="T47" fmla="*/ 88 h 126"/>
                  <a:gd name="T48" fmla="*/ 45 w 344"/>
                  <a:gd name="T49" fmla="*/ 74 h 126"/>
                  <a:gd name="T50" fmla="*/ 65 w 344"/>
                  <a:gd name="T51" fmla="*/ 61 h 126"/>
                  <a:gd name="T52" fmla="*/ 87 w 344"/>
                  <a:gd name="T53" fmla="*/ 48 h 126"/>
                  <a:gd name="T54" fmla="*/ 112 w 344"/>
                  <a:gd name="T55" fmla="*/ 35 h 126"/>
                  <a:gd name="T56" fmla="*/ 139 w 344"/>
                  <a:gd name="T57" fmla="*/ 25 h 126"/>
                  <a:gd name="T58" fmla="*/ 166 w 344"/>
                  <a:gd name="T59" fmla="*/ 15 h 126"/>
                  <a:gd name="T60" fmla="*/ 194 w 344"/>
                  <a:gd name="T61" fmla="*/ 8 h 126"/>
                  <a:gd name="T62" fmla="*/ 222 w 344"/>
                  <a:gd name="T63" fmla="*/ 3 h 126"/>
                  <a:gd name="T64" fmla="*/ 249 w 344"/>
                  <a:gd name="T65" fmla="*/ 0 h 126"/>
                  <a:gd name="T66" fmla="*/ 276 w 344"/>
                  <a:gd name="T67" fmla="*/ 0 h 126"/>
                  <a:gd name="T68" fmla="*/ 301 w 344"/>
                  <a:gd name="T69" fmla="*/ 4 h 126"/>
                  <a:gd name="T70" fmla="*/ 323 w 344"/>
                  <a:gd name="T71" fmla="*/ 12 h 126"/>
                  <a:gd name="T72" fmla="*/ 344 w 344"/>
                  <a:gd name="T73" fmla="*/ 2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4" h="126">
                    <a:moveTo>
                      <a:pt x="344" y="23"/>
                    </a:moveTo>
                    <a:lnTo>
                      <a:pt x="344" y="24"/>
                    </a:lnTo>
                    <a:lnTo>
                      <a:pt x="340" y="27"/>
                    </a:lnTo>
                    <a:lnTo>
                      <a:pt x="336" y="28"/>
                    </a:lnTo>
                    <a:lnTo>
                      <a:pt x="336" y="30"/>
                    </a:lnTo>
                    <a:lnTo>
                      <a:pt x="309" y="22"/>
                    </a:lnTo>
                    <a:lnTo>
                      <a:pt x="282" y="17"/>
                    </a:lnTo>
                    <a:lnTo>
                      <a:pt x="256" y="15"/>
                    </a:lnTo>
                    <a:lnTo>
                      <a:pt x="230" y="15"/>
                    </a:lnTo>
                    <a:lnTo>
                      <a:pt x="206" y="19"/>
                    </a:lnTo>
                    <a:lnTo>
                      <a:pt x="182" y="24"/>
                    </a:lnTo>
                    <a:lnTo>
                      <a:pt x="158" y="32"/>
                    </a:lnTo>
                    <a:lnTo>
                      <a:pt x="137" y="40"/>
                    </a:lnTo>
                    <a:lnTo>
                      <a:pt x="116" y="50"/>
                    </a:lnTo>
                    <a:lnTo>
                      <a:pt x="95" y="60"/>
                    </a:lnTo>
                    <a:lnTo>
                      <a:pt x="77" y="71"/>
                    </a:lnTo>
                    <a:lnTo>
                      <a:pt x="60" y="84"/>
                    </a:lnTo>
                    <a:lnTo>
                      <a:pt x="43" y="95"/>
                    </a:lnTo>
                    <a:lnTo>
                      <a:pt x="27" y="106"/>
                    </a:lnTo>
                    <a:lnTo>
                      <a:pt x="14" y="116"/>
                    </a:lnTo>
                    <a:lnTo>
                      <a:pt x="0" y="126"/>
                    </a:lnTo>
                    <a:lnTo>
                      <a:pt x="6" y="114"/>
                    </a:lnTo>
                    <a:lnTo>
                      <a:pt x="15" y="101"/>
                    </a:lnTo>
                    <a:lnTo>
                      <a:pt x="28" y="88"/>
                    </a:lnTo>
                    <a:lnTo>
                      <a:pt x="45" y="74"/>
                    </a:lnTo>
                    <a:lnTo>
                      <a:pt x="65" y="61"/>
                    </a:lnTo>
                    <a:lnTo>
                      <a:pt x="87" y="48"/>
                    </a:lnTo>
                    <a:lnTo>
                      <a:pt x="112" y="35"/>
                    </a:lnTo>
                    <a:lnTo>
                      <a:pt x="139" y="25"/>
                    </a:lnTo>
                    <a:lnTo>
                      <a:pt x="166" y="15"/>
                    </a:lnTo>
                    <a:lnTo>
                      <a:pt x="194" y="8"/>
                    </a:lnTo>
                    <a:lnTo>
                      <a:pt x="222" y="3"/>
                    </a:lnTo>
                    <a:lnTo>
                      <a:pt x="249" y="0"/>
                    </a:lnTo>
                    <a:lnTo>
                      <a:pt x="276" y="0"/>
                    </a:lnTo>
                    <a:lnTo>
                      <a:pt x="301" y="4"/>
                    </a:lnTo>
                    <a:lnTo>
                      <a:pt x="323" y="12"/>
                    </a:lnTo>
                    <a:lnTo>
                      <a:pt x="34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8" name="Freeform 486">
                <a:extLst>
                  <a:ext uri="{FF2B5EF4-FFF2-40B4-BE49-F238E27FC236}">
                    <a16:creationId xmlns:a16="http://schemas.microsoft.com/office/drawing/2014/main" id="{82A1497C-CCD1-F460-64D3-C88B92BC8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4169"/>
                <a:ext cx="11" cy="54"/>
              </a:xfrm>
              <a:custGeom>
                <a:avLst/>
                <a:gdLst>
                  <a:gd name="T0" fmla="*/ 4 w 24"/>
                  <a:gd name="T1" fmla="*/ 108 h 108"/>
                  <a:gd name="T2" fmla="*/ 0 w 24"/>
                  <a:gd name="T3" fmla="*/ 95 h 108"/>
                  <a:gd name="T4" fmla="*/ 0 w 24"/>
                  <a:gd name="T5" fmla="*/ 63 h 108"/>
                  <a:gd name="T6" fmla="*/ 8 w 24"/>
                  <a:gd name="T7" fmla="*/ 28 h 108"/>
                  <a:gd name="T8" fmla="*/ 24 w 24"/>
                  <a:gd name="T9" fmla="*/ 0 h 108"/>
                  <a:gd name="T10" fmla="*/ 19 w 24"/>
                  <a:gd name="T11" fmla="*/ 27 h 108"/>
                  <a:gd name="T12" fmla="*/ 13 w 24"/>
                  <a:gd name="T13" fmla="*/ 63 h 108"/>
                  <a:gd name="T14" fmla="*/ 9 w 24"/>
                  <a:gd name="T15" fmla="*/ 95 h 108"/>
                  <a:gd name="T16" fmla="*/ 4 w 24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08">
                    <a:moveTo>
                      <a:pt x="4" y="108"/>
                    </a:moveTo>
                    <a:lnTo>
                      <a:pt x="0" y="95"/>
                    </a:lnTo>
                    <a:lnTo>
                      <a:pt x="0" y="63"/>
                    </a:lnTo>
                    <a:lnTo>
                      <a:pt x="8" y="28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63"/>
                    </a:lnTo>
                    <a:lnTo>
                      <a:pt x="9" y="95"/>
                    </a:lnTo>
                    <a:lnTo>
                      <a:pt x="4" y="10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799" name="Freeform 487">
                <a:extLst>
                  <a:ext uri="{FF2B5EF4-FFF2-40B4-BE49-F238E27FC236}">
                    <a16:creationId xmlns:a16="http://schemas.microsoft.com/office/drawing/2014/main" id="{810F56D5-9A4B-5759-805A-A4CE1DA29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4160"/>
                <a:ext cx="17" cy="64"/>
              </a:xfrm>
              <a:custGeom>
                <a:avLst/>
                <a:gdLst>
                  <a:gd name="T0" fmla="*/ 5 w 33"/>
                  <a:gd name="T1" fmla="*/ 130 h 130"/>
                  <a:gd name="T2" fmla="*/ 1 w 33"/>
                  <a:gd name="T3" fmla="*/ 125 h 130"/>
                  <a:gd name="T4" fmla="*/ 0 w 33"/>
                  <a:gd name="T5" fmla="*/ 114 h 130"/>
                  <a:gd name="T6" fmla="*/ 1 w 33"/>
                  <a:gd name="T7" fmla="*/ 96 h 130"/>
                  <a:gd name="T8" fmla="*/ 4 w 33"/>
                  <a:gd name="T9" fmla="*/ 75 h 130"/>
                  <a:gd name="T10" fmla="*/ 9 w 33"/>
                  <a:gd name="T11" fmla="*/ 54 h 130"/>
                  <a:gd name="T12" fmla="*/ 16 w 33"/>
                  <a:gd name="T13" fmla="*/ 32 h 130"/>
                  <a:gd name="T14" fmla="*/ 24 w 33"/>
                  <a:gd name="T15" fmla="*/ 14 h 130"/>
                  <a:gd name="T16" fmla="*/ 33 w 33"/>
                  <a:gd name="T17" fmla="*/ 0 h 130"/>
                  <a:gd name="T18" fmla="*/ 28 w 33"/>
                  <a:gd name="T19" fmla="*/ 27 h 130"/>
                  <a:gd name="T20" fmla="*/ 21 w 33"/>
                  <a:gd name="T21" fmla="*/ 71 h 130"/>
                  <a:gd name="T22" fmla="*/ 15 w 33"/>
                  <a:gd name="T23" fmla="*/ 112 h 130"/>
                  <a:gd name="T24" fmla="*/ 5 w 33"/>
                  <a:gd name="T2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130">
                    <a:moveTo>
                      <a:pt x="5" y="130"/>
                    </a:moveTo>
                    <a:lnTo>
                      <a:pt x="1" y="125"/>
                    </a:lnTo>
                    <a:lnTo>
                      <a:pt x="0" y="114"/>
                    </a:lnTo>
                    <a:lnTo>
                      <a:pt x="1" y="96"/>
                    </a:lnTo>
                    <a:lnTo>
                      <a:pt x="4" y="75"/>
                    </a:lnTo>
                    <a:lnTo>
                      <a:pt x="9" y="54"/>
                    </a:lnTo>
                    <a:lnTo>
                      <a:pt x="16" y="32"/>
                    </a:lnTo>
                    <a:lnTo>
                      <a:pt x="24" y="14"/>
                    </a:lnTo>
                    <a:lnTo>
                      <a:pt x="33" y="0"/>
                    </a:lnTo>
                    <a:lnTo>
                      <a:pt x="28" y="27"/>
                    </a:lnTo>
                    <a:lnTo>
                      <a:pt x="21" y="71"/>
                    </a:lnTo>
                    <a:lnTo>
                      <a:pt x="15" y="112"/>
                    </a:lnTo>
                    <a:lnTo>
                      <a:pt x="5" y="1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0" name="Freeform 488">
                <a:extLst>
                  <a:ext uri="{FF2B5EF4-FFF2-40B4-BE49-F238E27FC236}">
                    <a16:creationId xmlns:a16="http://schemas.microsoft.com/office/drawing/2014/main" id="{CCCC5DDF-5EC5-D9D6-20DB-5FC9EADBD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148"/>
                <a:ext cx="13" cy="68"/>
              </a:xfrm>
              <a:custGeom>
                <a:avLst/>
                <a:gdLst>
                  <a:gd name="T0" fmla="*/ 6 w 25"/>
                  <a:gd name="T1" fmla="*/ 136 h 136"/>
                  <a:gd name="T2" fmla="*/ 0 w 25"/>
                  <a:gd name="T3" fmla="*/ 117 h 136"/>
                  <a:gd name="T4" fmla="*/ 2 w 25"/>
                  <a:gd name="T5" fmla="*/ 76 h 136"/>
                  <a:gd name="T6" fmla="*/ 10 w 25"/>
                  <a:gd name="T7" fmla="*/ 31 h 136"/>
                  <a:gd name="T8" fmla="*/ 25 w 25"/>
                  <a:gd name="T9" fmla="*/ 0 h 136"/>
                  <a:gd name="T10" fmla="*/ 22 w 25"/>
                  <a:gd name="T11" fmla="*/ 27 h 136"/>
                  <a:gd name="T12" fmla="*/ 18 w 25"/>
                  <a:gd name="T13" fmla="*/ 73 h 136"/>
                  <a:gd name="T14" fmla="*/ 13 w 25"/>
                  <a:gd name="T15" fmla="*/ 117 h 136"/>
                  <a:gd name="T16" fmla="*/ 6 w 25"/>
                  <a:gd name="T1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36">
                    <a:moveTo>
                      <a:pt x="6" y="136"/>
                    </a:moveTo>
                    <a:lnTo>
                      <a:pt x="0" y="117"/>
                    </a:lnTo>
                    <a:lnTo>
                      <a:pt x="2" y="76"/>
                    </a:lnTo>
                    <a:lnTo>
                      <a:pt x="10" y="31"/>
                    </a:lnTo>
                    <a:lnTo>
                      <a:pt x="25" y="0"/>
                    </a:lnTo>
                    <a:lnTo>
                      <a:pt x="22" y="27"/>
                    </a:lnTo>
                    <a:lnTo>
                      <a:pt x="18" y="73"/>
                    </a:lnTo>
                    <a:lnTo>
                      <a:pt x="13" y="117"/>
                    </a:lnTo>
                    <a:lnTo>
                      <a:pt x="6" y="1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1" name="Freeform 489">
                <a:extLst>
                  <a:ext uri="{FF2B5EF4-FFF2-40B4-BE49-F238E27FC236}">
                    <a16:creationId xmlns:a16="http://schemas.microsoft.com/office/drawing/2014/main" id="{9B657765-0761-0A83-5B95-0EC56295F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4145"/>
                <a:ext cx="10" cy="60"/>
              </a:xfrm>
              <a:custGeom>
                <a:avLst/>
                <a:gdLst>
                  <a:gd name="T0" fmla="*/ 4 w 19"/>
                  <a:gd name="T1" fmla="*/ 121 h 121"/>
                  <a:gd name="T2" fmla="*/ 0 w 19"/>
                  <a:gd name="T3" fmla="*/ 105 h 121"/>
                  <a:gd name="T4" fmla="*/ 1 w 19"/>
                  <a:gd name="T5" fmla="*/ 66 h 121"/>
                  <a:gd name="T6" fmla="*/ 8 w 19"/>
                  <a:gd name="T7" fmla="*/ 25 h 121"/>
                  <a:gd name="T8" fmla="*/ 19 w 19"/>
                  <a:gd name="T9" fmla="*/ 0 h 121"/>
                  <a:gd name="T10" fmla="*/ 18 w 19"/>
                  <a:gd name="T11" fmla="*/ 28 h 121"/>
                  <a:gd name="T12" fmla="*/ 17 w 19"/>
                  <a:gd name="T13" fmla="*/ 69 h 121"/>
                  <a:gd name="T14" fmla="*/ 13 w 19"/>
                  <a:gd name="T15" fmla="*/ 106 h 121"/>
                  <a:gd name="T16" fmla="*/ 4 w 19"/>
                  <a:gd name="T17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21">
                    <a:moveTo>
                      <a:pt x="4" y="121"/>
                    </a:moveTo>
                    <a:lnTo>
                      <a:pt x="0" y="105"/>
                    </a:lnTo>
                    <a:lnTo>
                      <a:pt x="1" y="66"/>
                    </a:lnTo>
                    <a:lnTo>
                      <a:pt x="8" y="25"/>
                    </a:lnTo>
                    <a:lnTo>
                      <a:pt x="19" y="0"/>
                    </a:lnTo>
                    <a:lnTo>
                      <a:pt x="18" y="28"/>
                    </a:lnTo>
                    <a:lnTo>
                      <a:pt x="17" y="69"/>
                    </a:lnTo>
                    <a:lnTo>
                      <a:pt x="13" y="106"/>
                    </a:lnTo>
                    <a:lnTo>
                      <a:pt x="4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2" name="Freeform 490">
                <a:extLst>
                  <a:ext uri="{FF2B5EF4-FFF2-40B4-BE49-F238E27FC236}">
                    <a16:creationId xmlns:a16="http://schemas.microsoft.com/office/drawing/2014/main" id="{C14D7C37-9C68-DD88-1AAA-7369FA6F0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8" y="4140"/>
                <a:ext cx="9" cy="51"/>
              </a:xfrm>
              <a:custGeom>
                <a:avLst/>
                <a:gdLst>
                  <a:gd name="T0" fmla="*/ 12 w 17"/>
                  <a:gd name="T1" fmla="*/ 103 h 103"/>
                  <a:gd name="T2" fmla="*/ 4 w 17"/>
                  <a:gd name="T3" fmla="*/ 90 h 103"/>
                  <a:gd name="T4" fmla="*/ 0 w 17"/>
                  <a:gd name="T5" fmla="*/ 61 h 103"/>
                  <a:gd name="T6" fmla="*/ 3 w 17"/>
                  <a:gd name="T7" fmla="*/ 28 h 103"/>
                  <a:gd name="T8" fmla="*/ 16 w 17"/>
                  <a:gd name="T9" fmla="*/ 0 h 103"/>
                  <a:gd name="T10" fmla="*/ 16 w 17"/>
                  <a:gd name="T11" fmla="*/ 25 h 103"/>
                  <a:gd name="T12" fmla="*/ 17 w 17"/>
                  <a:gd name="T13" fmla="*/ 59 h 103"/>
                  <a:gd name="T14" fmla="*/ 17 w 17"/>
                  <a:gd name="T15" fmla="*/ 90 h 103"/>
                  <a:gd name="T16" fmla="*/ 12 w 17"/>
                  <a:gd name="T1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3">
                    <a:moveTo>
                      <a:pt x="12" y="103"/>
                    </a:moveTo>
                    <a:lnTo>
                      <a:pt x="4" y="90"/>
                    </a:lnTo>
                    <a:lnTo>
                      <a:pt x="0" y="61"/>
                    </a:lnTo>
                    <a:lnTo>
                      <a:pt x="3" y="28"/>
                    </a:lnTo>
                    <a:lnTo>
                      <a:pt x="16" y="0"/>
                    </a:lnTo>
                    <a:lnTo>
                      <a:pt x="16" y="25"/>
                    </a:lnTo>
                    <a:lnTo>
                      <a:pt x="17" y="59"/>
                    </a:lnTo>
                    <a:lnTo>
                      <a:pt x="17" y="90"/>
                    </a:lnTo>
                    <a:lnTo>
                      <a:pt x="12" y="10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3" name="Freeform 491">
                <a:extLst>
                  <a:ext uri="{FF2B5EF4-FFF2-40B4-BE49-F238E27FC236}">
                    <a16:creationId xmlns:a16="http://schemas.microsoft.com/office/drawing/2014/main" id="{FA519CA4-DE6E-D7A6-F4A7-E98386605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" y="4146"/>
                <a:ext cx="9" cy="25"/>
              </a:xfrm>
              <a:custGeom>
                <a:avLst/>
                <a:gdLst>
                  <a:gd name="T0" fmla="*/ 17 w 20"/>
                  <a:gd name="T1" fmla="*/ 49 h 49"/>
                  <a:gd name="T2" fmla="*/ 9 w 20"/>
                  <a:gd name="T3" fmla="*/ 43 h 49"/>
                  <a:gd name="T4" fmla="*/ 3 w 20"/>
                  <a:gd name="T5" fmla="*/ 28 h 49"/>
                  <a:gd name="T6" fmla="*/ 0 w 20"/>
                  <a:gd name="T7" fmla="*/ 11 h 49"/>
                  <a:gd name="T8" fmla="*/ 5 w 20"/>
                  <a:gd name="T9" fmla="*/ 0 h 49"/>
                  <a:gd name="T10" fmla="*/ 5 w 20"/>
                  <a:gd name="T11" fmla="*/ 16 h 49"/>
                  <a:gd name="T12" fmla="*/ 13 w 20"/>
                  <a:gd name="T13" fmla="*/ 32 h 49"/>
                  <a:gd name="T14" fmla="*/ 20 w 20"/>
                  <a:gd name="T15" fmla="*/ 44 h 49"/>
                  <a:gd name="T16" fmla="*/ 17 w 20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9">
                    <a:moveTo>
                      <a:pt x="17" y="49"/>
                    </a:moveTo>
                    <a:lnTo>
                      <a:pt x="9" y="43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5" y="16"/>
                    </a:lnTo>
                    <a:lnTo>
                      <a:pt x="13" y="32"/>
                    </a:lnTo>
                    <a:lnTo>
                      <a:pt x="20" y="44"/>
                    </a:lnTo>
                    <a:lnTo>
                      <a:pt x="1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4" name="Freeform 492">
                <a:extLst>
                  <a:ext uri="{FF2B5EF4-FFF2-40B4-BE49-F238E27FC236}">
                    <a16:creationId xmlns:a16="http://schemas.microsoft.com/office/drawing/2014/main" id="{385FDE59-84B3-D9E0-0BE8-6CB984F43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4181"/>
                <a:ext cx="12" cy="46"/>
              </a:xfrm>
              <a:custGeom>
                <a:avLst/>
                <a:gdLst>
                  <a:gd name="T0" fmla="*/ 4 w 24"/>
                  <a:gd name="T1" fmla="*/ 93 h 93"/>
                  <a:gd name="T2" fmla="*/ 0 w 24"/>
                  <a:gd name="T3" fmla="*/ 83 h 93"/>
                  <a:gd name="T4" fmla="*/ 0 w 24"/>
                  <a:gd name="T5" fmla="*/ 57 h 93"/>
                  <a:gd name="T6" fmla="*/ 8 w 24"/>
                  <a:gd name="T7" fmla="*/ 27 h 93"/>
                  <a:gd name="T8" fmla="*/ 24 w 24"/>
                  <a:gd name="T9" fmla="*/ 0 h 93"/>
                  <a:gd name="T10" fmla="*/ 19 w 24"/>
                  <a:gd name="T11" fmla="*/ 27 h 93"/>
                  <a:gd name="T12" fmla="*/ 13 w 24"/>
                  <a:gd name="T13" fmla="*/ 57 h 93"/>
                  <a:gd name="T14" fmla="*/ 9 w 24"/>
                  <a:gd name="T15" fmla="*/ 83 h 93"/>
                  <a:gd name="T16" fmla="*/ 4 w 24"/>
                  <a:gd name="T1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93">
                    <a:moveTo>
                      <a:pt x="4" y="93"/>
                    </a:moveTo>
                    <a:lnTo>
                      <a:pt x="0" y="83"/>
                    </a:lnTo>
                    <a:lnTo>
                      <a:pt x="0" y="57"/>
                    </a:lnTo>
                    <a:lnTo>
                      <a:pt x="8" y="27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57"/>
                    </a:lnTo>
                    <a:lnTo>
                      <a:pt x="9" y="83"/>
                    </a:lnTo>
                    <a:lnTo>
                      <a:pt x="4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5" name="Freeform 493">
                <a:extLst>
                  <a:ext uri="{FF2B5EF4-FFF2-40B4-BE49-F238E27FC236}">
                    <a16:creationId xmlns:a16="http://schemas.microsoft.com/office/drawing/2014/main" id="{84E85952-B9F6-DEA1-A1AE-B20AA44AB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4155"/>
                <a:ext cx="13" cy="65"/>
              </a:xfrm>
              <a:custGeom>
                <a:avLst/>
                <a:gdLst>
                  <a:gd name="T0" fmla="*/ 7 w 26"/>
                  <a:gd name="T1" fmla="*/ 131 h 131"/>
                  <a:gd name="T2" fmla="*/ 0 w 26"/>
                  <a:gd name="T3" fmla="*/ 114 h 131"/>
                  <a:gd name="T4" fmla="*/ 3 w 26"/>
                  <a:gd name="T5" fmla="*/ 74 h 131"/>
                  <a:gd name="T6" fmla="*/ 11 w 26"/>
                  <a:gd name="T7" fmla="*/ 30 h 131"/>
                  <a:gd name="T8" fmla="*/ 26 w 26"/>
                  <a:gd name="T9" fmla="*/ 0 h 131"/>
                  <a:gd name="T10" fmla="*/ 24 w 26"/>
                  <a:gd name="T11" fmla="*/ 26 h 131"/>
                  <a:gd name="T12" fmla="*/ 20 w 26"/>
                  <a:gd name="T13" fmla="*/ 71 h 131"/>
                  <a:gd name="T14" fmla="*/ 13 w 26"/>
                  <a:gd name="T15" fmla="*/ 114 h 131"/>
                  <a:gd name="T16" fmla="*/ 7 w 26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31">
                    <a:moveTo>
                      <a:pt x="7" y="131"/>
                    </a:moveTo>
                    <a:lnTo>
                      <a:pt x="0" y="114"/>
                    </a:lnTo>
                    <a:lnTo>
                      <a:pt x="3" y="74"/>
                    </a:lnTo>
                    <a:lnTo>
                      <a:pt x="11" y="30"/>
                    </a:lnTo>
                    <a:lnTo>
                      <a:pt x="26" y="0"/>
                    </a:lnTo>
                    <a:lnTo>
                      <a:pt x="24" y="26"/>
                    </a:lnTo>
                    <a:lnTo>
                      <a:pt x="20" y="71"/>
                    </a:lnTo>
                    <a:lnTo>
                      <a:pt x="13" y="114"/>
                    </a:lnTo>
                    <a:lnTo>
                      <a:pt x="7" y="1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6" name="Freeform 494">
                <a:extLst>
                  <a:ext uri="{FF2B5EF4-FFF2-40B4-BE49-F238E27FC236}">
                    <a16:creationId xmlns:a16="http://schemas.microsoft.com/office/drawing/2014/main" id="{26BA2F37-74A5-E87F-FACF-0D66DE1B5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" y="4141"/>
                <a:ext cx="8" cy="60"/>
              </a:xfrm>
              <a:custGeom>
                <a:avLst/>
                <a:gdLst>
                  <a:gd name="T0" fmla="*/ 12 w 16"/>
                  <a:gd name="T1" fmla="*/ 118 h 118"/>
                  <a:gd name="T2" fmla="*/ 4 w 16"/>
                  <a:gd name="T3" fmla="*/ 103 h 118"/>
                  <a:gd name="T4" fmla="*/ 0 w 16"/>
                  <a:gd name="T5" fmla="*/ 68 h 118"/>
                  <a:gd name="T6" fmla="*/ 3 w 16"/>
                  <a:gd name="T7" fmla="*/ 30 h 118"/>
                  <a:gd name="T8" fmla="*/ 14 w 16"/>
                  <a:gd name="T9" fmla="*/ 0 h 118"/>
                  <a:gd name="T10" fmla="*/ 14 w 16"/>
                  <a:gd name="T11" fmla="*/ 27 h 118"/>
                  <a:gd name="T12" fmla="*/ 16 w 16"/>
                  <a:gd name="T13" fmla="*/ 67 h 118"/>
                  <a:gd name="T14" fmla="*/ 16 w 16"/>
                  <a:gd name="T15" fmla="*/ 103 h 118"/>
                  <a:gd name="T16" fmla="*/ 12 w 16"/>
                  <a:gd name="T1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8">
                    <a:moveTo>
                      <a:pt x="12" y="118"/>
                    </a:moveTo>
                    <a:lnTo>
                      <a:pt x="4" y="103"/>
                    </a:lnTo>
                    <a:lnTo>
                      <a:pt x="0" y="68"/>
                    </a:lnTo>
                    <a:lnTo>
                      <a:pt x="3" y="30"/>
                    </a:lnTo>
                    <a:lnTo>
                      <a:pt x="14" y="0"/>
                    </a:lnTo>
                    <a:lnTo>
                      <a:pt x="14" y="27"/>
                    </a:lnTo>
                    <a:lnTo>
                      <a:pt x="16" y="67"/>
                    </a:lnTo>
                    <a:lnTo>
                      <a:pt x="16" y="103"/>
                    </a:lnTo>
                    <a:lnTo>
                      <a:pt x="12" y="1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7" name="Freeform 495">
                <a:extLst>
                  <a:ext uri="{FF2B5EF4-FFF2-40B4-BE49-F238E27FC236}">
                    <a16:creationId xmlns:a16="http://schemas.microsoft.com/office/drawing/2014/main" id="{C191E3BD-6901-A1CC-C2B9-E248537D5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4141"/>
                <a:ext cx="7" cy="48"/>
              </a:xfrm>
              <a:custGeom>
                <a:avLst/>
                <a:gdLst>
                  <a:gd name="T0" fmla="*/ 5 w 13"/>
                  <a:gd name="T1" fmla="*/ 96 h 96"/>
                  <a:gd name="T2" fmla="*/ 0 w 13"/>
                  <a:gd name="T3" fmla="*/ 82 h 96"/>
                  <a:gd name="T4" fmla="*/ 0 w 13"/>
                  <a:gd name="T5" fmla="*/ 51 h 96"/>
                  <a:gd name="T6" fmla="*/ 5 w 13"/>
                  <a:gd name="T7" fmla="*/ 17 h 96"/>
                  <a:gd name="T8" fmla="*/ 13 w 13"/>
                  <a:gd name="T9" fmla="*/ 0 h 96"/>
                  <a:gd name="T10" fmla="*/ 12 w 13"/>
                  <a:gd name="T11" fmla="*/ 21 h 96"/>
                  <a:gd name="T12" fmla="*/ 12 w 13"/>
                  <a:gd name="T13" fmla="*/ 52 h 96"/>
                  <a:gd name="T14" fmla="*/ 9 w 13"/>
                  <a:gd name="T15" fmla="*/ 81 h 96"/>
                  <a:gd name="T16" fmla="*/ 5 w 13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6">
                    <a:moveTo>
                      <a:pt x="5" y="96"/>
                    </a:moveTo>
                    <a:lnTo>
                      <a:pt x="0" y="82"/>
                    </a:lnTo>
                    <a:lnTo>
                      <a:pt x="0" y="51"/>
                    </a:lnTo>
                    <a:lnTo>
                      <a:pt x="5" y="17"/>
                    </a:lnTo>
                    <a:lnTo>
                      <a:pt x="13" y="0"/>
                    </a:lnTo>
                    <a:lnTo>
                      <a:pt x="12" y="21"/>
                    </a:lnTo>
                    <a:lnTo>
                      <a:pt x="12" y="52"/>
                    </a:lnTo>
                    <a:lnTo>
                      <a:pt x="9" y="81"/>
                    </a:lnTo>
                    <a:lnTo>
                      <a:pt x="5" y="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8" name="Freeform 496">
                <a:extLst>
                  <a:ext uri="{FF2B5EF4-FFF2-40B4-BE49-F238E27FC236}">
                    <a16:creationId xmlns:a16="http://schemas.microsoft.com/office/drawing/2014/main" id="{77212F87-7D98-677A-294A-7E0812F78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4143"/>
                <a:ext cx="9" cy="29"/>
              </a:xfrm>
              <a:custGeom>
                <a:avLst/>
                <a:gdLst>
                  <a:gd name="T0" fmla="*/ 13 w 17"/>
                  <a:gd name="T1" fmla="*/ 59 h 59"/>
                  <a:gd name="T2" fmla="*/ 7 w 17"/>
                  <a:gd name="T3" fmla="*/ 51 h 59"/>
                  <a:gd name="T4" fmla="*/ 1 w 17"/>
                  <a:gd name="T5" fmla="*/ 33 h 59"/>
                  <a:gd name="T6" fmla="*/ 0 w 17"/>
                  <a:gd name="T7" fmla="*/ 13 h 59"/>
                  <a:gd name="T8" fmla="*/ 7 w 17"/>
                  <a:gd name="T9" fmla="*/ 0 h 59"/>
                  <a:gd name="T10" fmla="*/ 7 w 17"/>
                  <a:gd name="T11" fmla="*/ 17 h 59"/>
                  <a:gd name="T12" fmla="*/ 12 w 17"/>
                  <a:gd name="T13" fmla="*/ 37 h 59"/>
                  <a:gd name="T14" fmla="*/ 17 w 17"/>
                  <a:gd name="T15" fmla="*/ 53 h 59"/>
                  <a:gd name="T16" fmla="*/ 13 w 17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59"/>
                    </a:moveTo>
                    <a:lnTo>
                      <a:pt x="7" y="51"/>
                    </a:lnTo>
                    <a:lnTo>
                      <a:pt x="1" y="33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7" y="17"/>
                    </a:lnTo>
                    <a:lnTo>
                      <a:pt x="12" y="37"/>
                    </a:lnTo>
                    <a:lnTo>
                      <a:pt x="17" y="53"/>
                    </a:lnTo>
                    <a:lnTo>
                      <a:pt x="1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09" name="Freeform 497">
                <a:extLst>
                  <a:ext uri="{FF2B5EF4-FFF2-40B4-BE49-F238E27FC236}">
                    <a16:creationId xmlns:a16="http://schemas.microsoft.com/office/drawing/2014/main" id="{1DC5167F-3BB3-635F-1B95-D2C4D5F1C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4191"/>
                <a:ext cx="12" cy="29"/>
              </a:xfrm>
              <a:custGeom>
                <a:avLst/>
                <a:gdLst>
                  <a:gd name="T0" fmla="*/ 25 w 25"/>
                  <a:gd name="T1" fmla="*/ 0 h 59"/>
                  <a:gd name="T2" fmla="*/ 24 w 25"/>
                  <a:gd name="T3" fmla="*/ 13 h 59"/>
                  <a:gd name="T4" fmla="*/ 20 w 25"/>
                  <a:gd name="T5" fmla="*/ 34 h 59"/>
                  <a:gd name="T6" fmla="*/ 13 w 25"/>
                  <a:gd name="T7" fmla="*/ 53 h 59"/>
                  <a:gd name="T8" fmla="*/ 4 w 25"/>
                  <a:gd name="T9" fmla="*/ 59 h 59"/>
                  <a:gd name="T10" fmla="*/ 0 w 25"/>
                  <a:gd name="T11" fmla="*/ 49 h 59"/>
                  <a:gd name="T12" fmla="*/ 7 w 25"/>
                  <a:gd name="T13" fmla="*/ 32 h 59"/>
                  <a:gd name="T14" fmla="*/ 17 w 25"/>
                  <a:gd name="T15" fmla="*/ 14 h 59"/>
                  <a:gd name="T16" fmla="*/ 25 w 25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24" y="13"/>
                    </a:lnTo>
                    <a:lnTo>
                      <a:pt x="20" y="34"/>
                    </a:lnTo>
                    <a:lnTo>
                      <a:pt x="13" y="53"/>
                    </a:lnTo>
                    <a:lnTo>
                      <a:pt x="4" y="59"/>
                    </a:lnTo>
                    <a:lnTo>
                      <a:pt x="0" y="49"/>
                    </a:lnTo>
                    <a:lnTo>
                      <a:pt x="7" y="32"/>
                    </a:lnTo>
                    <a:lnTo>
                      <a:pt x="17" y="1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0" name="Freeform 498">
                <a:extLst>
                  <a:ext uri="{FF2B5EF4-FFF2-40B4-BE49-F238E27FC236}">
                    <a16:creationId xmlns:a16="http://schemas.microsoft.com/office/drawing/2014/main" id="{EE205900-46A2-6629-0B21-05A58C24A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4188"/>
                <a:ext cx="30" cy="6"/>
              </a:xfrm>
              <a:custGeom>
                <a:avLst/>
                <a:gdLst>
                  <a:gd name="T0" fmla="*/ 59 w 59"/>
                  <a:gd name="T1" fmla="*/ 3 h 12"/>
                  <a:gd name="T2" fmla="*/ 55 w 59"/>
                  <a:gd name="T3" fmla="*/ 3 h 12"/>
                  <a:gd name="T4" fmla="*/ 47 w 59"/>
                  <a:gd name="T5" fmla="*/ 2 h 12"/>
                  <a:gd name="T6" fmla="*/ 38 w 59"/>
                  <a:gd name="T7" fmla="*/ 2 h 12"/>
                  <a:gd name="T8" fmla="*/ 28 w 59"/>
                  <a:gd name="T9" fmla="*/ 0 h 12"/>
                  <a:gd name="T10" fmla="*/ 17 w 59"/>
                  <a:gd name="T11" fmla="*/ 0 h 12"/>
                  <a:gd name="T12" fmla="*/ 9 w 59"/>
                  <a:gd name="T13" fmla="*/ 0 h 12"/>
                  <a:gd name="T14" fmla="*/ 3 w 59"/>
                  <a:gd name="T15" fmla="*/ 3 h 12"/>
                  <a:gd name="T16" fmla="*/ 0 w 59"/>
                  <a:gd name="T17" fmla="*/ 7 h 12"/>
                  <a:gd name="T18" fmla="*/ 1 w 59"/>
                  <a:gd name="T19" fmla="*/ 10 h 12"/>
                  <a:gd name="T20" fmla="*/ 6 w 59"/>
                  <a:gd name="T21" fmla="*/ 12 h 12"/>
                  <a:gd name="T22" fmla="*/ 14 w 59"/>
                  <a:gd name="T23" fmla="*/ 12 h 12"/>
                  <a:gd name="T24" fmla="*/ 24 w 59"/>
                  <a:gd name="T25" fmla="*/ 10 h 12"/>
                  <a:gd name="T26" fmla="*/ 34 w 59"/>
                  <a:gd name="T27" fmla="*/ 9 h 12"/>
                  <a:gd name="T28" fmla="*/ 45 w 59"/>
                  <a:gd name="T29" fmla="*/ 7 h 12"/>
                  <a:gd name="T30" fmla="*/ 53 w 59"/>
                  <a:gd name="T31" fmla="*/ 4 h 12"/>
                  <a:gd name="T32" fmla="*/ 59 w 59"/>
                  <a:gd name="T3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2">
                    <a:moveTo>
                      <a:pt x="59" y="3"/>
                    </a:moveTo>
                    <a:lnTo>
                      <a:pt x="55" y="3"/>
                    </a:lnTo>
                    <a:lnTo>
                      <a:pt x="47" y="2"/>
                    </a:lnTo>
                    <a:lnTo>
                      <a:pt x="38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6" y="12"/>
                    </a:lnTo>
                    <a:lnTo>
                      <a:pt x="14" y="12"/>
                    </a:lnTo>
                    <a:lnTo>
                      <a:pt x="24" y="10"/>
                    </a:lnTo>
                    <a:lnTo>
                      <a:pt x="34" y="9"/>
                    </a:lnTo>
                    <a:lnTo>
                      <a:pt x="45" y="7"/>
                    </a:lnTo>
                    <a:lnTo>
                      <a:pt x="53" y="4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1" name="Freeform 499">
                <a:extLst>
                  <a:ext uri="{FF2B5EF4-FFF2-40B4-BE49-F238E27FC236}">
                    <a16:creationId xmlns:a16="http://schemas.microsoft.com/office/drawing/2014/main" id="{24AABD08-76E2-EF68-3C82-6ED136FA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99"/>
                <a:ext cx="25" cy="18"/>
              </a:xfrm>
              <a:custGeom>
                <a:avLst/>
                <a:gdLst>
                  <a:gd name="T0" fmla="*/ 50 w 50"/>
                  <a:gd name="T1" fmla="*/ 0 h 35"/>
                  <a:gd name="T2" fmla="*/ 46 w 50"/>
                  <a:gd name="T3" fmla="*/ 2 h 35"/>
                  <a:gd name="T4" fmla="*/ 39 w 50"/>
                  <a:gd name="T5" fmla="*/ 5 h 35"/>
                  <a:gd name="T6" fmla="*/ 31 w 50"/>
                  <a:gd name="T7" fmla="*/ 9 h 35"/>
                  <a:gd name="T8" fmla="*/ 21 w 50"/>
                  <a:gd name="T9" fmla="*/ 12 h 35"/>
                  <a:gd name="T10" fmla="*/ 12 w 50"/>
                  <a:gd name="T11" fmla="*/ 17 h 35"/>
                  <a:gd name="T12" fmla="*/ 5 w 50"/>
                  <a:gd name="T13" fmla="*/ 22 h 35"/>
                  <a:gd name="T14" fmla="*/ 0 w 50"/>
                  <a:gd name="T15" fmla="*/ 27 h 35"/>
                  <a:gd name="T16" fmla="*/ 0 w 50"/>
                  <a:gd name="T17" fmla="*/ 32 h 35"/>
                  <a:gd name="T18" fmla="*/ 2 w 50"/>
                  <a:gd name="T19" fmla="*/ 35 h 35"/>
                  <a:gd name="T20" fmla="*/ 9 w 50"/>
                  <a:gd name="T21" fmla="*/ 34 h 35"/>
                  <a:gd name="T22" fmla="*/ 15 w 50"/>
                  <a:gd name="T23" fmla="*/ 30 h 35"/>
                  <a:gd name="T24" fmla="*/ 23 w 50"/>
                  <a:gd name="T25" fmla="*/ 24 h 35"/>
                  <a:gd name="T26" fmla="*/ 31 w 50"/>
                  <a:gd name="T27" fmla="*/ 17 h 35"/>
                  <a:gd name="T28" fmla="*/ 39 w 50"/>
                  <a:gd name="T29" fmla="*/ 10 h 35"/>
                  <a:gd name="T30" fmla="*/ 46 w 50"/>
                  <a:gd name="T31" fmla="*/ 5 h 35"/>
                  <a:gd name="T32" fmla="*/ 50 w 50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35">
                    <a:moveTo>
                      <a:pt x="50" y="0"/>
                    </a:move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12" y="17"/>
                    </a:lnTo>
                    <a:lnTo>
                      <a:pt x="5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9" y="34"/>
                    </a:lnTo>
                    <a:lnTo>
                      <a:pt x="15" y="30"/>
                    </a:lnTo>
                    <a:lnTo>
                      <a:pt x="23" y="24"/>
                    </a:lnTo>
                    <a:lnTo>
                      <a:pt x="31" y="17"/>
                    </a:lnTo>
                    <a:lnTo>
                      <a:pt x="39" y="10"/>
                    </a:lnTo>
                    <a:lnTo>
                      <a:pt x="46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2" name="Freeform 500">
                <a:extLst>
                  <a:ext uri="{FF2B5EF4-FFF2-40B4-BE49-F238E27FC236}">
                    <a16:creationId xmlns:a16="http://schemas.microsoft.com/office/drawing/2014/main" id="{64D28BBD-FF0A-5D8B-7306-D0D62CAC1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4108"/>
                <a:ext cx="8" cy="37"/>
              </a:xfrm>
              <a:custGeom>
                <a:avLst/>
                <a:gdLst>
                  <a:gd name="T0" fmla="*/ 13 w 16"/>
                  <a:gd name="T1" fmla="*/ 73 h 73"/>
                  <a:gd name="T2" fmla="*/ 4 w 16"/>
                  <a:gd name="T3" fmla="*/ 56 h 73"/>
                  <a:gd name="T4" fmla="*/ 0 w 16"/>
                  <a:gd name="T5" fmla="*/ 32 h 73"/>
                  <a:gd name="T6" fmla="*/ 1 w 16"/>
                  <a:gd name="T7" fmla="*/ 11 h 73"/>
                  <a:gd name="T8" fmla="*/ 9 w 16"/>
                  <a:gd name="T9" fmla="*/ 0 h 73"/>
                  <a:gd name="T10" fmla="*/ 16 w 16"/>
                  <a:gd name="T11" fmla="*/ 7 h 73"/>
                  <a:gd name="T12" fmla="*/ 16 w 16"/>
                  <a:gd name="T13" fmla="*/ 28 h 73"/>
                  <a:gd name="T14" fmla="*/ 13 w 16"/>
                  <a:gd name="T15" fmla="*/ 53 h 73"/>
                  <a:gd name="T16" fmla="*/ 13 w 16"/>
                  <a:gd name="T1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3">
                    <a:moveTo>
                      <a:pt x="13" y="73"/>
                    </a:moveTo>
                    <a:lnTo>
                      <a:pt x="4" y="56"/>
                    </a:lnTo>
                    <a:lnTo>
                      <a:pt x="0" y="32"/>
                    </a:lnTo>
                    <a:lnTo>
                      <a:pt x="1" y="11"/>
                    </a:lnTo>
                    <a:lnTo>
                      <a:pt x="9" y="0"/>
                    </a:lnTo>
                    <a:lnTo>
                      <a:pt x="16" y="7"/>
                    </a:lnTo>
                    <a:lnTo>
                      <a:pt x="16" y="28"/>
                    </a:lnTo>
                    <a:lnTo>
                      <a:pt x="13" y="5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3" name="Freeform 501">
                <a:extLst>
                  <a:ext uri="{FF2B5EF4-FFF2-40B4-BE49-F238E27FC236}">
                    <a16:creationId xmlns:a16="http://schemas.microsoft.com/office/drawing/2014/main" id="{A55B0327-3BD3-D809-4192-D1086D3AC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7" y="4116"/>
                <a:ext cx="16" cy="35"/>
              </a:xfrm>
              <a:custGeom>
                <a:avLst/>
                <a:gdLst>
                  <a:gd name="T0" fmla="*/ 0 w 32"/>
                  <a:gd name="T1" fmla="*/ 70 h 70"/>
                  <a:gd name="T2" fmla="*/ 3 w 32"/>
                  <a:gd name="T3" fmla="*/ 54 h 70"/>
                  <a:gd name="T4" fmla="*/ 10 w 32"/>
                  <a:gd name="T5" fmla="*/ 30 h 70"/>
                  <a:gd name="T6" fmla="*/ 17 w 32"/>
                  <a:gd name="T7" fmla="*/ 10 h 70"/>
                  <a:gd name="T8" fmla="*/ 28 w 32"/>
                  <a:gd name="T9" fmla="*/ 0 h 70"/>
                  <a:gd name="T10" fmla="*/ 32 w 32"/>
                  <a:gd name="T11" fmla="*/ 2 h 70"/>
                  <a:gd name="T12" fmla="*/ 31 w 32"/>
                  <a:gd name="T13" fmla="*/ 10 h 70"/>
                  <a:gd name="T14" fmla="*/ 28 w 32"/>
                  <a:gd name="T15" fmla="*/ 20 h 70"/>
                  <a:gd name="T16" fmla="*/ 23 w 32"/>
                  <a:gd name="T17" fmla="*/ 32 h 70"/>
                  <a:gd name="T18" fmla="*/ 16 w 32"/>
                  <a:gd name="T19" fmla="*/ 45 h 70"/>
                  <a:gd name="T20" fmla="*/ 10 w 32"/>
                  <a:gd name="T21" fmla="*/ 56 h 70"/>
                  <a:gd name="T22" fmla="*/ 4 w 32"/>
                  <a:gd name="T23" fmla="*/ 65 h 70"/>
                  <a:gd name="T24" fmla="*/ 0 w 32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70">
                    <a:moveTo>
                      <a:pt x="0" y="70"/>
                    </a:moveTo>
                    <a:lnTo>
                      <a:pt x="3" y="54"/>
                    </a:lnTo>
                    <a:lnTo>
                      <a:pt x="10" y="30"/>
                    </a:lnTo>
                    <a:lnTo>
                      <a:pt x="17" y="1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1" y="10"/>
                    </a:lnTo>
                    <a:lnTo>
                      <a:pt x="28" y="20"/>
                    </a:lnTo>
                    <a:lnTo>
                      <a:pt x="23" y="32"/>
                    </a:lnTo>
                    <a:lnTo>
                      <a:pt x="16" y="45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4" name="Freeform 502">
                <a:extLst>
                  <a:ext uri="{FF2B5EF4-FFF2-40B4-BE49-F238E27FC236}">
                    <a16:creationId xmlns:a16="http://schemas.microsoft.com/office/drawing/2014/main" id="{A50F85EF-CE65-E573-DC08-436DA5F58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4108"/>
                <a:ext cx="9" cy="34"/>
              </a:xfrm>
              <a:custGeom>
                <a:avLst/>
                <a:gdLst>
                  <a:gd name="T0" fmla="*/ 17 w 17"/>
                  <a:gd name="T1" fmla="*/ 67 h 67"/>
                  <a:gd name="T2" fmla="*/ 7 w 17"/>
                  <a:gd name="T3" fmla="*/ 58 h 67"/>
                  <a:gd name="T4" fmla="*/ 0 w 17"/>
                  <a:gd name="T5" fmla="*/ 37 h 67"/>
                  <a:gd name="T6" fmla="*/ 0 w 17"/>
                  <a:gd name="T7" fmla="*/ 13 h 67"/>
                  <a:gd name="T8" fmla="*/ 7 w 17"/>
                  <a:gd name="T9" fmla="*/ 0 h 67"/>
                  <a:gd name="T10" fmla="*/ 13 w 17"/>
                  <a:gd name="T11" fmla="*/ 3 h 67"/>
                  <a:gd name="T12" fmla="*/ 16 w 17"/>
                  <a:gd name="T13" fmla="*/ 22 h 67"/>
                  <a:gd name="T14" fmla="*/ 16 w 17"/>
                  <a:gd name="T15" fmla="*/ 47 h 67"/>
                  <a:gd name="T16" fmla="*/ 17 w 17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7">
                    <a:moveTo>
                      <a:pt x="17" y="67"/>
                    </a:moveTo>
                    <a:lnTo>
                      <a:pt x="7" y="58"/>
                    </a:lnTo>
                    <a:lnTo>
                      <a:pt x="0" y="37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13" y="3"/>
                    </a:lnTo>
                    <a:lnTo>
                      <a:pt x="16" y="22"/>
                    </a:lnTo>
                    <a:lnTo>
                      <a:pt x="16" y="47"/>
                    </a:ln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5" name="Freeform 503">
                <a:extLst>
                  <a:ext uri="{FF2B5EF4-FFF2-40B4-BE49-F238E27FC236}">
                    <a16:creationId xmlns:a16="http://schemas.microsoft.com/office/drawing/2014/main" id="{A916F064-1076-7518-AB00-65A0EB1FE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4106"/>
                <a:ext cx="11" cy="36"/>
              </a:xfrm>
              <a:custGeom>
                <a:avLst/>
                <a:gdLst>
                  <a:gd name="T0" fmla="*/ 23 w 23"/>
                  <a:gd name="T1" fmla="*/ 72 h 72"/>
                  <a:gd name="T2" fmla="*/ 11 w 23"/>
                  <a:gd name="T3" fmla="*/ 58 h 72"/>
                  <a:gd name="T4" fmla="*/ 3 w 23"/>
                  <a:gd name="T5" fmla="*/ 36 h 72"/>
                  <a:gd name="T6" fmla="*/ 0 w 23"/>
                  <a:gd name="T7" fmla="*/ 13 h 72"/>
                  <a:gd name="T8" fmla="*/ 4 w 23"/>
                  <a:gd name="T9" fmla="*/ 0 h 72"/>
                  <a:gd name="T10" fmla="*/ 11 w 23"/>
                  <a:gd name="T11" fmla="*/ 5 h 72"/>
                  <a:gd name="T12" fmla="*/ 14 w 23"/>
                  <a:gd name="T13" fmla="*/ 23 h 72"/>
                  <a:gd name="T14" fmla="*/ 17 w 23"/>
                  <a:gd name="T15" fmla="*/ 48 h 72"/>
                  <a:gd name="T16" fmla="*/ 23 w 23"/>
                  <a:gd name="T1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72">
                    <a:moveTo>
                      <a:pt x="23" y="72"/>
                    </a:moveTo>
                    <a:lnTo>
                      <a:pt x="11" y="58"/>
                    </a:lnTo>
                    <a:lnTo>
                      <a:pt x="3" y="36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1" y="5"/>
                    </a:lnTo>
                    <a:lnTo>
                      <a:pt x="14" y="23"/>
                    </a:lnTo>
                    <a:lnTo>
                      <a:pt x="17" y="48"/>
                    </a:lnTo>
                    <a:lnTo>
                      <a:pt x="23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6" name="Freeform 504">
                <a:extLst>
                  <a:ext uri="{FF2B5EF4-FFF2-40B4-BE49-F238E27FC236}">
                    <a16:creationId xmlns:a16="http://schemas.microsoft.com/office/drawing/2014/main" id="{D1F6E7E6-398D-4335-9511-9984C8020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4108"/>
                <a:ext cx="16" cy="35"/>
              </a:xfrm>
              <a:custGeom>
                <a:avLst/>
                <a:gdLst>
                  <a:gd name="T0" fmla="*/ 31 w 31"/>
                  <a:gd name="T1" fmla="*/ 70 h 70"/>
                  <a:gd name="T2" fmla="*/ 23 w 31"/>
                  <a:gd name="T3" fmla="*/ 63 h 70"/>
                  <a:gd name="T4" fmla="*/ 17 w 31"/>
                  <a:gd name="T5" fmla="*/ 55 h 70"/>
                  <a:gd name="T6" fmla="*/ 10 w 31"/>
                  <a:gd name="T7" fmla="*/ 43 h 70"/>
                  <a:gd name="T8" fmla="*/ 6 w 31"/>
                  <a:gd name="T9" fmla="*/ 32 h 70"/>
                  <a:gd name="T10" fmla="*/ 2 w 31"/>
                  <a:gd name="T11" fmla="*/ 21 h 70"/>
                  <a:gd name="T12" fmla="*/ 0 w 31"/>
                  <a:gd name="T13" fmla="*/ 11 h 70"/>
                  <a:gd name="T14" fmla="*/ 1 w 31"/>
                  <a:gd name="T15" fmla="*/ 3 h 70"/>
                  <a:gd name="T16" fmla="*/ 4 w 31"/>
                  <a:gd name="T17" fmla="*/ 0 h 70"/>
                  <a:gd name="T18" fmla="*/ 12 w 31"/>
                  <a:gd name="T19" fmla="*/ 6 h 70"/>
                  <a:gd name="T20" fmla="*/ 18 w 31"/>
                  <a:gd name="T21" fmla="*/ 26 h 70"/>
                  <a:gd name="T22" fmla="*/ 25 w 31"/>
                  <a:gd name="T23" fmla="*/ 50 h 70"/>
                  <a:gd name="T24" fmla="*/ 31 w 31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70">
                    <a:moveTo>
                      <a:pt x="31" y="70"/>
                    </a:moveTo>
                    <a:lnTo>
                      <a:pt x="23" y="63"/>
                    </a:lnTo>
                    <a:lnTo>
                      <a:pt x="17" y="55"/>
                    </a:lnTo>
                    <a:lnTo>
                      <a:pt x="10" y="43"/>
                    </a:lnTo>
                    <a:lnTo>
                      <a:pt x="6" y="32"/>
                    </a:lnTo>
                    <a:lnTo>
                      <a:pt x="2" y="21"/>
                    </a:lnTo>
                    <a:lnTo>
                      <a:pt x="0" y="11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12" y="6"/>
                    </a:lnTo>
                    <a:lnTo>
                      <a:pt x="18" y="26"/>
                    </a:lnTo>
                    <a:lnTo>
                      <a:pt x="25" y="50"/>
                    </a:lnTo>
                    <a:lnTo>
                      <a:pt x="31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7" name="Freeform 505">
                <a:extLst>
                  <a:ext uri="{FF2B5EF4-FFF2-40B4-BE49-F238E27FC236}">
                    <a16:creationId xmlns:a16="http://schemas.microsoft.com/office/drawing/2014/main" id="{E02C57B4-5EFA-E53F-8AB4-6B1192BFD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4110"/>
                <a:ext cx="23" cy="36"/>
              </a:xfrm>
              <a:custGeom>
                <a:avLst/>
                <a:gdLst>
                  <a:gd name="T0" fmla="*/ 46 w 46"/>
                  <a:gd name="T1" fmla="*/ 72 h 72"/>
                  <a:gd name="T2" fmla="*/ 38 w 46"/>
                  <a:gd name="T3" fmla="*/ 64 h 72"/>
                  <a:gd name="T4" fmla="*/ 30 w 46"/>
                  <a:gd name="T5" fmla="*/ 55 h 72"/>
                  <a:gd name="T6" fmla="*/ 21 w 46"/>
                  <a:gd name="T7" fmla="*/ 44 h 72"/>
                  <a:gd name="T8" fmla="*/ 13 w 46"/>
                  <a:gd name="T9" fmla="*/ 33 h 72"/>
                  <a:gd name="T10" fmla="*/ 5 w 46"/>
                  <a:gd name="T11" fmla="*/ 23 h 72"/>
                  <a:gd name="T12" fmla="*/ 1 w 46"/>
                  <a:gd name="T13" fmla="*/ 13 h 72"/>
                  <a:gd name="T14" fmla="*/ 0 w 46"/>
                  <a:gd name="T15" fmla="*/ 5 h 72"/>
                  <a:gd name="T16" fmla="*/ 4 w 46"/>
                  <a:gd name="T17" fmla="*/ 0 h 72"/>
                  <a:gd name="T18" fmla="*/ 9 w 46"/>
                  <a:gd name="T19" fmla="*/ 0 h 72"/>
                  <a:gd name="T20" fmla="*/ 15 w 46"/>
                  <a:gd name="T21" fmla="*/ 7 h 72"/>
                  <a:gd name="T22" fmla="*/ 21 w 46"/>
                  <a:gd name="T23" fmla="*/ 17 h 72"/>
                  <a:gd name="T24" fmla="*/ 27 w 46"/>
                  <a:gd name="T25" fmla="*/ 28 h 72"/>
                  <a:gd name="T26" fmla="*/ 33 w 46"/>
                  <a:gd name="T27" fmla="*/ 42 h 72"/>
                  <a:gd name="T28" fmla="*/ 36 w 46"/>
                  <a:gd name="T29" fmla="*/ 54 h 72"/>
                  <a:gd name="T30" fmla="*/ 42 w 46"/>
                  <a:gd name="T31" fmla="*/ 64 h 72"/>
                  <a:gd name="T32" fmla="*/ 46 w 46"/>
                  <a:gd name="T3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72">
                    <a:moveTo>
                      <a:pt x="46" y="72"/>
                    </a:moveTo>
                    <a:lnTo>
                      <a:pt x="38" y="64"/>
                    </a:lnTo>
                    <a:lnTo>
                      <a:pt x="30" y="55"/>
                    </a:lnTo>
                    <a:lnTo>
                      <a:pt x="21" y="44"/>
                    </a:lnTo>
                    <a:lnTo>
                      <a:pt x="13" y="33"/>
                    </a:lnTo>
                    <a:lnTo>
                      <a:pt x="5" y="23"/>
                    </a:lnTo>
                    <a:lnTo>
                      <a:pt x="1" y="13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5" y="7"/>
                    </a:lnTo>
                    <a:lnTo>
                      <a:pt x="21" y="17"/>
                    </a:lnTo>
                    <a:lnTo>
                      <a:pt x="27" y="28"/>
                    </a:lnTo>
                    <a:lnTo>
                      <a:pt x="33" y="42"/>
                    </a:lnTo>
                    <a:lnTo>
                      <a:pt x="36" y="54"/>
                    </a:lnTo>
                    <a:lnTo>
                      <a:pt x="42" y="64"/>
                    </a:lnTo>
                    <a:lnTo>
                      <a:pt x="46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8" name="Freeform 506">
                <a:extLst>
                  <a:ext uri="{FF2B5EF4-FFF2-40B4-BE49-F238E27FC236}">
                    <a16:creationId xmlns:a16="http://schemas.microsoft.com/office/drawing/2014/main" id="{850FB34E-8BC0-F07B-EAEE-C877D51A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4116"/>
                <a:ext cx="32" cy="36"/>
              </a:xfrm>
              <a:custGeom>
                <a:avLst/>
                <a:gdLst>
                  <a:gd name="T0" fmla="*/ 63 w 63"/>
                  <a:gd name="T1" fmla="*/ 71 h 71"/>
                  <a:gd name="T2" fmla="*/ 55 w 63"/>
                  <a:gd name="T3" fmla="*/ 65 h 71"/>
                  <a:gd name="T4" fmla="*/ 45 w 63"/>
                  <a:gd name="T5" fmla="*/ 56 h 71"/>
                  <a:gd name="T6" fmla="*/ 33 w 63"/>
                  <a:gd name="T7" fmla="*/ 45 h 71"/>
                  <a:gd name="T8" fmla="*/ 21 w 63"/>
                  <a:gd name="T9" fmla="*/ 34 h 71"/>
                  <a:gd name="T10" fmla="*/ 10 w 63"/>
                  <a:gd name="T11" fmla="*/ 21 h 71"/>
                  <a:gd name="T12" fmla="*/ 3 w 63"/>
                  <a:gd name="T13" fmla="*/ 11 h 71"/>
                  <a:gd name="T14" fmla="*/ 0 w 63"/>
                  <a:gd name="T15" fmla="*/ 4 h 71"/>
                  <a:gd name="T16" fmla="*/ 3 w 63"/>
                  <a:gd name="T17" fmla="*/ 0 h 71"/>
                  <a:gd name="T18" fmla="*/ 9 w 63"/>
                  <a:gd name="T19" fmla="*/ 1 h 71"/>
                  <a:gd name="T20" fmla="*/ 18 w 63"/>
                  <a:gd name="T21" fmla="*/ 9 h 71"/>
                  <a:gd name="T22" fmla="*/ 28 w 63"/>
                  <a:gd name="T23" fmla="*/ 19 h 71"/>
                  <a:gd name="T24" fmla="*/ 37 w 63"/>
                  <a:gd name="T25" fmla="*/ 31 h 71"/>
                  <a:gd name="T26" fmla="*/ 45 w 63"/>
                  <a:gd name="T27" fmla="*/ 45 h 71"/>
                  <a:gd name="T28" fmla="*/ 53 w 63"/>
                  <a:gd name="T29" fmla="*/ 56 h 71"/>
                  <a:gd name="T30" fmla="*/ 59 w 63"/>
                  <a:gd name="T31" fmla="*/ 66 h 71"/>
                  <a:gd name="T32" fmla="*/ 63 w 63"/>
                  <a:gd name="T3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1">
                    <a:moveTo>
                      <a:pt x="63" y="71"/>
                    </a:moveTo>
                    <a:lnTo>
                      <a:pt x="55" y="65"/>
                    </a:lnTo>
                    <a:lnTo>
                      <a:pt x="45" y="56"/>
                    </a:lnTo>
                    <a:lnTo>
                      <a:pt x="33" y="45"/>
                    </a:lnTo>
                    <a:lnTo>
                      <a:pt x="21" y="34"/>
                    </a:lnTo>
                    <a:lnTo>
                      <a:pt x="10" y="21"/>
                    </a:lnTo>
                    <a:lnTo>
                      <a:pt x="3" y="11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9" y="1"/>
                    </a:lnTo>
                    <a:lnTo>
                      <a:pt x="18" y="9"/>
                    </a:lnTo>
                    <a:lnTo>
                      <a:pt x="28" y="19"/>
                    </a:lnTo>
                    <a:lnTo>
                      <a:pt x="37" y="31"/>
                    </a:lnTo>
                    <a:lnTo>
                      <a:pt x="45" y="45"/>
                    </a:lnTo>
                    <a:lnTo>
                      <a:pt x="53" y="56"/>
                    </a:lnTo>
                    <a:lnTo>
                      <a:pt x="59" y="66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19" name="Freeform 507">
                <a:extLst>
                  <a:ext uri="{FF2B5EF4-FFF2-40B4-BE49-F238E27FC236}">
                    <a16:creationId xmlns:a16="http://schemas.microsoft.com/office/drawing/2014/main" id="{53D18EA5-B591-19A8-8C14-E981500A4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4121"/>
                <a:ext cx="36" cy="37"/>
              </a:xfrm>
              <a:custGeom>
                <a:avLst/>
                <a:gdLst>
                  <a:gd name="T0" fmla="*/ 72 w 72"/>
                  <a:gd name="T1" fmla="*/ 74 h 74"/>
                  <a:gd name="T2" fmla="*/ 63 w 72"/>
                  <a:gd name="T3" fmla="*/ 69 h 74"/>
                  <a:gd name="T4" fmla="*/ 52 w 72"/>
                  <a:gd name="T5" fmla="*/ 60 h 74"/>
                  <a:gd name="T6" fmla="*/ 38 w 72"/>
                  <a:gd name="T7" fmla="*/ 50 h 74"/>
                  <a:gd name="T8" fmla="*/ 25 w 72"/>
                  <a:gd name="T9" fmla="*/ 37 h 74"/>
                  <a:gd name="T10" fmla="*/ 13 w 72"/>
                  <a:gd name="T11" fmla="*/ 26 h 74"/>
                  <a:gd name="T12" fmla="*/ 4 w 72"/>
                  <a:gd name="T13" fmla="*/ 15 h 74"/>
                  <a:gd name="T14" fmla="*/ 0 w 72"/>
                  <a:gd name="T15" fmla="*/ 6 h 74"/>
                  <a:gd name="T16" fmla="*/ 2 w 72"/>
                  <a:gd name="T17" fmla="*/ 0 h 74"/>
                  <a:gd name="T18" fmla="*/ 9 w 72"/>
                  <a:gd name="T19" fmla="*/ 0 h 74"/>
                  <a:gd name="T20" fmla="*/ 18 w 72"/>
                  <a:gd name="T21" fmla="*/ 6 h 74"/>
                  <a:gd name="T22" fmla="*/ 27 w 72"/>
                  <a:gd name="T23" fmla="*/ 16 h 74"/>
                  <a:gd name="T24" fmla="*/ 38 w 72"/>
                  <a:gd name="T25" fmla="*/ 29 h 74"/>
                  <a:gd name="T26" fmla="*/ 47 w 72"/>
                  <a:gd name="T27" fmla="*/ 44 h 74"/>
                  <a:gd name="T28" fmla="*/ 56 w 72"/>
                  <a:gd name="T29" fmla="*/ 56 h 74"/>
                  <a:gd name="T30" fmla="*/ 66 w 72"/>
                  <a:gd name="T31" fmla="*/ 67 h 74"/>
                  <a:gd name="T32" fmla="*/ 72 w 72"/>
                  <a:gd name="T3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4">
                    <a:moveTo>
                      <a:pt x="72" y="74"/>
                    </a:moveTo>
                    <a:lnTo>
                      <a:pt x="63" y="69"/>
                    </a:lnTo>
                    <a:lnTo>
                      <a:pt x="52" y="60"/>
                    </a:lnTo>
                    <a:lnTo>
                      <a:pt x="38" y="50"/>
                    </a:lnTo>
                    <a:lnTo>
                      <a:pt x="25" y="37"/>
                    </a:lnTo>
                    <a:lnTo>
                      <a:pt x="13" y="26"/>
                    </a:lnTo>
                    <a:lnTo>
                      <a:pt x="4" y="15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18" y="6"/>
                    </a:lnTo>
                    <a:lnTo>
                      <a:pt x="27" y="16"/>
                    </a:lnTo>
                    <a:lnTo>
                      <a:pt x="38" y="29"/>
                    </a:lnTo>
                    <a:lnTo>
                      <a:pt x="47" y="44"/>
                    </a:lnTo>
                    <a:lnTo>
                      <a:pt x="56" y="56"/>
                    </a:lnTo>
                    <a:lnTo>
                      <a:pt x="66" y="67"/>
                    </a:lnTo>
                    <a:lnTo>
                      <a:pt x="72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0" name="Freeform 508">
                <a:extLst>
                  <a:ext uri="{FF2B5EF4-FFF2-40B4-BE49-F238E27FC236}">
                    <a16:creationId xmlns:a16="http://schemas.microsoft.com/office/drawing/2014/main" id="{A28392B0-1408-1440-AF8C-CC994DFFC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4131"/>
                <a:ext cx="42" cy="35"/>
              </a:xfrm>
              <a:custGeom>
                <a:avLst/>
                <a:gdLst>
                  <a:gd name="T0" fmla="*/ 84 w 84"/>
                  <a:gd name="T1" fmla="*/ 68 h 68"/>
                  <a:gd name="T2" fmla="*/ 73 w 84"/>
                  <a:gd name="T3" fmla="*/ 65 h 68"/>
                  <a:gd name="T4" fmla="*/ 60 w 84"/>
                  <a:gd name="T5" fmla="*/ 59 h 68"/>
                  <a:gd name="T6" fmla="*/ 46 w 84"/>
                  <a:gd name="T7" fmla="*/ 52 h 68"/>
                  <a:gd name="T8" fmla="*/ 33 w 84"/>
                  <a:gd name="T9" fmla="*/ 44 h 68"/>
                  <a:gd name="T10" fmla="*/ 19 w 84"/>
                  <a:gd name="T11" fmla="*/ 34 h 68"/>
                  <a:gd name="T12" fmla="*/ 9 w 84"/>
                  <a:gd name="T13" fmla="*/ 24 h 68"/>
                  <a:gd name="T14" fmla="*/ 2 w 84"/>
                  <a:gd name="T15" fmla="*/ 14 h 68"/>
                  <a:gd name="T16" fmla="*/ 0 w 84"/>
                  <a:gd name="T17" fmla="*/ 2 h 68"/>
                  <a:gd name="T18" fmla="*/ 2 w 84"/>
                  <a:gd name="T19" fmla="*/ 0 h 68"/>
                  <a:gd name="T20" fmla="*/ 11 w 84"/>
                  <a:gd name="T21" fmla="*/ 5 h 68"/>
                  <a:gd name="T22" fmla="*/ 23 w 84"/>
                  <a:gd name="T23" fmla="*/ 14 h 68"/>
                  <a:gd name="T24" fmla="*/ 38 w 84"/>
                  <a:gd name="T25" fmla="*/ 25 h 68"/>
                  <a:gd name="T26" fmla="*/ 52 w 84"/>
                  <a:gd name="T27" fmla="*/ 39 h 68"/>
                  <a:gd name="T28" fmla="*/ 65 w 84"/>
                  <a:gd name="T29" fmla="*/ 51 h 68"/>
                  <a:gd name="T30" fmla="*/ 77 w 84"/>
                  <a:gd name="T31" fmla="*/ 61 h 68"/>
                  <a:gd name="T32" fmla="*/ 84 w 84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68">
                    <a:moveTo>
                      <a:pt x="84" y="68"/>
                    </a:moveTo>
                    <a:lnTo>
                      <a:pt x="73" y="65"/>
                    </a:lnTo>
                    <a:lnTo>
                      <a:pt x="60" y="59"/>
                    </a:lnTo>
                    <a:lnTo>
                      <a:pt x="46" y="52"/>
                    </a:lnTo>
                    <a:lnTo>
                      <a:pt x="33" y="44"/>
                    </a:lnTo>
                    <a:lnTo>
                      <a:pt x="19" y="34"/>
                    </a:lnTo>
                    <a:lnTo>
                      <a:pt x="9" y="24"/>
                    </a:lnTo>
                    <a:lnTo>
                      <a:pt x="2" y="1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" y="5"/>
                    </a:lnTo>
                    <a:lnTo>
                      <a:pt x="23" y="14"/>
                    </a:lnTo>
                    <a:lnTo>
                      <a:pt x="38" y="25"/>
                    </a:lnTo>
                    <a:lnTo>
                      <a:pt x="52" y="39"/>
                    </a:lnTo>
                    <a:lnTo>
                      <a:pt x="65" y="51"/>
                    </a:lnTo>
                    <a:lnTo>
                      <a:pt x="77" y="61"/>
                    </a:lnTo>
                    <a:lnTo>
                      <a:pt x="84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1" name="Freeform 509">
                <a:extLst>
                  <a:ext uri="{FF2B5EF4-FFF2-40B4-BE49-F238E27FC236}">
                    <a16:creationId xmlns:a16="http://schemas.microsoft.com/office/drawing/2014/main" id="{589A1786-5D46-301C-577C-1CA5AA69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4153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5 w 92"/>
                  <a:gd name="T3" fmla="*/ 0 h 33"/>
                  <a:gd name="T4" fmla="*/ 14 w 92"/>
                  <a:gd name="T5" fmla="*/ 2 h 33"/>
                  <a:gd name="T6" fmla="*/ 26 w 92"/>
                  <a:gd name="T7" fmla="*/ 6 h 33"/>
                  <a:gd name="T8" fmla="*/ 40 w 92"/>
                  <a:gd name="T9" fmla="*/ 12 h 33"/>
                  <a:gd name="T10" fmla="*/ 55 w 92"/>
                  <a:gd name="T11" fmla="*/ 17 h 33"/>
                  <a:gd name="T12" fmla="*/ 69 w 92"/>
                  <a:gd name="T13" fmla="*/ 23 h 33"/>
                  <a:gd name="T14" fmla="*/ 83 w 92"/>
                  <a:gd name="T15" fmla="*/ 28 h 33"/>
                  <a:gd name="T16" fmla="*/ 92 w 92"/>
                  <a:gd name="T17" fmla="*/ 31 h 33"/>
                  <a:gd name="T18" fmla="*/ 79 w 92"/>
                  <a:gd name="T19" fmla="*/ 33 h 33"/>
                  <a:gd name="T20" fmla="*/ 64 w 92"/>
                  <a:gd name="T21" fmla="*/ 32 h 33"/>
                  <a:gd name="T22" fmla="*/ 47 w 92"/>
                  <a:gd name="T23" fmla="*/ 29 h 33"/>
                  <a:gd name="T24" fmla="*/ 31 w 92"/>
                  <a:gd name="T25" fmla="*/ 26 h 33"/>
                  <a:gd name="T26" fmla="*/ 17 w 92"/>
                  <a:gd name="T27" fmla="*/ 21 h 33"/>
                  <a:gd name="T28" fmla="*/ 5 w 92"/>
                  <a:gd name="T29" fmla="*/ 15 h 33"/>
                  <a:gd name="T30" fmla="*/ 0 w 92"/>
                  <a:gd name="T31" fmla="*/ 8 h 33"/>
                  <a:gd name="T32" fmla="*/ 0 w 92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33">
                    <a:moveTo>
                      <a:pt x="0" y="1"/>
                    </a:moveTo>
                    <a:lnTo>
                      <a:pt x="5" y="0"/>
                    </a:lnTo>
                    <a:lnTo>
                      <a:pt x="14" y="2"/>
                    </a:lnTo>
                    <a:lnTo>
                      <a:pt x="26" y="6"/>
                    </a:lnTo>
                    <a:lnTo>
                      <a:pt x="40" y="12"/>
                    </a:lnTo>
                    <a:lnTo>
                      <a:pt x="55" y="17"/>
                    </a:lnTo>
                    <a:lnTo>
                      <a:pt x="69" y="23"/>
                    </a:lnTo>
                    <a:lnTo>
                      <a:pt x="83" y="28"/>
                    </a:lnTo>
                    <a:lnTo>
                      <a:pt x="92" y="31"/>
                    </a:lnTo>
                    <a:lnTo>
                      <a:pt x="79" y="33"/>
                    </a:lnTo>
                    <a:lnTo>
                      <a:pt x="64" y="32"/>
                    </a:lnTo>
                    <a:lnTo>
                      <a:pt x="47" y="29"/>
                    </a:lnTo>
                    <a:lnTo>
                      <a:pt x="31" y="26"/>
                    </a:lnTo>
                    <a:lnTo>
                      <a:pt x="17" y="21"/>
                    </a:lnTo>
                    <a:lnTo>
                      <a:pt x="5" y="15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2" name="Freeform 510">
                <a:extLst>
                  <a:ext uri="{FF2B5EF4-FFF2-40B4-BE49-F238E27FC236}">
                    <a16:creationId xmlns:a16="http://schemas.microsoft.com/office/drawing/2014/main" id="{449DC791-7F56-6EF4-9660-A29457F31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4166"/>
                <a:ext cx="45" cy="17"/>
              </a:xfrm>
              <a:custGeom>
                <a:avLst/>
                <a:gdLst>
                  <a:gd name="T0" fmla="*/ 0 w 89"/>
                  <a:gd name="T1" fmla="*/ 0 h 32"/>
                  <a:gd name="T2" fmla="*/ 5 w 89"/>
                  <a:gd name="T3" fmla="*/ 0 h 32"/>
                  <a:gd name="T4" fmla="*/ 14 w 89"/>
                  <a:gd name="T5" fmla="*/ 1 h 32"/>
                  <a:gd name="T6" fmla="*/ 26 w 89"/>
                  <a:gd name="T7" fmla="*/ 6 h 32"/>
                  <a:gd name="T8" fmla="*/ 40 w 89"/>
                  <a:gd name="T9" fmla="*/ 11 h 32"/>
                  <a:gd name="T10" fmla="*/ 56 w 89"/>
                  <a:gd name="T11" fmla="*/ 17 h 32"/>
                  <a:gd name="T12" fmla="*/ 69 w 89"/>
                  <a:gd name="T13" fmla="*/ 22 h 32"/>
                  <a:gd name="T14" fmla="*/ 81 w 89"/>
                  <a:gd name="T15" fmla="*/ 27 h 32"/>
                  <a:gd name="T16" fmla="*/ 89 w 89"/>
                  <a:gd name="T17" fmla="*/ 30 h 32"/>
                  <a:gd name="T18" fmla="*/ 77 w 89"/>
                  <a:gd name="T19" fmla="*/ 32 h 32"/>
                  <a:gd name="T20" fmla="*/ 63 w 89"/>
                  <a:gd name="T21" fmla="*/ 31 h 32"/>
                  <a:gd name="T22" fmla="*/ 46 w 89"/>
                  <a:gd name="T23" fmla="*/ 30 h 32"/>
                  <a:gd name="T24" fmla="*/ 31 w 89"/>
                  <a:gd name="T25" fmla="*/ 26 h 32"/>
                  <a:gd name="T26" fmla="*/ 17 w 89"/>
                  <a:gd name="T27" fmla="*/ 20 h 32"/>
                  <a:gd name="T28" fmla="*/ 6 w 89"/>
                  <a:gd name="T29" fmla="*/ 13 h 32"/>
                  <a:gd name="T30" fmla="*/ 0 w 89"/>
                  <a:gd name="T31" fmla="*/ 7 h 32"/>
                  <a:gd name="T32" fmla="*/ 0 w 89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32">
                    <a:moveTo>
                      <a:pt x="0" y="0"/>
                    </a:moveTo>
                    <a:lnTo>
                      <a:pt x="5" y="0"/>
                    </a:lnTo>
                    <a:lnTo>
                      <a:pt x="14" y="1"/>
                    </a:lnTo>
                    <a:lnTo>
                      <a:pt x="26" y="6"/>
                    </a:lnTo>
                    <a:lnTo>
                      <a:pt x="40" y="11"/>
                    </a:lnTo>
                    <a:lnTo>
                      <a:pt x="56" y="17"/>
                    </a:lnTo>
                    <a:lnTo>
                      <a:pt x="69" y="22"/>
                    </a:lnTo>
                    <a:lnTo>
                      <a:pt x="81" y="27"/>
                    </a:lnTo>
                    <a:lnTo>
                      <a:pt x="89" y="30"/>
                    </a:lnTo>
                    <a:lnTo>
                      <a:pt x="77" y="32"/>
                    </a:lnTo>
                    <a:lnTo>
                      <a:pt x="63" y="31"/>
                    </a:lnTo>
                    <a:lnTo>
                      <a:pt x="46" y="30"/>
                    </a:lnTo>
                    <a:lnTo>
                      <a:pt x="31" y="26"/>
                    </a:lnTo>
                    <a:lnTo>
                      <a:pt x="17" y="20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3" name="Freeform 511">
                <a:extLst>
                  <a:ext uri="{FF2B5EF4-FFF2-40B4-BE49-F238E27FC236}">
                    <a16:creationId xmlns:a16="http://schemas.microsoft.com/office/drawing/2014/main" id="{F28B0162-09B3-75AB-33B8-085CA9D46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8" y="4101"/>
                <a:ext cx="225" cy="47"/>
              </a:xfrm>
              <a:custGeom>
                <a:avLst/>
                <a:gdLst>
                  <a:gd name="T0" fmla="*/ 443 w 450"/>
                  <a:gd name="T1" fmla="*/ 14 h 95"/>
                  <a:gd name="T2" fmla="*/ 446 w 450"/>
                  <a:gd name="T3" fmla="*/ 11 h 95"/>
                  <a:gd name="T4" fmla="*/ 447 w 450"/>
                  <a:gd name="T5" fmla="*/ 7 h 95"/>
                  <a:gd name="T6" fmla="*/ 449 w 450"/>
                  <a:gd name="T7" fmla="*/ 4 h 95"/>
                  <a:gd name="T8" fmla="*/ 450 w 450"/>
                  <a:gd name="T9" fmla="*/ 0 h 95"/>
                  <a:gd name="T10" fmla="*/ 416 w 450"/>
                  <a:gd name="T11" fmla="*/ 17 h 95"/>
                  <a:gd name="T12" fmla="*/ 383 w 450"/>
                  <a:gd name="T13" fmla="*/ 32 h 95"/>
                  <a:gd name="T14" fmla="*/ 351 w 450"/>
                  <a:gd name="T15" fmla="*/ 45 h 95"/>
                  <a:gd name="T16" fmla="*/ 318 w 450"/>
                  <a:gd name="T17" fmla="*/ 55 h 95"/>
                  <a:gd name="T18" fmla="*/ 287 w 450"/>
                  <a:gd name="T19" fmla="*/ 63 h 95"/>
                  <a:gd name="T20" fmla="*/ 256 w 450"/>
                  <a:gd name="T21" fmla="*/ 70 h 95"/>
                  <a:gd name="T22" fmla="*/ 226 w 450"/>
                  <a:gd name="T23" fmla="*/ 75 h 95"/>
                  <a:gd name="T24" fmla="*/ 197 w 450"/>
                  <a:gd name="T25" fmla="*/ 78 h 95"/>
                  <a:gd name="T26" fmla="*/ 170 w 450"/>
                  <a:gd name="T27" fmla="*/ 81 h 95"/>
                  <a:gd name="T28" fmla="*/ 142 w 450"/>
                  <a:gd name="T29" fmla="*/ 82 h 95"/>
                  <a:gd name="T30" fmla="*/ 116 w 450"/>
                  <a:gd name="T31" fmla="*/ 83 h 95"/>
                  <a:gd name="T32" fmla="*/ 91 w 450"/>
                  <a:gd name="T33" fmla="*/ 83 h 95"/>
                  <a:gd name="T34" fmla="*/ 66 w 450"/>
                  <a:gd name="T35" fmla="*/ 83 h 95"/>
                  <a:gd name="T36" fmla="*/ 43 w 450"/>
                  <a:gd name="T37" fmla="*/ 83 h 95"/>
                  <a:gd name="T38" fmla="*/ 21 w 450"/>
                  <a:gd name="T39" fmla="*/ 82 h 95"/>
                  <a:gd name="T40" fmla="*/ 0 w 450"/>
                  <a:gd name="T41" fmla="*/ 82 h 95"/>
                  <a:gd name="T42" fmla="*/ 14 w 450"/>
                  <a:gd name="T43" fmla="*/ 86 h 95"/>
                  <a:gd name="T44" fmla="*/ 31 w 450"/>
                  <a:gd name="T45" fmla="*/ 90 h 95"/>
                  <a:gd name="T46" fmla="*/ 54 w 450"/>
                  <a:gd name="T47" fmla="*/ 92 h 95"/>
                  <a:gd name="T48" fmla="*/ 80 w 450"/>
                  <a:gd name="T49" fmla="*/ 93 h 95"/>
                  <a:gd name="T50" fmla="*/ 109 w 450"/>
                  <a:gd name="T51" fmla="*/ 95 h 95"/>
                  <a:gd name="T52" fmla="*/ 139 w 450"/>
                  <a:gd name="T53" fmla="*/ 95 h 95"/>
                  <a:gd name="T54" fmla="*/ 172 w 450"/>
                  <a:gd name="T55" fmla="*/ 92 h 95"/>
                  <a:gd name="T56" fmla="*/ 206 w 450"/>
                  <a:gd name="T57" fmla="*/ 90 h 95"/>
                  <a:gd name="T58" fmla="*/ 239 w 450"/>
                  <a:gd name="T59" fmla="*/ 86 h 95"/>
                  <a:gd name="T60" fmla="*/ 274 w 450"/>
                  <a:gd name="T61" fmla="*/ 81 h 95"/>
                  <a:gd name="T62" fmla="*/ 308 w 450"/>
                  <a:gd name="T63" fmla="*/ 73 h 95"/>
                  <a:gd name="T64" fmla="*/ 339 w 450"/>
                  <a:gd name="T65" fmla="*/ 65 h 95"/>
                  <a:gd name="T66" fmla="*/ 370 w 450"/>
                  <a:gd name="T67" fmla="*/ 55 h 95"/>
                  <a:gd name="T68" fmla="*/ 397 w 450"/>
                  <a:gd name="T69" fmla="*/ 43 h 95"/>
                  <a:gd name="T70" fmla="*/ 422 w 450"/>
                  <a:gd name="T71" fmla="*/ 30 h 95"/>
                  <a:gd name="T72" fmla="*/ 443 w 450"/>
                  <a:gd name="T73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0" h="95">
                    <a:moveTo>
                      <a:pt x="443" y="14"/>
                    </a:moveTo>
                    <a:lnTo>
                      <a:pt x="446" y="11"/>
                    </a:lnTo>
                    <a:lnTo>
                      <a:pt x="447" y="7"/>
                    </a:lnTo>
                    <a:lnTo>
                      <a:pt x="449" y="4"/>
                    </a:lnTo>
                    <a:lnTo>
                      <a:pt x="450" y="0"/>
                    </a:lnTo>
                    <a:lnTo>
                      <a:pt x="416" y="17"/>
                    </a:lnTo>
                    <a:lnTo>
                      <a:pt x="383" y="32"/>
                    </a:lnTo>
                    <a:lnTo>
                      <a:pt x="351" y="45"/>
                    </a:lnTo>
                    <a:lnTo>
                      <a:pt x="318" y="55"/>
                    </a:lnTo>
                    <a:lnTo>
                      <a:pt x="287" y="63"/>
                    </a:lnTo>
                    <a:lnTo>
                      <a:pt x="256" y="70"/>
                    </a:lnTo>
                    <a:lnTo>
                      <a:pt x="226" y="75"/>
                    </a:lnTo>
                    <a:lnTo>
                      <a:pt x="197" y="78"/>
                    </a:lnTo>
                    <a:lnTo>
                      <a:pt x="170" y="81"/>
                    </a:lnTo>
                    <a:lnTo>
                      <a:pt x="142" y="82"/>
                    </a:lnTo>
                    <a:lnTo>
                      <a:pt x="116" y="83"/>
                    </a:lnTo>
                    <a:lnTo>
                      <a:pt x="91" y="83"/>
                    </a:lnTo>
                    <a:lnTo>
                      <a:pt x="66" y="83"/>
                    </a:lnTo>
                    <a:lnTo>
                      <a:pt x="43" y="83"/>
                    </a:lnTo>
                    <a:lnTo>
                      <a:pt x="21" y="82"/>
                    </a:lnTo>
                    <a:lnTo>
                      <a:pt x="0" y="82"/>
                    </a:lnTo>
                    <a:lnTo>
                      <a:pt x="14" y="86"/>
                    </a:lnTo>
                    <a:lnTo>
                      <a:pt x="31" y="90"/>
                    </a:lnTo>
                    <a:lnTo>
                      <a:pt x="54" y="92"/>
                    </a:lnTo>
                    <a:lnTo>
                      <a:pt x="80" y="93"/>
                    </a:lnTo>
                    <a:lnTo>
                      <a:pt x="109" y="95"/>
                    </a:lnTo>
                    <a:lnTo>
                      <a:pt x="139" y="95"/>
                    </a:lnTo>
                    <a:lnTo>
                      <a:pt x="172" y="92"/>
                    </a:lnTo>
                    <a:lnTo>
                      <a:pt x="206" y="90"/>
                    </a:lnTo>
                    <a:lnTo>
                      <a:pt x="239" y="86"/>
                    </a:lnTo>
                    <a:lnTo>
                      <a:pt x="274" y="81"/>
                    </a:lnTo>
                    <a:lnTo>
                      <a:pt x="308" y="73"/>
                    </a:lnTo>
                    <a:lnTo>
                      <a:pt x="339" y="65"/>
                    </a:lnTo>
                    <a:lnTo>
                      <a:pt x="370" y="55"/>
                    </a:lnTo>
                    <a:lnTo>
                      <a:pt x="397" y="43"/>
                    </a:lnTo>
                    <a:lnTo>
                      <a:pt x="422" y="30"/>
                    </a:lnTo>
                    <a:lnTo>
                      <a:pt x="443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4" name="Freeform 512">
                <a:extLst>
                  <a:ext uri="{FF2B5EF4-FFF2-40B4-BE49-F238E27FC236}">
                    <a16:creationId xmlns:a16="http://schemas.microsoft.com/office/drawing/2014/main" id="{A2897FEC-6AF8-2B90-BA32-06BE821EE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4113"/>
                <a:ext cx="33" cy="32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3 h 63"/>
                  <a:gd name="T4" fmla="*/ 1 w 64"/>
                  <a:gd name="T5" fmla="*/ 10 h 63"/>
                  <a:gd name="T6" fmla="*/ 5 w 64"/>
                  <a:gd name="T7" fmla="*/ 18 h 63"/>
                  <a:gd name="T8" fmla="*/ 13 w 64"/>
                  <a:gd name="T9" fmla="*/ 30 h 63"/>
                  <a:gd name="T10" fmla="*/ 22 w 64"/>
                  <a:gd name="T11" fmla="*/ 41 h 63"/>
                  <a:gd name="T12" fmla="*/ 35 w 64"/>
                  <a:gd name="T13" fmla="*/ 51 h 63"/>
                  <a:gd name="T14" fmla="*/ 48 w 64"/>
                  <a:gd name="T15" fmla="*/ 58 h 63"/>
                  <a:gd name="T16" fmla="*/ 64 w 64"/>
                  <a:gd name="T17" fmla="*/ 63 h 63"/>
                  <a:gd name="T18" fmla="*/ 56 w 64"/>
                  <a:gd name="T19" fmla="*/ 57 h 63"/>
                  <a:gd name="T20" fmla="*/ 48 w 64"/>
                  <a:gd name="T21" fmla="*/ 47 h 63"/>
                  <a:gd name="T22" fmla="*/ 39 w 64"/>
                  <a:gd name="T23" fmla="*/ 36 h 63"/>
                  <a:gd name="T24" fmla="*/ 29 w 64"/>
                  <a:gd name="T25" fmla="*/ 25 h 63"/>
                  <a:gd name="T26" fmla="*/ 21 w 64"/>
                  <a:gd name="T27" fmla="*/ 15 h 63"/>
                  <a:gd name="T28" fmla="*/ 12 w 64"/>
                  <a:gd name="T29" fmla="*/ 6 h 63"/>
                  <a:gd name="T30" fmla="*/ 5 w 64"/>
                  <a:gd name="T31" fmla="*/ 1 h 63"/>
                  <a:gd name="T32" fmla="*/ 1 w 64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63">
                    <a:moveTo>
                      <a:pt x="1" y="0"/>
                    </a:moveTo>
                    <a:lnTo>
                      <a:pt x="0" y="3"/>
                    </a:lnTo>
                    <a:lnTo>
                      <a:pt x="1" y="10"/>
                    </a:lnTo>
                    <a:lnTo>
                      <a:pt x="5" y="18"/>
                    </a:lnTo>
                    <a:lnTo>
                      <a:pt x="13" y="30"/>
                    </a:lnTo>
                    <a:lnTo>
                      <a:pt x="22" y="41"/>
                    </a:lnTo>
                    <a:lnTo>
                      <a:pt x="35" y="51"/>
                    </a:lnTo>
                    <a:lnTo>
                      <a:pt x="48" y="58"/>
                    </a:lnTo>
                    <a:lnTo>
                      <a:pt x="64" y="63"/>
                    </a:lnTo>
                    <a:lnTo>
                      <a:pt x="56" y="57"/>
                    </a:lnTo>
                    <a:lnTo>
                      <a:pt x="48" y="47"/>
                    </a:lnTo>
                    <a:lnTo>
                      <a:pt x="39" y="36"/>
                    </a:lnTo>
                    <a:lnTo>
                      <a:pt x="29" y="25"/>
                    </a:lnTo>
                    <a:lnTo>
                      <a:pt x="21" y="15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5" name="Freeform 513">
                <a:extLst>
                  <a:ext uri="{FF2B5EF4-FFF2-40B4-BE49-F238E27FC236}">
                    <a16:creationId xmlns:a16="http://schemas.microsoft.com/office/drawing/2014/main" id="{0213B3E2-DCF8-F9DF-EFF3-AF9A047A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4110"/>
                <a:ext cx="41" cy="36"/>
              </a:xfrm>
              <a:custGeom>
                <a:avLst/>
                <a:gdLst>
                  <a:gd name="T0" fmla="*/ 3 w 83"/>
                  <a:gd name="T1" fmla="*/ 0 h 74"/>
                  <a:gd name="T2" fmla="*/ 0 w 83"/>
                  <a:gd name="T3" fmla="*/ 5 h 74"/>
                  <a:gd name="T4" fmla="*/ 3 w 83"/>
                  <a:gd name="T5" fmla="*/ 13 h 74"/>
                  <a:gd name="T6" fmla="*/ 11 w 83"/>
                  <a:gd name="T7" fmla="*/ 24 h 74"/>
                  <a:gd name="T8" fmla="*/ 21 w 83"/>
                  <a:gd name="T9" fmla="*/ 36 h 74"/>
                  <a:gd name="T10" fmla="*/ 36 w 83"/>
                  <a:gd name="T11" fmla="*/ 49 h 74"/>
                  <a:gd name="T12" fmla="*/ 50 w 83"/>
                  <a:gd name="T13" fmla="*/ 60 h 74"/>
                  <a:gd name="T14" fmla="*/ 67 w 83"/>
                  <a:gd name="T15" fmla="*/ 69 h 74"/>
                  <a:gd name="T16" fmla="*/ 83 w 83"/>
                  <a:gd name="T17" fmla="*/ 74 h 74"/>
                  <a:gd name="T18" fmla="*/ 77 w 83"/>
                  <a:gd name="T19" fmla="*/ 69 h 74"/>
                  <a:gd name="T20" fmla="*/ 67 w 83"/>
                  <a:gd name="T21" fmla="*/ 59 h 74"/>
                  <a:gd name="T22" fmla="*/ 57 w 83"/>
                  <a:gd name="T23" fmla="*/ 46 h 74"/>
                  <a:gd name="T24" fmla="*/ 44 w 83"/>
                  <a:gd name="T25" fmla="*/ 33 h 74"/>
                  <a:gd name="T26" fmla="*/ 32 w 83"/>
                  <a:gd name="T27" fmla="*/ 19 h 74"/>
                  <a:gd name="T28" fmla="*/ 20 w 83"/>
                  <a:gd name="T29" fmla="*/ 9 h 74"/>
                  <a:gd name="T30" fmla="*/ 9 w 83"/>
                  <a:gd name="T31" fmla="*/ 1 h 74"/>
                  <a:gd name="T32" fmla="*/ 3 w 8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4">
                    <a:moveTo>
                      <a:pt x="3" y="0"/>
                    </a:moveTo>
                    <a:lnTo>
                      <a:pt x="0" y="5"/>
                    </a:lnTo>
                    <a:lnTo>
                      <a:pt x="3" y="13"/>
                    </a:lnTo>
                    <a:lnTo>
                      <a:pt x="11" y="24"/>
                    </a:lnTo>
                    <a:lnTo>
                      <a:pt x="21" y="36"/>
                    </a:lnTo>
                    <a:lnTo>
                      <a:pt x="36" y="49"/>
                    </a:lnTo>
                    <a:lnTo>
                      <a:pt x="50" y="60"/>
                    </a:lnTo>
                    <a:lnTo>
                      <a:pt x="67" y="69"/>
                    </a:lnTo>
                    <a:lnTo>
                      <a:pt x="83" y="74"/>
                    </a:lnTo>
                    <a:lnTo>
                      <a:pt x="77" y="69"/>
                    </a:lnTo>
                    <a:lnTo>
                      <a:pt x="67" y="59"/>
                    </a:lnTo>
                    <a:lnTo>
                      <a:pt x="57" y="46"/>
                    </a:lnTo>
                    <a:lnTo>
                      <a:pt x="44" y="33"/>
                    </a:lnTo>
                    <a:lnTo>
                      <a:pt x="32" y="19"/>
                    </a:lnTo>
                    <a:lnTo>
                      <a:pt x="20" y="9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6" name="Freeform 514">
                <a:extLst>
                  <a:ext uri="{FF2B5EF4-FFF2-40B4-BE49-F238E27FC236}">
                    <a16:creationId xmlns:a16="http://schemas.microsoft.com/office/drawing/2014/main" id="{4113CCFC-6B6C-BA5A-262B-93372B84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4103"/>
                <a:ext cx="37" cy="41"/>
              </a:xfrm>
              <a:custGeom>
                <a:avLst/>
                <a:gdLst>
                  <a:gd name="T0" fmla="*/ 2 w 72"/>
                  <a:gd name="T1" fmla="*/ 0 h 82"/>
                  <a:gd name="T2" fmla="*/ 0 w 72"/>
                  <a:gd name="T3" fmla="*/ 5 h 82"/>
                  <a:gd name="T4" fmla="*/ 1 w 72"/>
                  <a:gd name="T5" fmla="*/ 14 h 82"/>
                  <a:gd name="T6" fmla="*/ 7 w 72"/>
                  <a:gd name="T7" fmla="*/ 27 h 82"/>
                  <a:gd name="T8" fmla="*/ 18 w 72"/>
                  <a:gd name="T9" fmla="*/ 41 h 82"/>
                  <a:gd name="T10" fmla="*/ 30 w 72"/>
                  <a:gd name="T11" fmla="*/ 54 h 82"/>
                  <a:gd name="T12" fmla="*/ 43 w 72"/>
                  <a:gd name="T13" fmla="*/ 67 h 82"/>
                  <a:gd name="T14" fmla="*/ 58 w 72"/>
                  <a:gd name="T15" fmla="*/ 77 h 82"/>
                  <a:gd name="T16" fmla="*/ 72 w 72"/>
                  <a:gd name="T17" fmla="*/ 82 h 82"/>
                  <a:gd name="T18" fmla="*/ 68 w 72"/>
                  <a:gd name="T19" fmla="*/ 76 h 82"/>
                  <a:gd name="T20" fmla="*/ 60 w 72"/>
                  <a:gd name="T21" fmla="*/ 64 h 82"/>
                  <a:gd name="T22" fmla="*/ 51 w 72"/>
                  <a:gd name="T23" fmla="*/ 51 h 82"/>
                  <a:gd name="T24" fmla="*/ 39 w 72"/>
                  <a:gd name="T25" fmla="*/ 34 h 82"/>
                  <a:gd name="T26" fmla="*/ 27 w 72"/>
                  <a:gd name="T27" fmla="*/ 21 h 82"/>
                  <a:gd name="T28" fmla="*/ 17 w 72"/>
                  <a:gd name="T29" fmla="*/ 8 h 82"/>
                  <a:gd name="T30" fmla="*/ 7 w 72"/>
                  <a:gd name="T31" fmla="*/ 1 h 82"/>
                  <a:gd name="T32" fmla="*/ 2 w 72"/>
                  <a:gd name="T3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82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7"/>
                    </a:lnTo>
                    <a:lnTo>
                      <a:pt x="18" y="41"/>
                    </a:lnTo>
                    <a:lnTo>
                      <a:pt x="30" y="54"/>
                    </a:lnTo>
                    <a:lnTo>
                      <a:pt x="43" y="67"/>
                    </a:lnTo>
                    <a:lnTo>
                      <a:pt x="58" y="77"/>
                    </a:lnTo>
                    <a:lnTo>
                      <a:pt x="72" y="82"/>
                    </a:lnTo>
                    <a:lnTo>
                      <a:pt x="68" y="76"/>
                    </a:lnTo>
                    <a:lnTo>
                      <a:pt x="60" y="64"/>
                    </a:lnTo>
                    <a:lnTo>
                      <a:pt x="51" y="51"/>
                    </a:lnTo>
                    <a:lnTo>
                      <a:pt x="39" y="34"/>
                    </a:lnTo>
                    <a:lnTo>
                      <a:pt x="27" y="21"/>
                    </a:lnTo>
                    <a:lnTo>
                      <a:pt x="17" y="8"/>
                    </a:lnTo>
                    <a:lnTo>
                      <a:pt x="7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7" name="Freeform 515">
                <a:extLst>
                  <a:ext uri="{FF2B5EF4-FFF2-40B4-BE49-F238E27FC236}">
                    <a16:creationId xmlns:a16="http://schemas.microsoft.com/office/drawing/2014/main" id="{17967EC3-FFEE-905C-AEC0-3AD7EA2F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4101"/>
                <a:ext cx="32" cy="38"/>
              </a:xfrm>
              <a:custGeom>
                <a:avLst/>
                <a:gdLst>
                  <a:gd name="T0" fmla="*/ 2 w 63"/>
                  <a:gd name="T1" fmla="*/ 0 h 76"/>
                  <a:gd name="T2" fmla="*/ 0 w 63"/>
                  <a:gd name="T3" fmla="*/ 4 h 76"/>
                  <a:gd name="T4" fmla="*/ 3 w 63"/>
                  <a:gd name="T5" fmla="*/ 14 h 76"/>
                  <a:gd name="T6" fmla="*/ 9 w 63"/>
                  <a:gd name="T7" fmla="*/ 25 h 76"/>
                  <a:gd name="T8" fmla="*/ 17 w 63"/>
                  <a:gd name="T9" fmla="*/ 38 h 76"/>
                  <a:gd name="T10" fmla="*/ 28 w 63"/>
                  <a:gd name="T11" fmla="*/ 52 h 76"/>
                  <a:gd name="T12" fmla="*/ 40 w 63"/>
                  <a:gd name="T13" fmla="*/ 63 h 76"/>
                  <a:gd name="T14" fmla="*/ 52 w 63"/>
                  <a:gd name="T15" fmla="*/ 72 h 76"/>
                  <a:gd name="T16" fmla="*/ 63 w 63"/>
                  <a:gd name="T17" fmla="*/ 76 h 76"/>
                  <a:gd name="T18" fmla="*/ 58 w 63"/>
                  <a:gd name="T19" fmla="*/ 68 h 76"/>
                  <a:gd name="T20" fmla="*/ 52 w 63"/>
                  <a:gd name="T21" fmla="*/ 58 h 76"/>
                  <a:gd name="T22" fmla="*/ 44 w 63"/>
                  <a:gd name="T23" fmla="*/ 45 h 76"/>
                  <a:gd name="T24" fmla="*/ 36 w 63"/>
                  <a:gd name="T25" fmla="*/ 31 h 76"/>
                  <a:gd name="T26" fmla="*/ 27 w 63"/>
                  <a:gd name="T27" fmla="*/ 17 h 76"/>
                  <a:gd name="T28" fmla="*/ 17 w 63"/>
                  <a:gd name="T29" fmla="*/ 7 h 76"/>
                  <a:gd name="T30" fmla="*/ 9 w 63"/>
                  <a:gd name="T31" fmla="*/ 1 h 76"/>
                  <a:gd name="T32" fmla="*/ 2 w 63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6">
                    <a:moveTo>
                      <a:pt x="2" y="0"/>
                    </a:moveTo>
                    <a:lnTo>
                      <a:pt x="0" y="4"/>
                    </a:lnTo>
                    <a:lnTo>
                      <a:pt x="3" y="14"/>
                    </a:lnTo>
                    <a:lnTo>
                      <a:pt x="9" y="25"/>
                    </a:lnTo>
                    <a:lnTo>
                      <a:pt x="17" y="38"/>
                    </a:lnTo>
                    <a:lnTo>
                      <a:pt x="28" y="52"/>
                    </a:lnTo>
                    <a:lnTo>
                      <a:pt x="40" y="63"/>
                    </a:lnTo>
                    <a:lnTo>
                      <a:pt x="52" y="72"/>
                    </a:lnTo>
                    <a:lnTo>
                      <a:pt x="63" y="76"/>
                    </a:lnTo>
                    <a:lnTo>
                      <a:pt x="58" y="68"/>
                    </a:lnTo>
                    <a:lnTo>
                      <a:pt x="52" y="58"/>
                    </a:lnTo>
                    <a:lnTo>
                      <a:pt x="44" y="45"/>
                    </a:lnTo>
                    <a:lnTo>
                      <a:pt x="36" y="31"/>
                    </a:lnTo>
                    <a:lnTo>
                      <a:pt x="27" y="17"/>
                    </a:lnTo>
                    <a:lnTo>
                      <a:pt x="17" y="7"/>
                    </a:lnTo>
                    <a:lnTo>
                      <a:pt x="9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8" name="Freeform 516">
                <a:extLst>
                  <a:ext uri="{FF2B5EF4-FFF2-40B4-BE49-F238E27FC236}">
                    <a16:creationId xmlns:a16="http://schemas.microsoft.com/office/drawing/2014/main" id="{C14F05F5-5A86-C6E5-AFEB-ED785A59E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4100"/>
                <a:ext cx="23" cy="34"/>
              </a:xfrm>
              <a:custGeom>
                <a:avLst/>
                <a:gdLst>
                  <a:gd name="T0" fmla="*/ 4 w 45"/>
                  <a:gd name="T1" fmla="*/ 0 h 69"/>
                  <a:gd name="T2" fmla="*/ 2 w 45"/>
                  <a:gd name="T3" fmla="*/ 4 h 69"/>
                  <a:gd name="T4" fmla="*/ 0 w 45"/>
                  <a:gd name="T5" fmla="*/ 12 h 69"/>
                  <a:gd name="T6" fmla="*/ 2 w 45"/>
                  <a:gd name="T7" fmla="*/ 21 h 69"/>
                  <a:gd name="T8" fmla="*/ 5 w 45"/>
                  <a:gd name="T9" fmla="*/ 33 h 69"/>
                  <a:gd name="T10" fmla="*/ 12 w 45"/>
                  <a:gd name="T11" fmla="*/ 45 h 69"/>
                  <a:gd name="T12" fmla="*/ 20 w 45"/>
                  <a:gd name="T13" fmla="*/ 55 h 69"/>
                  <a:gd name="T14" fmla="*/ 32 w 45"/>
                  <a:gd name="T15" fmla="*/ 64 h 69"/>
                  <a:gd name="T16" fmla="*/ 45 w 45"/>
                  <a:gd name="T17" fmla="*/ 69 h 69"/>
                  <a:gd name="T18" fmla="*/ 41 w 45"/>
                  <a:gd name="T19" fmla="*/ 61 h 69"/>
                  <a:gd name="T20" fmla="*/ 36 w 45"/>
                  <a:gd name="T21" fmla="*/ 51 h 69"/>
                  <a:gd name="T22" fmla="*/ 31 w 45"/>
                  <a:gd name="T23" fmla="*/ 40 h 69"/>
                  <a:gd name="T24" fmla="*/ 25 w 45"/>
                  <a:gd name="T25" fmla="*/ 28 h 69"/>
                  <a:gd name="T26" fmla="*/ 20 w 45"/>
                  <a:gd name="T27" fmla="*/ 17 h 69"/>
                  <a:gd name="T28" fmla="*/ 15 w 45"/>
                  <a:gd name="T29" fmla="*/ 7 h 69"/>
                  <a:gd name="T30" fmla="*/ 9 w 45"/>
                  <a:gd name="T31" fmla="*/ 2 h 69"/>
                  <a:gd name="T32" fmla="*/ 4 w 45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69">
                    <a:moveTo>
                      <a:pt x="4" y="0"/>
                    </a:moveTo>
                    <a:lnTo>
                      <a:pt x="2" y="4"/>
                    </a:lnTo>
                    <a:lnTo>
                      <a:pt x="0" y="12"/>
                    </a:lnTo>
                    <a:lnTo>
                      <a:pt x="2" y="21"/>
                    </a:lnTo>
                    <a:lnTo>
                      <a:pt x="5" y="33"/>
                    </a:lnTo>
                    <a:lnTo>
                      <a:pt x="12" y="45"/>
                    </a:lnTo>
                    <a:lnTo>
                      <a:pt x="20" y="55"/>
                    </a:lnTo>
                    <a:lnTo>
                      <a:pt x="32" y="64"/>
                    </a:lnTo>
                    <a:lnTo>
                      <a:pt x="45" y="69"/>
                    </a:lnTo>
                    <a:lnTo>
                      <a:pt x="41" y="61"/>
                    </a:lnTo>
                    <a:lnTo>
                      <a:pt x="36" y="51"/>
                    </a:lnTo>
                    <a:lnTo>
                      <a:pt x="31" y="40"/>
                    </a:lnTo>
                    <a:lnTo>
                      <a:pt x="25" y="28"/>
                    </a:lnTo>
                    <a:lnTo>
                      <a:pt x="20" y="17"/>
                    </a:lnTo>
                    <a:lnTo>
                      <a:pt x="15" y="7"/>
                    </a:lnTo>
                    <a:lnTo>
                      <a:pt x="9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29" name="Freeform 517">
                <a:extLst>
                  <a:ext uri="{FF2B5EF4-FFF2-40B4-BE49-F238E27FC236}">
                    <a16:creationId xmlns:a16="http://schemas.microsoft.com/office/drawing/2014/main" id="{E3BC2FC1-2CC9-BB10-AEBD-9A104CAC7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4095"/>
                <a:ext cx="17" cy="26"/>
              </a:xfrm>
              <a:custGeom>
                <a:avLst/>
                <a:gdLst>
                  <a:gd name="T0" fmla="*/ 2 w 34"/>
                  <a:gd name="T1" fmla="*/ 0 h 53"/>
                  <a:gd name="T2" fmla="*/ 0 w 34"/>
                  <a:gd name="T3" fmla="*/ 4 h 53"/>
                  <a:gd name="T4" fmla="*/ 0 w 34"/>
                  <a:gd name="T5" fmla="*/ 10 h 53"/>
                  <a:gd name="T6" fmla="*/ 2 w 34"/>
                  <a:gd name="T7" fmla="*/ 19 h 53"/>
                  <a:gd name="T8" fmla="*/ 6 w 34"/>
                  <a:gd name="T9" fmla="*/ 28 h 53"/>
                  <a:gd name="T10" fmla="*/ 13 w 34"/>
                  <a:gd name="T11" fmla="*/ 38 h 53"/>
                  <a:gd name="T12" fmla="*/ 19 w 34"/>
                  <a:gd name="T13" fmla="*/ 45 h 53"/>
                  <a:gd name="T14" fmla="*/ 27 w 34"/>
                  <a:gd name="T15" fmla="*/ 50 h 53"/>
                  <a:gd name="T16" fmla="*/ 34 w 34"/>
                  <a:gd name="T17" fmla="*/ 53 h 53"/>
                  <a:gd name="T18" fmla="*/ 27 w 34"/>
                  <a:gd name="T19" fmla="*/ 40 h 53"/>
                  <a:gd name="T20" fmla="*/ 19 w 34"/>
                  <a:gd name="T21" fmla="*/ 23 h 53"/>
                  <a:gd name="T22" fmla="*/ 11 w 34"/>
                  <a:gd name="T23" fmla="*/ 8 h 53"/>
                  <a:gd name="T24" fmla="*/ 2 w 34"/>
                  <a:gd name="T2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53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28"/>
                    </a:lnTo>
                    <a:lnTo>
                      <a:pt x="13" y="38"/>
                    </a:lnTo>
                    <a:lnTo>
                      <a:pt x="19" y="45"/>
                    </a:lnTo>
                    <a:lnTo>
                      <a:pt x="27" y="50"/>
                    </a:lnTo>
                    <a:lnTo>
                      <a:pt x="34" y="53"/>
                    </a:lnTo>
                    <a:lnTo>
                      <a:pt x="27" y="40"/>
                    </a:lnTo>
                    <a:lnTo>
                      <a:pt x="19" y="23"/>
                    </a:lnTo>
                    <a:lnTo>
                      <a:pt x="11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0" name="Freeform 518">
                <a:extLst>
                  <a:ext uri="{FF2B5EF4-FFF2-40B4-BE49-F238E27FC236}">
                    <a16:creationId xmlns:a16="http://schemas.microsoft.com/office/drawing/2014/main" id="{5F783FB4-EF8F-7D43-760E-20254DA1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4097"/>
                <a:ext cx="13" cy="17"/>
              </a:xfrm>
              <a:custGeom>
                <a:avLst/>
                <a:gdLst>
                  <a:gd name="T0" fmla="*/ 1 w 25"/>
                  <a:gd name="T1" fmla="*/ 2 h 34"/>
                  <a:gd name="T2" fmla="*/ 0 w 25"/>
                  <a:gd name="T3" fmla="*/ 12 h 34"/>
                  <a:gd name="T4" fmla="*/ 4 w 25"/>
                  <a:gd name="T5" fmla="*/ 24 h 34"/>
                  <a:gd name="T6" fmla="*/ 13 w 25"/>
                  <a:gd name="T7" fmla="*/ 34 h 34"/>
                  <a:gd name="T8" fmla="*/ 25 w 25"/>
                  <a:gd name="T9" fmla="*/ 33 h 34"/>
                  <a:gd name="T10" fmla="*/ 15 w 25"/>
                  <a:gd name="T11" fmla="*/ 26 h 34"/>
                  <a:gd name="T12" fmla="*/ 11 w 25"/>
                  <a:gd name="T13" fmla="*/ 12 h 34"/>
                  <a:gd name="T14" fmla="*/ 8 w 25"/>
                  <a:gd name="T15" fmla="*/ 0 h 34"/>
                  <a:gd name="T16" fmla="*/ 1 w 25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1" y="2"/>
                    </a:moveTo>
                    <a:lnTo>
                      <a:pt x="0" y="12"/>
                    </a:lnTo>
                    <a:lnTo>
                      <a:pt x="4" y="24"/>
                    </a:lnTo>
                    <a:lnTo>
                      <a:pt x="13" y="34"/>
                    </a:lnTo>
                    <a:lnTo>
                      <a:pt x="25" y="33"/>
                    </a:lnTo>
                    <a:lnTo>
                      <a:pt x="15" y="26"/>
                    </a:lnTo>
                    <a:lnTo>
                      <a:pt x="11" y="12"/>
                    </a:lnTo>
                    <a:lnTo>
                      <a:pt x="8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1" name="Freeform 519">
                <a:extLst>
                  <a:ext uri="{FF2B5EF4-FFF2-40B4-BE49-F238E27FC236}">
                    <a16:creationId xmlns:a16="http://schemas.microsoft.com/office/drawing/2014/main" id="{80CE298C-DA22-916D-581D-061BACC9D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4111"/>
                <a:ext cx="37" cy="35"/>
              </a:xfrm>
              <a:custGeom>
                <a:avLst/>
                <a:gdLst>
                  <a:gd name="T0" fmla="*/ 3 w 74"/>
                  <a:gd name="T1" fmla="*/ 0 h 70"/>
                  <a:gd name="T2" fmla="*/ 0 w 74"/>
                  <a:gd name="T3" fmla="*/ 5 h 70"/>
                  <a:gd name="T4" fmla="*/ 2 w 74"/>
                  <a:gd name="T5" fmla="*/ 12 h 70"/>
                  <a:gd name="T6" fmla="*/ 8 w 74"/>
                  <a:gd name="T7" fmla="*/ 22 h 70"/>
                  <a:gd name="T8" fmla="*/ 17 w 74"/>
                  <a:gd name="T9" fmla="*/ 34 h 70"/>
                  <a:gd name="T10" fmla="*/ 29 w 74"/>
                  <a:gd name="T11" fmla="*/ 46 h 70"/>
                  <a:gd name="T12" fmla="*/ 44 w 74"/>
                  <a:gd name="T13" fmla="*/ 56 h 70"/>
                  <a:gd name="T14" fmla="*/ 58 w 74"/>
                  <a:gd name="T15" fmla="*/ 65 h 70"/>
                  <a:gd name="T16" fmla="*/ 74 w 74"/>
                  <a:gd name="T17" fmla="*/ 70 h 70"/>
                  <a:gd name="T18" fmla="*/ 69 w 74"/>
                  <a:gd name="T19" fmla="*/ 64 h 70"/>
                  <a:gd name="T20" fmla="*/ 60 w 74"/>
                  <a:gd name="T21" fmla="*/ 55 h 70"/>
                  <a:gd name="T22" fmla="*/ 50 w 74"/>
                  <a:gd name="T23" fmla="*/ 42 h 70"/>
                  <a:gd name="T24" fmla="*/ 40 w 74"/>
                  <a:gd name="T25" fmla="*/ 30 h 70"/>
                  <a:gd name="T26" fmla="*/ 29 w 74"/>
                  <a:gd name="T27" fmla="*/ 17 h 70"/>
                  <a:gd name="T28" fmla="*/ 19 w 74"/>
                  <a:gd name="T29" fmla="*/ 7 h 70"/>
                  <a:gd name="T30" fmla="*/ 9 w 74"/>
                  <a:gd name="T31" fmla="*/ 1 h 70"/>
                  <a:gd name="T32" fmla="*/ 3 w 7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0">
                    <a:moveTo>
                      <a:pt x="3" y="0"/>
                    </a:moveTo>
                    <a:lnTo>
                      <a:pt x="0" y="5"/>
                    </a:lnTo>
                    <a:lnTo>
                      <a:pt x="2" y="12"/>
                    </a:lnTo>
                    <a:lnTo>
                      <a:pt x="8" y="22"/>
                    </a:lnTo>
                    <a:lnTo>
                      <a:pt x="17" y="34"/>
                    </a:lnTo>
                    <a:lnTo>
                      <a:pt x="29" y="46"/>
                    </a:lnTo>
                    <a:lnTo>
                      <a:pt x="44" y="56"/>
                    </a:lnTo>
                    <a:lnTo>
                      <a:pt x="58" y="65"/>
                    </a:lnTo>
                    <a:lnTo>
                      <a:pt x="74" y="70"/>
                    </a:lnTo>
                    <a:lnTo>
                      <a:pt x="69" y="64"/>
                    </a:lnTo>
                    <a:lnTo>
                      <a:pt x="60" y="55"/>
                    </a:lnTo>
                    <a:lnTo>
                      <a:pt x="50" y="42"/>
                    </a:lnTo>
                    <a:lnTo>
                      <a:pt x="40" y="30"/>
                    </a:lnTo>
                    <a:lnTo>
                      <a:pt x="29" y="17"/>
                    </a:lnTo>
                    <a:lnTo>
                      <a:pt x="19" y="7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2" name="Freeform 520">
                <a:extLst>
                  <a:ext uri="{FF2B5EF4-FFF2-40B4-BE49-F238E27FC236}">
                    <a16:creationId xmlns:a16="http://schemas.microsoft.com/office/drawing/2014/main" id="{6AF4D4F8-8803-D20B-7FAB-5A2345E3F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4118"/>
                <a:ext cx="30" cy="27"/>
              </a:xfrm>
              <a:custGeom>
                <a:avLst/>
                <a:gdLst>
                  <a:gd name="T0" fmla="*/ 3 w 60"/>
                  <a:gd name="T1" fmla="*/ 0 h 55"/>
                  <a:gd name="T2" fmla="*/ 0 w 60"/>
                  <a:gd name="T3" fmla="*/ 4 h 55"/>
                  <a:gd name="T4" fmla="*/ 2 w 60"/>
                  <a:gd name="T5" fmla="*/ 9 h 55"/>
                  <a:gd name="T6" fmla="*/ 6 w 60"/>
                  <a:gd name="T7" fmla="*/ 18 h 55"/>
                  <a:gd name="T8" fmla="*/ 12 w 60"/>
                  <a:gd name="T9" fmla="*/ 27 h 55"/>
                  <a:gd name="T10" fmla="*/ 20 w 60"/>
                  <a:gd name="T11" fmla="*/ 35 h 55"/>
                  <a:gd name="T12" fmla="*/ 31 w 60"/>
                  <a:gd name="T13" fmla="*/ 44 h 55"/>
                  <a:gd name="T14" fmla="*/ 44 w 60"/>
                  <a:gd name="T15" fmla="*/ 52 h 55"/>
                  <a:gd name="T16" fmla="*/ 60 w 60"/>
                  <a:gd name="T17" fmla="*/ 55 h 55"/>
                  <a:gd name="T18" fmla="*/ 52 w 60"/>
                  <a:gd name="T19" fmla="*/ 49 h 55"/>
                  <a:gd name="T20" fmla="*/ 44 w 60"/>
                  <a:gd name="T21" fmla="*/ 40 h 55"/>
                  <a:gd name="T22" fmla="*/ 36 w 60"/>
                  <a:gd name="T23" fmla="*/ 30 h 55"/>
                  <a:gd name="T24" fmla="*/ 28 w 60"/>
                  <a:gd name="T25" fmla="*/ 22 h 55"/>
                  <a:gd name="T26" fmla="*/ 20 w 60"/>
                  <a:gd name="T27" fmla="*/ 13 h 55"/>
                  <a:gd name="T28" fmla="*/ 14 w 60"/>
                  <a:gd name="T29" fmla="*/ 5 h 55"/>
                  <a:gd name="T30" fmla="*/ 7 w 60"/>
                  <a:gd name="T31" fmla="*/ 2 h 55"/>
                  <a:gd name="T32" fmla="*/ 3 w 6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3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6" y="18"/>
                    </a:lnTo>
                    <a:lnTo>
                      <a:pt x="12" y="27"/>
                    </a:lnTo>
                    <a:lnTo>
                      <a:pt x="20" y="35"/>
                    </a:lnTo>
                    <a:lnTo>
                      <a:pt x="31" y="44"/>
                    </a:lnTo>
                    <a:lnTo>
                      <a:pt x="44" y="52"/>
                    </a:lnTo>
                    <a:lnTo>
                      <a:pt x="60" y="55"/>
                    </a:lnTo>
                    <a:lnTo>
                      <a:pt x="52" y="49"/>
                    </a:lnTo>
                    <a:lnTo>
                      <a:pt x="44" y="40"/>
                    </a:lnTo>
                    <a:lnTo>
                      <a:pt x="36" y="30"/>
                    </a:lnTo>
                    <a:lnTo>
                      <a:pt x="28" y="22"/>
                    </a:lnTo>
                    <a:lnTo>
                      <a:pt x="20" y="13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3" name="Freeform 521">
                <a:extLst>
                  <a:ext uri="{FF2B5EF4-FFF2-40B4-BE49-F238E27FC236}">
                    <a16:creationId xmlns:a16="http://schemas.microsoft.com/office/drawing/2014/main" id="{5634E14B-409E-C7DE-A804-637E13E7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4105"/>
                <a:ext cx="32" cy="38"/>
              </a:xfrm>
              <a:custGeom>
                <a:avLst/>
                <a:gdLst>
                  <a:gd name="T0" fmla="*/ 1 w 63"/>
                  <a:gd name="T1" fmla="*/ 0 h 74"/>
                  <a:gd name="T2" fmla="*/ 0 w 63"/>
                  <a:gd name="T3" fmla="*/ 3 h 74"/>
                  <a:gd name="T4" fmla="*/ 1 w 63"/>
                  <a:gd name="T5" fmla="*/ 12 h 74"/>
                  <a:gd name="T6" fmla="*/ 7 w 63"/>
                  <a:gd name="T7" fmla="*/ 24 h 74"/>
                  <a:gd name="T8" fmla="*/ 17 w 63"/>
                  <a:gd name="T9" fmla="*/ 38 h 74"/>
                  <a:gd name="T10" fmla="*/ 27 w 63"/>
                  <a:gd name="T11" fmla="*/ 51 h 74"/>
                  <a:gd name="T12" fmla="*/ 39 w 63"/>
                  <a:gd name="T13" fmla="*/ 63 h 74"/>
                  <a:gd name="T14" fmla="*/ 51 w 63"/>
                  <a:gd name="T15" fmla="*/ 71 h 74"/>
                  <a:gd name="T16" fmla="*/ 63 w 63"/>
                  <a:gd name="T17" fmla="*/ 74 h 74"/>
                  <a:gd name="T18" fmla="*/ 58 w 63"/>
                  <a:gd name="T19" fmla="*/ 67 h 74"/>
                  <a:gd name="T20" fmla="*/ 51 w 63"/>
                  <a:gd name="T21" fmla="*/ 57 h 74"/>
                  <a:gd name="T22" fmla="*/ 43 w 63"/>
                  <a:gd name="T23" fmla="*/ 43 h 74"/>
                  <a:gd name="T24" fmla="*/ 35 w 63"/>
                  <a:gd name="T25" fmla="*/ 29 h 74"/>
                  <a:gd name="T26" fmla="*/ 26 w 63"/>
                  <a:gd name="T27" fmla="*/ 17 h 74"/>
                  <a:gd name="T28" fmla="*/ 17 w 63"/>
                  <a:gd name="T29" fmla="*/ 6 h 74"/>
                  <a:gd name="T30" fmla="*/ 9 w 63"/>
                  <a:gd name="T31" fmla="*/ 0 h 74"/>
                  <a:gd name="T32" fmla="*/ 1 w 6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4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4"/>
                    </a:lnTo>
                    <a:lnTo>
                      <a:pt x="17" y="38"/>
                    </a:lnTo>
                    <a:lnTo>
                      <a:pt x="27" y="51"/>
                    </a:lnTo>
                    <a:lnTo>
                      <a:pt x="39" y="63"/>
                    </a:lnTo>
                    <a:lnTo>
                      <a:pt x="51" y="71"/>
                    </a:lnTo>
                    <a:lnTo>
                      <a:pt x="63" y="74"/>
                    </a:lnTo>
                    <a:lnTo>
                      <a:pt x="58" y="67"/>
                    </a:lnTo>
                    <a:lnTo>
                      <a:pt x="51" y="57"/>
                    </a:lnTo>
                    <a:lnTo>
                      <a:pt x="43" y="43"/>
                    </a:lnTo>
                    <a:lnTo>
                      <a:pt x="35" y="29"/>
                    </a:lnTo>
                    <a:lnTo>
                      <a:pt x="26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4" name="Freeform 522">
                <a:extLst>
                  <a:ext uri="{FF2B5EF4-FFF2-40B4-BE49-F238E27FC236}">
                    <a16:creationId xmlns:a16="http://schemas.microsoft.com/office/drawing/2014/main" id="{F0D2E402-E96C-1A40-5AF2-96F9216D2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4097"/>
                <a:ext cx="23" cy="32"/>
              </a:xfrm>
              <a:custGeom>
                <a:avLst/>
                <a:gdLst>
                  <a:gd name="T0" fmla="*/ 3 w 47"/>
                  <a:gd name="T1" fmla="*/ 0 h 64"/>
                  <a:gd name="T2" fmla="*/ 0 w 47"/>
                  <a:gd name="T3" fmla="*/ 4 h 64"/>
                  <a:gd name="T4" fmla="*/ 2 w 47"/>
                  <a:gd name="T5" fmla="*/ 12 h 64"/>
                  <a:gd name="T6" fmla="*/ 7 w 47"/>
                  <a:gd name="T7" fmla="*/ 22 h 64"/>
                  <a:gd name="T8" fmla="*/ 14 w 47"/>
                  <a:gd name="T9" fmla="*/ 34 h 64"/>
                  <a:gd name="T10" fmla="*/ 22 w 47"/>
                  <a:gd name="T11" fmla="*/ 45 h 64"/>
                  <a:gd name="T12" fmla="*/ 31 w 47"/>
                  <a:gd name="T13" fmla="*/ 54 h 64"/>
                  <a:gd name="T14" fmla="*/ 39 w 47"/>
                  <a:gd name="T15" fmla="*/ 61 h 64"/>
                  <a:gd name="T16" fmla="*/ 47 w 47"/>
                  <a:gd name="T17" fmla="*/ 64 h 64"/>
                  <a:gd name="T18" fmla="*/ 44 w 47"/>
                  <a:gd name="T19" fmla="*/ 58 h 64"/>
                  <a:gd name="T20" fmla="*/ 39 w 47"/>
                  <a:gd name="T21" fmla="*/ 49 h 64"/>
                  <a:gd name="T22" fmla="*/ 33 w 47"/>
                  <a:gd name="T23" fmla="*/ 39 h 64"/>
                  <a:gd name="T24" fmla="*/ 27 w 47"/>
                  <a:gd name="T25" fmla="*/ 28 h 64"/>
                  <a:gd name="T26" fmla="*/ 20 w 47"/>
                  <a:gd name="T27" fmla="*/ 18 h 64"/>
                  <a:gd name="T28" fmla="*/ 14 w 47"/>
                  <a:gd name="T29" fmla="*/ 9 h 64"/>
                  <a:gd name="T30" fmla="*/ 8 w 47"/>
                  <a:gd name="T31" fmla="*/ 3 h 64"/>
                  <a:gd name="T32" fmla="*/ 3 w 47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64">
                    <a:moveTo>
                      <a:pt x="3" y="0"/>
                    </a:moveTo>
                    <a:lnTo>
                      <a:pt x="0" y="4"/>
                    </a:lnTo>
                    <a:lnTo>
                      <a:pt x="2" y="12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22" y="45"/>
                    </a:lnTo>
                    <a:lnTo>
                      <a:pt x="31" y="54"/>
                    </a:lnTo>
                    <a:lnTo>
                      <a:pt x="39" y="61"/>
                    </a:lnTo>
                    <a:lnTo>
                      <a:pt x="47" y="64"/>
                    </a:lnTo>
                    <a:lnTo>
                      <a:pt x="44" y="58"/>
                    </a:lnTo>
                    <a:lnTo>
                      <a:pt x="39" y="49"/>
                    </a:lnTo>
                    <a:lnTo>
                      <a:pt x="33" y="39"/>
                    </a:lnTo>
                    <a:lnTo>
                      <a:pt x="27" y="28"/>
                    </a:lnTo>
                    <a:lnTo>
                      <a:pt x="20" y="18"/>
                    </a:lnTo>
                    <a:lnTo>
                      <a:pt x="14" y="9"/>
                    </a:lnTo>
                    <a:lnTo>
                      <a:pt x="8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5" name="Freeform 523">
                <a:extLst>
                  <a:ext uri="{FF2B5EF4-FFF2-40B4-BE49-F238E27FC236}">
                    <a16:creationId xmlns:a16="http://schemas.microsoft.com/office/drawing/2014/main" id="{2F3844C1-5F43-C747-1270-86CE5854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4140"/>
                <a:ext cx="35" cy="5"/>
              </a:xfrm>
              <a:custGeom>
                <a:avLst/>
                <a:gdLst>
                  <a:gd name="T0" fmla="*/ 70 w 70"/>
                  <a:gd name="T1" fmla="*/ 5 h 10"/>
                  <a:gd name="T2" fmla="*/ 64 w 70"/>
                  <a:gd name="T3" fmla="*/ 5 h 10"/>
                  <a:gd name="T4" fmla="*/ 55 w 70"/>
                  <a:gd name="T5" fmla="*/ 7 h 10"/>
                  <a:gd name="T6" fmla="*/ 43 w 70"/>
                  <a:gd name="T7" fmla="*/ 8 h 10"/>
                  <a:gd name="T8" fmla="*/ 32 w 70"/>
                  <a:gd name="T9" fmla="*/ 9 h 10"/>
                  <a:gd name="T10" fmla="*/ 20 w 70"/>
                  <a:gd name="T11" fmla="*/ 10 h 10"/>
                  <a:gd name="T12" fmla="*/ 9 w 70"/>
                  <a:gd name="T13" fmla="*/ 10 h 10"/>
                  <a:gd name="T14" fmla="*/ 3 w 70"/>
                  <a:gd name="T15" fmla="*/ 9 h 10"/>
                  <a:gd name="T16" fmla="*/ 0 w 70"/>
                  <a:gd name="T17" fmla="*/ 7 h 10"/>
                  <a:gd name="T18" fmla="*/ 3 w 70"/>
                  <a:gd name="T19" fmla="*/ 3 h 10"/>
                  <a:gd name="T20" fmla="*/ 10 w 70"/>
                  <a:gd name="T21" fmla="*/ 2 h 10"/>
                  <a:gd name="T22" fmla="*/ 20 w 70"/>
                  <a:gd name="T23" fmla="*/ 0 h 10"/>
                  <a:gd name="T24" fmla="*/ 30 w 70"/>
                  <a:gd name="T25" fmla="*/ 0 h 10"/>
                  <a:gd name="T26" fmla="*/ 42 w 70"/>
                  <a:gd name="T27" fmla="*/ 2 h 10"/>
                  <a:gd name="T28" fmla="*/ 53 w 70"/>
                  <a:gd name="T29" fmla="*/ 3 h 10"/>
                  <a:gd name="T30" fmla="*/ 63 w 70"/>
                  <a:gd name="T31" fmla="*/ 4 h 10"/>
                  <a:gd name="T32" fmla="*/ 70 w 70"/>
                  <a:gd name="T3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0">
                    <a:moveTo>
                      <a:pt x="70" y="5"/>
                    </a:moveTo>
                    <a:lnTo>
                      <a:pt x="64" y="5"/>
                    </a:lnTo>
                    <a:lnTo>
                      <a:pt x="55" y="7"/>
                    </a:lnTo>
                    <a:lnTo>
                      <a:pt x="43" y="8"/>
                    </a:lnTo>
                    <a:lnTo>
                      <a:pt x="32" y="9"/>
                    </a:lnTo>
                    <a:lnTo>
                      <a:pt x="20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2" y="2"/>
                    </a:lnTo>
                    <a:lnTo>
                      <a:pt x="53" y="3"/>
                    </a:lnTo>
                    <a:lnTo>
                      <a:pt x="63" y="4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6" name="Freeform 524">
                <a:extLst>
                  <a:ext uri="{FF2B5EF4-FFF2-40B4-BE49-F238E27FC236}">
                    <a16:creationId xmlns:a16="http://schemas.microsoft.com/office/drawing/2014/main" id="{D25999D1-5FB7-2DCE-817F-31E663569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4146"/>
                <a:ext cx="48" cy="36"/>
              </a:xfrm>
              <a:custGeom>
                <a:avLst/>
                <a:gdLst>
                  <a:gd name="T0" fmla="*/ 96 w 96"/>
                  <a:gd name="T1" fmla="*/ 0 h 71"/>
                  <a:gd name="T2" fmla="*/ 86 w 96"/>
                  <a:gd name="T3" fmla="*/ 5 h 71"/>
                  <a:gd name="T4" fmla="*/ 70 w 96"/>
                  <a:gd name="T5" fmla="*/ 12 h 71"/>
                  <a:gd name="T6" fmla="*/ 53 w 96"/>
                  <a:gd name="T7" fmla="*/ 22 h 71"/>
                  <a:gd name="T8" fmla="*/ 35 w 96"/>
                  <a:gd name="T9" fmla="*/ 34 h 71"/>
                  <a:gd name="T10" fmla="*/ 19 w 96"/>
                  <a:gd name="T11" fmla="*/ 46 h 71"/>
                  <a:gd name="T12" fmla="*/ 7 w 96"/>
                  <a:gd name="T13" fmla="*/ 56 h 71"/>
                  <a:gd name="T14" fmla="*/ 0 w 96"/>
                  <a:gd name="T15" fmla="*/ 65 h 71"/>
                  <a:gd name="T16" fmla="*/ 2 w 96"/>
                  <a:gd name="T17" fmla="*/ 71 h 71"/>
                  <a:gd name="T18" fmla="*/ 9 w 96"/>
                  <a:gd name="T19" fmla="*/ 71 h 71"/>
                  <a:gd name="T20" fmla="*/ 20 w 96"/>
                  <a:gd name="T21" fmla="*/ 65 h 71"/>
                  <a:gd name="T22" fmla="*/ 33 w 96"/>
                  <a:gd name="T23" fmla="*/ 55 h 71"/>
                  <a:gd name="T24" fmla="*/ 48 w 96"/>
                  <a:gd name="T25" fmla="*/ 42 h 71"/>
                  <a:gd name="T26" fmla="*/ 61 w 96"/>
                  <a:gd name="T27" fmla="*/ 29 h 71"/>
                  <a:gd name="T28" fmla="*/ 75 w 96"/>
                  <a:gd name="T29" fmla="*/ 16 h 71"/>
                  <a:gd name="T30" fmla="*/ 87 w 96"/>
                  <a:gd name="T31" fmla="*/ 6 h 71"/>
                  <a:gd name="T32" fmla="*/ 96 w 96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71">
                    <a:moveTo>
                      <a:pt x="96" y="0"/>
                    </a:moveTo>
                    <a:lnTo>
                      <a:pt x="86" y="5"/>
                    </a:lnTo>
                    <a:lnTo>
                      <a:pt x="70" y="12"/>
                    </a:lnTo>
                    <a:lnTo>
                      <a:pt x="53" y="22"/>
                    </a:lnTo>
                    <a:lnTo>
                      <a:pt x="35" y="34"/>
                    </a:lnTo>
                    <a:lnTo>
                      <a:pt x="19" y="46"/>
                    </a:lnTo>
                    <a:lnTo>
                      <a:pt x="7" y="56"/>
                    </a:lnTo>
                    <a:lnTo>
                      <a:pt x="0" y="65"/>
                    </a:lnTo>
                    <a:lnTo>
                      <a:pt x="2" y="71"/>
                    </a:lnTo>
                    <a:lnTo>
                      <a:pt x="9" y="71"/>
                    </a:lnTo>
                    <a:lnTo>
                      <a:pt x="20" y="65"/>
                    </a:lnTo>
                    <a:lnTo>
                      <a:pt x="33" y="55"/>
                    </a:lnTo>
                    <a:lnTo>
                      <a:pt x="48" y="42"/>
                    </a:lnTo>
                    <a:lnTo>
                      <a:pt x="61" y="29"/>
                    </a:lnTo>
                    <a:lnTo>
                      <a:pt x="75" y="16"/>
                    </a:lnTo>
                    <a:lnTo>
                      <a:pt x="87" y="6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7" name="Freeform 525">
                <a:extLst>
                  <a:ext uri="{FF2B5EF4-FFF2-40B4-BE49-F238E27FC236}">
                    <a16:creationId xmlns:a16="http://schemas.microsoft.com/office/drawing/2014/main" id="{F82BDD35-BEA1-21B8-58C0-7435660EA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4145"/>
                <a:ext cx="44" cy="38"/>
              </a:xfrm>
              <a:custGeom>
                <a:avLst/>
                <a:gdLst>
                  <a:gd name="T0" fmla="*/ 87 w 87"/>
                  <a:gd name="T1" fmla="*/ 0 h 76"/>
                  <a:gd name="T2" fmla="*/ 77 w 87"/>
                  <a:gd name="T3" fmla="*/ 7 h 76"/>
                  <a:gd name="T4" fmla="*/ 62 w 87"/>
                  <a:gd name="T5" fmla="*/ 17 h 76"/>
                  <a:gd name="T6" fmla="*/ 47 w 87"/>
                  <a:gd name="T7" fmla="*/ 28 h 76"/>
                  <a:gd name="T8" fmla="*/ 29 w 87"/>
                  <a:gd name="T9" fmla="*/ 41 h 76"/>
                  <a:gd name="T10" fmla="*/ 16 w 87"/>
                  <a:gd name="T11" fmla="*/ 54 h 76"/>
                  <a:gd name="T12" fmla="*/ 6 w 87"/>
                  <a:gd name="T13" fmla="*/ 64 h 76"/>
                  <a:gd name="T14" fmla="*/ 0 w 87"/>
                  <a:gd name="T15" fmla="*/ 73 h 76"/>
                  <a:gd name="T16" fmla="*/ 3 w 87"/>
                  <a:gd name="T17" fmla="*/ 76 h 76"/>
                  <a:gd name="T18" fmla="*/ 11 w 87"/>
                  <a:gd name="T19" fmla="*/ 74 h 76"/>
                  <a:gd name="T20" fmla="*/ 21 w 87"/>
                  <a:gd name="T21" fmla="*/ 66 h 76"/>
                  <a:gd name="T22" fmla="*/ 35 w 87"/>
                  <a:gd name="T23" fmla="*/ 55 h 76"/>
                  <a:gd name="T24" fmla="*/ 47 w 87"/>
                  <a:gd name="T25" fmla="*/ 41 h 76"/>
                  <a:gd name="T26" fmla="*/ 60 w 87"/>
                  <a:gd name="T27" fmla="*/ 28 h 76"/>
                  <a:gd name="T28" fmla="*/ 70 w 87"/>
                  <a:gd name="T29" fmla="*/ 15 h 76"/>
                  <a:gd name="T30" fmla="*/ 81 w 87"/>
                  <a:gd name="T31" fmla="*/ 5 h 76"/>
                  <a:gd name="T32" fmla="*/ 87 w 87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76">
                    <a:moveTo>
                      <a:pt x="87" y="0"/>
                    </a:moveTo>
                    <a:lnTo>
                      <a:pt x="77" y="7"/>
                    </a:lnTo>
                    <a:lnTo>
                      <a:pt x="62" y="17"/>
                    </a:lnTo>
                    <a:lnTo>
                      <a:pt x="47" y="28"/>
                    </a:lnTo>
                    <a:lnTo>
                      <a:pt x="29" y="41"/>
                    </a:lnTo>
                    <a:lnTo>
                      <a:pt x="16" y="54"/>
                    </a:lnTo>
                    <a:lnTo>
                      <a:pt x="6" y="64"/>
                    </a:lnTo>
                    <a:lnTo>
                      <a:pt x="0" y="73"/>
                    </a:lnTo>
                    <a:lnTo>
                      <a:pt x="3" y="76"/>
                    </a:lnTo>
                    <a:lnTo>
                      <a:pt x="11" y="74"/>
                    </a:lnTo>
                    <a:lnTo>
                      <a:pt x="21" y="66"/>
                    </a:lnTo>
                    <a:lnTo>
                      <a:pt x="35" y="55"/>
                    </a:lnTo>
                    <a:lnTo>
                      <a:pt x="47" y="41"/>
                    </a:lnTo>
                    <a:lnTo>
                      <a:pt x="60" y="28"/>
                    </a:lnTo>
                    <a:lnTo>
                      <a:pt x="70" y="15"/>
                    </a:lnTo>
                    <a:lnTo>
                      <a:pt x="81" y="5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8" name="Freeform 526">
                <a:extLst>
                  <a:ext uri="{FF2B5EF4-FFF2-40B4-BE49-F238E27FC236}">
                    <a16:creationId xmlns:a16="http://schemas.microsoft.com/office/drawing/2014/main" id="{28C5DCB3-054B-4E75-D470-84A7C9B37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4145"/>
                <a:ext cx="39" cy="40"/>
              </a:xfrm>
              <a:custGeom>
                <a:avLst/>
                <a:gdLst>
                  <a:gd name="T0" fmla="*/ 78 w 78"/>
                  <a:gd name="T1" fmla="*/ 0 h 81"/>
                  <a:gd name="T2" fmla="*/ 66 w 78"/>
                  <a:gd name="T3" fmla="*/ 8 h 81"/>
                  <a:gd name="T4" fmla="*/ 52 w 78"/>
                  <a:gd name="T5" fmla="*/ 19 h 81"/>
                  <a:gd name="T6" fmla="*/ 38 w 78"/>
                  <a:gd name="T7" fmla="*/ 31 h 81"/>
                  <a:gd name="T8" fmla="*/ 24 w 78"/>
                  <a:gd name="T9" fmla="*/ 45 h 81"/>
                  <a:gd name="T10" fmla="*/ 12 w 78"/>
                  <a:gd name="T11" fmla="*/ 59 h 81"/>
                  <a:gd name="T12" fmla="*/ 4 w 78"/>
                  <a:gd name="T13" fmla="*/ 69 h 81"/>
                  <a:gd name="T14" fmla="*/ 0 w 78"/>
                  <a:gd name="T15" fmla="*/ 77 h 81"/>
                  <a:gd name="T16" fmla="*/ 2 w 78"/>
                  <a:gd name="T17" fmla="*/ 81 h 81"/>
                  <a:gd name="T18" fmla="*/ 9 w 78"/>
                  <a:gd name="T19" fmla="*/ 79 h 81"/>
                  <a:gd name="T20" fmla="*/ 18 w 78"/>
                  <a:gd name="T21" fmla="*/ 71 h 81"/>
                  <a:gd name="T22" fmla="*/ 29 w 78"/>
                  <a:gd name="T23" fmla="*/ 59 h 81"/>
                  <a:gd name="T24" fmla="*/ 39 w 78"/>
                  <a:gd name="T25" fmla="*/ 45 h 81"/>
                  <a:gd name="T26" fmla="*/ 50 w 78"/>
                  <a:gd name="T27" fmla="*/ 30 h 81"/>
                  <a:gd name="T28" fmla="*/ 60 w 78"/>
                  <a:gd name="T29" fmla="*/ 16 h 81"/>
                  <a:gd name="T30" fmla="*/ 70 w 78"/>
                  <a:gd name="T31" fmla="*/ 6 h 81"/>
                  <a:gd name="T32" fmla="*/ 78 w 78"/>
                  <a:gd name="T3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81">
                    <a:moveTo>
                      <a:pt x="78" y="0"/>
                    </a:moveTo>
                    <a:lnTo>
                      <a:pt x="66" y="8"/>
                    </a:lnTo>
                    <a:lnTo>
                      <a:pt x="52" y="19"/>
                    </a:lnTo>
                    <a:lnTo>
                      <a:pt x="38" y="31"/>
                    </a:lnTo>
                    <a:lnTo>
                      <a:pt x="24" y="45"/>
                    </a:lnTo>
                    <a:lnTo>
                      <a:pt x="12" y="59"/>
                    </a:lnTo>
                    <a:lnTo>
                      <a:pt x="4" y="69"/>
                    </a:lnTo>
                    <a:lnTo>
                      <a:pt x="0" y="77"/>
                    </a:lnTo>
                    <a:lnTo>
                      <a:pt x="2" y="81"/>
                    </a:lnTo>
                    <a:lnTo>
                      <a:pt x="9" y="79"/>
                    </a:lnTo>
                    <a:lnTo>
                      <a:pt x="18" y="71"/>
                    </a:lnTo>
                    <a:lnTo>
                      <a:pt x="29" y="59"/>
                    </a:lnTo>
                    <a:lnTo>
                      <a:pt x="39" y="45"/>
                    </a:lnTo>
                    <a:lnTo>
                      <a:pt x="50" y="30"/>
                    </a:lnTo>
                    <a:lnTo>
                      <a:pt x="60" y="16"/>
                    </a:lnTo>
                    <a:lnTo>
                      <a:pt x="70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39" name="Freeform 527">
                <a:extLst>
                  <a:ext uri="{FF2B5EF4-FFF2-40B4-BE49-F238E27FC236}">
                    <a16:creationId xmlns:a16="http://schemas.microsoft.com/office/drawing/2014/main" id="{833BD748-30F2-4D0A-5113-B48B13D8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4141"/>
                <a:ext cx="30" cy="38"/>
              </a:xfrm>
              <a:custGeom>
                <a:avLst/>
                <a:gdLst>
                  <a:gd name="T0" fmla="*/ 60 w 60"/>
                  <a:gd name="T1" fmla="*/ 0 h 76"/>
                  <a:gd name="T2" fmla="*/ 52 w 60"/>
                  <a:gd name="T3" fmla="*/ 7 h 76"/>
                  <a:gd name="T4" fmla="*/ 40 w 60"/>
                  <a:gd name="T5" fmla="*/ 17 h 76"/>
                  <a:gd name="T6" fmla="*/ 28 w 60"/>
                  <a:gd name="T7" fmla="*/ 30 h 76"/>
                  <a:gd name="T8" fmla="*/ 18 w 60"/>
                  <a:gd name="T9" fmla="*/ 42 h 76"/>
                  <a:gd name="T10" fmla="*/ 8 w 60"/>
                  <a:gd name="T11" fmla="*/ 55 h 76"/>
                  <a:gd name="T12" fmla="*/ 2 w 60"/>
                  <a:gd name="T13" fmla="*/ 66 h 76"/>
                  <a:gd name="T14" fmla="*/ 0 w 60"/>
                  <a:gd name="T15" fmla="*/ 73 h 76"/>
                  <a:gd name="T16" fmla="*/ 6 w 60"/>
                  <a:gd name="T17" fmla="*/ 76 h 76"/>
                  <a:gd name="T18" fmla="*/ 14 w 60"/>
                  <a:gd name="T19" fmla="*/ 73 h 76"/>
                  <a:gd name="T20" fmla="*/ 22 w 60"/>
                  <a:gd name="T21" fmla="*/ 66 h 76"/>
                  <a:gd name="T22" fmla="*/ 29 w 60"/>
                  <a:gd name="T23" fmla="*/ 56 h 76"/>
                  <a:gd name="T24" fmla="*/ 36 w 60"/>
                  <a:gd name="T25" fmla="*/ 44 h 76"/>
                  <a:gd name="T26" fmla="*/ 43 w 60"/>
                  <a:gd name="T27" fmla="*/ 30 h 76"/>
                  <a:gd name="T28" fmla="*/ 48 w 60"/>
                  <a:gd name="T29" fmla="*/ 17 h 76"/>
                  <a:gd name="T30" fmla="*/ 54 w 60"/>
                  <a:gd name="T31" fmla="*/ 7 h 76"/>
                  <a:gd name="T32" fmla="*/ 60 w 60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76">
                    <a:moveTo>
                      <a:pt x="60" y="0"/>
                    </a:moveTo>
                    <a:lnTo>
                      <a:pt x="52" y="7"/>
                    </a:lnTo>
                    <a:lnTo>
                      <a:pt x="40" y="17"/>
                    </a:lnTo>
                    <a:lnTo>
                      <a:pt x="28" y="30"/>
                    </a:lnTo>
                    <a:lnTo>
                      <a:pt x="18" y="42"/>
                    </a:lnTo>
                    <a:lnTo>
                      <a:pt x="8" y="55"/>
                    </a:lnTo>
                    <a:lnTo>
                      <a:pt x="2" y="66"/>
                    </a:lnTo>
                    <a:lnTo>
                      <a:pt x="0" y="73"/>
                    </a:lnTo>
                    <a:lnTo>
                      <a:pt x="6" y="76"/>
                    </a:lnTo>
                    <a:lnTo>
                      <a:pt x="14" y="73"/>
                    </a:lnTo>
                    <a:lnTo>
                      <a:pt x="22" y="66"/>
                    </a:lnTo>
                    <a:lnTo>
                      <a:pt x="29" y="56"/>
                    </a:lnTo>
                    <a:lnTo>
                      <a:pt x="36" y="44"/>
                    </a:lnTo>
                    <a:lnTo>
                      <a:pt x="43" y="30"/>
                    </a:lnTo>
                    <a:lnTo>
                      <a:pt x="48" y="17"/>
                    </a:lnTo>
                    <a:lnTo>
                      <a:pt x="54" y="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0" name="Freeform 528">
                <a:extLst>
                  <a:ext uri="{FF2B5EF4-FFF2-40B4-BE49-F238E27FC236}">
                    <a16:creationId xmlns:a16="http://schemas.microsoft.com/office/drawing/2014/main" id="{A1DFBD43-0F9E-5204-C833-658AF155F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4139"/>
                <a:ext cx="27" cy="37"/>
              </a:xfrm>
              <a:custGeom>
                <a:avLst/>
                <a:gdLst>
                  <a:gd name="T0" fmla="*/ 54 w 54"/>
                  <a:gd name="T1" fmla="*/ 0 h 75"/>
                  <a:gd name="T2" fmla="*/ 48 w 54"/>
                  <a:gd name="T3" fmla="*/ 7 h 75"/>
                  <a:gd name="T4" fmla="*/ 37 w 54"/>
                  <a:gd name="T5" fmla="*/ 17 h 75"/>
                  <a:gd name="T6" fmla="*/ 27 w 54"/>
                  <a:gd name="T7" fmla="*/ 31 h 75"/>
                  <a:gd name="T8" fmla="*/ 16 w 54"/>
                  <a:gd name="T9" fmla="*/ 44 h 75"/>
                  <a:gd name="T10" fmla="*/ 7 w 54"/>
                  <a:gd name="T11" fmla="*/ 56 h 75"/>
                  <a:gd name="T12" fmla="*/ 1 w 54"/>
                  <a:gd name="T13" fmla="*/ 66 h 75"/>
                  <a:gd name="T14" fmla="*/ 0 w 54"/>
                  <a:gd name="T15" fmla="*/ 73 h 75"/>
                  <a:gd name="T16" fmla="*/ 5 w 54"/>
                  <a:gd name="T17" fmla="*/ 75 h 75"/>
                  <a:gd name="T18" fmla="*/ 13 w 54"/>
                  <a:gd name="T19" fmla="*/ 71 h 75"/>
                  <a:gd name="T20" fmla="*/ 21 w 54"/>
                  <a:gd name="T21" fmla="*/ 62 h 75"/>
                  <a:gd name="T22" fmla="*/ 29 w 54"/>
                  <a:gd name="T23" fmla="*/ 52 h 75"/>
                  <a:gd name="T24" fmla="*/ 36 w 54"/>
                  <a:gd name="T25" fmla="*/ 39 h 75"/>
                  <a:gd name="T26" fmla="*/ 41 w 54"/>
                  <a:gd name="T27" fmla="*/ 26 h 75"/>
                  <a:gd name="T28" fmla="*/ 46 w 54"/>
                  <a:gd name="T29" fmla="*/ 15 h 75"/>
                  <a:gd name="T30" fmla="*/ 50 w 54"/>
                  <a:gd name="T31" fmla="*/ 5 h 75"/>
                  <a:gd name="T32" fmla="*/ 54 w 54"/>
                  <a:gd name="T3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75">
                    <a:moveTo>
                      <a:pt x="54" y="0"/>
                    </a:moveTo>
                    <a:lnTo>
                      <a:pt x="48" y="7"/>
                    </a:lnTo>
                    <a:lnTo>
                      <a:pt x="37" y="17"/>
                    </a:lnTo>
                    <a:lnTo>
                      <a:pt x="27" y="31"/>
                    </a:lnTo>
                    <a:lnTo>
                      <a:pt x="16" y="44"/>
                    </a:lnTo>
                    <a:lnTo>
                      <a:pt x="7" y="56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5" y="75"/>
                    </a:lnTo>
                    <a:lnTo>
                      <a:pt x="13" y="71"/>
                    </a:lnTo>
                    <a:lnTo>
                      <a:pt x="21" y="62"/>
                    </a:lnTo>
                    <a:lnTo>
                      <a:pt x="29" y="52"/>
                    </a:lnTo>
                    <a:lnTo>
                      <a:pt x="36" y="39"/>
                    </a:lnTo>
                    <a:lnTo>
                      <a:pt x="41" y="26"/>
                    </a:lnTo>
                    <a:lnTo>
                      <a:pt x="46" y="15"/>
                    </a:lnTo>
                    <a:lnTo>
                      <a:pt x="50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1" name="Freeform 529">
                <a:extLst>
                  <a:ext uri="{FF2B5EF4-FFF2-40B4-BE49-F238E27FC236}">
                    <a16:creationId xmlns:a16="http://schemas.microsoft.com/office/drawing/2014/main" id="{3BD61789-1598-DE3C-B264-492B5F8EF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36"/>
                <a:ext cx="14" cy="32"/>
              </a:xfrm>
              <a:custGeom>
                <a:avLst/>
                <a:gdLst>
                  <a:gd name="T0" fmla="*/ 29 w 29"/>
                  <a:gd name="T1" fmla="*/ 0 h 64"/>
                  <a:gd name="T2" fmla="*/ 22 w 29"/>
                  <a:gd name="T3" fmla="*/ 7 h 64"/>
                  <a:gd name="T4" fmla="*/ 15 w 29"/>
                  <a:gd name="T5" fmla="*/ 17 h 64"/>
                  <a:gd name="T6" fmla="*/ 9 w 29"/>
                  <a:gd name="T7" fmla="*/ 28 h 64"/>
                  <a:gd name="T8" fmla="*/ 5 w 29"/>
                  <a:gd name="T9" fmla="*/ 40 h 64"/>
                  <a:gd name="T10" fmla="*/ 1 w 29"/>
                  <a:gd name="T11" fmla="*/ 50 h 64"/>
                  <a:gd name="T12" fmla="*/ 0 w 29"/>
                  <a:gd name="T13" fmla="*/ 57 h 64"/>
                  <a:gd name="T14" fmla="*/ 2 w 29"/>
                  <a:gd name="T15" fmla="*/ 63 h 64"/>
                  <a:gd name="T16" fmla="*/ 9 w 29"/>
                  <a:gd name="T17" fmla="*/ 64 h 64"/>
                  <a:gd name="T18" fmla="*/ 21 w 29"/>
                  <a:gd name="T19" fmla="*/ 56 h 64"/>
                  <a:gd name="T20" fmla="*/ 23 w 29"/>
                  <a:gd name="T21" fmla="*/ 36 h 64"/>
                  <a:gd name="T22" fmla="*/ 25 w 29"/>
                  <a:gd name="T23" fmla="*/ 15 h 64"/>
                  <a:gd name="T24" fmla="*/ 29 w 29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64">
                    <a:moveTo>
                      <a:pt x="29" y="0"/>
                    </a:moveTo>
                    <a:lnTo>
                      <a:pt x="22" y="7"/>
                    </a:lnTo>
                    <a:lnTo>
                      <a:pt x="15" y="17"/>
                    </a:lnTo>
                    <a:lnTo>
                      <a:pt x="9" y="28"/>
                    </a:lnTo>
                    <a:lnTo>
                      <a:pt x="5" y="40"/>
                    </a:lnTo>
                    <a:lnTo>
                      <a:pt x="1" y="50"/>
                    </a:lnTo>
                    <a:lnTo>
                      <a:pt x="0" y="57"/>
                    </a:lnTo>
                    <a:lnTo>
                      <a:pt x="2" y="63"/>
                    </a:lnTo>
                    <a:lnTo>
                      <a:pt x="9" y="64"/>
                    </a:lnTo>
                    <a:lnTo>
                      <a:pt x="21" y="56"/>
                    </a:lnTo>
                    <a:lnTo>
                      <a:pt x="23" y="36"/>
                    </a:lnTo>
                    <a:lnTo>
                      <a:pt x="25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2" name="Freeform 530">
                <a:extLst>
                  <a:ext uri="{FF2B5EF4-FFF2-40B4-BE49-F238E27FC236}">
                    <a16:creationId xmlns:a16="http://schemas.microsoft.com/office/drawing/2014/main" id="{05D0DC05-D9E1-E2ED-1DB2-73B767ACC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2"/>
                <a:ext cx="6" cy="28"/>
              </a:xfrm>
              <a:custGeom>
                <a:avLst/>
                <a:gdLst>
                  <a:gd name="T0" fmla="*/ 13 w 13"/>
                  <a:gd name="T1" fmla="*/ 0 h 56"/>
                  <a:gd name="T2" fmla="*/ 7 w 13"/>
                  <a:gd name="T3" fmla="*/ 14 h 56"/>
                  <a:gd name="T4" fmla="*/ 1 w 13"/>
                  <a:gd name="T5" fmla="*/ 34 h 56"/>
                  <a:gd name="T6" fmla="*/ 0 w 13"/>
                  <a:gd name="T7" fmla="*/ 50 h 56"/>
                  <a:gd name="T8" fmla="*/ 7 w 13"/>
                  <a:gd name="T9" fmla="*/ 56 h 56"/>
                  <a:gd name="T10" fmla="*/ 13 w 13"/>
                  <a:gd name="T11" fmla="*/ 49 h 56"/>
                  <a:gd name="T12" fmla="*/ 13 w 13"/>
                  <a:gd name="T13" fmla="*/ 34 h 56"/>
                  <a:gd name="T14" fmla="*/ 12 w 13"/>
                  <a:gd name="T15" fmla="*/ 16 h 56"/>
                  <a:gd name="T16" fmla="*/ 13 w 1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6">
                    <a:moveTo>
                      <a:pt x="13" y="0"/>
                    </a:moveTo>
                    <a:lnTo>
                      <a:pt x="7" y="14"/>
                    </a:lnTo>
                    <a:lnTo>
                      <a:pt x="1" y="34"/>
                    </a:lnTo>
                    <a:lnTo>
                      <a:pt x="0" y="50"/>
                    </a:lnTo>
                    <a:lnTo>
                      <a:pt x="7" y="56"/>
                    </a:lnTo>
                    <a:lnTo>
                      <a:pt x="13" y="49"/>
                    </a:lnTo>
                    <a:lnTo>
                      <a:pt x="13" y="34"/>
                    </a:lnTo>
                    <a:lnTo>
                      <a:pt x="12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3" name="Freeform 531">
                <a:extLst>
                  <a:ext uri="{FF2B5EF4-FFF2-40B4-BE49-F238E27FC236}">
                    <a16:creationId xmlns:a16="http://schemas.microsoft.com/office/drawing/2014/main" id="{F750CD4E-EF7B-3FEF-0B1D-E19B8FC07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4128"/>
                <a:ext cx="8" cy="27"/>
              </a:xfrm>
              <a:custGeom>
                <a:avLst/>
                <a:gdLst>
                  <a:gd name="T0" fmla="*/ 8 w 17"/>
                  <a:gd name="T1" fmla="*/ 0 h 55"/>
                  <a:gd name="T2" fmla="*/ 3 w 17"/>
                  <a:gd name="T3" fmla="*/ 13 h 55"/>
                  <a:gd name="T4" fmla="*/ 0 w 17"/>
                  <a:gd name="T5" fmla="*/ 32 h 55"/>
                  <a:gd name="T6" fmla="*/ 3 w 17"/>
                  <a:gd name="T7" fmla="*/ 48 h 55"/>
                  <a:gd name="T8" fmla="*/ 11 w 17"/>
                  <a:gd name="T9" fmla="*/ 55 h 55"/>
                  <a:gd name="T10" fmla="*/ 17 w 17"/>
                  <a:gd name="T11" fmla="*/ 50 h 55"/>
                  <a:gd name="T12" fmla="*/ 15 w 17"/>
                  <a:gd name="T13" fmla="*/ 37 h 55"/>
                  <a:gd name="T14" fmla="*/ 10 w 17"/>
                  <a:gd name="T15" fmla="*/ 18 h 55"/>
                  <a:gd name="T16" fmla="*/ 8 w 1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5">
                    <a:moveTo>
                      <a:pt x="8" y="0"/>
                    </a:moveTo>
                    <a:lnTo>
                      <a:pt x="3" y="13"/>
                    </a:lnTo>
                    <a:lnTo>
                      <a:pt x="0" y="32"/>
                    </a:lnTo>
                    <a:lnTo>
                      <a:pt x="3" y="48"/>
                    </a:lnTo>
                    <a:lnTo>
                      <a:pt x="11" y="55"/>
                    </a:lnTo>
                    <a:lnTo>
                      <a:pt x="17" y="50"/>
                    </a:lnTo>
                    <a:lnTo>
                      <a:pt x="15" y="37"/>
                    </a:lnTo>
                    <a:lnTo>
                      <a:pt x="10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4" name="Freeform 532">
                <a:extLst>
                  <a:ext uri="{FF2B5EF4-FFF2-40B4-BE49-F238E27FC236}">
                    <a16:creationId xmlns:a16="http://schemas.microsoft.com/office/drawing/2014/main" id="{B994B3CA-6927-B60C-9C69-3262ABA39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4120"/>
                <a:ext cx="9" cy="26"/>
              </a:xfrm>
              <a:custGeom>
                <a:avLst/>
                <a:gdLst>
                  <a:gd name="T0" fmla="*/ 17 w 19"/>
                  <a:gd name="T1" fmla="*/ 0 h 54"/>
                  <a:gd name="T2" fmla="*/ 10 w 19"/>
                  <a:gd name="T3" fmla="*/ 8 h 54"/>
                  <a:gd name="T4" fmla="*/ 2 w 19"/>
                  <a:gd name="T5" fmla="*/ 24 h 54"/>
                  <a:gd name="T6" fmla="*/ 0 w 19"/>
                  <a:gd name="T7" fmla="*/ 43 h 54"/>
                  <a:gd name="T8" fmla="*/ 8 w 19"/>
                  <a:gd name="T9" fmla="*/ 54 h 54"/>
                  <a:gd name="T10" fmla="*/ 17 w 19"/>
                  <a:gd name="T11" fmla="*/ 50 h 54"/>
                  <a:gd name="T12" fmla="*/ 19 w 19"/>
                  <a:gd name="T13" fmla="*/ 35 h 54"/>
                  <a:gd name="T14" fmla="*/ 17 w 19"/>
                  <a:gd name="T15" fmla="*/ 15 h 54"/>
                  <a:gd name="T16" fmla="*/ 17 w 1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54">
                    <a:moveTo>
                      <a:pt x="17" y="0"/>
                    </a:moveTo>
                    <a:lnTo>
                      <a:pt x="10" y="8"/>
                    </a:lnTo>
                    <a:lnTo>
                      <a:pt x="2" y="24"/>
                    </a:lnTo>
                    <a:lnTo>
                      <a:pt x="0" y="43"/>
                    </a:lnTo>
                    <a:lnTo>
                      <a:pt x="8" y="54"/>
                    </a:lnTo>
                    <a:lnTo>
                      <a:pt x="17" y="50"/>
                    </a:lnTo>
                    <a:lnTo>
                      <a:pt x="19" y="35"/>
                    </a:lnTo>
                    <a:lnTo>
                      <a:pt x="17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5" name="Freeform 533">
                <a:extLst>
                  <a:ext uri="{FF2B5EF4-FFF2-40B4-BE49-F238E27FC236}">
                    <a16:creationId xmlns:a16="http://schemas.microsoft.com/office/drawing/2014/main" id="{E066F519-A7BD-3D4D-D235-FEF7DFDBC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4114"/>
                <a:ext cx="9" cy="29"/>
              </a:xfrm>
              <a:custGeom>
                <a:avLst/>
                <a:gdLst>
                  <a:gd name="T0" fmla="*/ 13 w 17"/>
                  <a:gd name="T1" fmla="*/ 0 h 59"/>
                  <a:gd name="T2" fmla="*/ 8 w 17"/>
                  <a:gd name="T3" fmla="*/ 12 h 59"/>
                  <a:gd name="T4" fmla="*/ 2 w 17"/>
                  <a:gd name="T5" fmla="*/ 29 h 59"/>
                  <a:gd name="T6" fmla="*/ 0 w 17"/>
                  <a:gd name="T7" fmla="*/ 46 h 59"/>
                  <a:gd name="T8" fmla="*/ 6 w 17"/>
                  <a:gd name="T9" fmla="*/ 59 h 59"/>
                  <a:gd name="T10" fmla="*/ 14 w 17"/>
                  <a:gd name="T11" fmla="*/ 55 h 59"/>
                  <a:gd name="T12" fmla="*/ 17 w 17"/>
                  <a:gd name="T13" fmla="*/ 36 h 59"/>
                  <a:gd name="T14" fmla="*/ 16 w 17"/>
                  <a:gd name="T15" fmla="*/ 15 h 59"/>
                  <a:gd name="T16" fmla="*/ 13 w 17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0"/>
                    </a:moveTo>
                    <a:lnTo>
                      <a:pt x="8" y="12"/>
                    </a:lnTo>
                    <a:lnTo>
                      <a:pt x="2" y="29"/>
                    </a:lnTo>
                    <a:lnTo>
                      <a:pt x="0" y="46"/>
                    </a:lnTo>
                    <a:lnTo>
                      <a:pt x="6" y="59"/>
                    </a:lnTo>
                    <a:lnTo>
                      <a:pt x="14" y="55"/>
                    </a:lnTo>
                    <a:lnTo>
                      <a:pt x="17" y="36"/>
                    </a:lnTo>
                    <a:lnTo>
                      <a:pt x="16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6" name="Freeform 534">
                <a:extLst>
                  <a:ext uri="{FF2B5EF4-FFF2-40B4-BE49-F238E27FC236}">
                    <a16:creationId xmlns:a16="http://schemas.microsoft.com/office/drawing/2014/main" id="{5B694A09-64B6-9AB0-1497-B6042184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" y="4145"/>
                <a:ext cx="49" cy="29"/>
              </a:xfrm>
              <a:custGeom>
                <a:avLst/>
                <a:gdLst>
                  <a:gd name="T0" fmla="*/ 3 w 98"/>
                  <a:gd name="T1" fmla="*/ 59 h 59"/>
                  <a:gd name="T2" fmla="*/ 8 w 98"/>
                  <a:gd name="T3" fmla="*/ 56 h 59"/>
                  <a:gd name="T4" fmla="*/ 17 w 98"/>
                  <a:gd name="T5" fmla="*/ 50 h 59"/>
                  <a:gd name="T6" fmla="*/ 28 w 98"/>
                  <a:gd name="T7" fmla="*/ 41 h 59"/>
                  <a:gd name="T8" fmla="*/ 42 w 98"/>
                  <a:gd name="T9" fmla="*/ 32 h 59"/>
                  <a:gd name="T10" fmla="*/ 57 w 98"/>
                  <a:gd name="T11" fmla="*/ 20 h 59"/>
                  <a:gd name="T12" fmla="*/ 71 w 98"/>
                  <a:gd name="T13" fmla="*/ 10 h 59"/>
                  <a:gd name="T14" fmla="*/ 86 w 98"/>
                  <a:gd name="T15" fmla="*/ 4 h 59"/>
                  <a:gd name="T16" fmla="*/ 98 w 98"/>
                  <a:gd name="T17" fmla="*/ 0 h 59"/>
                  <a:gd name="T18" fmla="*/ 82 w 98"/>
                  <a:gd name="T19" fmla="*/ 4 h 59"/>
                  <a:gd name="T20" fmla="*/ 65 w 98"/>
                  <a:gd name="T21" fmla="*/ 10 h 59"/>
                  <a:gd name="T22" fmla="*/ 46 w 98"/>
                  <a:gd name="T23" fmla="*/ 19 h 59"/>
                  <a:gd name="T24" fmla="*/ 29 w 98"/>
                  <a:gd name="T25" fmla="*/ 28 h 59"/>
                  <a:gd name="T26" fmla="*/ 15 w 98"/>
                  <a:gd name="T27" fmla="*/ 38 h 59"/>
                  <a:gd name="T28" fmla="*/ 4 w 98"/>
                  <a:gd name="T29" fmla="*/ 46 h 59"/>
                  <a:gd name="T30" fmla="*/ 0 w 98"/>
                  <a:gd name="T31" fmla="*/ 54 h 59"/>
                  <a:gd name="T32" fmla="*/ 3 w 98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59">
                    <a:moveTo>
                      <a:pt x="3" y="59"/>
                    </a:moveTo>
                    <a:lnTo>
                      <a:pt x="8" y="56"/>
                    </a:lnTo>
                    <a:lnTo>
                      <a:pt x="17" y="50"/>
                    </a:lnTo>
                    <a:lnTo>
                      <a:pt x="28" y="41"/>
                    </a:lnTo>
                    <a:lnTo>
                      <a:pt x="42" y="32"/>
                    </a:lnTo>
                    <a:lnTo>
                      <a:pt x="57" y="20"/>
                    </a:lnTo>
                    <a:lnTo>
                      <a:pt x="71" y="10"/>
                    </a:lnTo>
                    <a:lnTo>
                      <a:pt x="86" y="4"/>
                    </a:lnTo>
                    <a:lnTo>
                      <a:pt x="98" y="0"/>
                    </a:lnTo>
                    <a:lnTo>
                      <a:pt x="82" y="4"/>
                    </a:lnTo>
                    <a:lnTo>
                      <a:pt x="65" y="10"/>
                    </a:lnTo>
                    <a:lnTo>
                      <a:pt x="46" y="19"/>
                    </a:lnTo>
                    <a:lnTo>
                      <a:pt x="29" y="28"/>
                    </a:lnTo>
                    <a:lnTo>
                      <a:pt x="15" y="38"/>
                    </a:lnTo>
                    <a:lnTo>
                      <a:pt x="4" y="46"/>
                    </a:lnTo>
                    <a:lnTo>
                      <a:pt x="0" y="54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7" name="Freeform 535">
                <a:extLst>
                  <a:ext uri="{FF2B5EF4-FFF2-40B4-BE49-F238E27FC236}">
                    <a16:creationId xmlns:a16="http://schemas.microsoft.com/office/drawing/2014/main" id="{0CECDA8C-EA32-F12A-9C74-4461D7C3F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4143"/>
                <a:ext cx="36" cy="18"/>
              </a:xfrm>
              <a:custGeom>
                <a:avLst/>
                <a:gdLst>
                  <a:gd name="T0" fmla="*/ 71 w 71"/>
                  <a:gd name="T1" fmla="*/ 0 h 38"/>
                  <a:gd name="T2" fmla="*/ 62 w 71"/>
                  <a:gd name="T3" fmla="*/ 4 h 38"/>
                  <a:gd name="T4" fmla="*/ 50 w 71"/>
                  <a:gd name="T5" fmla="*/ 9 h 38"/>
                  <a:gd name="T6" fmla="*/ 37 w 71"/>
                  <a:gd name="T7" fmla="*/ 15 h 38"/>
                  <a:gd name="T8" fmla="*/ 25 w 71"/>
                  <a:gd name="T9" fmla="*/ 20 h 38"/>
                  <a:gd name="T10" fmla="*/ 13 w 71"/>
                  <a:gd name="T11" fmla="*/ 27 h 38"/>
                  <a:gd name="T12" fmla="*/ 6 w 71"/>
                  <a:gd name="T13" fmla="*/ 32 h 38"/>
                  <a:gd name="T14" fmla="*/ 0 w 71"/>
                  <a:gd name="T15" fmla="*/ 35 h 38"/>
                  <a:gd name="T16" fmla="*/ 2 w 71"/>
                  <a:gd name="T17" fmla="*/ 38 h 38"/>
                  <a:gd name="T18" fmla="*/ 7 w 71"/>
                  <a:gd name="T19" fmla="*/ 38 h 38"/>
                  <a:gd name="T20" fmla="*/ 15 w 71"/>
                  <a:gd name="T21" fmla="*/ 34 h 38"/>
                  <a:gd name="T22" fmla="*/ 25 w 71"/>
                  <a:gd name="T23" fmla="*/ 29 h 38"/>
                  <a:gd name="T24" fmla="*/ 36 w 71"/>
                  <a:gd name="T25" fmla="*/ 23 h 38"/>
                  <a:gd name="T26" fmla="*/ 48 w 71"/>
                  <a:gd name="T27" fmla="*/ 15 h 38"/>
                  <a:gd name="T28" fmla="*/ 57 w 71"/>
                  <a:gd name="T29" fmla="*/ 9 h 38"/>
                  <a:gd name="T30" fmla="*/ 66 w 71"/>
                  <a:gd name="T31" fmla="*/ 4 h 38"/>
                  <a:gd name="T32" fmla="*/ 71 w 71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8">
                    <a:moveTo>
                      <a:pt x="71" y="0"/>
                    </a:moveTo>
                    <a:lnTo>
                      <a:pt x="62" y="4"/>
                    </a:lnTo>
                    <a:lnTo>
                      <a:pt x="50" y="9"/>
                    </a:lnTo>
                    <a:lnTo>
                      <a:pt x="37" y="15"/>
                    </a:lnTo>
                    <a:lnTo>
                      <a:pt x="25" y="20"/>
                    </a:lnTo>
                    <a:lnTo>
                      <a:pt x="13" y="27"/>
                    </a:lnTo>
                    <a:lnTo>
                      <a:pt x="6" y="32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7" y="38"/>
                    </a:lnTo>
                    <a:lnTo>
                      <a:pt x="15" y="34"/>
                    </a:lnTo>
                    <a:lnTo>
                      <a:pt x="25" y="29"/>
                    </a:lnTo>
                    <a:lnTo>
                      <a:pt x="36" y="23"/>
                    </a:lnTo>
                    <a:lnTo>
                      <a:pt x="48" y="15"/>
                    </a:lnTo>
                    <a:lnTo>
                      <a:pt x="57" y="9"/>
                    </a:lnTo>
                    <a:lnTo>
                      <a:pt x="66" y="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8" name="Freeform 536">
                <a:extLst>
                  <a:ext uri="{FF2B5EF4-FFF2-40B4-BE49-F238E27FC236}">
                    <a16:creationId xmlns:a16="http://schemas.microsoft.com/office/drawing/2014/main" id="{95F9E238-3A79-ADBF-ED88-704A93018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4009"/>
                <a:ext cx="190" cy="49"/>
              </a:xfrm>
              <a:custGeom>
                <a:avLst/>
                <a:gdLst>
                  <a:gd name="T0" fmla="*/ 378 w 380"/>
                  <a:gd name="T1" fmla="*/ 84 h 99"/>
                  <a:gd name="T2" fmla="*/ 380 w 380"/>
                  <a:gd name="T3" fmla="*/ 88 h 99"/>
                  <a:gd name="T4" fmla="*/ 378 w 380"/>
                  <a:gd name="T5" fmla="*/ 92 h 99"/>
                  <a:gd name="T6" fmla="*/ 377 w 380"/>
                  <a:gd name="T7" fmla="*/ 95 h 99"/>
                  <a:gd name="T8" fmla="*/ 377 w 380"/>
                  <a:gd name="T9" fmla="*/ 99 h 99"/>
                  <a:gd name="T10" fmla="*/ 355 w 380"/>
                  <a:gd name="T11" fmla="*/ 79 h 99"/>
                  <a:gd name="T12" fmla="*/ 331 w 380"/>
                  <a:gd name="T13" fmla="*/ 62 h 99"/>
                  <a:gd name="T14" fmla="*/ 306 w 380"/>
                  <a:gd name="T15" fmla="*/ 47 h 99"/>
                  <a:gd name="T16" fmla="*/ 281 w 380"/>
                  <a:gd name="T17" fmla="*/ 35 h 99"/>
                  <a:gd name="T18" fmla="*/ 254 w 380"/>
                  <a:gd name="T19" fmla="*/ 27 h 99"/>
                  <a:gd name="T20" fmla="*/ 228 w 380"/>
                  <a:gd name="T21" fmla="*/ 20 h 99"/>
                  <a:gd name="T22" fmla="*/ 203 w 380"/>
                  <a:gd name="T23" fmla="*/ 15 h 99"/>
                  <a:gd name="T24" fmla="*/ 177 w 380"/>
                  <a:gd name="T25" fmla="*/ 13 h 99"/>
                  <a:gd name="T26" fmla="*/ 152 w 380"/>
                  <a:gd name="T27" fmla="*/ 12 h 99"/>
                  <a:gd name="T28" fmla="*/ 127 w 380"/>
                  <a:gd name="T29" fmla="*/ 12 h 99"/>
                  <a:gd name="T30" fmla="*/ 102 w 380"/>
                  <a:gd name="T31" fmla="*/ 13 h 99"/>
                  <a:gd name="T32" fmla="*/ 79 w 380"/>
                  <a:gd name="T33" fmla="*/ 15 h 99"/>
                  <a:gd name="T34" fmla="*/ 57 w 380"/>
                  <a:gd name="T35" fmla="*/ 18 h 99"/>
                  <a:gd name="T36" fmla="*/ 37 w 380"/>
                  <a:gd name="T37" fmla="*/ 20 h 99"/>
                  <a:gd name="T38" fmla="*/ 17 w 380"/>
                  <a:gd name="T39" fmla="*/ 23 h 99"/>
                  <a:gd name="T40" fmla="*/ 0 w 380"/>
                  <a:gd name="T41" fmla="*/ 25 h 99"/>
                  <a:gd name="T42" fmla="*/ 12 w 380"/>
                  <a:gd name="T43" fmla="*/ 18 h 99"/>
                  <a:gd name="T44" fmla="*/ 29 w 380"/>
                  <a:gd name="T45" fmla="*/ 12 h 99"/>
                  <a:gd name="T46" fmla="*/ 50 w 380"/>
                  <a:gd name="T47" fmla="*/ 7 h 99"/>
                  <a:gd name="T48" fmla="*/ 73 w 380"/>
                  <a:gd name="T49" fmla="*/ 4 h 99"/>
                  <a:gd name="T50" fmla="*/ 99 w 380"/>
                  <a:gd name="T51" fmla="*/ 2 h 99"/>
                  <a:gd name="T52" fmla="*/ 127 w 380"/>
                  <a:gd name="T53" fmla="*/ 0 h 99"/>
                  <a:gd name="T54" fmla="*/ 156 w 380"/>
                  <a:gd name="T55" fmla="*/ 2 h 99"/>
                  <a:gd name="T56" fmla="*/ 186 w 380"/>
                  <a:gd name="T57" fmla="*/ 3 h 99"/>
                  <a:gd name="T58" fmla="*/ 216 w 380"/>
                  <a:gd name="T59" fmla="*/ 7 h 99"/>
                  <a:gd name="T60" fmla="*/ 245 w 380"/>
                  <a:gd name="T61" fmla="*/ 13 h 99"/>
                  <a:gd name="T62" fmla="*/ 273 w 380"/>
                  <a:gd name="T63" fmla="*/ 19 h 99"/>
                  <a:gd name="T64" fmla="*/ 301 w 380"/>
                  <a:gd name="T65" fmla="*/ 29 h 99"/>
                  <a:gd name="T66" fmla="*/ 324 w 380"/>
                  <a:gd name="T67" fmla="*/ 39 h 99"/>
                  <a:gd name="T68" fmla="*/ 347 w 380"/>
                  <a:gd name="T69" fmla="*/ 53 h 99"/>
                  <a:gd name="T70" fmla="*/ 364 w 380"/>
                  <a:gd name="T71" fmla="*/ 67 h 99"/>
                  <a:gd name="T72" fmla="*/ 378 w 380"/>
                  <a:gd name="T73" fmla="*/ 8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0" h="99">
                    <a:moveTo>
                      <a:pt x="378" y="84"/>
                    </a:moveTo>
                    <a:lnTo>
                      <a:pt x="380" y="88"/>
                    </a:lnTo>
                    <a:lnTo>
                      <a:pt x="378" y="92"/>
                    </a:lnTo>
                    <a:lnTo>
                      <a:pt x="377" y="95"/>
                    </a:lnTo>
                    <a:lnTo>
                      <a:pt x="377" y="99"/>
                    </a:lnTo>
                    <a:lnTo>
                      <a:pt x="355" y="79"/>
                    </a:lnTo>
                    <a:lnTo>
                      <a:pt x="331" y="62"/>
                    </a:lnTo>
                    <a:lnTo>
                      <a:pt x="306" y="47"/>
                    </a:lnTo>
                    <a:lnTo>
                      <a:pt x="281" y="35"/>
                    </a:lnTo>
                    <a:lnTo>
                      <a:pt x="254" y="27"/>
                    </a:lnTo>
                    <a:lnTo>
                      <a:pt x="228" y="20"/>
                    </a:lnTo>
                    <a:lnTo>
                      <a:pt x="203" y="15"/>
                    </a:lnTo>
                    <a:lnTo>
                      <a:pt x="177" y="13"/>
                    </a:lnTo>
                    <a:lnTo>
                      <a:pt x="152" y="12"/>
                    </a:lnTo>
                    <a:lnTo>
                      <a:pt x="127" y="12"/>
                    </a:lnTo>
                    <a:lnTo>
                      <a:pt x="102" y="13"/>
                    </a:lnTo>
                    <a:lnTo>
                      <a:pt x="79" y="15"/>
                    </a:lnTo>
                    <a:lnTo>
                      <a:pt x="57" y="18"/>
                    </a:lnTo>
                    <a:lnTo>
                      <a:pt x="37" y="20"/>
                    </a:lnTo>
                    <a:lnTo>
                      <a:pt x="17" y="23"/>
                    </a:lnTo>
                    <a:lnTo>
                      <a:pt x="0" y="25"/>
                    </a:lnTo>
                    <a:lnTo>
                      <a:pt x="12" y="18"/>
                    </a:lnTo>
                    <a:lnTo>
                      <a:pt x="29" y="12"/>
                    </a:lnTo>
                    <a:lnTo>
                      <a:pt x="50" y="7"/>
                    </a:lnTo>
                    <a:lnTo>
                      <a:pt x="73" y="4"/>
                    </a:lnTo>
                    <a:lnTo>
                      <a:pt x="99" y="2"/>
                    </a:lnTo>
                    <a:lnTo>
                      <a:pt x="127" y="0"/>
                    </a:lnTo>
                    <a:lnTo>
                      <a:pt x="156" y="2"/>
                    </a:lnTo>
                    <a:lnTo>
                      <a:pt x="186" y="3"/>
                    </a:lnTo>
                    <a:lnTo>
                      <a:pt x="216" y="7"/>
                    </a:lnTo>
                    <a:lnTo>
                      <a:pt x="245" y="13"/>
                    </a:lnTo>
                    <a:lnTo>
                      <a:pt x="273" y="19"/>
                    </a:lnTo>
                    <a:lnTo>
                      <a:pt x="301" y="29"/>
                    </a:lnTo>
                    <a:lnTo>
                      <a:pt x="324" y="39"/>
                    </a:lnTo>
                    <a:lnTo>
                      <a:pt x="347" y="53"/>
                    </a:lnTo>
                    <a:lnTo>
                      <a:pt x="364" y="67"/>
                    </a:lnTo>
                    <a:lnTo>
                      <a:pt x="378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49" name="Freeform 537">
                <a:extLst>
                  <a:ext uri="{FF2B5EF4-FFF2-40B4-BE49-F238E27FC236}">
                    <a16:creationId xmlns:a16="http://schemas.microsoft.com/office/drawing/2014/main" id="{94E190AE-6E8F-87F3-CA62-DFCA6EC0F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4014"/>
                <a:ext cx="25" cy="36"/>
              </a:xfrm>
              <a:custGeom>
                <a:avLst/>
                <a:gdLst>
                  <a:gd name="T0" fmla="*/ 50 w 50"/>
                  <a:gd name="T1" fmla="*/ 0 h 73"/>
                  <a:gd name="T2" fmla="*/ 41 w 50"/>
                  <a:gd name="T3" fmla="*/ 8 h 73"/>
                  <a:gd name="T4" fmla="*/ 30 w 50"/>
                  <a:gd name="T5" fmla="*/ 17 h 73"/>
                  <a:gd name="T6" fmla="*/ 21 w 50"/>
                  <a:gd name="T7" fmla="*/ 28 h 73"/>
                  <a:gd name="T8" fmla="*/ 12 w 50"/>
                  <a:gd name="T9" fmla="*/ 40 h 73"/>
                  <a:gd name="T10" fmla="*/ 5 w 50"/>
                  <a:gd name="T11" fmla="*/ 52 h 73"/>
                  <a:gd name="T12" fmla="*/ 1 w 50"/>
                  <a:gd name="T13" fmla="*/ 62 h 73"/>
                  <a:gd name="T14" fmla="*/ 0 w 50"/>
                  <a:gd name="T15" fmla="*/ 69 h 73"/>
                  <a:gd name="T16" fmla="*/ 1 w 50"/>
                  <a:gd name="T17" fmla="*/ 73 h 73"/>
                  <a:gd name="T18" fmla="*/ 5 w 50"/>
                  <a:gd name="T19" fmla="*/ 72 h 73"/>
                  <a:gd name="T20" fmla="*/ 10 w 50"/>
                  <a:gd name="T21" fmla="*/ 67 h 73"/>
                  <a:gd name="T22" fmla="*/ 16 w 50"/>
                  <a:gd name="T23" fmla="*/ 58 h 73"/>
                  <a:gd name="T24" fmla="*/ 21 w 50"/>
                  <a:gd name="T25" fmla="*/ 48 h 73"/>
                  <a:gd name="T26" fmla="*/ 28 w 50"/>
                  <a:gd name="T27" fmla="*/ 35 h 73"/>
                  <a:gd name="T28" fmla="*/ 34 w 50"/>
                  <a:gd name="T29" fmla="*/ 23 h 73"/>
                  <a:gd name="T30" fmla="*/ 42 w 50"/>
                  <a:gd name="T31" fmla="*/ 10 h 73"/>
                  <a:gd name="T32" fmla="*/ 50 w 50"/>
                  <a:gd name="T3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73">
                    <a:moveTo>
                      <a:pt x="50" y="0"/>
                    </a:moveTo>
                    <a:lnTo>
                      <a:pt x="41" y="8"/>
                    </a:lnTo>
                    <a:lnTo>
                      <a:pt x="30" y="17"/>
                    </a:lnTo>
                    <a:lnTo>
                      <a:pt x="21" y="28"/>
                    </a:lnTo>
                    <a:lnTo>
                      <a:pt x="12" y="40"/>
                    </a:lnTo>
                    <a:lnTo>
                      <a:pt x="5" y="52"/>
                    </a:lnTo>
                    <a:lnTo>
                      <a:pt x="1" y="62"/>
                    </a:lnTo>
                    <a:lnTo>
                      <a:pt x="0" y="69"/>
                    </a:lnTo>
                    <a:lnTo>
                      <a:pt x="1" y="73"/>
                    </a:lnTo>
                    <a:lnTo>
                      <a:pt x="5" y="72"/>
                    </a:lnTo>
                    <a:lnTo>
                      <a:pt x="10" y="67"/>
                    </a:lnTo>
                    <a:lnTo>
                      <a:pt x="16" y="58"/>
                    </a:lnTo>
                    <a:lnTo>
                      <a:pt x="21" y="48"/>
                    </a:lnTo>
                    <a:lnTo>
                      <a:pt x="28" y="35"/>
                    </a:lnTo>
                    <a:lnTo>
                      <a:pt x="34" y="23"/>
                    </a:lnTo>
                    <a:lnTo>
                      <a:pt x="42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0" name="Freeform 538">
                <a:extLst>
                  <a:ext uri="{FF2B5EF4-FFF2-40B4-BE49-F238E27FC236}">
                    <a16:creationId xmlns:a16="http://schemas.microsoft.com/office/drawing/2014/main" id="{0F636F39-93C9-DE82-B6AB-9CB905D0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4013"/>
                <a:ext cx="38" cy="42"/>
              </a:xfrm>
              <a:custGeom>
                <a:avLst/>
                <a:gdLst>
                  <a:gd name="T0" fmla="*/ 1 w 75"/>
                  <a:gd name="T1" fmla="*/ 85 h 85"/>
                  <a:gd name="T2" fmla="*/ 0 w 75"/>
                  <a:gd name="T3" fmla="*/ 81 h 85"/>
                  <a:gd name="T4" fmla="*/ 4 w 75"/>
                  <a:gd name="T5" fmla="*/ 71 h 85"/>
                  <a:gd name="T6" fmla="*/ 10 w 75"/>
                  <a:gd name="T7" fmla="*/ 60 h 85"/>
                  <a:gd name="T8" fmla="*/ 19 w 75"/>
                  <a:gd name="T9" fmla="*/ 45 h 85"/>
                  <a:gd name="T10" fmla="*/ 31 w 75"/>
                  <a:gd name="T11" fmla="*/ 31 h 85"/>
                  <a:gd name="T12" fmla="*/ 44 w 75"/>
                  <a:gd name="T13" fmla="*/ 17 h 85"/>
                  <a:gd name="T14" fmla="*/ 59 w 75"/>
                  <a:gd name="T15" fmla="*/ 6 h 85"/>
                  <a:gd name="T16" fmla="*/ 75 w 75"/>
                  <a:gd name="T17" fmla="*/ 0 h 85"/>
                  <a:gd name="T18" fmla="*/ 66 w 75"/>
                  <a:gd name="T19" fmla="*/ 9 h 85"/>
                  <a:gd name="T20" fmla="*/ 56 w 75"/>
                  <a:gd name="T21" fmla="*/ 22 h 85"/>
                  <a:gd name="T22" fmla="*/ 44 w 75"/>
                  <a:gd name="T23" fmla="*/ 36 h 85"/>
                  <a:gd name="T24" fmla="*/ 33 w 75"/>
                  <a:gd name="T25" fmla="*/ 51 h 85"/>
                  <a:gd name="T26" fmla="*/ 22 w 75"/>
                  <a:gd name="T27" fmla="*/ 65 h 85"/>
                  <a:gd name="T28" fmla="*/ 13 w 75"/>
                  <a:gd name="T29" fmla="*/ 76 h 85"/>
                  <a:gd name="T30" fmla="*/ 5 w 75"/>
                  <a:gd name="T31" fmla="*/ 84 h 85"/>
                  <a:gd name="T32" fmla="*/ 1 w 75"/>
                  <a:gd name="T3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85">
                    <a:moveTo>
                      <a:pt x="1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0" y="60"/>
                    </a:lnTo>
                    <a:lnTo>
                      <a:pt x="19" y="45"/>
                    </a:lnTo>
                    <a:lnTo>
                      <a:pt x="31" y="31"/>
                    </a:lnTo>
                    <a:lnTo>
                      <a:pt x="44" y="17"/>
                    </a:lnTo>
                    <a:lnTo>
                      <a:pt x="59" y="6"/>
                    </a:lnTo>
                    <a:lnTo>
                      <a:pt x="75" y="0"/>
                    </a:lnTo>
                    <a:lnTo>
                      <a:pt x="66" y="9"/>
                    </a:lnTo>
                    <a:lnTo>
                      <a:pt x="56" y="22"/>
                    </a:lnTo>
                    <a:lnTo>
                      <a:pt x="44" y="36"/>
                    </a:lnTo>
                    <a:lnTo>
                      <a:pt x="33" y="51"/>
                    </a:lnTo>
                    <a:lnTo>
                      <a:pt x="22" y="65"/>
                    </a:lnTo>
                    <a:lnTo>
                      <a:pt x="13" y="76"/>
                    </a:lnTo>
                    <a:lnTo>
                      <a:pt x="5" y="84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1" name="Freeform 539">
                <a:extLst>
                  <a:ext uri="{FF2B5EF4-FFF2-40B4-BE49-F238E27FC236}">
                    <a16:creationId xmlns:a16="http://schemas.microsoft.com/office/drawing/2014/main" id="{900D43C9-52B6-B137-2DF6-D502ECF3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4012"/>
                <a:ext cx="48" cy="50"/>
              </a:xfrm>
              <a:custGeom>
                <a:avLst/>
                <a:gdLst>
                  <a:gd name="T0" fmla="*/ 1 w 96"/>
                  <a:gd name="T1" fmla="*/ 100 h 100"/>
                  <a:gd name="T2" fmla="*/ 0 w 96"/>
                  <a:gd name="T3" fmla="*/ 95 h 100"/>
                  <a:gd name="T4" fmla="*/ 5 w 96"/>
                  <a:gd name="T5" fmla="*/ 84 h 100"/>
                  <a:gd name="T6" fmla="*/ 16 w 96"/>
                  <a:gd name="T7" fmla="*/ 69 h 100"/>
                  <a:gd name="T8" fmla="*/ 29 w 96"/>
                  <a:gd name="T9" fmla="*/ 53 h 100"/>
                  <a:gd name="T10" fmla="*/ 45 w 96"/>
                  <a:gd name="T11" fmla="*/ 35 h 100"/>
                  <a:gd name="T12" fmla="*/ 62 w 96"/>
                  <a:gd name="T13" fmla="*/ 20 h 100"/>
                  <a:gd name="T14" fmla="*/ 80 w 96"/>
                  <a:gd name="T15" fmla="*/ 8 h 100"/>
                  <a:gd name="T16" fmla="*/ 96 w 96"/>
                  <a:gd name="T17" fmla="*/ 0 h 100"/>
                  <a:gd name="T18" fmla="*/ 88 w 96"/>
                  <a:gd name="T19" fmla="*/ 8 h 100"/>
                  <a:gd name="T20" fmla="*/ 77 w 96"/>
                  <a:gd name="T21" fmla="*/ 22 h 100"/>
                  <a:gd name="T22" fmla="*/ 63 w 96"/>
                  <a:gd name="T23" fmla="*/ 38 h 100"/>
                  <a:gd name="T24" fmla="*/ 47 w 96"/>
                  <a:gd name="T25" fmla="*/ 57 h 100"/>
                  <a:gd name="T26" fmla="*/ 33 w 96"/>
                  <a:gd name="T27" fmla="*/ 74 h 100"/>
                  <a:gd name="T28" fmla="*/ 18 w 96"/>
                  <a:gd name="T29" fmla="*/ 89 h 100"/>
                  <a:gd name="T30" fmla="*/ 8 w 96"/>
                  <a:gd name="T31" fmla="*/ 98 h 100"/>
                  <a:gd name="T32" fmla="*/ 1 w 9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00">
                    <a:moveTo>
                      <a:pt x="1" y="100"/>
                    </a:moveTo>
                    <a:lnTo>
                      <a:pt x="0" y="95"/>
                    </a:lnTo>
                    <a:lnTo>
                      <a:pt x="5" y="84"/>
                    </a:lnTo>
                    <a:lnTo>
                      <a:pt x="16" y="69"/>
                    </a:lnTo>
                    <a:lnTo>
                      <a:pt x="29" y="53"/>
                    </a:lnTo>
                    <a:lnTo>
                      <a:pt x="45" y="35"/>
                    </a:lnTo>
                    <a:lnTo>
                      <a:pt x="62" y="20"/>
                    </a:lnTo>
                    <a:lnTo>
                      <a:pt x="80" y="8"/>
                    </a:lnTo>
                    <a:lnTo>
                      <a:pt x="96" y="0"/>
                    </a:lnTo>
                    <a:lnTo>
                      <a:pt x="88" y="8"/>
                    </a:lnTo>
                    <a:lnTo>
                      <a:pt x="77" y="22"/>
                    </a:lnTo>
                    <a:lnTo>
                      <a:pt x="63" y="38"/>
                    </a:lnTo>
                    <a:lnTo>
                      <a:pt x="47" y="57"/>
                    </a:lnTo>
                    <a:lnTo>
                      <a:pt x="33" y="74"/>
                    </a:lnTo>
                    <a:lnTo>
                      <a:pt x="18" y="89"/>
                    </a:lnTo>
                    <a:lnTo>
                      <a:pt x="8" y="98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2" name="Freeform 540">
                <a:extLst>
                  <a:ext uri="{FF2B5EF4-FFF2-40B4-BE49-F238E27FC236}">
                    <a16:creationId xmlns:a16="http://schemas.microsoft.com/office/drawing/2014/main" id="{C4F19DF4-6D8F-0B00-BEAE-EC361BE73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015"/>
                <a:ext cx="44" cy="55"/>
              </a:xfrm>
              <a:custGeom>
                <a:avLst/>
                <a:gdLst>
                  <a:gd name="T0" fmla="*/ 1 w 88"/>
                  <a:gd name="T1" fmla="*/ 110 h 110"/>
                  <a:gd name="T2" fmla="*/ 0 w 88"/>
                  <a:gd name="T3" fmla="*/ 102 h 110"/>
                  <a:gd name="T4" fmla="*/ 5 w 88"/>
                  <a:gd name="T5" fmla="*/ 90 h 110"/>
                  <a:gd name="T6" fmla="*/ 15 w 88"/>
                  <a:gd name="T7" fmla="*/ 74 h 110"/>
                  <a:gd name="T8" fmla="*/ 28 w 88"/>
                  <a:gd name="T9" fmla="*/ 55 h 110"/>
                  <a:gd name="T10" fmla="*/ 42 w 88"/>
                  <a:gd name="T11" fmla="*/ 36 h 110"/>
                  <a:gd name="T12" fmla="*/ 58 w 88"/>
                  <a:gd name="T13" fmla="*/ 20 h 110"/>
                  <a:gd name="T14" fmla="*/ 74 w 88"/>
                  <a:gd name="T15" fmla="*/ 7 h 110"/>
                  <a:gd name="T16" fmla="*/ 88 w 88"/>
                  <a:gd name="T17" fmla="*/ 0 h 110"/>
                  <a:gd name="T18" fmla="*/ 83 w 88"/>
                  <a:gd name="T19" fmla="*/ 9 h 110"/>
                  <a:gd name="T20" fmla="*/ 73 w 88"/>
                  <a:gd name="T21" fmla="*/ 22 h 110"/>
                  <a:gd name="T22" fmla="*/ 59 w 88"/>
                  <a:gd name="T23" fmla="*/ 41 h 110"/>
                  <a:gd name="T24" fmla="*/ 45 w 88"/>
                  <a:gd name="T25" fmla="*/ 61 h 110"/>
                  <a:gd name="T26" fmla="*/ 30 w 88"/>
                  <a:gd name="T27" fmla="*/ 80 h 110"/>
                  <a:gd name="T28" fmla="*/ 17 w 88"/>
                  <a:gd name="T29" fmla="*/ 96 h 110"/>
                  <a:gd name="T30" fmla="*/ 8 w 88"/>
                  <a:gd name="T31" fmla="*/ 107 h 110"/>
                  <a:gd name="T32" fmla="*/ 1 w 88"/>
                  <a:gd name="T3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10">
                    <a:moveTo>
                      <a:pt x="1" y="110"/>
                    </a:moveTo>
                    <a:lnTo>
                      <a:pt x="0" y="102"/>
                    </a:lnTo>
                    <a:lnTo>
                      <a:pt x="5" y="90"/>
                    </a:lnTo>
                    <a:lnTo>
                      <a:pt x="15" y="74"/>
                    </a:lnTo>
                    <a:lnTo>
                      <a:pt x="28" y="55"/>
                    </a:lnTo>
                    <a:lnTo>
                      <a:pt x="42" y="36"/>
                    </a:lnTo>
                    <a:lnTo>
                      <a:pt x="58" y="20"/>
                    </a:lnTo>
                    <a:lnTo>
                      <a:pt x="74" y="7"/>
                    </a:lnTo>
                    <a:lnTo>
                      <a:pt x="88" y="0"/>
                    </a:lnTo>
                    <a:lnTo>
                      <a:pt x="83" y="9"/>
                    </a:lnTo>
                    <a:lnTo>
                      <a:pt x="73" y="22"/>
                    </a:lnTo>
                    <a:lnTo>
                      <a:pt x="59" y="41"/>
                    </a:lnTo>
                    <a:lnTo>
                      <a:pt x="45" y="61"/>
                    </a:lnTo>
                    <a:lnTo>
                      <a:pt x="30" y="80"/>
                    </a:lnTo>
                    <a:lnTo>
                      <a:pt x="17" y="96"/>
                    </a:lnTo>
                    <a:lnTo>
                      <a:pt x="8" y="107"/>
                    </a:lnTo>
                    <a:lnTo>
                      <a:pt x="1" y="1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3" name="Freeform 541">
                <a:extLst>
                  <a:ext uri="{FF2B5EF4-FFF2-40B4-BE49-F238E27FC236}">
                    <a16:creationId xmlns:a16="http://schemas.microsoft.com/office/drawing/2014/main" id="{5FAD6CAE-C00E-0053-37EA-3D6DAF8E4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4022"/>
                <a:ext cx="39" cy="50"/>
              </a:xfrm>
              <a:custGeom>
                <a:avLst/>
                <a:gdLst>
                  <a:gd name="T0" fmla="*/ 0 w 76"/>
                  <a:gd name="T1" fmla="*/ 100 h 100"/>
                  <a:gd name="T2" fmla="*/ 0 w 76"/>
                  <a:gd name="T3" fmla="*/ 95 h 100"/>
                  <a:gd name="T4" fmla="*/ 4 w 76"/>
                  <a:gd name="T5" fmla="*/ 84 h 100"/>
                  <a:gd name="T6" fmla="*/ 13 w 76"/>
                  <a:gd name="T7" fmla="*/ 68 h 100"/>
                  <a:gd name="T8" fmla="*/ 25 w 76"/>
                  <a:gd name="T9" fmla="*/ 50 h 100"/>
                  <a:gd name="T10" fmla="*/ 38 w 76"/>
                  <a:gd name="T11" fmla="*/ 33 h 100"/>
                  <a:gd name="T12" fmla="*/ 52 w 76"/>
                  <a:gd name="T13" fmla="*/ 17 h 100"/>
                  <a:gd name="T14" fmla="*/ 64 w 76"/>
                  <a:gd name="T15" fmla="*/ 5 h 100"/>
                  <a:gd name="T16" fmla="*/ 76 w 76"/>
                  <a:gd name="T17" fmla="*/ 0 h 100"/>
                  <a:gd name="T18" fmla="*/ 69 w 76"/>
                  <a:gd name="T19" fmla="*/ 9 h 100"/>
                  <a:gd name="T20" fmla="*/ 60 w 76"/>
                  <a:gd name="T21" fmla="*/ 24 h 100"/>
                  <a:gd name="T22" fmla="*/ 50 w 76"/>
                  <a:gd name="T23" fmla="*/ 42 h 100"/>
                  <a:gd name="T24" fmla="*/ 38 w 76"/>
                  <a:gd name="T25" fmla="*/ 59 h 100"/>
                  <a:gd name="T26" fmla="*/ 27 w 76"/>
                  <a:gd name="T27" fmla="*/ 76 h 100"/>
                  <a:gd name="T28" fmla="*/ 15 w 76"/>
                  <a:gd name="T29" fmla="*/ 90 h 100"/>
                  <a:gd name="T30" fmla="*/ 6 w 76"/>
                  <a:gd name="T31" fmla="*/ 99 h 100"/>
                  <a:gd name="T32" fmla="*/ 0 w 7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0" y="95"/>
                    </a:lnTo>
                    <a:lnTo>
                      <a:pt x="4" y="84"/>
                    </a:lnTo>
                    <a:lnTo>
                      <a:pt x="13" y="68"/>
                    </a:lnTo>
                    <a:lnTo>
                      <a:pt x="25" y="50"/>
                    </a:lnTo>
                    <a:lnTo>
                      <a:pt x="38" y="33"/>
                    </a:lnTo>
                    <a:lnTo>
                      <a:pt x="52" y="17"/>
                    </a:lnTo>
                    <a:lnTo>
                      <a:pt x="64" y="5"/>
                    </a:lnTo>
                    <a:lnTo>
                      <a:pt x="76" y="0"/>
                    </a:lnTo>
                    <a:lnTo>
                      <a:pt x="69" y="9"/>
                    </a:lnTo>
                    <a:lnTo>
                      <a:pt x="60" y="24"/>
                    </a:lnTo>
                    <a:lnTo>
                      <a:pt x="50" y="42"/>
                    </a:lnTo>
                    <a:lnTo>
                      <a:pt x="38" y="59"/>
                    </a:lnTo>
                    <a:lnTo>
                      <a:pt x="27" y="76"/>
                    </a:lnTo>
                    <a:lnTo>
                      <a:pt x="15" y="90"/>
                    </a:lnTo>
                    <a:lnTo>
                      <a:pt x="6" y="99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4" name="Freeform 542">
                <a:extLst>
                  <a:ext uri="{FF2B5EF4-FFF2-40B4-BE49-F238E27FC236}">
                    <a16:creationId xmlns:a16="http://schemas.microsoft.com/office/drawing/2014/main" id="{2E2D8C8D-6AC8-B4D1-F890-0CCA6989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4029"/>
                <a:ext cx="33" cy="41"/>
              </a:xfrm>
              <a:custGeom>
                <a:avLst/>
                <a:gdLst>
                  <a:gd name="T0" fmla="*/ 2 w 65"/>
                  <a:gd name="T1" fmla="*/ 83 h 83"/>
                  <a:gd name="T2" fmla="*/ 0 w 65"/>
                  <a:gd name="T3" fmla="*/ 78 h 83"/>
                  <a:gd name="T4" fmla="*/ 2 w 65"/>
                  <a:gd name="T5" fmla="*/ 69 h 83"/>
                  <a:gd name="T6" fmla="*/ 7 w 65"/>
                  <a:gd name="T7" fmla="*/ 56 h 83"/>
                  <a:gd name="T8" fmla="*/ 16 w 65"/>
                  <a:gd name="T9" fmla="*/ 43 h 83"/>
                  <a:gd name="T10" fmla="*/ 26 w 65"/>
                  <a:gd name="T11" fmla="*/ 29 h 83"/>
                  <a:gd name="T12" fmla="*/ 37 w 65"/>
                  <a:gd name="T13" fmla="*/ 17 h 83"/>
                  <a:gd name="T14" fmla="*/ 51 w 65"/>
                  <a:gd name="T15" fmla="*/ 7 h 83"/>
                  <a:gd name="T16" fmla="*/ 65 w 65"/>
                  <a:gd name="T17" fmla="*/ 0 h 83"/>
                  <a:gd name="T18" fmla="*/ 58 w 65"/>
                  <a:gd name="T19" fmla="*/ 9 h 83"/>
                  <a:gd name="T20" fmla="*/ 51 w 65"/>
                  <a:gd name="T21" fmla="*/ 22 h 83"/>
                  <a:gd name="T22" fmla="*/ 41 w 65"/>
                  <a:gd name="T23" fmla="*/ 35 h 83"/>
                  <a:gd name="T24" fmla="*/ 32 w 65"/>
                  <a:gd name="T25" fmla="*/ 50 h 83"/>
                  <a:gd name="T26" fmla="*/ 22 w 65"/>
                  <a:gd name="T27" fmla="*/ 64 h 83"/>
                  <a:gd name="T28" fmla="*/ 14 w 65"/>
                  <a:gd name="T29" fmla="*/ 75 h 83"/>
                  <a:gd name="T30" fmla="*/ 7 w 65"/>
                  <a:gd name="T31" fmla="*/ 81 h 83"/>
                  <a:gd name="T32" fmla="*/ 2 w 65"/>
                  <a:gd name="T3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83">
                    <a:moveTo>
                      <a:pt x="2" y="83"/>
                    </a:moveTo>
                    <a:lnTo>
                      <a:pt x="0" y="78"/>
                    </a:lnTo>
                    <a:lnTo>
                      <a:pt x="2" y="69"/>
                    </a:lnTo>
                    <a:lnTo>
                      <a:pt x="7" y="56"/>
                    </a:lnTo>
                    <a:lnTo>
                      <a:pt x="16" y="43"/>
                    </a:lnTo>
                    <a:lnTo>
                      <a:pt x="26" y="29"/>
                    </a:lnTo>
                    <a:lnTo>
                      <a:pt x="37" y="17"/>
                    </a:lnTo>
                    <a:lnTo>
                      <a:pt x="51" y="7"/>
                    </a:lnTo>
                    <a:lnTo>
                      <a:pt x="65" y="0"/>
                    </a:lnTo>
                    <a:lnTo>
                      <a:pt x="58" y="9"/>
                    </a:lnTo>
                    <a:lnTo>
                      <a:pt x="51" y="22"/>
                    </a:lnTo>
                    <a:lnTo>
                      <a:pt x="41" y="35"/>
                    </a:lnTo>
                    <a:lnTo>
                      <a:pt x="32" y="50"/>
                    </a:lnTo>
                    <a:lnTo>
                      <a:pt x="22" y="64"/>
                    </a:lnTo>
                    <a:lnTo>
                      <a:pt x="14" y="75"/>
                    </a:lnTo>
                    <a:lnTo>
                      <a:pt x="7" y="81"/>
                    </a:lnTo>
                    <a:lnTo>
                      <a:pt x="2" y="8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5" name="Freeform 543">
                <a:extLst>
                  <a:ext uri="{FF2B5EF4-FFF2-40B4-BE49-F238E27FC236}">
                    <a16:creationId xmlns:a16="http://schemas.microsoft.com/office/drawing/2014/main" id="{032F0623-4690-CFDD-7F56-84509350C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4054"/>
                <a:ext cx="9" cy="24"/>
              </a:xfrm>
              <a:custGeom>
                <a:avLst/>
                <a:gdLst>
                  <a:gd name="T0" fmla="*/ 5 w 17"/>
                  <a:gd name="T1" fmla="*/ 50 h 50"/>
                  <a:gd name="T2" fmla="*/ 0 w 17"/>
                  <a:gd name="T3" fmla="*/ 41 h 50"/>
                  <a:gd name="T4" fmla="*/ 0 w 17"/>
                  <a:gd name="T5" fmla="*/ 25 h 50"/>
                  <a:gd name="T6" fmla="*/ 5 w 17"/>
                  <a:gd name="T7" fmla="*/ 7 h 50"/>
                  <a:gd name="T8" fmla="*/ 17 w 17"/>
                  <a:gd name="T9" fmla="*/ 0 h 50"/>
                  <a:gd name="T10" fmla="*/ 11 w 17"/>
                  <a:gd name="T11" fmla="*/ 14 h 50"/>
                  <a:gd name="T12" fmla="*/ 11 w 17"/>
                  <a:gd name="T13" fmla="*/ 32 h 50"/>
                  <a:gd name="T14" fmla="*/ 11 w 17"/>
                  <a:gd name="T15" fmla="*/ 47 h 50"/>
                  <a:gd name="T16" fmla="*/ 5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5" y="50"/>
                    </a:moveTo>
                    <a:lnTo>
                      <a:pt x="0" y="41"/>
                    </a:lnTo>
                    <a:lnTo>
                      <a:pt x="0" y="25"/>
                    </a:lnTo>
                    <a:lnTo>
                      <a:pt x="5" y="7"/>
                    </a:lnTo>
                    <a:lnTo>
                      <a:pt x="17" y="0"/>
                    </a:lnTo>
                    <a:lnTo>
                      <a:pt x="11" y="14"/>
                    </a:lnTo>
                    <a:lnTo>
                      <a:pt x="11" y="32"/>
                    </a:lnTo>
                    <a:lnTo>
                      <a:pt x="11" y="47"/>
                    </a:lnTo>
                    <a:lnTo>
                      <a:pt x="5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6" name="Freeform 544">
                <a:extLst>
                  <a:ext uri="{FF2B5EF4-FFF2-40B4-BE49-F238E27FC236}">
                    <a16:creationId xmlns:a16="http://schemas.microsoft.com/office/drawing/2014/main" id="{3A20C55F-1B70-4ED3-B10B-CBDF5E09D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011"/>
                <a:ext cx="43" cy="46"/>
              </a:xfrm>
              <a:custGeom>
                <a:avLst/>
                <a:gdLst>
                  <a:gd name="T0" fmla="*/ 1 w 85"/>
                  <a:gd name="T1" fmla="*/ 92 h 92"/>
                  <a:gd name="T2" fmla="*/ 0 w 85"/>
                  <a:gd name="T3" fmla="*/ 88 h 92"/>
                  <a:gd name="T4" fmla="*/ 4 w 85"/>
                  <a:gd name="T5" fmla="*/ 78 h 92"/>
                  <a:gd name="T6" fmla="*/ 12 w 85"/>
                  <a:gd name="T7" fmla="*/ 64 h 92"/>
                  <a:gd name="T8" fmla="*/ 23 w 85"/>
                  <a:gd name="T9" fmla="*/ 49 h 92"/>
                  <a:gd name="T10" fmla="*/ 38 w 85"/>
                  <a:gd name="T11" fmla="*/ 33 h 92"/>
                  <a:gd name="T12" fmla="*/ 54 w 85"/>
                  <a:gd name="T13" fmla="*/ 19 h 92"/>
                  <a:gd name="T14" fmla="*/ 69 w 85"/>
                  <a:gd name="T15" fmla="*/ 8 h 92"/>
                  <a:gd name="T16" fmla="*/ 85 w 85"/>
                  <a:gd name="T17" fmla="*/ 0 h 92"/>
                  <a:gd name="T18" fmla="*/ 79 w 85"/>
                  <a:gd name="T19" fmla="*/ 8 h 92"/>
                  <a:gd name="T20" fmla="*/ 68 w 85"/>
                  <a:gd name="T21" fmla="*/ 20 h 92"/>
                  <a:gd name="T22" fmla="*/ 56 w 85"/>
                  <a:gd name="T23" fmla="*/ 36 h 92"/>
                  <a:gd name="T24" fmla="*/ 43 w 85"/>
                  <a:gd name="T25" fmla="*/ 53 h 92"/>
                  <a:gd name="T26" fmla="*/ 30 w 85"/>
                  <a:gd name="T27" fmla="*/ 69 h 92"/>
                  <a:gd name="T28" fmla="*/ 17 w 85"/>
                  <a:gd name="T29" fmla="*/ 83 h 92"/>
                  <a:gd name="T30" fmla="*/ 8 w 85"/>
                  <a:gd name="T31" fmla="*/ 91 h 92"/>
                  <a:gd name="T32" fmla="*/ 1 w 85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92">
                    <a:moveTo>
                      <a:pt x="1" y="92"/>
                    </a:moveTo>
                    <a:lnTo>
                      <a:pt x="0" y="88"/>
                    </a:lnTo>
                    <a:lnTo>
                      <a:pt x="4" y="78"/>
                    </a:lnTo>
                    <a:lnTo>
                      <a:pt x="12" y="64"/>
                    </a:lnTo>
                    <a:lnTo>
                      <a:pt x="23" y="49"/>
                    </a:lnTo>
                    <a:lnTo>
                      <a:pt x="38" y="33"/>
                    </a:lnTo>
                    <a:lnTo>
                      <a:pt x="54" y="19"/>
                    </a:lnTo>
                    <a:lnTo>
                      <a:pt x="69" y="8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8" y="20"/>
                    </a:lnTo>
                    <a:lnTo>
                      <a:pt x="56" y="36"/>
                    </a:lnTo>
                    <a:lnTo>
                      <a:pt x="43" y="53"/>
                    </a:lnTo>
                    <a:lnTo>
                      <a:pt x="30" y="69"/>
                    </a:lnTo>
                    <a:lnTo>
                      <a:pt x="17" y="83"/>
                    </a:lnTo>
                    <a:lnTo>
                      <a:pt x="8" y="91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7" name="Freeform 545">
                <a:extLst>
                  <a:ext uri="{FF2B5EF4-FFF2-40B4-BE49-F238E27FC236}">
                    <a16:creationId xmlns:a16="http://schemas.microsoft.com/office/drawing/2014/main" id="{E593A424-F5A1-6855-7E91-7A7F3E375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4012"/>
                <a:ext cx="42" cy="54"/>
              </a:xfrm>
              <a:custGeom>
                <a:avLst/>
                <a:gdLst>
                  <a:gd name="T0" fmla="*/ 2 w 85"/>
                  <a:gd name="T1" fmla="*/ 107 h 107"/>
                  <a:gd name="T2" fmla="*/ 0 w 85"/>
                  <a:gd name="T3" fmla="*/ 101 h 107"/>
                  <a:gd name="T4" fmla="*/ 4 w 85"/>
                  <a:gd name="T5" fmla="*/ 88 h 107"/>
                  <a:gd name="T6" fmla="*/ 13 w 85"/>
                  <a:gd name="T7" fmla="*/ 72 h 107"/>
                  <a:gd name="T8" fmla="*/ 25 w 85"/>
                  <a:gd name="T9" fmla="*/ 53 h 107"/>
                  <a:gd name="T10" fmla="*/ 40 w 85"/>
                  <a:gd name="T11" fmla="*/ 35 h 107"/>
                  <a:gd name="T12" fmla="*/ 56 w 85"/>
                  <a:gd name="T13" fmla="*/ 18 h 107"/>
                  <a:gd name="T14" fmla="*/ 70 w 85"/>
                  <a:gd name="T15" fmla="*/ 6 h 107"/>
                  <a:gd name="T16" fmla="*/ 85 w 85"/>
                  <a:gd name="T17" fmla="*/ 0 h 107"/>
                  <a:gd name="T18" fmla="*/ 79 w 85"/>
                  <a:gd name="T19" fmla="*/ 8 h 107"/>
                  <a:gd name="T20" fmla="*/ 69 w 85"/>
                  <a:gd name="T21" fmla="*/ 22 h 107"/>
                  <a:gd name="T22" fmla="*/ 57 w 85"/>
                  <a:gd name="T23" fmla="*/ 41 h 107"/>
                  <a:gd name="T24" fmla="*/ 44 w 85"/>
                  <a:gd name="T25" fmla="*/ 60 h 107"/>
                  <a:gd name="T26" fmla="*/ 29 w 85"/>
                  <a:gd name="T27" fmla="*/ 78 h 107"/>
                  <a:gd name="T28" fmla="*/ 17 w 85"/>
                  <a:gd name="T29" fmla="*/ 94 h 107"/>
                  <a:gd name="T30" fmla="*/ 7 w 85"/>
                  <a:gd name="T31" fmla="*/ 104 h 107"/>
                  <a:gd name="T32" fmla="*/ 2 w 85"/>
                  <a:gd name="T3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107">
                    <a:moveTo>
                      <a:pt x="2" y="107"/>
                    </a:moveTo>
                    <a:lnTo>
                      <a:pt x="0" y="101"/>
                    </a:lnTo>
                    <a:lnTo>
                      <a:pt x="4" y="88"/>
                    </a:lnTo>
                    <a:lnTo>
                      <a:pt x="13" y="72"/>
                    </a:lnTo>
                    <a:lnTo>
                      <a:pt x="25" y="53"/>
                    </a:lnTo>
                    <a:lnTo>
                      <a:pt x="40" y="35"/>
                    </a:lnTo>
                    <a:lnTo>
                      <a:pt x="56" y="18"/>
                    </a:lnTo>
                    <a:lnTo>
                      <a:pt x="70" y="6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9" y="22"/>
                    </a:lnTo>
                    <a:lnTo>
                      <a:pt x="57" y="41"/>
                    </a:lnTo>
                    <a:lnTo>
                      <a:pt x="44" y="60"/>
                    </a:lnTo>
                    <a:lnTo>
                      <a:pt x="29" y="78"/>
                    </a:lnTo>
                    <a:lnTo>
                      <a:pt x="17" y="94"/>
                    </a:lnTo>
                    <a:lnTo>
                      <a:pt x="7" y="104"/>
                    </a:lnTo>
                    <a:lnTo>
                      <a:pt x="2" y="10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  <p:sp>
            <p:nvSpPr>
              <p:cNvPr id="13858" name="Freeform 546">
                <a:extLst>
                  <a:ext uri="{FF2B5EF4-FFF2-40B4-BE49-F238E27FC236}">
                    <a16:creationId xmlns:a16="http://schemas.microsoft.com/office/drawing/2014/main" id="{27D9601D-78A3-E762-51B8-C839275B6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022"/>
                <a:ext cx="31" cy="51"/>
              </a:xfrm>
              <a:custGeom>
                <a:avLst/>
                <a:gdLst>
                  <a:gd name="T0" fmla="*/ 2 w 64"/>
                  <a:gd name="T1" fmla="*/ 104 h 104"/>
                  <a:gd name="T2" fmla="*/ 0 w 64"/>
                  <a:gd name="T3" fmla="*/ 98 h 104"/>
                  <a:gd name="T4" fmla="*/ 2 w 64"/>
                  <a:gd name="T5" fmla="*/ 86 h 104"/>
                  <a:gd name="T6" fmla="*/ 7 w 64"/>
                  <a:gd name="T7" fmla="*/ 71 h 104"/>
                  <a:gd name="T8" fmla="*/ 15 w 64"/>
                  <a:gd name="T9" fmla="*/ 54 h 104"/>
                  <a:gd name="T10" fmla="*/ 24 w 64"/>
                  <a:gd name="T11" fmla="*/ 37 h 104"/>
                  <a:gd name="T12" fmla="*/ 36 w 64"/>
                  <a:gd name="T13" fmla="*/ 20 h 104"/>
                  <a:gd name="T14" fmla="*/ 49 w 64"/>
                  <a:gd name="T15" fmla="*/ 8 h 104"/>
                  <a:gd name="T16" fmla="*/ 64 w 64"/>
                  <a:gd name="T17" fmla="*/ 0 h 104"/>
                  <a:gd name="T18" fmla="*/ 57 w 64"/>
                  <a:gd name="T19" fmla="*/ 10 h 104"/>
                  <a:gd name="T20" fmla="*/ 49 w 64"/>
                  <a:gd name="T21" fmla="*/ 24 h 104"/>
                  <a:gd name="T22" fmla="*/ 40 w 64"/>
                  <a:gd name="T23" fmla="*/ 42 h 104"/>
                  <a:gd name="T24" fmla="*/ 31 w 64"/>
                  <a:gd name="T25" fmla="*/ 60 h 104"/>
                  <a:gd name="T26" fmla="*/ 22 w 64"/>
                  <a:gd name="T27" fmla="*/ 78 h 104"/>
                  <a:gd name="T28" fmla="*/ 14 w 64"/>
                  <a:gd name="T29" fmla="*/ 93 h 104"/>
                  <a:gd name="T30" fmla="*/ 7 w 64"/>
                  <a:gd name="T31" fmla="*/ 101 h 104"/>
                  <a:gd name="T32" fmla="*/ 2 w 64"/>
                  <a:gd name="T3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104">
                    <a:moveTo>
                      <a:pt x="2" y="104"/>
                    </a:moveTo>
                    <a:lnTo>
                      <a:pt x="0" y="98"/>
                    </a:lnTo>
                    <a:lnTo>
                      <a:pt x="2" y="86"/>
                    </a:lnTo>
                    <a:lnTo>
                      <a:pt x="7" y="71"/>
                    </a:lnTo>
                    <a:lnTo>
                      <a:pt x="15" y="54"/>
                    </a:lnTo>
                    <a:lnTo>
                      <a:pt x="24" y="37"/>
                    </a:lnTo>
                    <a:lnTo>
                      <a:pt x="36" y="20"/>
                    </a:lnTo>
                    <a:lnTo>
                      <a:pt x="49" y="8"/>
                    </a:lnTo>
                    <a:lnTo>
                      <a:pt x="64" y="0"/>
                    </a:lnTo>
                    <a:lnTo>
                      <a:pt x="57" y="10"/>
                    </a:lnTo>
                    <a:lnTo>
                      <a:pt x="49" y="24"/>
                    </a:lnTo>
                    <a:lnTo>
                      <a:pt x="40" y="42"/>
                    </a:lnTo>
                    <a:lnTo>
                      <a:pt x="31" y="60"/>
                    </a:lnTo>
                    <a:lnTo>
                      <a:pt x="22" y="78"/>
                    </a:lnTo>
                    <a:lnTo>
                      <a:pt x="14" y="93"/>
                    </a:lnTo>
                    <a:lnTo>
                      <a:pt x="7" y="101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405"/>
              </a:p>
            </p:txBody>
          </p:sp>
        </p:grpSp>
        <p:sp>
          <p:nvSpPr>
            <p:cNvPr id="13859" name="Freeform 547">
              <a:extLst>
                <a:ext uri="{FF2B5EF4-FFF2-40B4-BE49-F238E27FC236}">
                  <a16:creationId xmlns:a16="http://schemas.microsoft.com/office/drawing/2014/main" id="{3F94DBB1-D63F-1080-B0C8-A8E4B4D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4035"/>
              <a:ext cx="33" cy="38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0" name="Freeform 548">
              <a:extLst>
                <a:ext uri="{FF2B5EF4-FFF2-40B4-BE49-F238E27FC236}">
                  <a16:creationId xmlns:a16="http://schemas.microsoft.com/office/drawing/2014/main" id="{65D94C85-BE66-3CC5-99F3-B01CAF3A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4040"/>
              <a:ext cx="13" cy="28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1" name="Freeform 549">
              <a:extLst>
                <a:ext uri="{FF2B5EF4-FFF2-40B4-BE49-F238E27FC236}">
                  <a16:creationId xmlns:a16="http://schemas.microsoft.com/office/drawing/2014/main" id="{A9D8DFB7-EF94-0228-8C7E-AD5E154D7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4019"/>
              <a:ext cx="26" cy="21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2" name="Freeform 550">
              <a:extLst>
                <a:ext uri="{FF2B5EF4-FFF2-40B4-BE49-F238E27FC236}">
                  <a16:creationId xmlns:a16="http://schemas.microsoft.com/office/drawing/2014/main" id="{0A068CC4-D867-EDCF-7179-2D9934E5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4017"/>
              <a:ext cx="31" cy="7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3" name="Freeform 551">
              <a:extLst>
                <a:ext uri="{FF2B5EF4-FFF2-40B4-BE49-F238E27FC236}">
                  <a16:creationId xmlns:a16="http://schemas.microsoft.com/office/drawing/2014/main" id="{FDF8F295-207F-47FC-9C65-DD243FD2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3995"/>
              <a:ext cx="30" cy="24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4" name="Freeform 552">
              <a:extLst>
                <a:ext uri="{FF2B5EF4-FFF2-40B4-BE49-F238E27FC236}">
                  <a16:creationId xmlns:a16="http://schemas.microsoft.com/office/drawing/2014/main" id="{C3872F35-A7E4-137E-1E05-2D6FCE6AB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" y="4000"/>
              <a:ext cx="8" cy="37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5" name="Freeform 553">
              <a:extLst>
                <a:ext uri="{FF2B5EF4-FFF2-40B4-BE49-F238E27FC236}">
                  <a16:creationId xmlns:a16="http://schemas.microsoft.com/office/drawing/2014/main" id="{6CA2509C-FF84-C914-4DBC-B97B2CA1C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" y="4008"/>
              <a:ext cx="17" cy="35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6" name="Freeform 554">
              <a:extLst>
                <a:ext uri="{FF2B5EF4-FFF2-40B4-BE49-F238E27FC236}">
                  <a16:creationId xmlns:a16="http://schemas.microsoft.com/office/drawing/2014/main" id="{BFEBDCAB-4921-DF29-4B8D-C17150D6B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4000"/>
              <a:ext cx="9" cy="35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7" name="Freeform 555">
              <a:extLst>
                <a:ext uri="{FF2B5EF4-FFF2-40B4-BE49-F238E27FC236}">
                  <a16:creationId xmlns:a16="http://schemas.microsoft.com/office/drawing/2014/main" id="{FFBD4B29-3823-369B-40FC-FEA2012F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3991"/>
              <a:ext cx="7" cy="37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8" name="Freeform 556">
              <a:extLst>
                <a:ext uri="{FF2B5EF4-FFF2-40B4-BE49-F238E27FC236}">
                  <a16:creationId xmlns:a16="http://schemas.microsoft.com/office/drawing/2014/main" id="{C0FD241A-F02C-2CAB-855F-337AED681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984"/>
              <a:ext cx="9" cy="37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69" name="Freeform 557">
              <a:extLst>
                <a:ext uri="{FF2B5EF4-FFF2-40B4-BE49-F238E27FC236}">
                  <a16:creationId xmlns:a16="http://schemas.microsoft.com/office/drawing/2014/main" id="{4CDFA1F0-6BB9-B9AA-2AEA-679435560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977"/>
              <a:ext cx="11" cy="41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0" name="Freeform 558">
              <a:extLst>
                <a:ext uri="{FF2B5EF4-FFF2-40B4-BE49-F238E27FC236}">
                  <a16:creationId xmlns:a16="http://schemas.microsoft.com/office/drawing/2014/main" id="{FCFC21A6-A89F-0BBD-DF60-2B77346D3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3970"/>
              <a:ext cx="15" cy="45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1" name="Freeform 559">
              <a:extLst>
                <a:ext uri="{FF2B5EF4-FFF2-40B4-BE49-F238E27FC236}">
                  <a16:creationId xmlns:a16="http://schemas.microsoft.com/office/drawing/2014/main" id="{F6A18737-B331-13CB-E612-C3954DD6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4" y="3966"/>
              <a:ext cx="19" cy="49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2" name="Freeform 560">
              <a:extLst>
                <a:ext uri="{FF2B5EF4-FFF2-40B4-BE49-F238E27FC236}">
                  <a16:creationId xmlns:a16="http://schemas.microsoft.com/office/drawing/2014/main" id="{D2190ED7-3B86-8099-AFC3-7B28D4E4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3970"/>
              <a:ext cx="32" cy="46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3" name="Freeform 561">
              <a:extLst>
                <a:ext uri="{FF2B5EF4-FFF2-40B4-BE49-F238E27FC236}">
                  <a16:creationId xmlns:a16="http://schemas.microsoft.com/office/drawing/2014/main" id="{718445C7-9A69-11F9-5247-73A396D2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3977"/>
              <a:ext cx="41" cy="38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4" name="Freeform 562">
              <a:extLst>
                <a:ext uri="{FF2B5EF4-FFF2-40B4-BE49-F238E27FC236}">
                  <a16:creationId xmlns:a16="http://schemas.microsoft.com/office/drawing/2014/main" id="{878E630C-6342-9CC7-DC7E-9D4C06BE5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3982"/>
              <a:ext cx="37" cy="35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5" name="Freeform 563">
              <a:extLst>
                <a:ext uri="{FF2B5EF4-FFF2-40B4-BE49-F238E27FC236}">
                  <a16:creationId xmlns:a16="http://schemas.microsoft.com/office/drawing/2014/main" id="{6971DF64-D556-3A8C-80A1-60417148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4051"/>
              <a:ext cx="179" cy="41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6" name="Freeform 564">
              <a:extLst>
                <a:ext uri="{FF2B5EF4-FFF2-40B4-BE49-F238E27FC236}">
                  <a16:creationId xmlns:a16="http://schemas.microsoft.com/office/drawing/2014/main" id="{D42EA5AC-86CE-0385-87C6-A87CC8440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4060"/>
              <a:ext cx="21" cy="37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7" name="Freeform 565">
              <a:extLst>
                <a:ext uri="{FF2B5EF4-FFF2-40B4-BE49-F238E27FC236}">
                  <a16:creationId xmlns:a16="http://schemas.microsoft.com/office/drawing/2014/main" id="{13F965A3-A25F-0055-46F2-9B4571D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057"/>
              <a:ext cx="25" cy="40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8" name="Freeform 566">
              <a:extLst>
                <a:ext uri="{FF2B5EF4-FFF2-40B4-BE49-F238E27FC236}">
                  <a16:creationId xmlns:a16="http://schemas.microsoft.com/office/drawing/2014/main" id="{1E5F998F-2F2E-FBB1-B550-073994D34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4053"/>
              <a:ext cx="34" cy="53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79" name="Freeform 567">
              <a:extLst>
                <a:ext uri="{FF2B5EF4-FFF2-40B4-BE49-F238E27FC236}">
                  <a16:creationId xmlns:a16="http://schemas.microsoft.com/office/drawing/2014/main" id="{C8B6469B-7326-D589-842F-92B0F464F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4056"/>
              <a:ext cx="37" cy="57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0" name="Freeform 568">
              <a:extLst>
                <a:ext uri="{FF2B5EF4-FFF2-40B4-BE49-F238E27FC236}">
                  <a16:creationId xmlns:a16="http://schemas.microsoft.com/office/drawing/2014/main" id="{DF207A0C-B876-3ADE-9F57-CEA5F2565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4061"/>
              <a:ext cx="40" cy="47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1" name="Freeform 569">
              <a:extLst>
                <a:ext uri="{FF2B5EF4-FFF2-40B4-BE49-F238E27FC236}">
                  <a16:creationId xmlns:a16="http://schemas.microsoft.com/office/drawing/2014/main" id="{85ABAEE9-1106-9122-7524-A4407BA28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4067"/>
              <a:ext cx="35" cy="39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2" name="Freeform 570">
              <a:extLst>
                <a:ext uri="{FF2B5EF4-FFF2-40B4-BE49-F238E27FC236}">
                  <a16:creationId xmlns:a16="http://schemas.microsoft.com/office/drawing/2014/main" id="{76B7BBFB-CC47-E914-B56F-8D687C4ED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" y="4078"/>
              <a:ext cx="30" cy="27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3" name="Freeform 571">
              <a:extLst>
                <a:ext uri="{FF2B5EF4-FFF2-40B4-BE49-F238E27FC236}">
                  <a16:creationId xmlns:a16="http://schemas.microsoft.com/office/drawing/2014/main" id="{453FABB4-58C3-28FC-9D54-683F1E611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4084"/>
              <a:ext cx="19" cy="19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4" name="Freeform 572">
              <a:extLst>
                <a:ext uri="{FF2B5EF4-FFF2-40B4-BE49-F238E27FC236}">
                  <a16:creationId xmlns:a16="http://schemas.microsoft.com/office/drawing/2014/main" id="{A6EB5663-9514-15B1-376C-8115D432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4067"/>
              <a:ext cx="23" cy="24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5" name="Freeform 573">
              <a:extLst>
                <a:ext uri="{FF2B5EF4-FFF2-40B4-BE49-F238E27FC236}">
                  <a16:creationId xmlns:a16="http://schemas.microsoft.com/office/drawing/2014/main" id="{79647E76-6625-C44E-BE2A-D73816B92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054"/>
              <a:ext cx="27" cy="12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6" name="Freeform 574">
              <a:extLst>
                <a:ext uri="{FF2B5EF4-FFF2-40B4-BE49-F238E27FC236}">
                  <a16:creationId xmlns:a16="http://schemas.microsoft.com/office/drawing/2014/main" id="{6CE1D4AB-B548-E341-07D6-67BB1FBB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4068"/>
              <a:ext cx="30" cy="7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7" name="Freeform 575">
              <a:extLst>
                <a:ext uri="{FF2B5EF4-FFF2-40B4-BE49-F238E27FC236}">
                  <a16:creationId xmlns:a16="http://schemas.microsoft.com/office/drawing/2014/main" id="{9A5C70C9-D41A-369E-8C83-45EE5217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" y="4040"/>
              <a:ext cx="28" cy="22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8" name="Freeform 576">
              <a:extLst>
                <a:ext uri="{FF2B5EF4-FFF2-40B4-BE49-F238E27FC236}">
                  <a16:creationId xmlns:a16="http://schemas.microsoft.com/office/drawing/2014/main" id="{6D13CED0-24A1-FB31-7584-FF834783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4043"/>
              <a:ext cx="8" cy="37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89" name="Freeform 577">
              <a:extLst>
                <a:ext uri="{FF2B5EF4-FFF2-40B4-BE49-F238E27FC236}">
                  <a16:creationId xmlns:a16="http://schemas.microsoft.com/office/drawing/2014/main" id="{1993F385-6D65-81F6-2724-C3C8D1C97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4049"/>
              <a:ext cx="13" cy="36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0" name="Freeform 578">
              <a:extLst>
                <a:ext uri="{FF2B5EF4-FFF2-40B4-BE49-F238E27FC236}">
                  <a16:creationId xmlns:a16="http://schemas.microsoft.com/office/drawing/2014/main" id="{F88D16DB-4987-22D7-340F-1C59A7E9D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4034"/>
              <a:ext cx="8" cy="34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1" name="Freeform 579">
              <a:extLst>
                <a:ext uri="{FF2B5EF4-FFF2-40B4-BE49-F238E27FC236}">
                  <a16:creationId xmlns:a16="http://schemas.microsoft.com/office/drawing/2014/main" id="{DD3FF1FF-728B-0A22-783C-C149D02C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4024"/>
              <a:ext cx="12" cy="40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2" name="Freeform 580">
              <a:extLst>
                <a:ext uri="{FF2B5EF4-FFF2-40B4-BE49-F238E27FC236}">
                  <a16:creationId xmlns:a16="http://schemas.microsoft.com/office/drawing/2014/main" id="{56DA9367-454B-FC07-DC84-525DA221F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4014"/>
              <a:ext cx="14" cy="43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3" name="Freeform 581">
              <a:extLst>
                <a:ext uri="{FF2B5EF4-FFF2-40B4-BE49-F238E27FC236}">
                  <a16:creationId xmlns:a16="http://schemas.microsoft.com/office/drawing/2014/main" id="{324CD6DA-B6C1-257A-5853-2D8A739C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" y="4010"/>
              <a:ext cx="25" cy="47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4" name="Freeform 582">
              <a:extLst>
                <a:ext uri="{FF2B5EF4-FFF2-40B4-BE49-F238E27FC236}">
                  <a16:creationId xmlns:a16="http://schemas.microsoft.com/office/drawing/2014/main" id="{C3D55969-1F92-B532-01E6-0615AF72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4018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5" name="Freeform 583">
              <a:extLst>
                <a:ext uri="{FF2B5EF4-FFF2-40B4-BE49-F238E27FC236}">
                  <a16:creationId xmlns:a16="http://schemas.microsoft.com/office/drawing/2014/main" id="{3B7A2887-B51F-148B-7CB6-9EB68657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4016"/>
              <a:ext cx="25" cy="39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6" name="Freeform 584">
              <a:extLst>
                <a:ext uri="{FF2B5EF4-FFF2-40B4-BE49-F238E27FC236}">
                  <a16:creationId xmlns:a16="http://schemas.microsoft.com/office/drawing/2014/main" id="{E6D06195-0800-96C8-57D1-EAB094A15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4052"/>
              <a:ext cx="39" cy="58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7" name="Freeform 585">
              <a:extLst>
                <a:ext uri="{FF2B5EF4-FFF2-40B4-BE49-F238E27FC236}">
                  <a16:creationId xmlns:a16="http://schemas.microsoft.com/office/drawing/2014/main" id="{77061D52-3CF5-A2CC-0365-A55E1101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" y="4055"/>
              <a:ext cx="33" cy="45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8" name="Freeform 586">
              <a:extLst>
                <a:ext uri="{FF2B5EF4-FFF2-40B4-BE49-F238E27FC236}">
                  <a16:creationId xmlns:a16="http://schemas.microsoft.com/office/drawing/2014/main" id="{1BDFD825-A193-ECD9-AC10-725F29EEE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4015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899" name="Freeform 587">
              <a:extLst>
                <a:ext uri="{FF2B5EF4-FFF2-40B4-BE49-F238E27FC236}">
                  <a16:creationId xmlns:a16="http://schemas.microsoft.com/office/drawing/2014/main" id="{77494CA9-A70A-8435-DFB8-03A714064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" y="4114"/>
              <a:ext cx="152" cy="35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0" name="Freeform 588">
              <a:extLst>
                <a:ext uri="{FF2B5EF4-FFF2-40B4-BE49-F238E27FC236}">
                  <a16:creationId xmlns:a16="http://schemas.microsoft.com/office/drawing/2014/main" id="{92E863BA-1898-DA13-9466-30691642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4122"/>
              <a:ext cx="18" cy="3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1" name="Freeform 589">
              <a:extLst>
                <a:ext uri="{FF2B5EF4-FFF2-40B4-BE49-F238E27FC236}">
                  <a16:creationId xmlns:a16="http://schemas.microsoft.com/office/drawing/2014/main" id="{81AF2659-209B-67E3-9605-4E0B7A4A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4119"/>
              <a:ext cx="22" cy="34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2" name="Freeform 590">
              <a:extLst>
                <a:ext uri="{FF2B5EF4-FFF2-40B4-BE49-F238E27FC236}">
                  <a16:creationId xmlns:a16="http://schemas.microsoft.com/office/drawing/2014/main" id="{63CA759F-3275-4330-6D2D-B2A487A00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6"/>
              <a:ext cx="30" cy="45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3" name="Freeform 591">
              <a:extLst>
                <a:ext uri="{FF2B5EF4-FFF2-40B4-BE49-F238E27FC236}">
                  <a16:creationId xmlns:a16="http://schemas.microsoft.com/office/drawing/2014/main" id="{360A3A0F-1469-BE6F-C5A4-2010CEEBE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4118"/>
              <a:ext cx="33" cy="48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4" name="Freeform 592">
              <a:extLst>
                <a:ext uri="{FF2B5EF4-FFF2-40B4-BE49-F238E27FC236}">
                  <a16:creationId xmlns:a16="http://schemas.microsoft.com/office/drawing/2014/main" id="{97296BB2-0548-020D-9C52-AA5182EF0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4122"/>
              <a:ext cx="34" cy="40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5" name="Freeform 593">
              <a:extLst>
                <a:ext uri="{FF2B5EF4-FFF2-40B4-BE49-F238E27FC236}">
                  <a16:creationId xmlns:a16="http://schemas.microsoft.com/office/drawing/2014/main" id="{E7822F23-4191-337A-0D99-3025A70DA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4128"/>
              <a:ext cx="30" cy="33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6" name="Freeform 594">
              <a:extLst>
                <a:ext uri="{FF2B5EF4-FFF2-40B4-BE49-F238E27FC236}">
                  <a16:creationId xmlns:a16="http://schemas.microsoft.com/office/drawing/2014/main" id="{8115F543-7382-9E41-E487-1A262BD3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137"/>
              <a:ext cx="25" cy="23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7" name="Freeform 595">
              <a:extLst>
                <a:ext uri="{FF2B5EF4-FFF2-40B4-BE49-F238E27FC236}">
                  <a16:creationId xmlns:a16="http://schemas.microsoft.com/office/drawing/2014/main" id="{BD9E85E6-5535-6481-D886-BCDAFF3B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4143"/>
              <a:ext cx="17" cy="14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8" name="Freeform 596">
              <a:extLst>
                <a:ext uri="{FF2B5EF4-FFF2-40B4-BE49-F238E27FC236}">
                  <a16:creationId xmlns:a16="http://schemas.microsoft.com/office/drawing/2014/main" id="{89A0AA04-7B9E-534F-9232-883E522E5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4128"/>
              <a:ext cx="20" cy="19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09" name="Freeform 597">
              <a:extLst>
                <a:ext uri="{FF2B5EF4-FFF2-40B4-BE49-F238E27FC236}">
                  <a16:creationId xmlns:a16="http://schemas.microsoft.com/office/drawing/2014/main" id="{F4D0FF0E-8EAE-90E4-7199-A681EEFA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4117"/>
              <a:ext cx="23" cy="9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0" name="Freeform 598">
              <a:extLst>
                <a:ext uri="{FF2B5EF4-FFF2-40B4-BE49-F238E27FC236}">
                  <a16:creationId xmlns:a16="http://schemas.microsoft.com/office/drawing/2014/main" id="{FA80313D-93D6-9A11-A2AF-BEF3FE3F6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4129"/>
              <a:ext cx="26" cy="6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1" name="Freeform 599">
              <a:extLst>
                <a:ext uri="{FF2B5EF4-FFF2-40B4-BE49-F238E27FC236}">
                  <a16:creationId xmlns:a16="http://schemas.microsoft.com/office/drawing/2014/main" id="{CD6AB1B7-8026-2776-A02B-FAA00341C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4105"/>
              <a:ext cx="24" cy="18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2" name="Freeform 600">
              <a:extLst>
                <a:ext uri="{FF2B5EF4-FFF2-40B4-BE49-F238E27FC236}">
                  <a16:creationId xmlns:a16="http://schemas.microsoft.com/office/drawing/2014/main" id="{B7BE8A44-2B71-D259-EC4B-DE6BF05C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4107"/>
              <a:ext cx="7" cy="3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3" name="Freeform 601">
              <a:extLst>
                <a:ext uri="{FF2B5EF4-FFF2-40B4-BE49-F238E27FC236}">
                  <a16:creationId xmlns:a16="http://schemas.microsoft.com/office/drawing/2014/main" id="{C74824C7-DB7C-5DF6-DA10-2613B9F5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113"/>
              <a:ext cx="11" cy="3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4" name="Freeform 602">
              <a:extLst>
                <a:ext uri="{FF2B5EF4-FFF2-40B4-BE49-F238E27FC236}">
                  <a16:creationId xmlns:a16="http://schemas.microsoft.com/office/drawing/2014/main" id="{56E63878-4D87-0194-CEAF-0A7B16D71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4099"/>
              <a:ext cx="6" cy="2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5" name="Freeform 603">
              <a:extLst>
                <a:ext uri="{FF2B5EF4-FFF2-40B4-BE49-F238E27FC236}">
                  <a16:creationId xmlns:a16="http://schemas.microsoft.com/office/drawing/2014/main" id="{2CD15917-9F82-EBB2-7625-DAD7DE48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4091"/>
              <a:ext cx="12" cy="34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6" name="Freeform 604">
              <a:extLst>
                <a:ext uri="{FF2B5EF4-FFF2-40B4-BE49-F238E27FC236}">
                  <a16:creationId xmlns:a16="http://schemas.microsoft.com/office/drawing/2014/main" id="{BFDA8307-12EC-11C0-4A02-35E6189D5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4082"/>
              <a:ext cx="12" cy="38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7" name="Freeform 605">
              <a:extLst>
                <a:ext uri="{FF2B5EF4-FFF2-40B4-BE49-F238E27FC236}">
                  <a16:creationId xmlns:a16="http://schemas.microsoft.com/office/drawing/2014/main" id="{EB326C63-D6CA-B99B-1910-D6770129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4080"/>
              <a:ext cx="21" cy="39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8" name="Freeform 606">
              <a:extLst>
                <a:ext uri="{FF2B5EF4-FFF2-40B4-BE49-F238E27FC236}">
                  <a16:creationId xmlns:a16="http://schemas.microsoft.com/office/drawing/2014/main" id="{03F4B4D0-ACC6-504C-B0EE-5994C0BF1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4086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19" name="Freeform 607">
              <a:extLst>
                <a:ext uri="{FF2B5EF4-FFF2-40B4-BE49-F238E27FC236}">
                  <a16:creationId xmlns:a16="http://schemas.microsoft.com/office/drawing/2014/main" id="{A5553F09-D441-4697-B76D-9B1E8365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4084"/>
              <a:ext cx="21" cy="34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0" name="Freeform 608">
              <a:extLst>
                <a:ext uri="{FF2B5EF4-FFF2-40B4-BE49-F238E27FC236}">
                  <a16:creationId xmlns:a16="http://schemas.microsoft.com/office/drawing/2014/main" id="{9DACE4E8-E015-6D80-86C2-85268C306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4115"/>
              <a:ext cx="33" cy="49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1" name="Freeform 609">
              <a:extLst>
                <a:ext uri="{FF2B5EF4-FFF2-40B4-BE49-F238E27FC236}">
                  <a16:creationId xmlns:a16="http://schemas.microsoft.com/office/drawing/2014/main" id="{A8DD2267-C848-257B-63C1-0A4185294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4117"/>
              <a:ext cx="28" cy="38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2" name="Freeform 610">
              <a:extLst>
                <a:ext uri="{FF2B5EF4-FFF2-40B4-BE49-F238E27FC236}">
                  <a16:creationId xmlns:a16="http://schemas.microsoft.com/office/drawing/2014/main" id="{68D259D7-5AF9-F256-6BE6-3E0F8F1E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4083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3" name="Freeform 611">
              <a:extLst>
                <a:ext uri="{FF2B5EF4-FFF2-40B4-BE49-F238E27FC236}">
                  <a16:creationId xmlns:a16="http://schemas.microsoft.com/office/drawing/2014/main" id="{9BE619AB-502A-8BD6-19DA-77978F48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" y="3549"/>
              <a:ext cx="99" cy="96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4" name="Freeform 612">
              <a:extLst>
                <a:ext uri="{FF2B5EF4-FFF2-40B4-BE49-F238E27FC236}">
                  <a16:creationId xmlns:a16="http://schemas.microsoft.com/office/drawing/2014/main" id="{D0C1D172-B1BA-348B-D56F-741D5ABB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3676"/>
              <a:ext cx="102" cy="167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5" name="Freeform 613">
              <a:extLst>
                <a:ext uri="{FF2B5EF4-FFF2-40B4-BE49-F238E27FC236}">
                  <a16:creationId xmlns:a16="http://schemas.microsoft.com/office/drawing/2014/main" id="{44828826-32D5-63C3-6F32-AFEB2FA27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33"/>
              <a:ext cx="191" cy="139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6" name="Freeform 614">
              <a:extLst>
                <a:ext uri="{FF2B5EF4-FFF2-40B4-BE49-F238E27FC236}">
                  <a16:creationId xmlns:a16="http://schemas.microsoft.com/office/drawing/2014/main" id="{87B88283-3B42-AC18-565F-13FC58557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" y="3426"/>
              <a:ext cx="168" cy="195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7" name="Freeform 615">
              <a:extLst>
                <a:ext uri="{FF2B5EF4-FFF2-40B4-BE49-F238E27FC236}">
                  <a16:creationId xmlns:a16="http://schemas.microsoft.com/office/drawing/2014/main" id="{C4CB5405-BB87-E788-5C8E-3353FFE3C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429"/>
              <a:ext cx="98" cy="190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8" name="Freeform 616">
              <a:extLst>
                <a:ext uri="{FF2B5EF4-FFF2-40B4-BE49-F238E27FC236}">
                  <a16:creationId xmlns:a16="http://schemas.microsoft.com/office/drawing/2014/main" id="{A96953D7-EF8F-7032-C819-97C331636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" y="3521"/>
              <a:ext cx="483" cy="320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29" name="Freeform 617">
              <a:extLst>
                <a:ext uri="{FF2B5EF4-FFF2-40B4-BE49-F238E27FC236}">
                  <a16:creationId xmlns:a16="http://schemas.microsoft.com/office/drawing/2014/main" id="{14FC13EB-2EA6-37DF-2D93-3CA4717A8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473"/>
              <a:ext cx="145" cy="140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0" name="Freeform 618">
              <a:extLst>
                <a:ext uri="{FF2B5EF4-FFF2-40B4-BE49-F238E27FC236}">
                  <a16:creationId xmlns:a16="http://schemas.microsoft.com/office/drawing/2014/main" id="{5766F454-640B-4A92-2CCC-E39B36CA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" y="3556"/>
              <a:ext cx="15" cy="15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1" name="Freeform 619">
              <a:extLst>
                <a:ext uri="{FF2B5EF4-FFF2-40B4-BE49-F238E27FC236}">
                  <a16:creationId xmlns:a16="http://schemas.microsoft.com/office/drawing/2014/main" id="{C4BD623F-D2A7-E5A6-5116-EF054F655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3576"/>
              <a:ext cx="16" cy="15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2" name="Freeform 620">
              <a:extLst>
                <a:ext uri="{FF2B5EF4-FFF2-40B4-BE49-F238E27FC236}">
                  <a16:creationId xmlns:a16="http://schemas.microsoft.com/office/drawing/2014/main" id="{B29F2443-361E-7D71-E049-D73B6C48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3595"/>
              <a:ext cx="16" cy="15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3" name="Freeform 621">
              <a:extLst>
                <a:ext uri="{FF2B5EF4-FFF2-40B4-BE49-F238E27FC236}">
                  <a16:creationId xmlns:a16="http://schemas.microsoft.com/office/drawing/2014/main" id="{6E4E0E96-8D08-18E4-43C8-805F196B1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" y="3576"/>
              <a:ext cx="16" cy="15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4" name="Freeform 622">
              <a:extLst>
                <a:ext uri="{FF2B5EF4-FFF2-40B4-BE49-F238E27FC236}">
                  <a16:creationId xmlns:a16="http://schemas.microsoft.com/office/drawing/2014/main" id="{313441ED-B7C2-0311-2E3B-080239A5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3605"/>
              <a:ext cx="14" cy="13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5" name="Freeform 623">
              <a:extLst>
                <a:ext uri="{FF2B5EF4-FFF2-40B4-BE49-F238E27FC236}">
                  <a16:creationId xmlns:a16="http://schemas.microsoft.com/office/drawing/2014/main" id="{02EA0ADB-69C9-0692-C5C1-41298D71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3626"/>
              <a:ext cx="13" cy="15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6" name="Freeform 624">
              <a:extLst>
                <a:ext uri="{FF2B5EF4-FFF2-40B4-BE49-F238E27FC236}">
                  <a16:creationId xmlns:a16="http://schemas.microsoft.com/office/drawing/2014/main" id="{1818C331-6672-8A04-EE3D-0082CA71D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11"/>
              <a:ext cx="14" cy="18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7" name="Freeform 625">
              <a:extLst>
                <a:ext uri="{FF2B5EF4-FFF2-40B4-BE49-F238E27FC236}">
                  <a16:creationId xmlns:a16="http://schemas.microsoft.com/office/drawing/2014/main" id="{854A0DD6-6433-DE98-259F-E1BF18437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3615"/>
              <a:ext cx="15" cy="14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8" name="Freeform 626">
              <a:extLst>
                <a:ext uri="{FF2B5EF4-FFF2-40B4-BE49-F238E27FC236}">
                  <a16:creationId xmlns:a16="http://schemas.microsoft.com/office/drawing/2014/main" id="{06BAA1BB-6862-DD06-EB5E-233787F4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" y="3635"/>
              <a:ext cx="123" cy="80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39" name="Freeform 627">
              <a:extLst>
                <a:ext uri="{FF2B5EF4-FFF2-40B4-BE49-F238E27FC236}">
                  <a16:creationId xmlns:a16="http://schemas.microsoft.com/office/drawing/2014/main" id="{D1A51A66-5266-A1B3-4E35-477B011F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3492"/>
              <a:ext cx="99" cy="8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0" name="Freeform 628">
              <a:extLst>
                <a:ext uri="{FF2B5EF4-FFF2-40B4-BE49-F238E27FC236}">
                  <a16:creationId xmlns:a16="http://schemas.microsoft.com/office/drawing/2014/main" id="{AAFDA9DF-5708-FC8D-7B43-8D12571E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3459"/>
              <a:ext cx="61" cy="135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1" name="Freeform 629">
              <a:extLst>
                <a:ext uri="{FF2B5EF4-FFF2-40B4-BE49-F238E27FC236}">
                  <a16:creationId xmlns:a16="http://schemas.microsoft.com/office/drawing/2014/main" id="{9CB5AC3A-4A79-2DF1-641D-8155713C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3533"/>
              <a:ext cx="11" cy="18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2" name="Freeform 630">
              <a:extLst>
                <a:ext uri="{FF2B5EF4-FFF2-40B4-BE49-F238E27FC236}">
                  <a16:creationId xmlns:a16="http://schemas.microsoft.com/office/drawing/2014/main" id="{6B5B1E80-0CFF-6FBB-E532-862272C2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" y="3529"/>
              <a:ext cx="195" cy="112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3" name="Freeform 631">
              <a:extLst>
                <a:ext uri="{FF2B5EF4-FFF2-40B4-BE49-F238E27FC236}">
                  <a16:creationId xmlns:a16="http://schemas.microsoft.com/office/drawing/2014/main" id="{F6F471C5-48CC-4F9A-87B9-DFA9EE6A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" y="3642"/>
              <a:ext cx="141" cy="111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4" name="Freeform 632">
              <a:extLst>
                <a:ext uri="{FF2B5EF4-FFF2-40B4-BE49-F238E27FC236}">
                  <a16:creationId xmlns:a16="http://schemas.microsoft.com/office/drawing/2014/main" id="{43DFD857-17CB-1E9D-9D3F-67FAA0866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655"/>
              <a:ext cx="96" cy="153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5" name="Freeform 633">
              <a:extLst>
                <a:ext uri="{FF2B5EF4-FFF2-40B4-BE49-F238E27FC236}">
                  <a16:creationId xmlns:a16="http://schemas.microsoft.com/office/drawing/2014/main" id="{277AEF2B-AD01-625E-8801-2E40629D5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" y="3457"/>
              <a:ext cx="118" cy="158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6" name="Freeform 634">
              <a:extLst>
                <a:ext uri="{FF2B5EF4-FFF2-40B4-BE49-F238E27FC236}">
                  <a16:creationId xmlns:a16="http://schemas.microsoft.com/office/drawing/2014/main" id="{83E267B1-0FD4-E167-E35B-EA03FBAFB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3709"/>
              <a:ext cx="76" cy="123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7" name="Freeform 635">
              <a:extLst>
                <a:ext uri="{FF2B5EF4-FFF2-40B4-BE49-F238E27FC236}">
                  <a16:creationId xmlns:a16="http://schemas.microsoft.com/office/drawing/2014/main" id="{595DACEA-3711-D867-CB87-7B9638FA1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3654"/>
              <a:ext cx="151" cy="113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8" name="Freeform 636">
              <a:extLst>
                <a:ext uri="{FF2B5EF4-FFF2-40B4-BE49-F238E27FC236}">
                  <a16:creationId xmlns:a16="http://schemas.microsoft.com/office/drawing/2014/main" id="{E4435138-A46B-D4C8-EAF7-D5CEC2E86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3893"/>
              <a:ext cx="382" cy="359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49" name="Freeform 637">
              <a:extLst>
                <a:ext uri="{FF2B5EF4-FFF2-40B4-BE49-F238E27FC236}">
                  <a16:creationId xmlns:a16="http://schemas.microsoft.com/office/drawing/2014/main" id="{A5330DBA-0B2B-D431-561C-871B36D8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3869"/>
              <a:ext cx="117" cy="155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0" name="Freeform 638">
              <a:extLst>
                <a:ext uri="{FF2B5EF4-FFF2-40B4-BE49-F238E27FC236}">
                  <a16:creationId xmlns:a16="http://schemas.microsoft.com/office/drawing/2014/main" id="{F77DA5C0-59EB-583D-67CE-E180A6CE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4128"/>
              <a:ext cx="131" cy="145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1" name="Freeform 639">
              <a:extLst>
                <a:ext uri="{FF2B5EF4-FFF2-40B4-BE49-F238E27FC236}">
                  <a16:creationId xmlns:a16="http://schemas.microsoft.com/office/drawing/2014/main" id="{2A4C2D0C-4D09-7B72-4F76-5AC9AAF83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886"/>
              <a:ext cx="82" cy="109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2" name="Freeform 640">
              <a:extLst>
                <a:ext uri="{FF2B5EF4-FFF2-40B4-BE49-F238E27FC236}">
                  <a16:creationId xmlns:a16="http://schemas.microsoft.com/office/drawing/2014/main" id="{04938FE5-0EAD-0D36-65AC-BC45E0C2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4156"/>
              <a:ext cx="81" cy="98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3" name="Freeform 641">
              <a:extLst>
                <a:ext uri="{FF2B5EF4-FFF2-40B4-BE49-F238E27FC236}">
                  <a16:creationId xmlns:a16="http://schemas.microsoft.com/office/drawing/2014/main" id="{FD566C4B-E092-AB79-D281-D2D39F1F6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4023"/>
              <a:ext cx="114" cy="84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4" name="Freeform 642">
              <a:extLst>
                <a:ext uri="{FF2B5EF4-FFF2-40B4-BE49-F238E27FC236}">
                  <a16:creationId xmlns:a16="http://schemas.microsoft.com/office/drawing/2014/main" id="{482ECF1C-C123-47D6-1399-2A50CC83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" y="3948"/>
              <a:ext cx="106" cy="97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5" name="Freeform 643">
              <a:extLst>
                <a:ext uri="{FF2B5EF4-FFF2-40B4-BE49-F238E27FC236}">
                  <a16:creationId xmlns:a16="http://schemas.microsoft.com/office/drawing/2014/main" id="{200DB3BE-46CE-D65C-B93F-77B2E8BA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3923"/>
              <a:ext cx="86" cy="109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6" name="Freeform 644">
              <a:extLst>
                <a:ext uri="{FF2B5EF4-FFF2-40B4-BE49-F238E27FC236}">
                  <a16:creationId xmlns:a16="http://schemas.microsoft.com/office/drawing/2014/main" id="{F6BDDEA6-F6BC-708F-1B32-1508826DF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" y="4045"/>
              <a:ext cx="136" cy="5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7" name="Freeform 645">
              <a:extLst>
                <a:ext uri="{FF2B5EF4-FFF2-40B4-BE49-F238E27FC236}">
                  <a16:creationId xmlns:a16="http://schemas.microsoft.com/office/drawing/2014/main" id="{411ADDBD-F40B-1E4D-136A-741F54BEC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97"/>
              <a:ext cx="111" cy="12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8" name="Freeform 646">
              <a:extLst>
                <a:ext uri="{FF2B5EF4-FFF2-40B4-BE49-F238E27FC236}">
                  <a16:creationId xmlns:a16="http://schemas.microsoft.com/office/drawing/2014/main" id="{9E8B4DD2-BE0A-DC56-1430-249F58282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84" cy="138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59" name="Freeform 647">
              <a:extLst>
                <a:ext uri="{FF2B5EF4-FFF2-40B4-BE49-F238E27FC236}">
                  <a16:creationId xmlns:a16="http://schemas.microsoft.com/office/drawing/2014/main" id="{2F64E54C-9746-3FFB-7933-9AE2ACA7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4076"/>
              <a:ext cx="133" cy="71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0" name="Freeform 648">
              <a:extLst>
                <a:ext uri="{FF2B5EF4-FFF2-40B4-BE49-F238E27FC236}">
                  <a16:creationId xmlns:a16="http://schemas.microsoft.com/office/drawing/2014/main" id="{9E98C4C1-7D85-1DD3-2E0D-0E107ACC9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4036"/>
              <a:ext cx="12" cy="13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1" name="Freeform 649">
              <a:extLst>
                <a:ext uri="{FF2B5EF4-FFF2-40B4-BE49-F238E27FC236}">
                  <a16:creationId xmlns:a16="http://schemas.microsoft.com/office/drawing/2014/main" id="{8F922B3D-0CD1-81B8-201A-9257B3C28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" y="4065"/>
              <a:ext cx="10" cy="8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2" name="Freeform 650">
              <a:extLst>
                <a:ext uri="{FF2B5EF4-FFF2-40B4-BE49-F238E27FC236}">
                  <a16:creationId xmlns:a16="http://schemas.microsoft.com/office/drawing/2014/main" id="{F6AFA369-F6BD-C214-58C5-190D5B4F5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4085"/>
              <a:ext cx="14" cy="12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3" name="Freeform 651">
              <a:extLst>
                <a:ext uri="{FF2B5EF4-FFF2-40B4-BE49-F238E27FC236}">
                  <a16:creationId xmlns:a16="http://schemas.microsoft.com/office/drawing/2014/main" id="{E71FCE6E-EB2A-4302-59D1-4E76AA811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4080"/>
              <a:ext cx="15" cy="14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4" name="Freeform 652">
              <a:extLst>
                <a:ext uri="{FF2B5EF4-FFF2-40B4-BE49-F238E27FC236}">
                  <a16:creationId xmlns:a16="http://schemas.microsoft.com/office/drawing/2014/main" id="{DCDB4B5D-8E79-940B-8FCE-5743CECF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" y="4049"/>
              <a:ext cx="15" cy="14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5" name="Freeform 653">
              <a:extLst>
                <a:ext uri="{FF2B5EF4-FFF2-40B4-BE49-F238E27FC236}">
                  <a16:creationId xmlns:a16="http://schemas.microsoft.com/office/drawing/2014/main" id="{2D87BE89-D1E7-947B-1162-CBFD13EB1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" y="4049"/>
              <a:ext cx="13" cy="11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6" name="Freeform 654">
              <a:extLst>
                <a:ext uri="{FF2B5EF4-FFF2-40B4-BE49-F238E27FC236}">
                  <a16:creationId xmlns:a16="http://schemas.microsoft.com/office/drawing/2014/main" id="{DD98A9E0-9BEA-04B1-DA0D-3C7E4D223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4028"/>
              <a:ext cx="14" cy="12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7" name="Freeform 655">
              <a:extLst>
                <a:ext uri="{FF2B5EF4-FFF2-40B4-BE49-F238E27FC236}">
                  <a16:creationId xmlns:a16="http://schemas.microsoft.com/office/drawing/2014/main" id="{AA32732E-E5A8-302B-C8F8-8920370F6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979"/>
              <a:ext cx="112" cy="103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8" name="Freeform 656">
              <a:extLst>
                <a:ext uri="{FF2B5EF4-FFF2-40B4-BE49-F238E27FC236}">
                  <a16:creationId xmlns:a16="http://schemas.microsoft.com/office/drawing/2014/main" id="{BEB4FA13-3F30-AC66-EBB4-3A6E64FA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" y="3768"/>
              <a:ext cx="121" cy="178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69" name="Freeform 657">
              <a:extLst>
                <a:ext uri="{FF2B5EF4-FFF2-40B4-BE49-F238E27FC236}">
                  <a16:creationId xmlns:a16="http://schemas.microsoft.com/office/drawing/2014/main" id="{DFF00785-DE12-EC52-EF7C-AECB5D5FE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3" y="3806"/>
              <a:ext cx="195" cy="158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0" name="Freeform 658">
              <a:extLst>
                <a:ext uri="{FF2B5EF4-FFF2-40B4-BE49-F238E27FC236}">
                  <a16:creationId xmlns:a16="http://schemas.microsoft.com/office/drawing/2014/main" id="{15BEC779-4E57-3400-915D-669567BA2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3997"/>
              <a:ext cx="199" cy="199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1" name="Freeform 659">
              <a:extLst>
                <a:ext uri="{FF2B5EF4-FFF2-40B4-BE49-F238E27FC236}">
                  <a16:creationId xmlns:a16="http://schemas.microsoft.com/office/drawing/2014/main" id="{9B654C03-8B95-E0FE-3688-C84A62D1E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" y="4001"/>
              <a:ext cx="122" cy="202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2" name="Freeform 660">
              <a:extLst>
                <a:ext uri="{FF2B5EF4-FFF2-40B4-BE49-F238E27FC236}">
                  <a16:creationId xmlns:a16="http://schemas.microsoft.com/office/drawing/2014/main" id="{DC0A9994-9BB3-7BB4-94FD-8964DACB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" y="3758"/>
              <a:ext cx="547" cy="335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3" name="Freeform 661">
              <a:extLst>
                <a:ext uri="{FF2B5EF4-FFF2-40B4-BE49-F238E27FC236}">
                  <a16:creationId xmlns:a16="http://schemas.microsoft.com/office/drawing/2014/main" id="{BB5BE2FC-5F94-D726-E846-CD43A6E0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4018"/>
              <a:ext cx="142" cy="165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4" name="Freeform 662">
              <a:extLst>
                <a:ext uri="{FF2B5EF4-FFF2-40B4-BE49-F238E27FC236}">
                  <a16:creationId xmlns:a16="http://schemas.microsoft.com/office/drawing/2014/main" id="{F5423488-6B11-6F75-852C-DD24F17F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" y="4057"/>
              <a:ext cx="17" cy="17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5" name="Freeform 663">
              <a:extLst>
                <a:ext uri="{FF2B5EF4-FFF2-40B4-BE49-F238E27FC236}">
                  <a16:creationId xmlns:a16="http://schemas.microsoft.com/office/drawing/2014/main" id="{1BDFB136-A845-891F-62A2-EB28824B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" y="4031"/>
              <a:ext cx="18" cy="17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6" name="Freeform 664">
              <a:extLst>
                <a:ext uri="{FF2B5EF4-FFF2-40B4-BE49-F238E27FC236}">
                  <a16:creationId xmlns:a16="http://schemas.microsoft.com/office/drawing/2014/main" id="{675D8C9F-AE74-09B6-1FF1-A8A0880E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4015"/>
              <a:ext cx="18" cy="17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7" name="Freeform 665">
              <a:extLst>
                <a:ext uri="{FF2B5EF4-FFF2-40B4-BE49-F238E27FC236}">
                  <a16:creationId xmlns:a16="http://schemas.microsoft.com/office/drawing/2014/main" id="{27CA8113-EBEF-5917-E60D-2DDE76D23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4039"/>
              <a:ext cx="18" cy="17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8" name="Freeform 666">
              <a:extLst>
                <a:ext uri="{FF2B5EF4-FFF2-40B4-BE49-F238E27FC236}">
                  <a16:creationId xmlns:a16="http://schemas.microsoft.com/office/drawing/2014/main" id="{443FF216-5BDC-F3D2-B226-D4A88F241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" y="4010"/>
              <a:ext cx="16" cy="15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79" name="Freeform 667">
              <a:extLst>
                <a:ext uri="{FF2B5EF4-FFF2-40B4-BE49-F238E27FC236}">
                  <a16:creationId xmlns:a16="http://schemas.microsoft.com/office/drawing/2014/main" id="{EF6DF623-C0B3-A356-702E-3D5992D98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" y="3982"/>
              <a:ext cx="14" cy="17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0" name="Freeform 668">
              <a:extLst>
                <a:ext uri="{FF2B5EF4-FFF2-40B4-BE49-F238E27FC236}">
                  <a16:creationId xmlns:a16="http://schemas.microsoft.com/office/drawing/2014/main" id="{7EF2C2B4-7BBF-C961-2399-8D4435802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" y="3994"/>
              <a:ext cx="17" cy="18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1" name="Freeform 669">
              <a:extLst>
                <a:ext uri="{FF2B5EF4-FFF2-40B4-BE49-F238E27FC236}">
                  <a16:creationId xmlns:a16="http://schemas.microsoft.com/office/drawing/2014/main" id="{45596D14-F029-451D-F245-D2683CDD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991"/>
              <a:ext cx="17" cy="16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2" name="Freeform 670">
              <a:extLst>
                <a:ext uri="{FF2B5EF4-FFF2-40B4-BE49-F238E27FC236}">
                  <a16:creationId xmlns:a16="http://schemas.microsoft.com/office/drawing/2014/main" id="{1CB81610-B0F0-2973-5269-61D15510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" y="3911"/>
              <a:ext cx="141" cy="86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3" name="Freeform 671">
              <a:extLst>
                <a:ext uri="{FF2B5EF4-FFF2-40B4-BE49-F238E27FC236}">
                  <a16:creationId xmlns:a16="http://schemas.microsoft.com/office/drawing/2014/main" id="{CE92ED88-3F9D-83A5-3AFC-9B193AF39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51"/>
              <a:ext cx="98" cy="109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4" name="Freeform 672">
              <a:extLst>
                <a:ext uri="{FF2B5EF4-FFF2-40B4-BE49-F238E27FC236}">
                  <a16:creationId xmlns:a16="http://schemas.microsoft.com/office/drawing/2014/main" id="{388F2CE0-1FD2-FF72-6AF3-522B07FEA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" y="4032"/>
              <a:ext cx="72" cy="142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5" name="Freeform 673">
              <a:extLst>
                <a:ext uri="{FF2B5EF4-FFF2-40B4-BE49-F238E27FC236}">
                  <a16:creationId xmlns:a16="http://schemas.microsoft.com/office/drawing/2014/main" id="{F2574F67-AEB1-E98B-AA73-4C5D997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4080"/>
              <a:ext cx="11" cy="18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6" name="Freeform 674">
              <a:extLst>
                <a:ext uri="{FF2B5EF4-FFF2-40B4-BE49-F238E27FC236}">
                  <a16:creationId xmlns:a16="http://schemas.microsoft.com/office/drawing/2014/main" id="{4DFF4819-97EB-18D3-2417-698A0327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959"/>
              <a:ext cx="220" cy="126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7" name="Freeform 675">
              <a:extLst>
                <a:ext uri="{FF2B5EF4-FFF2-40B4-BE49-F238E27FC236}">
                  <a16:creationId xmlns:a16="http://schemas.microsoft.com/office/drawing/2014/main" id="{BB438FF5-5F9E-9C84-297D-A7B4D2BBE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838"/>
              <a:ext cx="145" cy="138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8" name="Freeform 676">
              <a:extLst>
                <a:ext uri="{FF2B5EF4-FFF2-40B4-BE49-F238E27FC236}">
                  <a16:creationId xmlns:a16="http://schemas.microsoft.com/office/drawing/2014/main" id="{B05055AA-B8E7-CAC6-6DB7-70DFE12F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" y="3795"/>
              <a:ext cx="106" cy="169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89" name="Freeform 677">
              <a:extLst>
                <a:ext uri="{FF2B5EF4-FFF2-40B4-BE49-F238E27FC236}">
                  <a16:creationId xmlns:a16="http://schemas.microsoft.com/office/drawing/2014/main" id="{05C760CD-8758-A4D7-6E18-2CB953B6E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4002"/>
              <a:ext cx="144" cy="162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90" name="Freeform 678">
              <a:extLst>
                <a:ext uri="{FF2B5EF4-FFF2-40B4-BE49-F238E27FC236}">
                  <a16:creationId xmlns:a16="http://schemas.microsoft.com/office/drawing/2014/main" id="{EFD1B1EA-5CD9-F8ED-9A7D-D22A5514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" y="3780"/>
              <a:ext cx="83" cy="132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  <p:sp>
          <p:nvSpPr>
            <p:cNvPr id="13991" name="Freeform 679">
              <a:extLst>
                <a:ext uri="{FF2B5EF4-FFF2-40B4-BE49-F238E27FC236}">
                  <a16:creationId xmlns:a16="http://schemas.microsoft.com/office/drawing/2014/main" id="{973596F8-584E-6D77-8380-F4296E4D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3816"/>
              <a:ext cx="160" cy="123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5405"/>
            </a:p>
          </p:txBody>
        </p:sp>
      </p:grpSp>
      <p:pic>
        <p:nvPicPr>
          <p:cNvPr id="13992" name="Picture 680">
            <a:extLst>
              <a:ext uri="{FF2B5EF4-FFF2-40B4-BE49-F238E27FC236}">
                <a16:creationId xmlns:a16="http://schemas.microsoft.com/office/drawing/2014/main" id="{C4524289-5AB6-B323-6A4B-AFF5843A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-7151"/>
            <a:ext cx="457623" cy="53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3" name="Picture 681">
            <a:extLst>
              <a:ext uri="{FF2B5EF4-FFF2-40B4-BE49-F238E27FC236}">
                <a16:creationId xmlns:a16="http://schemas.microsoft.com/office/drawing/2014/main" id="{2C1EF879-F0BC-11C5-D43B-0C96D89D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912301"/>
            <a:ext cx="457623" cy="53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94" name="Object 682">
            <a:extLst>
              <a:ext uri="{FF2B5EF4-FFF2-40B4-BE49-F238E27FC236}">
                <a16:creationId xmlns:a16="http://schemas.microsoft.com/office/drawing/2014/main" id="{483F84B8-4A96-A110-9365-53FD49EE8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-1"/>
          <a:ext cx="2059305" cy="186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13994" name="Object 682">
                        <a:extLst>
                          <a:ext uri="{FF2B5EF4-FFF2-40B4-BE49-F238E27FC236}">
                            <a16:creationId xmlns:a16="http://schemas.microsoft.com/office/drawing/2014/main" id="{483F84B8-4A96-A110-9365-53FD49EE8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-1"/>
                        <a:ext cx="2059305" cy="1861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95" name="Object 683">
            <a:extLst>
              <a:ext uri="{FF2B5EF4-FFF2-40B4-BE49-F238E27FC236}">
                <a16:creationId xmlns:a16="http://schemas.microsoft.com/office/drawing/2014/main" id="{B21F7967-426F-0FC6-8F16-3F5E59975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8435048"/>
          <a:ext cx="2059305" cy="186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278360" imgH="1274040" progId="MS_ClipArt_Gallery.2">
                  <p:embed/>
                </p:oleObj>
              </mc:Choice>
              <mc:Fallback>
                <p:oleObj name="Clip" r:id="rId11" imgW="1278360" imgH="1274040" progId="MS_ClipArt_Gallery.2">
                  <p:embed/>
                  <p:pic>
                    <p:nvPicPr>
                      <p:cNvPr id="13995" name="Object 683">
                        <a:extLst>
                          <a:ext uri="{FF2B5EF4-FFF2-40B4-BE49-F238E27FC236}">
                            <a16:creationId xmlns:a16="http://schemas.microsoft.com/office/drawing/2014/main" id="{B21F7967-426F-0FC6-8F16-3F5E599754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8435048"/>
                        <a:ext cx="2059305" cy="1861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96" name="Picture 684">
            <a:extLst>
              <a:ext uri="{FF2B5EF4-FFF2-40B4-BE49-F238E27FC236}">
                <a16:creationId xmlns:a16="http://schemas.microsoft.com/office/drawing/2014/main" id="{767CE08B-69CE-3E80-A89F-2AFF010C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38114" y="1372869"/>
            <a:ext cx="11211772" cy="1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7" name="Picture 685">
            <a:extLst>
              <a:ext uri="{FF2B5EF4-FFF2-40B4-BE49-F238E27FC236}">
                <a16:creationId xmlns:a16="http://schemas.microsoft.com/office/drawing/2014/main" id="{AEBEDE33-E97E-5B70-7B59-F07FFCD7E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774" y="8466032"/>
            <a:ext cx="1730388" cy="15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8" name="Picture 686">
            <a:extLst>
              <a:ext uri="{FF2B5EF4-FFF2-40B4-BE49-F238E27FC236}">
                <a16:creationId xmlns:a16="http://schemas.microsoft.com/office/drawing/2014/main" id="{E30DAAE0-B4B8-E933-726A-A0115AEAF1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32" y="7894002"/>
            <a:ext cx="1601682" cy="9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9" name="Picture 687">
            <a:extLst>
              <a:ext uri="{FF2B5EF4-FFF2-40B4-BE49-F238E27FC236}">
                <a16:creationId xmlns:a16="http://schemas.microsoft.com/office/drawing/2014/main" id="{D49A5C1E-015F-FDFB-5950-74B2A11DEE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79" y="5605885"/>
            <a:ext cx="1601682" cy="9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0" name="Dat nuoc.mp3">
            <a:hlinkClick r:id="" action="ppaction://media"/>
            <a:extLst>
              <a:ext uri="{FF2B5EF4-FFF2-40B4-BE49-F238E27FC236}">
                <a16:creationId xmlns:a16="http://schemas.microsoft.com/office/drawing/2014/main" id="{82E4F43F-68DE-FE63-3470-2621BE418DF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91" y="8008408"/>
            <a:ext cx="457623" cy="4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01" name="WordArt 689">
            <a:extLst>
              <a:ext uri="{FF2B5EF4-FFF2-40B4-BE49-F238E27FC236}">
                <a16:creationId xmlns:a16="http://schemas.microsoft.com/office/drawing/2014/main" id="{D05E6FA4-735E-6BCA-3E9F-D9BB69DFD8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24549" y="2557462"/>
            <a:ext cx="10410931" cy="3317769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5405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875B0D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NGUYỆT</a:t>
            </a:r>
            <a:endParaRPr lang="en-US" sz="5405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prstShdw prst="shdw13" dist="53882" dir="13500000">
                  <a:srgbClr val="875B0D">
                    <a:alpha val="50000"/>
                  </a:srgbClr>
                </a:prstShdw>
              </a:effectLst>
              <a:latin typeface=".VnTimeH" panose="020B7200000000000000" pitchFamily="34" charset="0"/>
            </a:endParaRPr>
          </a:p>
        </p:txBody>
      </p:sp>
      <p:pic>
        <p:nvPicPr>
          <p:cNvPr id="14003" name="Picture 691">
            <a:extLst>
              <a:ext uri="{FF2B5EF4-FFF2-40B4-BE49-F238E27FC236}">
                <a16:creationId xmlns:a16="http://schemas.microsoft.com/office/drawing/2014/main" id="{925F9345-D017-B2EE-F796-33DC6E514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89" y="7207568"/>
            <a:ext cx="4233016" cy="23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sndAc>
      <p:stSnd loop="1">
        <p:snd r:embed="rId4" name="100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0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03342" y="0"/>
            <a:ext cx="3685240" cy="17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769430"/>
              </p:ext>
            </p:extLst>
          </p:nvPr>
        </p:nvGraphicFramePr>
        <p:xfrm>
          <a:off x="2037524" y="2860159"/>
          <a:ext cx="13427764" cy="5098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868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537724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2537724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2537724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2537724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859802">
                <a:tc>
                  <a:txBody>
                    <a:bodyPr/>
                    <a:lstStyle/>
                    <a:p>
                      <a:pPr algn="ctr"/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734595">
                <a:tc>
                  <a:txBody>
                    <a:bodyPr/>
                    <a:lstStyle/>
                    <a:p>
                      <a:pPr algn="ctr"/>
                      <a:r>
                        <a:rPr lang="x-none" sz="7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x-none" sz="72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x-none" sz="7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504129"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Tổng</a:t>
                      </a:r>
                      <a:r>
                        <a:rPr lang="en-US" sz="7200" dirty="0">
                          <a:solidFill>
                            <a:schemeClr val="tx1"/>
                          </a:solidFill>
                        </a:rPr>
                        <a:t>      </a:t>
                      </a:r>
                      <a:endParaRPr lang="x-none" sz="7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644" marB="6864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x-none" sz="7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137160" marR="137160" marT="68644" marB="6864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489308" y="1644721"/>
            <a:ext cx="1091878" cy="10982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1805015"/>
            <a:ext cx="1597774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</p:spTree>
    <p:extLst>
      <p:ext uri="{BB962C8B-B14F-4D97-AF65-F5344CB8AC3E}">
        <p14:creationId xmlns:p14="http://schemas.microsoft.com/office/powerpoint/2010/main" val="205462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651487"/>
            <a:ext cx="16993376" cy="1098297"/>
            <a:chOff x="223100" y="304800"/>
            <a:chExt cx="11027174" cy="731520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3884" y="411564"/>
              <a:ext cx="10156390" cy="61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dirty="0">
                  <a:latin typeface="Arial" pitchFamily="34" charset="0"/>
                  <a:cs typeface="Arial" pitchFamily="34" charset="0"/>
                </a:rPr>
                <a:t>Đặt tính rồi tính tổng, biết các số hạng là: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962186" y="2628949"/>
            <a:ext cx="12287214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itchFamily="34" charset="0"/>
                <a:cs typeface="Arial" pitchFamily="34" charset="0"/>
              </a:rPr>
              <a:t>a) 42 và 35		b) 60 và 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2186" y="4005261"/>
            <a:ext cx="12287214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itchFamily="34" charset="0"/>
                <a:cs typeface="Arial" pitchFamily="34" charset="0"/>
              </a:rPr>
              <a:t>c) 81 và 16		d) 24 và 52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649200" y="2176462"/>
            <a:ext cx="4495800" cy="3657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827620" y="2557462"/>
            <a:ext cx="2488580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itchFamily="34" charset="0"/>
                <a:cs typeface="Arial" pitchFamily="34" charset="0"/>
              </a:rPr>
              <a:t>Mẫu: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163800" y="2653359"/>
            <a:ext cx="2286000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156366" y="3611870"/>
            <a:ext cx="2286000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268825" y="3120227"/>
            <a:ext cx="2286000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354300" y="4535199"/>
            <a:ext cx="13961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621000" y="4538662"/>
            <a:ext cx="1586675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00" y="4538662"/>
            <a:ext cx="1586675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6663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7435" y="759904"/>
            <a:ext cx="17265765" cy="1098297"/>
            <a:chOff x="223100" y="304800"/>
            <a:chExt cx="11203930" cy="731520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48515" y="422857"/>
              <a:ext cx="10478515" cy="52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itchFamily="34" charset="0"/>
                  <a:cs typeface="Arial" pitchFamily="34" charset="0"/>
                </a:rPr>
                <a:t>Từ các số hạng và tổng, em hãy lập các phép cộng thích hợp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52488" r="28526" b="28538"/>
          <a:stretch/>
        </p:blipFill>
        <p:spPr bwMode="auto">
          <a:xfrm>
            <a:off x="2971800" y="2224900"/>
            <a:ext cx="1327767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9971" r="97489">
                        <a14:foregroundMark x1="24462" y1="73000" x2="24462" y2="73000"/>
                        <a14:foregroundMark x1="19440" y1="69500" x2="25968" y2="63500"/>
                        <a14:foregroundMark x1="40100" y1="38000" x2="45768" y2="49500"/>
                        <a14:foregroundMark x1="53156" y1="53000" x2="58895" y2="75500"/>
                        <a14:foregroundMark x1="86944" y1="49500" x2="91966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15067" r="70774"/>
          <a:stretch/>
        </p:blipFill>
        <p:spPr>
          <a:xfrm>
            <a:off x="5171352" y="3875878"/>
            <a:ext cx="1672683" cy="16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0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351" y="9791233"/>
            <a:ext cx="1695450" cy="42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609600" y="343218"/>
            <a:ext cx="17068800" cy="95910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339" tIns="81670" rIns="163339" bIns="81670" anchor="ctr"/>
          <a:lstStyle/>
          <a:p>
            <a:endParaRPr lang="vi-VN" b="0"/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685800" y="457623"/>
            <a:ext cx="16916400" cy="2860146"/>
            <a:chOff x="216" y="192"/>
            <a:chExt cx="5328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286000" y="5262669"/>
            <a:ext cx="14173200" cy="1830493"/>
          </a:xfrm>
          <a:prstGeom prst="rect">
            <a:avLst/>
          </a:prstGeom>
        </p:spPr>
        <p:txBody>
          <a:bodyPr wrap="none" lIns="163339" tIns="81670" rIns="163339" bIns="81670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6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6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6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6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vÀNG</a:t>
            </a:r>
            <a:r>
              <a:rPr lang="en-US" sz="6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133600" y="3546581"/>
            <a:ext cx="13868400" cy="13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339" tIns="81670" rIns="163339" bIns="8167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9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52400" cy="1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2523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6872"/>
            <a:ext cx="152400" cy="1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1390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" y="724632"/>
            <a:ext cx="1737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b="1" dirty="0">
                <a:solidFill>
                  <a:srgbClr val="00B0F0"/>
                </a:solidFill>
              </a:rPr>
              <a:t>Câu 1: </a:t>
            </a:r>
            <a:r>
              <a:rPr lang="en-US" sz="7600" b="1" dirty="0">
                <a:latin typeface="Arial" pitchFamily="34" charset="0"/>
                <a:ea typeface="AvantGarde" pitchFamily="2" charset="0"/>
                <a:cs typeface="Arial" pitchFamily="34" charset="0"/>
              </a:rPr>
              <a:t>Trong phép cộng 19 + 10 = 29. Số 10 được gọi là:</a:t>
            </a:r>
          </a:p>
          <a:p>
            <a:endParaRPr lang="en-US" sz="7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6968319" y="6628546"/>
            <a:ext cx="4614081" cy="1567716"/>
          </a:xfrm>
          <a:prstGeom prst="round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Số hạng</a:t>
            </a:r>
          </a:p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" y="3758283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A. Tổng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934200" y="3808928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B. Hạng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2707032" y="3808928"/>
            <a:ext cx="4666568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Số hạng</a:t>
            </a:r>
          </a:p>
        </p:txBody>
      </p:sp>
    </p:spTree>
    <p:extLst>
      <p:ext uri="{BB962C8B-B14F-4D97-AF65-F5344CB8AC3E}">
        <p14:creationId xmlns:p14="http://schemas.microsoft.com/office/powerpoint/2010/main" val="893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0" grpId="0" bldLvl="0" animBg="1"/>
      <p:bldP spid="40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" y="724632"/>
            <a:ext cx="1737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b="1" dirty="0">
                <a:solidFill>
                  <a:srgbClr val="00B0F0"/>
                </a:solidFill>
              </a:rPr>
              <a:t>Câu 2: </a:t>
            </a:r>
            <a:r>
              <a:rPr lang="en-US" sz="7600" b="1" dirty="0">
                <a:latin typeface="Arial" pitchFamily="34" charset="0"/>
                <a:ea typeface="AvantGarde" pitchFamily="2" charset="0"/>
                <a:cs typeface="Arial" pitchFamily="34" charset="0"/>
              </a:rPr>
              <a:t>Trong phép cộng 81 + 10 = 91. Số 91 được gọi là:</a:t>
            </a:r>
          </a:p>
          <a:p>
            <a:endParaRPr lang="en-US" sz="7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6968319" y="6628546"/>
            <a:ext cx="4614081" cy="1567716"/>
          </a:xfrm>
          <a:prstGeom prst="round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A. Tổng</a:t>
            </a:r>
          </a:p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" y="3758283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A. Tổng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934200" y="3808928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B. Hạng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2707032" y="3808928"/>
            <a:ext cx="4666568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Số hạng</a:t>
            </a:r>
          </a:p>
        </p:txBody>
      </p:sp>
    </p:spTree>
    <p:extLst>
      <p:ext uri="{BB962C8B-B14F-4D97-AF65-F5344CB8AC3E}">
        <p14:creationId xmlns:p14="http://schemas.microsoft.com/office/powerpoint/2010/main" val="7786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0" grpId="0" bldLvl="0" animBg="1"/>
      <p:bldP spid="40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" y="724632"/>
            <a:ext cx="17373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b="1" dirty="0">
                <a:solidFill>
                  <a:srgbClr val="00B0F0"/>
                </a:solidFill>
              </a:rPr>
              <a:t>Câu 3: </a:t>
            </a:r>
            <a:r>
              <a:rPr lang="en-US" sz="7600" b="1" dirty="0">
                <a:latin typeface="Arial" pitchFamily="34" charset="0"/>
                <a:ea typeface="AvantGarde" pitchFamily="2" charset="0"/>
                <a:cs typeface="Arial" pitchFamily="34" charset="0"/>
              </a:rPr>
              <a:t>Trong phép cộng </a:t>
            </a:r>
            <a:r>
              <a:rPr lang="en-US" sz="8000" b="1" dirty="0">
                <a:latin typeface="Arial" pitchFamily="34" charset="0"/>
                <a:ea typeface="AvantGarde" pitchFamily="2" charset="0"/>
                <a:cs typeface="Arial" pitchFamily="34" charset="0"/>
              </a:rPr>
              <a:t>24 + 10 = 34. Các số hạng là:</a:t>
            </a:r>
          </a:p>
          <a:p>
            <a:endParaRPr lang="en-US" sz="7600" b="1" dirty="0"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endParaRPr lang="en-US" sz="7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6629400" y="6628546"/>
            <a:ext cx="4876800" cy="1567716"/>
          </a:xfrm>
          <a:prstGeom prst="round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24 và 10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09600" y="3758283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A. 24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5600" y="3808928"/>
            <a:ext cx="4648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B. 10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2707032" y="3808928"/>
            <a:ext cx="4742768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24 và 10</a:t>
            </a:r>
          </a:p>
        </p:txBody>
      </p:sp>
    </p:spTree>
    <p:extLst>
      <p:ext uri="{BB962C8B-B14F-4D97-AF65-F5344CB8AC3E}">
        <p14:creationId xmlns:p14="http://schemas.microsoft.com/office/powerpoint/2010/main" val="31112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0" grpId="0" bldLvl="0" animBg="1"/>
      <p:bldP spid="4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" y="724632"/>
            <a:ext cx="1737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b="1" dirty="0">
                <a:solidFill>
                  <a:srgbClr val="00B0F0"/>
                </a:solidFill>
              </a:rPr>
              <a:t>Câu 4:</a:t>
            </a:r>
            <a:r>
              <a:rPr lang="en-US" sz="7200" dirty="0"/>
              <a:t> </a:t>
            </a:r>
            <a:r>
              <a:rPr lang="en-US" sz="7200" b="1" dirty="0"/>
              <a:t>Trong phép cộng 20 + 10 + 9 = 39, có mấy số hạng ?</a:t>
            </a:r>
          </a:p>
          <a:p>
            <a:endParaRPr lang="en-US" sz="7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6553200" y="6628546"/>
            <a:ext cx="5410200" cy="1567716"/>
          </a:xfrm>
          <a:prstGeom prst="round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3 Số hạng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52400" y="3758283"/>
            <a:ext cx="5410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A. 1 Số hạng</a:t>
            </a: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400800" y="3808928"/>
            <a:ext cx="53340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endParaRPr lang="en-US" sz="7600" dirty="0">
              <a:solidFill>
                <a:srgbClr val="0000FF"/>
              </a:solidFill>
            </a:endParaRP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B. 2 Số hạng</a:t>
            </a:r>
          </a:p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2725400" y="3808928"/>
            <a:ext cx="54102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7600" dirty="0">
                <a:solidFill>
                  <a:srgbClr val="0000FF"/>
                </a:solidFill>
              </a:rPr>
              <a:t>C. 3 Số hạng</a:t>
            </a:r>
          </a:p>
        </p:txBody>
      </p:sp>
    </p:spTree>
    <p:extLst>
      <p:ext uri="{BB962C8B-B14F-4D97-AF65-F5344CB8AC3E}">
        <p14:creationId xmlns:p14="http://schemas.microsoft.com/office/powerpoint/2010/main" val="320612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0" grpId="0" bldLvl="0" animBg="1"/>
      <p:bldP spid="40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563600" y="8120062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13563600" y="8122814"/>
            <a:ext cx="4724400" cy="21737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anchor="ctr"/>
          <a:lstStyle/>
          <a:p>
            <a:pPr algn="ctr">
              <a:defRPr/>
            </a:pPr>
            <a:r>
              <a:rPr lang="en-US" sz="129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43000" y="724632"/>
            <a:ext cx="1653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F0"/>
                </a:solidFill>
              </a:rPr>
              <a:t>Câu 5: </a:t>
            </a:r>
            <a:r>
              <a:rPr lang="en-US" sz="9600" b="1" dirty="0">
                <a:latin typeface="Arial" pitchFamily="34" charset="0"/>
                <a:ea typeface="AvantGarde" pitchFamily="2" charset="0"/>
                <a:cs typeface="Arial" pitchFamily="34" charset="0"/>
              </a:rPr>
              <a:t>Tổng của 10 và 9 là:</a:t>
            </a:r>
            <a:endParaRPr lang="en-US" sz="9600" b="1" dirty="0"/>
          </a:p>
          <a:p>
            <a:endParaRPr lang="en-US" sz="96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7162800" y="6018946"/>
            <a:ext cx="3657600" cy="1567716"/>
          </a:xfrm>
          <a:prstGeom prst="round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8600" dirty="0">
                <a:solidFill>
                  <a:srgbClr val="0000FF"/>
                </a:solidFill>
              </a:rPr>
              <a:t>B. 19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71600" y="3192682"/>
            <a:ext cx="36576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8600" dirty="0">
                <a:solidFill>
                  <a:srgbClr val="0000FF"/>
                </a:solidFill>
              </a:rPr>
              <a:t>A. 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162800" y="3275528"/>
            <a:ext cx="36576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9500" dirty="0">
                <a:solidFill>
                  <a:srgbClr val="0000FF"/>
                </a:solidFill>
              </a:rPr>
              <a:t>B. 19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3106400" y="3275528"/>
            <a:ext cx="3657600" cy="15677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39" tIns="81670" rIns="163339" bIns="81670" rtlCol="0" anchor="ctr"/>
          <a:lstStyle/>
          <a:p>
            <a:pPr algn="ctr" defTabSz="2177857"/>
            <a:r>
              <a:rPr lang="en-US" sz="9500" dirty="0">
                <a:solidFill>
                  <a:srgbClr val="0000FF"/>
                </a:solidFill>
              </a:rPr>
              <a:t>C. 91</a:t>
            </a:r>
          </a:p>
        </p:txBody>
      </p:sp>
    </p:spTree>
    <p:extLst>
      <p:ext uri="{BB962C8B-B14F-4D97-AF65-F5344CB8AC3E}">
        <p14:creationId xmlns:p14="http://schemas.microsoft.com/office/powerpoint/2010/main" val="37759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0" grpId="0" bldLvl="0" animBg="1"/>
      <p:bldP spid="40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99324" y="-2495668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31147" y="7225305"/>
            <a:ext cx="4868330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45422" y="7034805"/>
            <a:ext cx="4868330" cy="5014197"/>
          </a:xfrm>
          <a:prstGeom prst="rect">
            <a:avLst/>
          </a:prstGeom>
        </p:spPr>
      </p:pic>
      <p:pic>
        <p:nvPicPr>
          <p:cNvPr id="7" name="y2mate.com - Chú Voi Con Ở Bản Đôn Remix  Nhạc Thiếu Nhi Sôi Động  Nhạc Thiếu Nhi Chú Voi Con Hay Nhất 2023_1080p">
            <a:hlinkClick r:id="" action="ppaction://media"/>
            <a:extLst>
              <a:ext uri="{FF2B5EF4-FFF2-40B4-BE49-F238E27FC236}">
                <a16:creationId xmlns:a16="http://schemas.microsoft.com/office/drawing/2014/main" id="{A910BF5E-974F-1654-EF0D-1786AF9ECD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" y="4762"/>
            <a:ext cx="18286392" cy="10287000"/>
          </a:xfrm>
        </p:spPr>
      </p:pic>
    </p:spTree>
    <p:extLst>
      <p:ext uri="{BB962C8B-B14F-4D97-AF65-F5344CB8AC3E}">
        <p14:creationId xmlns:p14="http://schemas.microsoft.com/office/powerpoint/2010/main" val="17964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885666" y="1795462"/>
            <a:ext cx="13868400" cy="13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339" tIns="81670" rIns="163339" bIns="8167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2038066" y="4460769"/>
            <a:ext cx="14173200" cy="1830493"/>
          </a:xfrm>
          <a:prstGeom prst="rect">
            <a:avLst/>
          </a:prstGeom>
        </p:spPr>
        <p:txBody>
          <a:bodyPr wrap="none" lIns="163339" tIns="81670" rIns="163339" bIns="81670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6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BẮN TÊN </a:t>
            </a:r>
          </a:p>
        </p:txBody>
      </p:sp>
    </p:spTree>
    <p:extLst>
      <p:ext uri="{BB962C8B-B14F-4D97-AF65-F5344CB8AC3E}">
        <p14:creationId xmlns:p14="http://schemas.microsoft.com/office/powerpoint/2010/main" val="32361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04800" y="-325261"/>
            <a:ext cx="19050000" cy="2478793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5" tIns="91467" rIns="182935" bIns="91467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510425" y="3823469"/>
            <a:ext cx="1510426" cy="6434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760538" y="1989231"/>
            <a:ext cx="14579296" cy="3464115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145301" y="1517103"/>
            <a:ext cx="4285262" cy="151446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1670021" y="2252492"/>
            <a:ext cx="2576586" cy="767290"/>
          </a:xfrm>
          <a:prstGeom prst="rect">
            <a:avLst/>
          </a:prstGeom>
        </p:spPr>
        <p:txBody>
          <a:bodyPr spcFirstLastPara="1" lIns="136763" tIns="68381" rIns="136763" bIns="68381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8694" y="2652712"/>
            <a:ext cx="14375256" cy="2169423"/>
          </a:xfrm>
          <a:prstGeom prst="rect">
            <a:avLst/>
          </a:prstGeom>
          <a:noFill/>
        </p:spPr>
        <p:txBody>
          <a:bodyPr wrap="square" lIns="136763" tIns="68381" rIns="136763" bIns="68381" rtlCol="0">
            <a:spAutoFit/>
          </a:bodyPr>
          <a:lstStyle/>
          <a:p>
            <a:pPr algn="ctr"/>
            <a:r>
              <a:rPr lang="en-US" sz="66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CÁC THÀNH PHẦN CỦA </a:t>
            </a:r>
          </a:p>
          <a:p>
            <a:pPr algn="ctr"/>
            <a:r>
              <a:rPr lang="en-US" sz="66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CỘNG, PHÉP TRỪ</a:t>
            </a:r>
          </a:p>
        </p:txBody>
      </p:sp>
      <p:sp>
        <p:nvSpPr>
          <p:cNvPr id="20" name="Oval 19"/>
          <p:cNvSpPr/>
          <p:nvPr/>
        </p:nvSpPr>
        <p:spPr>
          <a:xfrm>
            <a:off x="14746388" y="1463946"/>
            <a:ext cx="341212" cy="3432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744694" y="2170812"/>
            <a:ext cx="341212" cy="3432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14839312" y="1635640"/>
            <a:ext cx="155368" cy="680512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13173912" y="7040931"/>
            <a:ext cx="1656948" cy="19974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60" y="6442351"/>
            <a:ext cx="4342696" cy="276319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3694983" y="7022084"/>
            <a:ext cx="2101714" cy="21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9828587" y="6573011"/>
            <a:ext cx="3030934" cy="25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4399778" y="1487276"/>
            <a:ext cx="341212" cy="3432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98084" y="2194141"/>
            <a:ext cx="341212" cy="3432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4492702" y="1658969"/>
            <a:ext cx="155368" cy="680512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63" tIns="68381" rIns="136763" bIns="6838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47662"/>
            <a:ext cx="1630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HP001 5 hàng" pitchFamily="34" charset="0"/>
                <a:cs typeface="Arial" pitchFamily="34" charset="0"/>
              </a:rPr>
              <a:t>Toán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HP001 5 hàng" pitchFamily="34" charset="0"/>
                <a:cs typeface="Arial" pitchFamily="34" charset="0"/>
              </a:rPr>
              <a:t>Số hạng, tổng</a:t>
            </a:r>
          </a:p>
        </p:txBody>
      </p:sp>
    </p:spTree>
    <p:extLst>
      <p:ext uri="{BB962C8B-B14F-4D97-AF65-F5344CB8AC3E}">
        <p14:creationId xmlns:p14="http://schemas.microsoft.com/office/powerpoint/2010/main" val="30936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55064"/>
            <a:ext cx="8265151" cy="44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3325" y="347662"/>
            <a:ext cx="1043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hạng, tổng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48763" r="44729" b="37695"/>
          <a:stretch/>
        </p:blipFill>
        <p:spPr bwMode="auto">
          <a:xfrm>
            <a:off x="2012688" y="2100262"/>
            <a:ext cx="7557025" cy="33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43325" y="595661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43325" y="5956610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24800" y="595661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24800" y="5956610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381000" y="1947862"/>
            <a:ext cx="10439400" cy="37185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4200525" y="6871010"/>
            <a:ext cx="15906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791200" y="709961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Arrow Connector 15"/>
          <p:cNvCxnSpPr>
            <a:stCxn id="10" idx="2"/>
            <a:endCxn id="14" idx="3"/>
          </p:cNvCxnSpPr>
          <p:nvPr/>
        </p:nvCxnSpPr>
        <p:spPr>
          <a:xfrm flipH="1">
            <a:off x="6705600" y="6871010"/>
            <a:ext cx="1676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910" y="3965906"/>
            <a:ext cx="2076740" cy="340109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27110" y="5956610"/>
            <a:ext cx="5257800" cy="9144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+ 3 = 9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2725400" y="1414462"/>
            <a:ext cx="4800599" cy="2398353"/>
          </a:xfrm>
          <a:prstGeom prst="wedgeRoundRectCallout">
            <a:avLst>
              <a:gd name="adj1" fmla="val 31778"/>
              <a:gd name="adj2" fmla="val 72916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tất cả bao nhiêu con cá?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515600" y="7129462"/>
            <a:ext cx="6477000" cy="9144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tất cả 9 con cá.</a:t>
            </a:r>
          </a:p>
        </p:txBody>
      </p:sp>
    </p:spTree>
    <p:extLst>
      <p:ext uri="{BB962C8B-B14F-4D97-AF65-F5344CB8AC3E}">
        <p14:creationId xmlns:p14="http://schemas.microsoft.com/office/powerpoint/2010/main" val="18154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  <p:bldP spid="14" grpId="0" animBg="1"/>
      <p:bldP spid="18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419600" y="2779966"/>
            <a:ext cx="1188720" cy="11887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6" name="Oval 15"/>
          <p:cNvSpPr/>
          <p:nvPr/>
        </p:nvSpPr>
        <p:spPr>
          <a:xfrm>
            <a:off x="8352422" y="2771012"/>
            <a:ext cx="1188720" cy="11887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Oval 16"/>
          <p:cNvSpPr/>
          <p:nvPr/>
        </p:nvSpPr>
        <p:spPr>
          <a:xfrm>
            <a:off x="12298680" y="2779966"/>
            <a:ext cx="1188720" cy="11887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>
          <a:xfrm>
            <a:off x="6365490" y="2779966"/>
            <a:ext cx="1188720" cy="118872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Oval 18"/>
          <p:cNvSpPr/>
          <p:nvPr/>
        </p:nvSpPr>
        <p:spPr>
          <a:xfrm>
            <a:off x="10318596" y="2779966"/>
            <a:ext cx="1188720" cy="118872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11280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013960" y="3968686"/>
            <a:ext cx="0" cy="71628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461412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941790" y="3968686"/>
            <a:ext cx="0" cy="71628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412661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2893039" y="3968686"/>
            <a:ext cx="0" cy="71628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2298680" y="2779966"/>
            <a:ext cx="1188720" cy="11887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498272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61412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424552" y="4684966"/>
            <a:ext cx="296075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Tổng</a:t>
            </a:r>
          </a:p>
        </p:txBody>
      </p:sp>
    </p:spTree>
    <p:extLst>
      <p:ext uri="{BB962C8B-B14F-4D97-AF65-F5344CB8AC3E}">
        <p14:creationId xmlns:p14="http://schemas.microsoft.com/office/powerpoint/2010/main" val="37994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7463"/>
            <a:ext cx="9753600" cy="419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0" y="119062"/>
            <a:ext cx="2590800" cy="16002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S/13</a:t>
            </a:r>
          </a:p>
        </p:txBody>
      </p:sp>
    </p:spTree>
    <p:extLst>
      <p:ext uri="{BB962C8B-B14F-4D97-AF65-F5344CB8AC3E}">
        <p14:creationId xmlns:p14="http://schemas.microsoft.com/office/powerpoint/2010/main" val="10329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403</Words>
  <Application>Microsoft Office PowerPoint</Application>
  <PresentationFormat>Custom</PresentationFormat>
  <Paragraphs>152</Paragraphs>
  <Slides>18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.VnBahamasBH</vt:lpstr>
      <vt:lpstr>.VnBlackH</vt:lpstr>
      <vt:lpstr>.VnHelvetInsH</vt:lpstr>
      <vt:lpstr>.VnTimeH</vt:lpstr>
      <vt:lpstr>Aharoni</vt:lpstr>
      <vt:lpstr>Arial</vt:lpstr>
      <vt:lpstr>Calibri</vt:lpstr>
      <vt:lpstr>HP001 5 hàng</vt:lpstr>
      <vt:lpstr>Times New Roman</vt:lpstr>
      <vt:lpstr>Verdana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Administrator</cp:lastModifiedBy>
  <cp:revision>240</cp:revision>
  <dcterms:created xsi:type="dcterms:W3CDTF">2020-04-19T13:18:56Z</dcterms:created>
  <dcterms:modified xsi:type="dcterms:W3CDTF">2024-12-26T14:59:13Z</dcterms:modified>
</cp:coreProperties>
</file>