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1" r:id="rId1"/>
  </p:sldMasterIdLst>
  <p:notesMasterIdLst>
    <p:notesMasterId r:id="rId14"/>
  </p:notesMasterIdLst>
  <p:sldIdLst>
    <p:sldId id="295" r:id="rId2"/>
    <p:sldId id="342" r:id="rId3"/>
    <p:sldId id="735" r:id="rId4"/>
    <p:sldId id="319" r:id="rId5"/>
    <p:sldId id="343" r:id="rId6"/>
    <p:sldId id="344" r:id="rId7"/>
    <p:sldId id="741" r:id="rId8"/>
    <p:sldId id="738" r:id="rId9"/>
    <p:sldId id="734" r:id="rId10"/>
    <p:sldId id="636" r:id="rId11"/>
    <p:sldId id="347" r:id="rId12"/>
    <p:sldId id="345" r:id="rId13"/>
  </p:sldIdLst>
  <p:sldSz cx="12192000" cy="6858000"/>
  <p:notesSz cx="6858000" cy="9144000"/>
  <p:embeddedFontLst>
    <p:embeddedFont>
      <p:font typeface=".TMC-Ong Do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Georgia" panose="02040502050405020303" pitchFamily="18" charset="0"/>
      <p:regular r:id="rId22"/>
      <p:bold r:id="rId23"/>
      <p:italic r:id="rId24"/>
      <p:boldItalic r:id="rId25"/>
    </p:embeddedFont>
    <p:embeddedFont>
      <p:font typeface="Open Sans Medium" panose="020B060402020202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C8CED1"/>
    <a:srgbClr val="9D9E9E"/>
    <a:srgbClr val="B8E5FA"/>
    <a:srgbClr val="FFEEC3"/>
    <a:srgbClr val="FCF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ABF38C-9119-4C35-A34E-03D03C08648F}">
  <a:tblStyle styleId="{7BABF38C-9119-4C35-A34E-03D03C0864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8" autoAdjust="0"/>
    <p:restoredTop sz="83978" autoAdjust="0"/>
  </p:normalViewPr>
  <p:slideViewPr>
    <p:cSldViewPr snapToGrid="0">
      <p:cViewPr>
        <p:scale>
          <a:sx n="50" d="100"/>
          <a:sy n="50" d="100"/>
        </p:scale>
        <p:origin x="2184" y="61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3239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5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72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589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720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2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03090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67665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8082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26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p2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2;p2">
            <a:extLst>
              <a:ext uri="{FF2B5EF4-FFF2-40B4-BE49-F238E27FC236}">
                <a16:creationId xmlns:a16="http://schemas.microsoft.com/office/drawing/2014/main" id="{C27FDBE3-B2DB-ED28-6D13-A179A1C91C29}"/>
              </a:ext>
            </a:extLst>
          </p:cNvPr>
          <p:cNvSpPr/>
          <p:nvPr userDrawn="1"/>
        </p:nvSpPr>
        <p:spPr>
          <a:xfrm>
            <a:off x="11757858" y="1356933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" name="Google Shape;18;p2">
            <a:extLst>
              <a:ext uri="{FF2B5EF4-FFF2-40B4-BE49-F238E27FC236}">
                <a16:creationId xmlns:a16="http://schemas.microsoft.com/office/drawing/2014/main" id="{59FF6E28-D6FC-CAA8-BFA2-83FE13C791DB}"/>
              </a:ext>
            </a:extLst>
          </p:cNvPr>
          <p:cNvGrpSpPr/>
          <p:nvPr userDrawn="1"/>
        </p:nvGrpSpPr>
        <p:grpSpPr>
          <a:xfrm rot="10800000">
            <a:off x="11554746" y="-280802"/>
            <a:ext cx="724776" cy="1000135"/>
            <a:chOff x="626325" y="3925200"/>
            <a:chExt cx="612625" cy="845375"/>
          </a:xfrm>
        </p:grpSpPr>
        <p:sp>
          <p:nvSpPr>
            <p:cNvPr id="4" name="Google Shape;19;p2">
              <a:extLst>
                <a:ext uri="{FF2B5EF4-FFF2-40B4-BE49-F238E27FC236}">
                  <a16:creationId xmlns:a16="http://schemas.microsoft.com/office/drawing/2014/main" id="{3E3330B4-5394-9274-DADA-FE307267AF99}"/>
                </a:ext>
              </a:extLst>
            </p:cNvPr>
            <p:cNvSpPr/>
            <p:nvPr/>
          </p:nvSpPr>
          <p:spPr>
            <a:xfrm>
              <a:off x="626325" y="3925200"/>
              <a:ext cx="318375" cy="371475"/>
            </a:xfrm>
            <a:custGeom>
              <a:avLst/>
              <a:gdLst/>
              <a:ahLst/>
              <a:cxnLst/>
              <a:rect l="l" t="t" r="r" b="b"/>
              <a:pathLst>
                <a:path w="12735" h="14859" extrusionOk="0">
                  <a:moveTo>
                    <a:pt x="2791" y="1"/>
                  </a:moveTo>
                  <a:cubicBezTo>
                    <a:pt x="2372" y="1"/>
                    <a:pt x="1971" y="119"/>
                    <a:pt x="1656" y="448"/>
                  </a:cubicBezTo>
                  <a:cubicBezTo>
                    <a:pt x="1329" y="792"/>
                    <a:pt x="1139" y="1252"/>
                    <a:pt x="956" y="1685"/>
                  </a:cubicBezTo>
                  <a:cubicBezTo>
                    <a:pt x="771" y="2123"/>
                    <a:pt x="609" y="2568"/>
                    <a:pt x="475" y="3023"/>
                  </a:cubicBezTo>
                  <a:cubicBezTo>
                    <a:pt x="338" y="3478"/>
                    <a:pt x="227" y="3938"/>
                    <a:pt x="140" y="4405"/>
                  </a:cubicBezTo>
                  <a:cubicBezTo>
                    <a:pt x="66" y="4816"/>
                    <a:pt x="17" y="5281"/>
                    <a:pt x="215" y="5668"/>
                  </a:cubicBezTo>
                  <a:cubicBezTo>
                    <a:pt x="280" y="5793"/>
                    <a:pt x="378" y="5902"/>
                    <a:pt x="499" y="5979"/>
                  </a:cubicBezTo>
                  <a:cubicBezTo>
                    <a:pt x="253" y="6667"/>
                    <a:pt x="22" y="7374"/>
                    <a:pt x="13" y="8111"/>
                  </a:cubicBezTo>
                  <a:cubicBezTo>
                    <a:pt x="1" y="8799"/>
                    <a:pt x="215" y="9502"/>
                    <a:pt x="691" y="10012"/>
                  </a:cubicBezTo>
                  <a:cubicBezTo>
                    <a:pt x="908" y="10248"/>
                    <a:pt x="1185" y="10426"/>
                    <a:pt x="1490" y="10527"/>
                  </a:cubicBezTo>
                  <a:cubicBezTo>
                    <a:pt x="1416" y="11273"/>
                    <a:pt x="1370" y="12053"/>
                    <a:pt x="1659" y="12758"/>
                  </a:cubicBezTo>
                  <a:cubicBezTo>
                    <a:pt x="1921" y="13406"/>
                    <a:pt x="2532" y="13887"/>
                    <a:pt x="3235" y="13938"/>
                  </a:cubicBezTo>
                  <a:cubicBezTo>
                    <a:pt x="3273" y="13941"/>
                    <a:pt x="3310" y="13942"/>
                    <a:pt x="3347" y="13942"/>
                  </a:cubicBezTo>
                  <a:cubicBezTo>
                    <a:pt x="3584" y="13942"/>
                    <a:pt x="3819" y="13877"/>
                    <a:pt x="4025" y="13755"/>
                  </a:cubicBezTo>
                  <a:cubicBezTo>
                    <a:pt x="4271" y="14439"/>
                    <a:pt x="5020" y="14859"/>
                    <a:pt x="5740" y="14859"/>
                  </a:cubicBezTo>
                  <a:cubicBezTo>
                    <a:pt x="5816" y="14859"/>
                    <a:pt x="5890" y="14854"/>
                    <a:pt x="5964" y="14845"/>
                  </a:cubicBezTo>
                  <a:cubicBezTo>
                    <a:pt x="7033" y="14705"/>
                    <a:pt x="7791" y="13793"/>
                    <a:pt x="8188" y="12859"/>
                  </a:cubicBezTo>
                  <a:cubicBezTo>
                    <a:pt x="8369" y="12433"/>
                    <a:pt x="8489" y="11993"/>
                    <a:pt x="8592" y="11543"/>
                  </a:cubicBezTo>
                  <a:cubicBezTo>
                    <a:pt x="9181" y="11722"/>
                    <a:pt x="9805" y="11899"/>
                    <a:pt x="10424" y="11899"/>
                  </a:cubicBezTo>
                  <a:cubicBezTo>
                    <a:pt x="10653" y="11899"/>
                    <a:pt x="10882" y="11874"/>
                    <a:pt x="11108" y="11817"/>
                  </a:cubicBezTo>
                  <a:cubicBezTo>
                    <a:pt x="11839" y="11632"/>
                    <a:pt x="12535" y="11086"/>
                    <a:pt x="12662" y="10308"/>
                  </a:cubicBezTo>
                  <a:cubicBezTo>
                    <a:pt x="12734" y="9870"/>
                    <a:pt x="12592" y="9444"/>
                    <a:pt x="12443" y="9038"/>
                  </a:cubicBezTo>
                  <a:cubicBezTo>
                    <a:pt x="12361" y="8831"/>
                    <a:pt x="12292" y="8619"/>
                    <a:pt x="12236" y="8402"/>
                  </a:cubicBezTo>
                  <a:cubicBezTo>
                    <a:pt x="12193" y="8190"/>
                    <a:pt x="12164" y="7976"/>
                    <a:pt x="12150" y="7762"/>
                  </a:cubicBezTo>
                  <a:cubicBezTo>
                    <a:pt x="12116" y="7307"/>
                    <a:pt x="12104" y="6845"/>
                    <a:pt x="11933" y="6414"/>
                  </a:cubicBezTo>
                  <a:cubicBezTo>
                    <a:pt x="11760" y="5983"/>
                    <a:pt x="11442" y="5726"/>
                    <a:pt x="11083" y="5485"/>
                  </a:cubicBezTo>
                  <a:cubicBezTo>
                    <a:pt x="10775" y="5273"/>
                    <a:pt x="10417" y="5076"/>
                    <a:pt x="10229" y="4737"/>
                  </a:cubicBezTo>
                  <a:cubicBezTo>
                    <a:pt x="10102" y="4503"/>
                    <a:pt x="10049" y="4239"/>
                    <a:pt x="9916" y="4007"/>
                  </a:cubicBezTo>
                  <a:cubicBezTo>
                    <a:pt x="9796" y="3803"/>
                    <a:pt x="9637" y="3622"/>
                    <a:pt x="9447" y="3476"/>
                  </a:cubicBezTo>
                  <a:cubicBezTo>
                    <a:pt x="9262" y="3319"/>
                    <a:pt x="9052" y="3189"/>
                    <a:pt x="8850" y="3064"/>
                  </a:cubicBezTo>
                  <a:lnTo>
                    <a:pt x="8176" y="2643"/>
                  </a:lnTo>
                  <a:lnTo>
                    <a:pt x="6800" y="1789"/>
                  </a:lnTo>
                  <a:cubicBezTo>
                    <a:pt x="5986" y="1278"/>
                    <a:pt x="5175" y="734"/>
                    <a:pt x="4282" y="361"/>
                  </a:cubicBezTo>
                  <a:cubicBezTo>
                    <a:pt x="3838" y="175"/>
                    <a:pt x="3301" y="1"/>
                    <a:pt x="2791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" name="Google Shape;20;p2">
              <a:extLst>
                <a:ext uri="{FF2B5EF4-FFF2-40B4-BE49-F238E27FC236}">
                  <a16:creationId xmlns:a16="http://schemas.microsoft.com/office/drawing/2014/main" id="{1CD110A8-6658-7275-E047-EB78E739DA17}"/>
                </a:ext>
              </a:extLst>
            </p:cNvPr>
            <p:cNvSpPr/>
            <p:nvPr/>
          </p:nvSpPr>
          <p:spPr>
            <a:xfrm>
              <a:off x="628975" y="4395725"/>
              <a:ext cx="291725" cy="211650"/>
            </a:xfrm>
            <a:custGeom>
              <a:avLst/>
              <a:gdLst/>
              <a:ahLst/>
              <a:cxnLst/>
              <a:rect l="l" t="t" r="r" b="b"/>
              <a:pathLst>
                <a:path w="11669" h="8466" extrusionOk="0">
                  <a:moveTo>
                    <a:pt x="8228" y="0"/>
                  </a:moveTo>
                  <a:cubicBezTo>
                    <a:pt x="8156" y="0"/>
                    <a:pt x="8084" y="4"/>
                    <a:pt x="8012" y="12"/>
                  </a:cubicBezTo>
                  <a:cubicBezTo>
                    <a:pt x="7784" y="36"/>
                    <a:pt x="7562" y="106"/>
                    <a:pt x="7363" y="216"/>
                  </a:cubicBezTo>
                  <a:cubicBezTo>
                    <a:pt x="7158" y="332"/>
                    <a:pt x="6980" y="491"/>
                    <a:pt x="6790" y="628"/>
                  </a:cubicBezTo>
                  <a:cubicBezTo>
                    <a:pt x="6602" y="768"/>
                    <a:pt x="6462" y="854"/>
                    <a:pt x="6294" y="866"/>
                  </a:cubicBezTo>
                  <a:cubicBezTo>
                    <a:pt x="6288" y="867"/>
                    <a:pt x="6282" y="867"/>
                    <a:pt x="6276" y="867"/>
                  </a:cubicBezTo>
                  <a:cubicBezTo>
                    <a:pt x="6068" y="867"/>
                    <a:pt x="5916" y="671"/>
                    <a:pt x="5743" y="570"/>
                  </a:cubicBezTo>
                  <a:cubicBezTo>
                    <a:pt x="5439" y="393"/>
                    <a:pt x="5094" y="316"/>
                    <a:pt x="4746" y="316"/>
                  </a:cubicBezTo>
                  <a:cubicBezTo>
                    <a:pt x="4635" y="316"/>
                    <a:pt x="4523" y="324"/>
                    <a:pt x="4412" y="339"/>
                  </a:cubicBezTo>
                  <a:cubicBezTo>
                    <a:pt x="3312" y="491"/>
                    <a:pt x="2530" y="1336"/>
                    <a:pt x="1895" y="2175"/>
                  </a:cubicBezTo>
                  <a:lnTo>
                    <a:pt x="1635" y="2529"/>
                  </a:lnTo>
                  <a:cubicBezTo>
                    <a:pt x="1620" y="2549"/>
                    <a:pt x="1611" y="2570"/>
                    <a:pt x="1603" y="2594"/>
                  </a:cubicBezTo>
                  <a:cubicBezTo>
                    <a:pt x="1574" y="2560"/>
                    <a:pt x="1531" y="2540"/>
                    <a:pt x="1487" y="2540"/>
                  </a:cubicBezTo>
                  <a:cubicBezTo>
                    <a:pt x="1473" y="2540"/>
                    <a:pt x="1458" y="2542"/>
                    <a:pt x="1444" y="2546"/>
                  </a:cubicBezTo>
                  <a:cubicBezTo>
                    <a:pt x="1045" y="2659"/>
                    <a:pt x="686" y="2883"/>
                    <a:pt x="407" y="3189"/>
                  </a:cubicBezTo>
                  <a:cubicBezTo>
                    <a:pt x="265" y="3340"/>
                    <a:pt x="147" y="3514"/>
                    <a:pt x="56" y="3699"/>
                  </a:cubicBezTo>
                  <a:cubicBezTo>
                    <a:pt x="0" y="3812"/>
                    <a:pt x="61" y="3923"/>
                    <a:pt x="106" y="4029"/>
                  </a:cubicBezTo>
                  <a:cubicBezTo>
                    <a:pt x="145" y="4120"/>
                    <a:pt x="188" y="4209"/>
                    <a:pt x="239" y="4296"/>
                  </a:cubicBezTo>
                  <a:cubicBezTo>
                    <a:pt x="636" y="4982"/>
                    <a:pt x="1315" y="5441"/>
                    <a:pt x="2015" y="5776"/>
                  </a:cubicBezTo>
                  <a:cubicBezTo>
                    <a:pt x="2414" y="5961"/>
                    <a:pt x="2824" y="6127"/>
                    <a:pt x="3240" y="6269"/>
                  </a:cubicBezTo>
                  <a:cubicBezTo>
                    <a:pt x="3514" y="6743"/>
                    <a:pt x="3805" y="7234"/>
                    <a:pt x="4229" y="7595"/>
                  </a:cubicBezTo>
                  <a:cubicBezTo>
                    <a:pt x="4613" y="7921"/>
                    <a:pt x="5038" y="8108"/>
                    <a:pt x="5510" y="8108"/>
                  </a:cubicBezTo>
                  <a:cubicBezTo>
                    <a:pt x="5561" y="8108"/>
                    <a:pt x="5613" y="8105"/>
                    <a:pt x="5666" y="8101"/>
                  </a:cubicBezTo>
                  <a:cubicBezTo>
                    <a:pt x="5890" y="8084"/>
                    <a:pt x="6106" y="8012"/>
                    <a:pt x="6296" y="7891"/>
                  </a:cubicBezTo>
                  <a:cubicBezTo>
                    <a:pt x="6689" y="8265"/>
                    <a:pt x="7231" y="8466"/>
                    <a:pt x="7771" y="8466"/>
                  </a:cubicBezTo>
                  <a:cubicBezTo>
                    <a:pt x="8119" y="8466"/>
                    <a:pt x="8466" y="8382"/>
                    <a:pt x="8770" y="8207"/>
                  </a:cubicBezTo>
                  <a:cubicBezTo>
                    <a:pt x="8893" y="8134"/>
                    <a:pt x="9006" y="8048"/>
                    <a:pt x="9131" y="7976"/>
                  </a:cubicBezTo>
                  <a:cubicBezTo>
                    <a:pt x="9254" y="7903"/>
                    <a:pt x="9387" y="7848"/>
                    <a:pt x="9524" y="7810"/>
                  </a:cubicBezTo>
                  <a:cubicBezTo>
                    <a:pt x="9784" y="7737"/>
                    <a:pt x="10034" y="7658"/>
                    <a:pt x="10255" y="7506"/>
                  </a:cubicBezTo>
                  <a:cubicBezTo>
                    <a:pt x="10684" y="7215"/>
                    <a:pt x="10975" y="6765"/>
                    <a:pt x="11064" y="6257"/>
                  </a:cubicBezTo>
                  <a:cubicBezTo>
                    <a:pt x="11136" y="5822"/>
                    <a:pt x="11054" y="5376"/>
                    <a:pt x="10831" y="4996"/>
                  </a:cubicBezTo>
                  <a:cubicBezTo>
                    <a:pt x="11153" y="4746"/>
                    <a:pt x="11394" y="4404"/>
                    <a:pt x="11517" y="4012"/>
                  </a:cubicBezTo>
                  <a:cubicBezTo>
                    <a:pt x="11668" y="3516"/>
                    <a:pt x="11615" y="2979"/>
                    <a:pt x="11365" y="2524"/>
                  </a:cubicBezTo>
                  <a:cubicBezTo>
                    <a:pt x="11240" y="2291"/>
                    <a:pt x="11066" y="2086"/>
                    <a:pt x="10860" y="1918"/>
                  </a:cubicBezTo>
                  <a:cubicBezTo>
                    <a:pt x="10763" y="1839"/>
                    <a:pt x="10660" y="1769"/>
                    <a:pt x="10549" y="1711"/>
                  </a:cubicBezTo>
                  <a:cubicBezTo>
                    <a:pt x="10441" y="1651"/>
                    <a:pt x="10320" y="1598"/>
                    <a:pt x="10229" y="1511"/>
                  </a:cubicBezTo>
                  <a:cubicBezTo>
                    <a:pt x="10140" y="1422"/>
                    <a:pt x="10075" y="1283"/>
                    <a:pt x="10022" y="1155"/>
                  </a:cubicBezTo>
                  <a:cubicBezTo>
                    <a:pt x="9974" y="1040"/>
                    <a:pt x="9916" y="929"/>
                    <a:pt x="9846" y="825"/>
                  </a:cubicBezTo>
                  <a:cubicBezTo>
                    <a:pt x="9714" y="630"/>
                    <a:pt x="9543" y="462"/>
                    <a:pt x="9346" y="334"/>
                  </a:cubicBezTo>
                  <a:cubicBezTo>
                    <a:pt x="9012" y="116"/>
                    <a:pt x="8623" y="0"/>
                    <a:pt x="82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" name="Google Shape;21;p2">
              <a:extLst>
                <a:ext uri="{FF2B5EF4-FFF2-40B4-BE49-F238E27FC236}">
                  <a16:creationId xmlns:a16="http://schemas.microsoft.com/office/drawing/2014/main" id="{38E5EE8E-67D4-6764-1D51-56E62FCE8682}"/>
                </a:ext>
              </a:extLst>
            </p:cNvPr>
            <p:cNvSpPr/>
            <p:nvPr/>
          </p:nvSpPr>
          <p:spPr>
            <a:xfrm>
              <a:off x="959775" y="4126000"/>
              <a:ext cx="257975" cy="338800"/>
            </a:xfrm>
            <a:custGeom>
              <a:avLst/>
              <a:gdLst/>
              <a:ahLst/>
              <a:cxnLst/>
              <a:rect l="l" t="t" r="r" b="b"/>
              <a:pathLst>
                <a:path w="10319" h="13552" extrusionOk="0">
                  <a:moveTo>
                    <a:pt x="3793" y="1"/>
                  </a:moveTo>
                  <a:cubicBezTo>
                    <a:pt x="3553" y="1"/>
                    <a:pt x="3301" y="167"/>
                    <a:pt x="3120" y="351"/>
                  </a:cubicBezTo>
                  <a:cubicBezTo>
                    <a:pt x="2929" y="543"/>
                    <a:pt x="2744" y="738"/>
                    <a:pt x="2568" y="941"/>
                  </a:cubicBezTo>
                  <a:cubicBezTo>
                    <a:pt x="2215" y="1345"/>
                    <a:pt x="1887" y="1773"/>
                    <a:pt x="1591" y="2223"/>
                  </a:cubicBezTo>
                  <a:cubicBezTo>
                    <a:pt x="1445" y="2450"/>
                    <a:pt x="1303" y="2681"/>
                    <a:pt x="1170" y="2916"/>
                  </a:cubicBezTo>
                  <a:cubicBezTo>
                    <a:pt x="1038" y="3150"/>
                    <a:pt x="939" y="3340"/>
                    <a:pt x="869" y="3571"/>
                  </a:cubicBezTo>
                  <a:cubicBezTo>
                    <a:pt x="800" y="3805"/>
                    <a:pt x="773" y="4026"/>
                    <a:pt x="826" y="4250"/>
                  </a:cubicBezTo>
                  <a:cubicBezTo>
                    <a:pt x="860" y="4375"/>
                    <a:pt x="913" y="4495"/>
                    <a:pt x="982" y="4604"/>
                  </a:cubicBezTo>
                  <a:cubicBezTo>
                    <a:pt x="1040" y="4700"/>
                    <a:pt x="1103" y="4798"/>
                    <a:pt x="1079" y="4914"/>
                  </a:cubicBezTo>
                  <a:cubicBezTo>
                    <a:pt x="1043" y="5111"/>
                    <a:pt x="860" y="5280"/>
                    <a:pt x="747" y="5441"/>
                  </a:cubicBezTo>
                  <a:cubicBezTo>
                    <a:pt x="614" y="5624"/>
                    <a:pt x="496" y="5819"/>
                    <a:pt x="393" y="6021"/>
                  </a:cubicBezTo>
                  <a:cubicBezTo>
                    <a:pt x="186" y="6423"/>
                    <a:pt x="37" y="6863"/>
                    <a:pt x="15" y="7318"/>
                  </a:cubicBezTo>
                  <a:cubicBezTo>
                    <a:pt x="1" y="7540"/>
                    <a:pt x="22" y="7764"/>
                    <a:pt x="78" y="7980"/>
                  </a:cubicBezTo>
                  <a:cubicBezTo>
                    <a:pt x="147" y="8238"/>
                    <a:pt x="272" y="8469"/>
                    <a:pt x="400" y="8702"/>
                  </a:cubicBezTo>
                  <a:cubicBezTo>
                    <a:pt x="525" y="8933"/>
                    <a:pt x="643" y="9167"/>
                    <a:pt x="650" y="9436"/>
                  </a:cubicBezTo>
                  <a:cubicBezTo>
                    <a:pt x="655" y="9703"/>
                    <a:pt x="607" y="9932"/>
                    <a:pt x="617" y="10182"/>
                  </a:cubicBezTo>
                  <a:cubicBezTo>
                    <a:pt x="633" y="10683"/>
                    <a:pt x="833" y="11159"/>
                    <a:pt x="1182" y="11523"/>
                  </a:cubicBezTo>
                  <a:cubicBezTo>
                    <a:pt x="1353" y="11696"/>
                    <a:pt x="1553" y="11841"/>
                    <a:pt x="1772" y="11946"/>
                  </a:cubicBezTo>
                  <a:cubicBezTo>
                    <a:pt x="1976" y="12052"/>
                    <a:pt x="2193" y="12156"/>
                    <a:pt x="2304" y="12368"/>
                  </a:cubicBezTo>
                  <a:cubicBezTo>
                    <a:pt x="2414" y="12582"/>
                    <a:pt x="2467" y="12854"/>
                    <a:pt x="2624" y="13066"/>
                  </a:cubicBezTo>
                  <a:cubicBezTo>
                    <a:pt x="2751" y="13232"/>
                    <a:pt x="2925" y="13359"/>
                    <a:pt x="3120" y="13436"/>
                  </a:cubicBezTo>
                  <a:cubicBezTo>
                    <a:pt x="3305" y="13515"/>
                    <a:pt x="3506" y="13552"/>
                    <a:pt x="3708" y="13552"/>
                  </a:cubicBezTo>
                  <a:cubicBezTo>
                    <a:pt x="3936" y="13552"/>
                    <a:pt x="4164" y="13506"/>
                    <a:pt x="4374" y="13424"/>
                  </a:cubicBezTo>
                  <a:cubicBezTo>
                    <a:pt x="4852" y="13239"/>
                    <a:pt x="5218" y="12835"/>
                    <a:pt x="5512" y="12433"/>
                  </a:cubicBezTo>
                  <a:lnTo>
                    <a:pt x="5599" y="12305"/>
                  </a:lnTo>
                  <a:cubicBezTo>
                    <a:pt x="6077" y="12630"/>
                    <a:pt x="6576" y="12931"/>
                    <a:pt x="7129" y="13099"/>
                  </a:cubicBezTo>
                  <a:cubicBezTo>
                    <a:pt x="7396" y="13181"/>
                    <a:pt x="7671" y="13226"/>
                    <a:pt x="7943" y="13226"/>
                  </a:cubicBezTo>
                  <a:cubicBezTo>
                    <a:pt x="8312" y="13226"/>
                    <a:pt x="8677" y="13144"/>
                    <a:pt x="9016" y="12964"/>
                  </a:cubicBezTo>
                  <a:cubicBezTo>
                    <a:pt x="9546" y="12688"/>
                    <a:pt x="9967" y="12175"/>
                    <a:pt x="9979" y="11559"/>
                  </a:cubicBezTo>
                  <a:cubicBezTo>
                    <a:pt x="9981" y="11364"/>
                    <a:pt x="9945" y="11171"/>
                    <a:pt x="9943" y="10977"/>
                  </a:cubicBezTo>
                  <a:cubicBezTo>
                    <a:pt x="9943" y="10791"/>
                    <a:pt x="9976" y="10606"/>
                    <a:pt x="10044" y="10435"/>
                  </a:cubicBezTo>
                  <a:cubicBezTo>
                    <a:pt x="10164" y="10098"/>
                    <a:pt x="10296" y="9778"/>
                    <a:pt x="10306" y="9415"/>
                  </a:cubicBezTo>
                  <a:cubicBezTo>
                    <a:pt x="10318" y="8707"/>
                    <a:pt x="9969" y="8004"/>
                    <a:pt x="9389" y="7602"/>
                  </a:cubicBezTo>
                  <a:cubicBezTo>
                    <a:pt x="9558" y="7287"/>
                    <a:pt x="9582" y="6912"/>
                    <a:pt x="9507" y="6563"/>
                  </a:cubicBezTo>
                  <a:cubicBezTo>
                    <a:pt x="9413" y="6120"/>
                    <a:pt x="9172" y="5735"/>
                    <a:pt x="8864" y="5410"/>
                  </a:cubicBezTo>
                  <a:cubicBezTo>
                    <a:pt x="8491" y="5022"/>
                    <a:pt x="8044" y="4724"/>
                    <a:pt x="7642" y="4373"/>
                  </a:cubicBezTo>
                  <a:cubicBezTo>
                    <a:pt x="7461" y="4216"/>
                    <a:pt x="7257" y="4048"/>
                    <a:pt x="7276" y="3788"/>
                  </a:cubicBezTo>
                  <a:cubicBezTo>
                    <a:pt x="7298" y="3530"/>
                    <a:pt x="7382" y="3328"/>
                    <a:pt x="7334" y="3085"/>
                  </a:cubicBezTo>
                  <a:cubicBezTo>
                    <a:pt x="7286" y="2842"/>
                    <a:pt x="7136" y="2601"/>
                    <a:pt x="6973" y="2404"/>
                  </a:cubicBezTo>
                  <a:cubicBezTo>
                    <a:pt x="6799" y="2199"/>
                    <a:pt x="6617" y="2004"/>
                    <a:pt x="6422" y="1819"/>
                  </a:cubicBezTo>
                  <a:cubicBezTo>
                    <a:pt x="6032" y="1434"/>
                    <a:pt x="5615" y="1078"/>
                    <a:pt x="5177" y="753"/>
                  </a:cubicBezTo>
                  <a:cubicBezTo>
                    <a:pt x="4958" y="592"/>
                    <a:pt x="4732" y="438"/>
                    <a:pt x="4501" y="291"/>
                  </a:cubicBezTo>
                  <a:cubicBezTo>
                    <a:pt x="4268" y="142"/>
                    <a:pt x="4075" y="16"/>
                    <a:pt x="3827" y="2"/>
                  </a:cubicBezTo>
                  <a:cubicBezTo>
                    <a:pt x="3816" y="1"/>
                    <a:pt x="3805" y="1"/>
                    <a:pt x="379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" name="Google Shape;22;p2">
              <a:extLst>
                <a:ext uri="{FF2B5EF4-FFF2-40B4-BE49-F238E27FC236}">
                  <a16:creationId xmlns:a16="http://schemas.microsoft.com/office/drawing/2014/main" id="{954AA7E6-12E3-49FA-36DF-3A2F63590418}"/>
                </a:ext>
              </a:extLst>
            </p:cNvPr>
            <p:cNvSpPr/>
            <p:nvPr/>
          </p:nvSpPr>
          <p:spPr>
            <a:xfrm>
              <a:off x="718500" y="4019750"/>
              <a:ext cx="520450" cy="750825"/>
            </a:xfrm>
            <a:custGeom>
              <a:avLst/>
              <a:gdLst/>
              <a:ahLst/>
              <a:cxnLst/>
              <a:rect l="l" t="t" r="r" b="b"/>
              <a:pathLst>
                <a:path w="20818" h="30033" extrusionOk="0">
                  <a:moveTo>
                    <a:pt x="238" y="1"/>
                  </a:moveTo>
                  <a:cubicBezTo>
                    <a:pt x="117" y="1"/>
                    <a:pt x="0" y="165"/>
                    <a:pt x="99" y="298"/>
                  </a:cubicBezTo>
                  <a:cubicBezTo>
                    <a:pt x="1587" y="2278"/>
                    <a:pt x="2949" y="4346"/>
                    <a:pt x="4181" y="6495"/>
                  </a:cubicBezTo>
                  <a:cubicBezTo>
                    <a:pt x="5399" y="8615"/>
                    <a:pt x="6443" y="10822"/>
                    <a:pt x="7517" y="13017"/>
                  </a:cubicBezTo>
                  <a:cubicBezTo>
                    <a:pt x="8593" y="15214"/>
                    <a:pt x="9692" y="17301"/>
                    <a:pt x="11127" y="19226"/>
                  </a:cubicBezTo>
                  <a:cubicBezTo>
                    <a:pt x="12085" y="20514"/>
                    <a:pt x="13197" y="21660"/>
                    <a:pt x="14340" y="22776"/>
                  </a:cubicBezTo>
                  <a:cubicBezTo>
                    <a:pt x="13702" y="22307"/>
                    <a:pt x="13026" y="21888"/>
                    <a:pt x="12323" y="21525"/>
                  </a:cubicBezTo>
                  <a:cubicBezTo>
                    <a:pt x="11442" y="21070"/>
                    <a:pt x="10530" y="20685"/>
                    <a:pt x="9591" y="20377"/>
                  </a:cubicBezTo>
                  <a:cubicBezTo>
                    <a:pt x="8650" y="20066"/>
                    <a:pt x="7690" y="19819"/>
                    <a:pt x="6720" y="19626"/>
                  </a:cubicBezTo>
                  <a:cubicBezTo>
                    <a:pt x="5731" y="19431"/>
                    <a:pt x="4732" y="19287"/>
                    <a:pt x="3726" y="19181"/>
                  </a:cubicBezTo>
                  <a:cubicBezTo>
                    <a:pt x="2723" y="19077"/>
                    <a:pt x="1729" y="19012"/>
                    <a:pt x="727" y="18976"/>
                  </a:cubicBezTo>
                  <a:lnTo>
                    <a:pt x="357" y="18964"/>
                  </a:lnTo>
                  <a:cubicBezTo>
                    <a:pt x="355" y="18964"/>
                    <a:pt x="354" y="18964"/>
                    <a:pt x="352" y="18964"/>
                  </a:cubicBezTo>
                  <a:cubicBezTo>
                    <a:pt x="135" y="18964"/>
                    <a:pt x="118" y="19306"/>
                    <a:pt x="340" y="19311"/>
                  </a:cubicBezTo>
                  <a:cubicBezTo>
                    <a:pt x="1332" y="19342"/>
                    <a:pt x="2323" y="19395"/>
                    <a:pt x="3310" y="19489"/>
                  </a:cubicBezTo>
                  <a:cubicBezTo>
                    <a:pt x="4297" y="19583"/>
                    <a:pt x="5276" y="19708"/>
                    <a:pt x="6251" y="19886"/>
                  </a:cubicBezTo>
                  <a:cubicBezTo>
                    <a:pt x="7226" y="20064"/>
                    <a:pt x="8188" y="20300"/>
                    <a:pt x="9136" y="20593"/>
                  </a:cubicBezTo>
                  <a:cubicBezTo>
                    <a:pt x="10061" y="20880"/>
                    <a:pt x="10963" y="21238"/>
                    <a:pt x="11834" y="21664"/>
                  </a:cubicBezTo>
                  <a:cubicBezTo>
                    <a:pt x="12708" y="22095"/>
                    <a:pt x="13541" y="22606"/>
                    <a:pt x="14321" y="23193"/>
                  </a:cubicBezTo>
                  <a:cubicBezTo>
                    <a:pt x="14419" y="23265"/>
                    <a:pt x="14515" y="23342"/>
                    <a:pt x="14612" y="23417"/>
                  </a:cubicBezTo>
                  <a:cubicBezTo>
                    <a:pt x="14638" y="23436"/>
                    <a:pt x="14669" y="23445"/>
                    <a:pt x="14700" y="23445"/>
                  </a:cubicBezTo>
                  <a:cubicBezTo>
                    <a:pt x="14720" y="23445"/>
                    <a:pt x="14740" y="23441"/>
                    <a:pt x="14759" y="23433"/>
                  </a:cubicBezTo>
                  <a:lnTo>
                    <a:pt x="15447" y="23896"/>
                  </a:lnTo>
                  <a:cubicBezTo>
                    <a:pt x="15471" y="23910"/>
                    <a:pt x="15495" y="23920"/>
                    <a:pt x="15524" y="23922"/>
                  </a:cubicBezTo>
                  <a:lnTo>
                    <a:pt x="15649" y="24042"/>
                  </a:lnTo>
                  <a:cubicBezTo>
                    <a:pt x="15661" y="24059"/>
                    <a:pt x="15676" y="24074"/>
                    <a:pt x="15695" y="24086"/>
                  </a:cubicBezTo>
                  <a:lnTo>
                    <a:pt x="15765" y="24151"/>
                  </a:lnTo>
                  <a:cubicBezTo>
                    <a:pt x="17353" y="25689"/>
                    <a:pt x="18934" y="27284"/>
                    <a:pt x="20053" y="29202"/>
                  </a:cubicBezTo>
                  <a:cubicBezTo>
                    <a:pt x="20193" y="29438"/>
                    <a:pt x="20320" y="29679"/>
                    <a:pt x="20441" y="29922"/>
                  </a:cubicBezTo>
                  <a:cubicBezTo>
                    <a:pt x="20480" y="30001"/>
                    <a:pt x="20537" y="30033"/>
                    <a:pt x="20593" y="30033"/>
                  </a:cubicBezTo>
                  <a:cubicBezTo>
                    <a:pt x="20708" y="30033"/>
                    <a:pt x="20818" y="29896"/>
                    <a:pt x="20751" y="29763"/>
                  </a:cubicBezTo>
                  <a:cubicBezTo>
                    <a:pt x="19750" y="27778"/>
                    <a:pt x="18248" y="26112"/>
                    <a:pt x="16679" y="24560"/>
                  </a:cubicBezTo>
                  <a:cubicBezTo>
                    <a:pt x="16441" y="24326"/>
                    <a:pt x="16200" y="24090"/>
                    <a:pt x="15957" y="23859"/>
                  </a:cubicBezTo>
                  <a:cubicBezTo>
                    <a:pt x="15817" y="22887"/>
                    <a:pt x="15909" y="21905"/>
                    <a:pt x="15945" y="20926"/>
                  </a:cubicBezTo>
                  <a:cubicBezTo>
                    <a:pt x="15981" y="19948"/>
                    <a:pt x="15972" y="18952"/>
                    <a:pt x="15916" y="17970"/>
                  </a:cubicBezTo>
                  <a:cubicBezTo>
                    <a:pt x="15810" y="15992"/>
                    <a:pt x="15521" y="14030"/>
                    <a:pt x="15059" y="12105"/>
                  </a:cubicBezTo>
                  <a:cubicBezTo>
                    <a:pt x="14799" y="11024"/>
                    <a:pt x="14484" y="9958"/>
                    <a:pt x="14116" y="8911"/>
                  </a:cubicBezTo>
                  <a:cubicBezTo>
                    <a:pt x="14089" y="8832"/>
                    <a:pt x="14029" y="8772"/>
                    <a:pt x="13949" y="8772"/>
                  </a:cubicBezTo>
                  <a:cubicBezTo>
                    <a:pt x="13937" y="8772"/>
                    <a:pt x="13924" y="8774"/>
                    <a:pt x="13911" y="8777"/>
                  </a:cubicBezTo>
                  <a:cubicBezTo>
                    <a:pt x="13827" y="8793"/>
                    <a:pt x="13745" y="8892"/>
                    <a:pt x="13774" y="8981"/>
                  </a:cubicBezTo>
                  <a:cubicBezTo>
                    <a:pt x="14434" y="10841"/>
                    <a:pt x="14920" y="12760"/>
                    <a:pt x="15228" y="14711"/>
                  </a:cubicBezTo>
                  <a:cubicBezTo>
                    <a:pt x="15534" y="16659"/>
                    <a:pt x="15661" y="18627"/>
                    <a:pt x="15608" y="20598"/>
                  </a:cubicBezTo>
                  <a:cubicBezTo>
                    <a:pt x="15584" y="21544"/>
                    <a:pt x="15493" y="22490"/>
                    <a:pt x="15565" y="23436"/>
                  </a:cubicBezTo>
                  <a:lnTo>
                    <a:pt x="15430" y="23354"/>
                  </a:lnTo>
                  <a:cubicBezTo>
                    <a:pt x="14234" y="22208"/>
                    <a:pt x="13040" y="21058"/>
                    <a:pt x="11991" y="19778"/>
                  </a:cubicBezTo>
                  <a:cubicBezTo>
                    <a:pt x="10448" y="17888"/>
                    <a:pt x="9266" y="15744"/>
                    <a:pt x="8176" y="13568"/>
                  </a:cubicBezTo>
                  <a:cubicBezTo>
                    <a:pt x="7088" y="11393"/>
                    <a:pt x="6073" y="9169"/>
                    <a:pt x="4889" y="7039"/>
                  </a:cubicBezTo>
                  <a:cubicBezTo>
                    <a:pt x="3683" y="4880"/>
                    <a:pt x="2352" y="2796"/>
                    <a:pt x="896" y="798"/>
                  </a:cubicBezTo>
                  <a:cubicBezTo>
                    <a:pt x="718" y="550"/>
                    <a:pt x="535" y="307"/>
                    <a:pt x="354" y="64"/>
                  </a:cubicBezTo>
                  <a:cubicBezTo>
                    <a:pt x="320" y="19"/>
                    <a:pt x="279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5" name="Google Shape;1946;p24">
            <a:extLst>
              <a:ext uri="{FF2B5EF4-FFF2-40B4-BE49-F238E27FC236}">
                <a16:creationId xmlns:a16="http://schemas.microsoft.com/office/drawing/2014/main" id="{44181A15-58B7-D6E9-1962-AA59DA65D378}"/>
              </a:ext>
            </a:extLst>
          </p:cNvPr>
          <p:cNvGrpSpPr/>
          <p:nvPr userDrawn="1"/>
        </p:nvGrpSpPr>
        <p:grpSpPr>
          <a:xfrm rot="10800000" flipH="1">
            <a:off x="11352122" y="5501068"/>
            <a:ext cx="704367" cy="1498867"/>
            <a:chOff x="666950" y="1942750"/>
            <a:chExt cx="528275" cy="1124150"/>
          </a:xfrm>
        </p:grpSpPr>
        <p:sp>
          <p:nvSpPr>
            <p:cNvPr id="1926" name="Google Shape;1947;p24">
              <a:extLst>
                <a:ext uri="{FF2B5EF4-FFF2-40B4-BE49-F238E27FC236}">
                  <a16:creationId xmlns:a16="http://schemas.microsoft.com/office/drawing/2014/main" id="{80343A5E-AF45-8B1C-C65E-ED0F5B6FE154}"/>
                </a:ext>
              </a:extLst>
            </p:cNvPr>
            <p:cNvSpPr/>
            <p:nvPr/>
          </p:nvSpPr>
          <p:spPr>
            <a:xfrm>
              <a:off x="904000" y="2771550"/>
              <a:ext cx="150625" cy="261425"/>
            </a:xfrm>
            <a:custGeom>
              <a:avLst/>
              <a:gdLst/>
              <a:ahLst/>
              <a:cxnLst/>
              <a:rect l="l" t="t" r="r" b="b"/>
              <a:pathLst>
                <a:path w="6025" h="10457" extrusionOk="0">
                  <a:moveTo>
                    <a:pt x="1644" y="1"/>
                  </a:moveTo>
                  <a:cubicBezTo>
                    <a:pt x="1606" y="1"/>
                    <a:pt x="1568" y="10"/>
                    <a:pt x="1536" y="29"/>
                  </a:cubicBezTo>
                  <a:cubicBezTo>
                    <a:pt x="1442" y="82"/>
                    <a:pt x="1408" y="214"/>
                    <a:pt x="1457" y="318"/>
                  </a:cubicBezTo>
                  <a:lnTo>
                    <a:pt x="1469" y="337"/>
                  </a:lnTo>
                  <a:cubicBezTo>
                    <a:pt x="910" y="1509"/>
                    <a:pt x="491" y="2744"/>
                    <a:pt x="224" y="4014"/>
                  </a:cubicBezTo>
                  <a:cubicBezTo>
                    <a:pt x="155" y="4349"/>
                    <a:pt x="92" y="4686"/>
                    <a:pt x="49" y="5023"/>
                  </a:cubicBezTo>
                  <a:cubicBezTo>
                    <a:pt x="8" y="5360"/>
                    <a:pt x="1" y="5627"/>
                    <a:pt x="94" y="5913"/>
                  </a:cubicBezTo>
                  <a:cubicBezTo>
                    <a:pt x="188" y="6197"/>
                    <a:pt x="357" y="6421"/>
                    <a:pt x="602" y="6558"/>
                  </a:cubicBezTo>
                  <a:cubicBezTo>
                    <a:pt x="743" y="6638"/>
                    <a:pt x="894" y="6665"/>
                    <a:pt x="1051" y="6665"/>
                  </a:cubicBezTo>
                  <a:cubicBezTo>
                    <a:pt x="1170" y="6665"/>
                    <a:pt x="1293" y="6649"/>
                    <a:pt x="1416" y="6628"/>
                  </a:cubicBezTo>
                  <a:cubicBezTo>
                    <a:pt x="1475" y="6618"/>
                    <a:pt x="1543" y="6603"/>
                    <a:pt x="1609" y="6603"/>
                  </a:cubicBezTo>
                  <a:cubicBezTo>
                    <a:pt x="1651" y="6603"/>
                    <a:pt x="1691" y="6609"/>
                    <a:pt x="1726" y="6626"/>
                  </a:cubicBezTo>
                  <a:cubicBezTo>
                    <a:pt x="1815" y="6667"/>
                    <a:pt x="1837" y="6756"/>
                    <a:pt x="1861" y="6835"/>
                  </a:cubicBezTo>
                  <a:cubicBezTo>
                    <a:pt x="1950" y="7136"/>
                    <a:pt x="2010" y="7446"/>
                    <a:pt x="2102" y="7747"/>
                  </a:cubicBezTo>
                  <a:cubicBezTo>
                    <a:pt x="2275" y="8327"/>
                    <a:pt x="2477" y="8922"/>
                    <a:pt x="2766" y="9456"/>
                  </a:cubicBezTo>
                  <a:cubicBezTo>
                    <a:pt x="3016" y="9923"/>
                    <a:pt x="3406" y="10361"/>
                    <a:pt x="3957" y="10443"/>
                  </a:cubicBezTo>
                  <a:cubicBezTo>
                    <a:pt x="4021" y="10452"/>
                    <a:pt x="4085" y="10457"/>
                    <a:pt x="4149" y="10457"/>
                  </a:cubicBezTo>
                  <a:cubicBezTo>
                    <a:pt x="4584" y="10457"/>
                    <a:pt x="4997" y="10241"/>
                    <a:pt x="5144" y="9800"/>
                  </a:cubicBezTo>
                  <a:cubicBezTo>
                    <a:pt x="5257" y="9456"/>
                    <a:pt x="5180" y="9081"/>
                    <a:pt x="5139" y="8734"/>
                  </a:cubicBezTo>
                  <a:cubicBezTo>
                    <a:pt x="5100" y="8387"/>
                    <a:pt x="5067" y="8007"/>
                    <a:pt x="5040" y="7639"/>
                  </a:cubicBezTo>
                  <a:cubicBezTo>
                    <a:pt x="4992" y="6965"/>
                    <a:pt x="4970" y="6289"/>
                    <a:pt x="4975" y="5615"/>
                  </a:cubicBezTo>
                  <a:cubicBezTo>
                    <a:pt x="5278" y="5598"/>
                    <a:pt x="5579" y="5543"/>
                    <a:pt x="5868" y="5446"/>
                  </a:cubicBezTo>
                  <a:cubicBezTo>
                    <a:pt x="5960" y="5420"/>
                    <a:pt x="6024" y="5336"/>
                    <a:pt x="6024" y="5239"/>
                  </a:cubicBezTo>
                  <a:cubicBezTo>
                    <a:pt x="6000" y="4390"/>
                    <a:pt x="5469" y="3658"/>
                    <a:pt x="4843" y="3129"/>
                  </a:cubicBezTo>
                  <a:cubicBezTo>
                    <a:pt x="4114" y="2513"/>
                    <a:pt x="3262" y="2065"/>
                    <a:pt x="2624" y="1341"/>
                  </a:cubicBezTo>
                  <a:cubicBezTo>
                    <a:pt x="2342" y="1016"/>
                    <a:pt x="2102" y="657"/>
                    <a:pt x="1909" y="274"/>
                  </a:cubicBezTo>
                  <a:cubicBezTo>
                    <a:pt x="1902" y="248"/>
                    <a:pt x="1890" y="221"/>
                    <a:pt x="1873" y="200"/>
                  </a:cubicBezTo>
                  <a:cubicBezTo>
                    <a:pt x="1858" y="166"/>
                    <a:pt x="1839" y="137"/>
                    <a:pt x="1825" y="106"/>
                  </a:cubicBezTo>
                  <a:cubicBezTo>
                    <a:pt x="1793" y="36"/>
                    <a:pt x="1718" y="1"/>
                    <a:pt x="1644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48;p24">
              <a:extLst>
                <a:ext uri="{FF2B5EF4-FFF2-40B4-BE49-F238E27FC236}">
                  <a16:creationId xmlns:a16="http://schemas.microsoft.com/office/drawing/2014/main" id="{6D674454-B848-6D59-56EE-EB5242893E53}"/>
                </a:ext>
              </a:extLst>
            </p:cNvPr>
            <p:cNvSpPr/>
            <p:nvPr/>
          </p:nvSpPr>
          <p:spPr>
            <a:xfrm>
              <a:off x="729925" y="2371025"/>
              <a:ext cx="244775" cy="249800"/>
            </a:xfrm>
            <a:custGeom>
              <a:avLst/>
              <a:gdLst/>
              <a:ahLst/>
              <a:cxnLst/>
              <a:rect l="l" t="t" r="r" b="b"/>
              <a:pathLst>
                <a:path w="9791" h="9992" extrusionOk="0">
                  <a:moveTo>
                    <a:pt x="9520" y="0"/>
                  </a:moveTo>
                  <a:cubicBezTo>
                    <a:pt x="9499" y="0"/>
                    <a:pt x="9476" y="4"/>
                    <a:pt x="9452" y="12"/>
                  </a:cubicBezTo>
                  <a:cubicBezTo>
                    <a:pt x="8015" y="483"/>
                    <a:pt x="6605" y="1030"/>
                    <a:pt x="5228" y="1651"/>
                  </a:cubicBezTo>
                  <a:cubicBezTo>
                    <a:pt x="4542" y="1959"/>
                    <a:pt x="3864" y="2288"/>
                    <a:pt x="3195" y="2635"/>
                  </a:cubicBezTo>
                  <a:cubicBezTo>
                    <a:pt x="2870" y="2803"/>
                    <a:pt x="2533" y="2967"/>
                    <a:pt x="2220" y="3164"/>
                  </a:cubicBezTo>
                  <a:cubicBezTo>
                    <a:pt x="1907" y="3359"/>
                    <a:pt x="1669" y="3598"/>
                    <a:pt x="1544" y="3937"/>
                  </a:cubicBezTo>
                  <a:cubicBezTo>
                    <a:pt x="1416" y="4276"/>
                    <a:pt x="1469" y="4683"/>
                    <a:pt x="1729" y="4945"/>
                  </a:cubicBezTo>
                  <a:cubicBezTo>
                    <a:pt x="1828" y="5039"/>
                    <a:pt x="1946" y="5111"/>
                    <a:pt x="2075" y="5155"/>
                  </a:cubicBezTo>
                  <a:cubicBezTo>
                    <a:pt x="1741" y="5542"/>
                    <a:pt x="1430" y="5949"/>
                    <a:pt x="1147" y="6373"/>
                  </a:cubicBezTo>
                  <a:cubicBezTo>
                    <a:pt x="776" y="6924"/>
                    <a:pt x="429" y="7511"/>
                    <a:pt x="184" y="8127"/>
                  </a:cubicBezTo>
                  <a:cubicBezTo>
                    <a:pt x="68" y="8411"/>
                    <a:pt x="1" y="8717"/>
                    <a:pt x="51" y="9020"/>
                  </a:cubicBezTo>
                  <a:cubicBezTo>
                    <a:pt x="102" y="9326"/>
                    <a:pt x="268" y="9552"/>
                    <a:pt x="502" y="9720"/>
                  </a:cubicBezTo>
                  <a:cubicBezTo>
                    <a:pt x="775" y="9915"/>
                    <a:pt x="1106" y="9991"/>
                    <a:pt x="1440" y="9991"/>
                  </a:cubicBezTo>
                  <a:cubicBezTo>
                    <a:pt x="1671" y="9991"/>
                    <a:pt x="1903" y="9955"/>
                    <a:pt x="2119" y="9896"/>
                  </a:cubicBezTo>
                  <a:cubicBezTo>
                    <a:pt x="2699" y="9739"/>
                    <a:pt x="3214" y="9407"/>
                    <a:pt x="3676" y="9030"/>
                  </a:cubicBezTo>
                  <a:cubicBezTo>
                    <a:pt x="4140" y="8654"/>
                    <a:pt x="4622" y="8180"/>
                    <a:pt x="5048" y="7713"/>
                  </a:cubicBezTo>
                  <a:cubicBezTo>
                    <a:pt x="5941" y="6738"/>
                    <a:pt x="6723" y="5670"/>
                    <a:pt x="7438" y="4560"/>
                  </a:cubicBezTo>
                  <a:cubicBezTo>
                    <a:pt x="8150" y="3448"/>
                    <a:pt x="8812" y="2284"/>
                    <a:pt x="9454" y="1121"/>
                  </a:cubicBezTo>
                  <a:lnTo>
                    <a:pt x="9693" y="690"/>
                  </a:lnTo>
                  <a:cubicBezTo>
                    <a:pt x="9760" y="570"/>
                    <a:pt x="9700" y="457"/>
                    <a:pt x="9606" y="404"/>
                  </a:cubicBezTo>
                  <a:cubicBezTo>
                    <a:pt x="9791" y="302"/>
                    <a:pt x="9715" y="0"/>
                    <a:pt x="952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49;p24">
              <a:extLst>
                <a:ext uri="{FF2B5EF4-FFF2-40B4-BE49-F238E27FC236}">
                  <a16:creationId xmlns:a16="http://schemas.microsoft.com/office/drawing/2014/main" id="{3601EA3F-29E9-DDD6-C6F6-F6B2A2DBDB67}"/>
                </a:ext>
              </a:extLst>
            </p:cNvPr>
            <p:cNvSpPr/>
            <p:nvPr/>
          </p:nvSpPr>
          <p:spPr>
            <a:xfrm>
              <a:off x="873200" y="2188250"/>
              <a:ext cx="137875" cy="125200"/>
            </a:xfrm>
            <a:custGeom>
              <a:avLst/>
              <a:gdLst/>
              <a:ahLst/>
              <a:cxnLst/>
              <a:rect l="l" t="t" r="r" b="b"/>
              <a:pathLst>
                <a:path w="5515" h="5008" extrusionOk="0">
                  <a:moveTo>
                    <a:pt x="5073" y="1"/>
                  </a:moveTo>
                  <a:cubicBezTo>
                    <a:pt x="5048" y="1"/>
                    <a:pt x="5022" y="2"/>
                    <a:pt x="4997" y="4"/>
                  </a:cubicBezTo>
                  <a:cubicBezTo>
                    <a:pt x="4710" y="25"/>
                    <a:pt x="4424" y="66"/>
                    <a:pt x="4142" y="126"/>
                  </a:cubicBezTo>
                  <a:cubicBezTo>
                    <a:pt x="3038" y="374"/>
                    <a:pt x="2022" y="918"/>
                    <a:pt x="1204" y="1700"/>
                  </a:cubicBezTo>
                  <a:cubicBezTo>
                    <a:pt x="802" y="2081"/>
                    <a:pt x="460" y="2519"/>
                    <a:pt x="248" y="3031"/>
                  </a:cubicBezTo>
                  <a:cubicBezTo>
                    <a:pt x="39" y="3546"/>
                    <a:pt x="0" y="4090"/>
                    <a:pt x="267" y="4567"/>
                  </a:cubicBezTo>
                  <a:cubicBezTo>
                    <a:pt x="420" y="4844"/>
                    <a:pt x="656" y="5008"/>
                    <a:pt x="960" y="5008"/>
                  </a:cubicBezTo>
                  <a:cubicBezTo>
                    <a:pt x="997" y="5008"/>
                    <a:pt x="1035" y="5005"/>
                    <a:pt x="1074" y="5000"/>
                  </a:cubicBezTo>
                  <a:cubicBezTo>
                    <a:pt x="1372" y="4957"/>
                    <a:pt x="1661" y="4870"/>
                    <a:pt x="1935" y="4740"/>
                  </a:cubicBezTo>
                  <a:cubicBezTo>
                    <a:pt x="2198" y="4617"/>
                    <a:pt x="2443" y="4459"/>
                    <a:pt x="2664" y="4268"/>
                  </a:cubicBezTo>
                  <a:cubicBezTo>
                    <a:pt x="2773" y="4177"/>
                    <a:pt x="2871" y="4076"/>
                    <a:pt x="2965" y="3970"/>
                  </a:cubicBezTo>
                  <a:cubicBezTo>
                    <a:pt x="2980" y="3956"/>
                    <a:pt x="3018" y="3907"/>
                    <a:pt x="3038" y="3905"/>
                  </a:cubicBezTo>
                  <a:cubicBezTo>
                    <a:pt x="3038" y="3905"/>
                    <a:pt x="3038" y="3905"/>
                    <a:pt x="3039" y="3905"/>
                  </a:cubicBezTo>
                  <a:cubicBezTo>
                    <a:pt x="3061" y="3905"/>
                    <a:pt x="3100" y="3963"/>
                    <a:pt x="3117" y="3987"/>
                  </a:cubicBezTo>
                  <a:cubicBezTo>
                    <a:pt x="3180" y="4098"/>
                    <a:pt x="3184" y="4232"/>
                    <a:pt x="3228" y="4353"/>
                  </a:cubicBezTo>
                  <a:cubicBezTo>
                    <a:pt x="3271" y="4473"/>
                    <a:pt x="3355" y="4617"/>
                    <a:pt x="3480" y="4697"/>
                  </a:cubicBezTo>
                  <a:cubicBezTo>
                    <a:pt x="3565" y="4748"/>
                    <a:pt x="3652" y="4770"/>
                    <a:pt x="3738" y="4770"/>
                  </a:cubicBezTo>
                  <a:cubicBezTo>
                    <a:pt x="3906" y="4770"/>
                    <a:pt x="4070" y="4686"/>
                    <a:pt x="4202" y="4567"/>
                  </a:cubicBezTo>
                  <a:cubicBezTo>
                    <a:pt x="4402" y="4386"/>
                    <a:pt x="4527" y="4112"/>
                    <a:pt x="4636" y="3854"/>
                  </a:cubicBezTo>
                  <a:cubicBezTo>
                    <a:pt x="4778" y="3522"/>
                    <a:pt x="4903" y="3185"/>
                    <a:pt x="5011" y="2844"/>
                  </a:cubicBezTo>
                  <a:cubicBezTo>
                    <a:pt x="5220" y="2177"/>
                    <a:pt x="5365" y="1491"/>
                    <a:pt x="5444" y="798"/>
                  </a:cubicBezTo>
                  <a:cubicBezTo>
                    <a:pt x="5459" y="680"/>
                    <a:pt x="5468" y="562"/>
                    <a:pt x="5480" y="449"/>
                  </a:cubicBezTo>
                  <a:cubicBezTo>
                    <a:pt x="5509" y="386"/>
                    <a:pt x="5514" y="317"/>
                    <a:pt x="5492" y="252"/>
                  </a:cubicBezTo>
                  <a:cubicBezTo>
                    <a:pt x="5485" y="167"/>
                    <a:pt x="5430" y="98"/>
                    <a:pt x="5348" y="71"/>
                  </a:cubicBezTo>
                  <a:cubicBezTo>
                    <a:pt x="5266" y="18"/>
                    <a:pt x="5170" y="1"/>
                    <a:pt x="507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50;p24">
              <a:extLst>
                <a:ext uri="{FF2B5EF4-FFF2-40B4-BE49-F238E27FC236}">
                  <a16:creationId xmlns:a16="http://schemas.microsoft.com/office/drawing/2014/main" id="{5DC95097-F7E7-FACC-CE0E-C53922F995A4}"/>
                </a:ext>
              </a:extLst>
            </p:cNvPr>
            <p:cNvSpPr/>
            <p:nvPr/>
          </p:nvSpPr>
          <p:spPr>
            <a:xfrm>
              <a:off x="666950" y="2707950"/>
              <a:ext cx="206450" cy="136825"/>
            </a:xfrm>
            <a:custGeom>
              <a:avLst/>
              <a:gdLst/>
              <a:ahLst/>
              <a:cxnLst/>
              <a:rect l="l" t="t" r="r" b="b"/>
              <a:pathLst>
                <a:path w="8258" h="5473" extrusionOk="0">
                  <a:moveTo>
                    <a:pt x="8028" y="0"/>
                  </a:moveTo>
                  <a:cubicBezTo>
                    <a:pt x="7991" y="0"/>
                    <a:pt x="7954" y="9"/>
                    <a:pt x="7918" y="27"/>
                  </a:cubicBezTo>
                  <a:cubicBezTo>
                    <a:pt x="7560" y="198"/>
                    <a:pt x="7168" y="252"/>
                    <a:pt x="6772" y="252"/>
                  </a:cubicBezTo>
                  <a:cubicBezTo>
                    <a:pt x="6468" y="252"/>
                    <a:pt x="6162" y="220"/>
                    <a:pt x="5868" y="185"/>
                  </a:cubicBezTo>
                  <a:cubicBezTo>
                    <a:pt x="5449" y="137"/>
                    <a:pt x="5021" y="78"/>
                    <a:pt x="4598" y="78"/>
                  </a:cubicBezTo>
                  <a:cubicBezTo>
                    <a:pt x="4271" y="78"/>
                    <a:pt x="3946" y="113"/>
                    <a:pt x="3629" y="214"/>
                  </a:cubicBezTo>
                  <a:cubicBezTo>
                    <a:pt x="3312" y="308"/>
                    <a:pt x="3018" y="472"/>
                    <a:pt x="2768" y="691"/>
                  </a:cubicBezTo>
                  <a:cubicBezTo>
                    <a:pt x="2647" y="804"/>
                    <a:pt x="2542" y="932"/>
                    <a:pt x="2453" y="1071"/>
                  </a:cubicBezTo>
                  <a:cubicBezTo>
                    <a:pt x="2359" y="1228"/>
                    <a:pt x="2306" y="1398"/>
                    <a:pt x="2241" y="1567"/>
                  </a:cubicBezTo>
                  <a:cubicBezTo>
                    <a:pt x="2190" y="1721"/>
                    <a:pt x="2082" y="1851"/>
                    <a:pt x="1940" y="1930"/>
                  </a:cubicBezTo>
                  <a:cubicBezTo>
                    <a:pt x="1793" y="2024"/>
                    <a:pt x="1637" y="2106"/>
                    <a:pt x="1490" y="2195"/>
                  </a:cubicBezTo>
                  <a:cubicBezTo>
                    <a:pt x="1184" y="2385"/>
                    <a:pt x="886" y="2602"/>
                    <a:pt x="647" y="2874"/>
                  </a:cubicBezTo>
                  <a:cubicBezTo>
                    <a:pt x="224" y="3348"/>
                    <a:pt x="0" y="4000"/>
                    <a:pt x="217" y="4623"/>
                  </a:cubicBezTo>
                  <a:cubicBezTo>
                    <a:pt x="313" y="4907"/>
                    <a:pt x="491" y="5160"/>
                    <a:pt x="753" y="5312"/>
                  </a:cubicBezTo>
                  <a:cubicBezTo>
                    <a:pt x="954" y="5429"/>
                    <a:pt x="1177" y="5472"/>
                    <a:pt x="1403" y="5472"/>
                  </a:cubicBezTo>
                  <a:cubicBezTo>
                    <a:pt x="1563" y="5472"/>
                    <a:pt x="1724" y="5451"/>
                    <a:pt x="1880" y="5418"/>
                  </a:cubicBezTo>
                  <a:cubicBezTo>
                    <a:pt x="2585" y="5268"/>
                    <a:pt x="3273" y="4951"/>
                    <a:pt x="3870" y="4551"/>
                  </a:cubicBezTo>
                  <a:cubicBezTo>
                    <a:pt x="4024" y="4450"/>
                    <a:pt x="4169" y="4335"/>
                    <a:pt x="4318" y="4224"/>
                  </a:cubicBezTo>
                  <a:lnTo>
                    <a:pt x="4397" y="4173"/>
                  </a:lnTo>
                  <a:lnTo>
                    <a:pt x="4402" y="4173"/>
                  </a:lnTo>
                  <a:cubicBezTo>
                    <a:pt x="4414" y="4200"/>
                    <a:pt x="4433" y="4226"/>
                    <a:pt x="4445" y="4253"/>
                  </a:cubicBezTo>
                  <a:cubicBezTo>
                    <a:pt x="4510" y="4404"/>
                    <a:pt x="4561" y="4549"/>
                    <a:pt x="4696" y="4655"/>
                  </a:cubicBezTo>
                  <a:cubicBezTo>
                    <a:pt x="4827" y="4752"/>
                    <a:pt x="4986" y="4805"/>
                    <a:pt x="5146" y="4805"/>
                  </a:cubicBezTo>
                  <a:cubicBezTo>
                    <a:pt x="5156" y="4805"/>
                    <a:pt x="5167" y="4804"/>
                    <a:pt x="5177" y="4804"/>
                  </a:cubicBezTo>
                  <a:cubicBezTo>
                    <a:pt x="5548" y="4789"/>
                    <a:pt x="5824" y="4542"/>
                    <a:pt x="6036" y="4258"/>
                  </a:cubicBezTo>
                  <a:cubicBezTo>
                    <a:pt x="6245" y="3971"/>
                    <a:pt x="6472" y="3584"/>
                    <a:pt x="6684" y="3240"/>
                  </a:cubicBezTo>
                  <a:cubicBezTo>
                    <a:pt x="7117" y="2527"/>
                    <a:pt x="7533" y="1798"/>
                    <a:pt x="7928" y="1061"/>
                  </a:cubicBezTo>
                  <a:cubicBezTo>
                    <a:pt x="8026" y="879"/>
                    <a:pt x="8123" y="696"/>
                    <a:pt x="8219" y="510"/>
                  </a:cubicBezTo>
                  <a:cubicBezTo>
                    <a:pt x="8257" y="445"/>
                    <a:pt x="8255" y="366"/>
                    <a:pt x="8214" y="303"/>
                  </a:cubicBezTo>
                  <a:cubicBezTo>
                    <a:pt x="8243" y="238"/>
                    <a:pt x="8241" y="164"/>
                    <a:pt x="8207" y="101"/>
                  </a:cubicBezTo>
                  <a:cubicBezTo>
                    <a:pt x="8166" y="33"/>
                    <a:pt x="8099" y="0"/>
                    <a:pt x="80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51;p24">
              <a:extLst>
                <a:ext uri="{FF2B5EF4-FFF2-40B4-BE49-F238E27FC236}">
                  <a16:creationId xmlns:a16="http://schemas.microsoft.com/office/drawing/2014/main" id="{E8F8AB48-870C-8CD8-1E4D-4F41B2C389B2}"/>
                </a:ext>
              </a:extLst>
            </p:cNvPr>
            <p:cNvSpPr/>
            <p:nvPr/>
          </p:nvSpPr>
          <p:spPr>
            <a:xfrm>
              <a:off x="727950" y="1942750"/>
              <a:ext cx="344475" cy="990950"/>
            </a:xfrm>
            <a:custGeom>
              <a:avLst/>
              <a:gdLst/>
              <a:ahLst/>
              <a:cxnLst/>
              <a:rect l="l" t="t" r="r" b="b"/>
              <a:pathLst>
                <a:path w="13779" h="39638" extrusionOk="0">
                  <a:moveTo>
                    <a:pt x="13249" y="0"/>
                  </a:moveTo>
                  <a:cubicBezTo>
                    <a:pt x="13138" y="0"/>
                    <a:pt x="13020" y="81"/>
                    <a:pt x="13016" y="223"/>
                  </a:cubicBezTo>
                  <a:cubicBezTo>
                    <a:pt x="12937" y="2707"/>
                    <a:pt x="12766" y="5186"/>
                    <a:pt x="12503" y="7655"/>
                  </a:cubicBezTo>
                  <a:cubicBezTo>
                    <a:pt x="12501" y="7708"/>
                    <a:pt x="12494" y="7756"/>
                    <a:pt x="12489" y="7807"/>
                  </a:cubicBezTo>
                  <a:cubicBezTo>
                    <a:pt x="11485" y="9172"/>
                    <a:pt x="10409" y="10478"/>
                    <a:pt x="9266" y="11727"/>
                  </a:cubicBezTo>
                  <a:cubicBezTo>
                    <a:pt x="9126" y="11882"/>
                    <a:pt x="9267" y="12095"/>
                    <a:pt x="9425" y="12095"/>
                  </a:cubicBezTo>
                  <a:cubicBezTo>
                    <a:pt x="9474" y="12095"/>
                    <a:pt x="9523" y="12076"/>
                    <a:pt x="9567" y="12028"/>
                  </a:cubicBezTo>
                  <a:cubicBezTo>
                    <a:pt x="10494" y="11013"/>
                    <a:pt x="11377" y="9961"/>
                    <a:pt x="12217" y="8868"/>
                  </a:cubicBezTo>
                  <a:lnTo>
                    <a:pt x="12395" y="8635"/>
                  </a:lnTo>
                  <a:lnTo>
                    <a:pt x="12395" y="8635"/>
                  </a:lnTo>
                  <a:cubicBezTo>
                    <a:pt x="12193" y="10380"/>
                    <a:pt x="11945" y="12115"/>
                    <a:pt x="11649" y="13845"/>
                  </a:cubicBezTo>
                  <a:cubicBezTo>
                    <a:pt x="11606" y="13860"/>
                    <a:pt x="11570" y="13891"/>
                    <a:pt x="11548" y="13932"/>
                  </a:cubicBezTo>
                  <a:cubicBezTo>
                    <a:pt x="10792" y="15470"/>
                    <a:pt x="9897" y="16933"/>
                    <a:pt x="8872" y="18303"/>
                  </a:cubicBezTo>
                  <a:cubicBezTo>
                    <a:pt x="7846" y="19674"/>
                    <a:pt x="6696" y="20948"/>
                    <a:pt x="5435" y="22105"/>
                  </a:cubicBezTo>
                  <a:cubicBezTo>
                    <a:pt x="4730" y="22755"/>
                    <a:pt x="3991" y="23366"/>
                    <a:pt x="3221" y="23934"/>
                  </a:cubicBezTo>
                  <a:cubicBezTo>
                    <a:pt x="3127" y="24004"/>
                    <a:pt x="3079" y="24120"/>
                    <a:pt x="3141" y="24223"/>
                  </a:cubicBezTo>
                  <a:cubicBezTo>
                    <a:pt x="3183" y="24294"/>
                    <a:pt x="3258" y="24336"/>
                    <a:pt x="3329" y="24336"/>
                  </a:cubicBezTo>
                  <a:cubicBezTo>
                    <a:pt x="3365" y="24336"/>
                    <a:pt x="3400" y="24326"/>
                    <a:pt x="3430" y="24303"/>
                  </a:cubicBezTo>
                  <a:cubicBezTo>
                    <a:pt x="4831" y="23268"/>
                    <a:pt x="6133" y="22103"/>
                    <a:pt x="7319" y="20827"/>
                  </a:cubicBezTo>
                  <a:cubicBezTo>
                    <a:pt x="8499" y="19554"/>
                    <a:pt x="9558" y="18173"/>
                    <a:pt x="10484" y="16707"/>
                  </a:cubicBezTo>
                  <a:cubicBezTo>
                    <a:pt x="10821" y="16173"/>
                    <a:pt x="11139" y="15626"/>
                    <a:pt x="11435" y="15073"/>
                  </a:cubicBezTo>
                  <a:lnTo>
                    <a:pt x="11435" y="15073"/>
                  </a:lnTo>
                  <a:lnTo>
                    <a:pt x="11290" y="15836"/>
                  </a:lnTo>
                  <a:cubicBezTo>
                    <a:pt x="11192" y="15850"/>
                    <a:pt x="11122" y="15939"/>
                    <a:pt x="11129" y="16038"/>
                  </a:cubicBezTo>
                  <a:cubicBezTo>
                    <a:pt x="11134" y="16216"/>
                    <a:pt x="11141" y="16389"/>
                    <a:pt x="11151" y="16567"/>
                  </a:cubicBezTo>
                  <a:cubicBezTo>
                    <a:pt x="10766" y="18500"/>
                    <a:pt x="10328" y="20418"/>
                    <a:pt x="9834" y="22327"/>
                  </a:cubicBezTo>
                  <a:cubicBezTo>
                    <a:pt x="9281" y="24454"/>
                    <a:pt x="8660" y="26560"/>
                    <a:pt x="7969" y="28647"/>
                  </a:cubicBezTo>
                  <a:lnTo>
                    <a:pt x="7938" y="28671"/>
                  </a:lnTo>
                  <a:cubicBezTo>
                    <a:pt x="6178" y="30312"/>
                    <a:pt x="4183" y="31684"/>
                    <a:pt x="2020" y="32738"/>
                  </a:cubicBezTo>
                  <a:cubicBezTo>
                    <a:pt x="1418" y="33029"/>
                    <a:pt x="807" y="33296"/>
                    <a:pt x="181" y="33537"/>
                  </a:cubicBezTo>
                  <a:cubicBezTo>
                    <a:pt x="75" y="33578"/>
                    <a:pt x="0" y="33679"/>
                    <a:pt x="34" y="33797"/>
                  </a:cubicBezTo>
                  <a:cubicBezTo>
                    <a:pt x="56" y="33880"/>
                    <a:pt x="146" y="33955"/>
                    <a:pt x="238" y="33955"/>
                  </a:cubicBezTo>
                  <a:cubicBezTo>
                    <a:pt x="257" y="33955"/>
                    <a:pt x="277" y="33952"/>
                    <a:pt x="297" y="33944"/>
                  </a:cubicBezTo>
                  <a:cubicBezTo>
                    <a:pt x="2588" y="33065"/>
                    <a:pt x="4732" y="31845"/>
                    <a:pt x="6657" y="30324"/>
                  </a:cubicBezTo>
                  <a:cubicBezTo>
                    <a:pt x="7012" y="30046"/>
                    <a:pt x="7357" y="29759"/>
                    <a:pt x="7695" y="29462"/>
                  </a:cubicBezTo>
                  <a:lnTo>
                    <a:pt x="7695" y="29462"/>
                  </a:lnTo>
                  <a:cubicBezTo>
                    <a:pt x="7695" y="29462"/>
                    <a:pt x="7695" y="29462"/>
                    <a:pt x="7695" y="29463"/>
                  </a:cubicBezTo>
                  <a:cubicBezTo>
                    <a:pt x="6896" y="31819"/>
                    <a:pt x="6005" y="34146"/>
                    <a:pt x="5028" y="36437"/>
                  </a:cubicBezTo>
                  <a:cubicBezTo>
                    <a:pt x="4903" y="36728"/>
                    <a:pt x="4778" y="37020"/>
                    <a:pt x="4653" y="37311"/>
                  </a:cubicBezTo>
                  <a:cubicBezTo>
                    <a:pt x="4568" y="37504"/>
                    <a:pt x="4709" y="37644"/>
                    <a:pt x="4845" y="37644"/>
                  </a:cubicBezTo>
                  <a:cubicBezTo>
                    <a:pt x="4914" y="37644"/>
                    <a:pt x="4982" y="37608"/>
                    <a:pt x="5018" y="37525"/>
                  </a:cubicBezTo>
                  <a:cubicBezTo>
                    <a:pt x="6020" y="35227"/>
                    <a:pt x="6937" y="32899"/>
                    <a:pt x="7772" y="30538"/>
                  </a:cubicBezTo>
                  <a:cubicBezTo>
                    <a:pt x="7875" y="30240"/>
                    <a:pt x="7981" y="29939"/>
                    <a:pt x="8085" y="29638"/>
                  </a:cubicBezTo>
                  <a:lnTo>
                    <a:pt x="8085" y="29638"/>
                  </a:lnTo>
                  <a:cubicBezTo>
                    <a:pt x="8068" y="30565"/>
                    <a:pt x="8166" y="31494"/>
                    <a:pt x="8328" y="32411"/>
                  </a:cubicBezTo>
                  <a:cubicBezTo>
                    <a:pt x="8592" y="33898"/>
                    <a:pt x="9014" y="35354"/>
                    <a:pt x="9403" y="36815"/>
                  </a:cubicBezTo>
                  <a:cubicBezTo>
                    <a:pt x="9644" y="37706"/>
                    <a:pt x="9885" y="38598"/>
                    <a:pt x="10123" y="39489"/>
                  </a:cubicBezTo>
                  <a:cubicBezTo>
                    <a:pt x="10152" y="39593"/>
                    <a:pt x="10233" y="39638"/>
                    <a:pt x="10317" y="39638"/>
                  </a:cubicBezTo>
                  <a:cubicBezTo>
                    <a:pt x="10444" y="39638"/>
                    <a:pt x="10576" y="39533"/>
                    <a:pt x="10532" y="39373"/>
                  </a:cubicBezTo>
                  <a:cubicBezTo>
                    <a:pt x="10123" y="37852"/>
                    <a:pt x="9704" y="36326"/>
                    <a:pt x="9305" y="34798"/>
                  </a:cubicBezTo>
                  <a:cubicBezTo>
                    <a:pt x="8941" y="33402"/>
                    <a:pt x="8609" y="31985"/>
                    <a:pt x="8523" y="30538"/>
                  </a:cubicBezTo>
                  <a:cubicBezTo>
                    <a:pt x="8474" y="29742"/>
                    <a:pt x="8501" y="28938"/>
                    <a:pt x="8638" y="28151"/>
                  </a:cubicBezTo>
                  <a:cubicBezTo>
                    <a:pt x="8645" y="28103"/>
                    <a:pt x="8641" y="28052"/>
                    <a:pt x="8621" y="28009"/>
                  </a:cubicBezTo>
                  <a:cubicBezTo>
                    <a:pt x="9115" y="26481"/>
                    <a:pt x="9572" y="24940"/>
                    <a:pt x="9991" y="23388"/>
                  </a:cubicBezTo>
                  <a:cubicBezTo>
                    <a:pt x="10462" y="21636"/>
                    <a:pt x="10888" y="19872"/>
                    <a:pt x="11266" y="18096"/>
                  </a:cubicBezTo>
                  <a:cubicBezTo>
                    <a:pt x="11329" y="18707"/>
                    <a:pt x="11411" y="19311"/>
                    <a:pt x="11514" y="19915"/>
                  </a:cubicBezTo>
                  <a:cubicBezTo>
                    <a:pt x="11724" y="21186"/>
                    <a:pt x="12022" y="22440"/>
                    <a:pt x="12405" y="23670"/>
                  </a:cubicBezTo>
                  <a:cubicBezTo>
                    <a:pt x="12621" y="24368"/>
                    <a:pt x="12864" y="25058"/>
                    <a:pt x="13134" y="25737"/>
                  </a:cubicBezTo>
                  <a:cubicBezTo>
                    <a:pt x="13170" y="25825"/>
                    <a:pt x="13245" y="25892"/>
                    <a:pt x="13337" y="25892"/>
                  </a:cubicBezTo>
                  <a:cubicBezTo>
                    <a:pt x="13355" y="25892"/>
                    <a:pt x="13374" y="25889"/>
                    <a:pt x="13394" y="25884"/>
                  </a:cubicBezTo>
                  <a:cubicBezTo>
                    <a:pt x="13512" y="25852"/>
                    <a:pt x="13586" y="25732"/>
                    <a:pt x="13545" y="25626"/>
                  </a:cubicBezTo>
                  <a:cubicBezTo>
                    <a:pt x="13071" y="24435"/>
                    <a:pt x="12679" y="23212"/>
                    <a:pt x="12371" y="21968"/>
                  </a:cubicBezTo>
                  <a:cubicBezTo>
                    <a:pt x="12063" y="20729"/>
                    <a:pt x="11839" y="19472"/>
                    <a:pt x="11704" y="18204"/>
                  </a:cubicBezTo>
                  <a:cubicBezTo>
                    <a:pt x="11647" y="17670"/>
                    <a:pt x="11603" y="17133"/>
                    <a:pt x="11574" y="16594"/>
                  </a:cubicBezTo>
                  <a:lnTo>
                    <a:pt x="11683" y="16057"/>
                  </a:lnTo>
                  <a:cubicBezTo>
                    <a:pt x="12041" y="14190"/>
                    <a:pt x="12347" y="12315"/>
                    <a:pt x="12597" y="10430"/>
                  </a:cubicBezTo>
                  <a:cubicBezTo>
                    <a:pt x="12669" y="11424"/>
                    <a:pt x="12799" y="12411"/>
                    <a:pt x="12985" y="13391"/>
                  </a:cubicBezTo>
                  <a:cubicBezTo>
                    <a:pt x="13083" y="13908"/>
                    <a:pt x="13199" y="14421"/>
                    <a:pt x="13329" y="14931"/>
                  </a:cubicBezTo>
                  <a:cubicBezTo>
                    <a:pt x="13356" y="15036"/>
                    <a:pt x="13436" y="15081"/>
                    <a:pt x="13519" y="15081"/>
                  </a:cubicBezTo>
                  <a:cubicBezTo>
                    <a:pt x="13646" y="15081"/>
                    <a:pt x="13779" y="14976"/>
                    <a:pt x="13738" y="14815"/>
                  </a:cubicBezTo>
                  <a:cubicBezTo>
                    <a:pt x="13281" y="13034"/>
                    <a:pt x="13021" y="11210"/>
                    <a:pt x="12961" y="9371"/>
                  </a:cubicBezTo>
                  <a:cubicBezTo>
                    <a:pt x="12944" y="8854"/>
                    <a:pt x="12939" y="8334"/>
                    <a:pt x="12956" y="7817"/>
                  </a:cubicBezTo>
                  <a:cubicBezTo>
                    <a:pt x="12953" y="7778"/>
                    <a:pt x="12944" y="7740"/>
                    <a:pt x="12922" y="7708"/>
                  </a:cubicBezTo>
                  <a:cubicBezTo>
                    <a:pt x="13153" y="5535"/>
                    <a:pt x="13314" y="3357"/>
                    <a:pt x="13403" y="1169"/>
                  </a:cubicBezTo>
                  <a:cubicBezTo>
                    <a:pt x="13418" y="852"/>
                    <a:pt x="13427" y="536"/>
                    <a:pt x="13440" y="219"/>
                  </a:cubicBezTo>
                  <a:cubicBezTo>
                    <a:pt x="13445" y="68"/>
                    <a:pt x="13351" y="0"/>
                    <a:pt x="13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52;p24">
              <a:extLst>
                <a:ext uri="{FF2B5EF4-FFF2-40B4-BE49-F238E27FC236}">
                  <a16:creationId xmlns:a16="http://schemas.microsoft.com/office/drawing/2014/main" id="{6C6D9269-D988-0668-39FE-F5E8B6CE0458}"/>
                </a:ext>
              </a:extLst>
            </p:cNvPr>
            <p:cNvSpPr/>
            <p:nvPr/>
          </p:nvSpPr>
          <p:spPr>
            <a:xfrm>
              <a:off x="695100" y="2861625"/>
              <a:ext cx="172525" cy="205275"/>
            </a:xfrm>
            <a:custGeom>
              <a:avLst/>
              <a:gdLst/>
              <a:ahLst/>
              <a:cxnLst/>
              <a:rect l="l" t="t" r="r" b="b"/>
              <a:pathLst>
                <a:path w="6901" h="8211" extrusionOk="0">
                  <a:moveTo>
                    <a:pt x="6208" y="0"/>
                  </a:moveTo>
                  <a:cubicBezTo>
                    <a:pt x="6135" y="0"/>
                    <a:pt x="6061" y="37"/>
                    <a:pt x="6017" y="101"/>
                  </a:cubicBezTo>
                  <a:cubicBezTo>
                    <a:pt x="5647" y="628"/>
                    <a:pt x="5091" y="982"/>
                    <a:pt x="4539" y="1290"/>
                  </a:cubicBezTo>
                  <a:cubicBezTo>
                    <a:pt x="3921" y="1639"/>
                    <a:pt x="3295" y="1969"/>
                    <a:pt x="2689" y="2342"/>
                  </a:cubicBezTo>
                  <a:cubicBezTo>
                    <a:pt x="2085" y="2715"/>
                    <a:pt x="1447" y="3145"/>
                    <a:pt x="855" y="3588"/>
                  </a:cubicBezTo>
                  <a:cubicBezTo>
                    <a:pt x="592" y="3781"/>
                    <a:pt x="313" y="3973"/>
                    <a:pt x="157" y="4267"/>
                  </a:cubicBezTo>
                  <a:cubicBezTo>
                    <a:pt x="0" y="4563"/>
                    <a:pt x="39" y="4922"/>
                    <a:pt x="328" y="5126"/>
                  </a:cubicBezTo>
                  <a:cubicBezTo>
                    <a:pt x="518" y="5259"/>
                    <a:pt x="771" y="5299"/>
                    <a:pt x="1017" y="5299"/>
                  </a:cubicBezTo>
                  <a:cubicBezTo>
                    <a:pt x="1155" y="5299"/>
                    <a:pt x="1291" y="5286"/>
                    <a:pt x="1413" y="5271"/>
                  </a:cubicBezTo>
                  <a:cubicBezTo>
                    <a:pt x="1526" y="5254"/>
                    <a:pt x="1637" y="5234"/>
                    <a:pt x="1748" y="5206"/>
                  </a:cubicBezTo>
                  <a:lnTo>
                    <a:pt x="1748" y="5206"/>
                  </a:lnTo>
                  <a:cubicBezTo>
                    <a:pt x="1675" y="5309"/>
                    <a:pt x="1606" y="5415"/>
                    <a:pt x="1541" y="5523"/>
                  </a:cubicBezTo>
                  <a:cubicBezTo>
                    <a:pt x="1360" y="5829"/>
                    <a:pt x="1095" y="6221"/>
                    <a:pt x="1242" y="6587"/>
                  </a:cubicBezTo>
                  <a:cubicBezTo>
                    <a:pt x="1383" y="6940"/>
                    <a:pt x="1691" y="7072"/>
                    <a:pt x="2013" y="7072"/>
                  </a:cubicBezTo>
                  <a:cubicBezTo>
                    <a:pt x="2027" y="7072"/>
                    <a:pt x="2041" y="7071"/>
                    <a:pt x="2056" y="7071"/>
                  </a:cubicBezTo>
                  <a:cubicBezTo>
                    <a:pt x="2393" y="7059"/>
                    <a:pt x="2766" y="6900"/>
                    <a:pt x="3069" y="6729"/>
                  </a:cubicBezTo>
                  <a:cubicBezTo>
                    <a:pt x="3242" y="6628"/>
                    <a:pt x="3408" y="6515"/>
                    <a:pt x="3565" y="6390"/>
                  </a:cubicBezTo>
                  <a:lnTo>
                    <a:pt x="3565" y="6390"/>
                  </a:lnTo>
                  <a:cubicBezTo>
                    <a:pt x="3538" y="6585"/>
                    <a:pt x="3512" y="6780"/>
                    <a:pt x="3488" y="6975"/>
                  </a:cubicBezTo>
                  <a:cubicBezTo>
                    <a:pt x="3440" y="7331"/>
                    <a:pt x="3363" y="7725"/>
                    <a:pt x="3627" y="8017"/>
                  </a:cubicBezTo>
                  <a:cubicBezTo>
                    <a:pt x="3732" y="8130"/>
                    <a:pt x="3886" y="8211"/>
                    <a:pt x="4042" y="8211"/>
                  </a:cubicBezTo>
                  <a:cubicBezTo>
                    <a:pt x="4055" y="8211"/>
                    <a:pt x="4067" y="8210"/>
                    <a:pt x="4080" y="8209"/>
                  </a:cubicBezTo>
                  <a:cubicBezTo>
                    <a:pt x="4248" y="8195"/>
                    <a:pt x="4405" y="8086"/>
                    <a:pt x="4515" y="7954"/>
                  </a:cubicBezTo>
                  <a:cubicBezTo>
                    <a:pt x="4758" y="7663"/>
                    <a:pt x="4963" y="7345"/>
                    <a:pt x="5124" y="7003"/>
                  </a:cubicBezTo>
                  <a:cubicBezTo>
                    <a:pt x="5199" y="6840"/>
                    <a:pt x="5266" y="6671"/>
                    <a:pt x="5324" y="6500"/>
                  </a:cubicBezTo>
                  <a:cubicBezTo>
                    <a:pt x="5553" y="7037"/>
                    <a:pt x="5902" y="7514"/>
                    <a:pt x="6345" y="7896"/>
                  </a:cubicBezTo>
                  <a:cubicBezTo>
                    <a:pt x="6389" y="7934"/>
                    <a:pt x="6446" y="7954"/>
                    <a:pt x="6502" y="7954"/>
                  </a:cubicBezTo>
                  <a:cubicBezTo>
                    <a:pt x="6590" y="7954"/>
                    <a:pt x="6676" y="7904"/>
                    <a:pt x="6701" y="7802"/>
                  </a:cubicBezTo>
                  <a:cubicBezTo>
                    <a:pt x="6900" y="6898"/>
                    <a:pt x="6511" y="5988"/>
                    <a:pt x="6354" y="5107"/>
                  </a:cubicBezTo>
                  <a:cubicBezTo>
                    <a:pt x="6193" y="4192"/>
                    <a:pt x="6150" y="3261"/>
                    <a:pt x="6222" y="2337"/>
                  </a:cubicBezTo>
                  <a:cubicBezTo>
                    <a:pt x="6260" y="1819"/>
                    <a:pt x="6337" y="1307"/>
                    <a:pt x="6450" y="801"/>
                  </a:cubicBezTo>
                  <a:cubicBezTo>
                    <a:pt x="6485" y="642"/>
                    <a:pt x="6355" y="540"/>
                    <a:pt x="6230" y="540"/>
                  </a:cubicBezTo>
                  <a:cubicBezTo>
                    <a:pt x="6223" y="540"/>
                    <a:pt x="6217" y="541"/>
                    <a:pt x="6210" y="541"/>
                  </a:cubicBezTo>
                  <a:cubicBezTo>
                    <a:pt x="6270" y="469"/>
                    <a:pt x="6330" y="392"/>
                    <a:pt x="6383" y="318"/>
                  </a:cubicBezTo>
                  <a:cubicBezTo>
                    <a:pt x="6438" y="243"/>
                    <a:pt x="6400" y="79"/>
                    <a:pt x="6306" y="26"/>
                  </a:cubicBezTo>
                  <a:cubicBezTo>
                    <a:pt x="6276" y="9"/>
                    <a:pt x="6242" y="0"/>
                    <a:pt x="62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53;p24">
              <a:extLst>
                <a:ext uri="{FF2B5EF4-FFF2-40B4-BE49-F238E27FC236}">
                  <a16:creationId xmlns:a16="http://schemas.microsoft.com/office/drawing/2014/main" id="{2EA99EC1-6117-84E9-CED1-D66A42234111}"/>
                </a:ext>
              </a:extLst>
            </p:cNvPr>
            <p:cNvSpPr/>
            <p:nvPr/>
          </p:nvSpPr>
          <p:spPr>
            <a:xfrm>
              <a:off x="1022350" y="2564825"/>
              <a:ext cx="172875" cy="199975"/>
            </a:xfrm>
            <a:custGeom>
              <a:avLst/>
              <a:gdLst/>
              <a:ahLst/>
              <a:cxnLst/>
              <a:rect l="l" t="t" r="r" b="b"/>
              <a:pathLst>
                <a:path w="6915" h="7999" extrusionOk="0">
                  <a:moveTo>
                    <a:pt x="1160" y="0"/>
                  </a:moveTo>
                  <a:cubicBezTo>
                    <a:pt x="1054" y="0"/>
                    <a:pt x="951" y="69"/>
                    <a:pt x="958" y="207"/>
                  </a:cubicBezTo>
                  <a:cubicBezTo>
                    <a:pt x="1023" y="1391"/>
                    <a:pt x="903" y="2575"/>
                    <a:pt x="605" y="3720"/>
                  </a:cubicBezTo>
                  <a:cubicBezTo>
                    <a:pt x="532" y="4000"/>
                    <a:pt x="448" y="4276"/>
                    <a:pt x="352" y="4551"/>
                  </a:cubicBezTo>
                  <a:cubicBezTo>
                    <a:pt x="270" y="4789"/>
                    <a:pt x="171" y="5018"/>
                    <a:pt x="109" y="5261"/>
                  </a:cubicBezTo>
                  <a:cubicBezTo>
                    <a:pt x="0" y="5677"/>
                    <a:pt x="17" y="6197"/>
                    <a:pt x="451" y="6425"/>
                  </a:cubicBezTo>
                  <a:cubicBezTo>
                    <a:pt x="574" y="6488"/>
                    <a:pt x="707" y="6516"/>
                    <a:pt x="840" y="6516"/>
                  </a:cubicBezTo>
                  <a:cubicBezTo>
                    <a:pt x="1001" y="6516"/>
                    <a:pt x="1163" y="6475"/>
                    <a:pt x="1307" y="6404"/>
                  </a:cubicBezTo>
                  <a:cubicBezTo>
                    <a:pt x="1435" y="6341"/>
                    <a:pt x="1553" y="6257"/>
                    <a:pt x="1654" y="6158"/>
                  </a:cubicBezTo>
                  <a:cubicBezTo>
                    <a:pt x="1673" y="6344"/>
                    <a:pt x="1697" y="6534"/>
                    <a:pt x="1729" y="6717"/>
                  </a:cubicBezTo>
                  <a:cubicBezTo>
                    <a:pt x="1762" y="6900"/>
                    <a:pt x="1793" y="7066"/>
                    <a:pt x="1832" y="7241"/>
                  </a:cubicBezTo>
                  <a:cubicBezTo>
                    <a:pt x="1871" y="7415"/>
                    <a:pt x="1904" y="7559"/>
                    <a:pt x="1979" y="7703"/>
                  </a:cubicBezTo>
                  <a:cubicBezTo>
                    <a:pt x="2079" y="7899"/>
                    <a:pt x="2268" y="7998"/>
                    <a:pt x="2465" y="7998"/>
                  </a:cubicBezTo>
                  <a:cubicBezTo>
                    <a:pt x="2580" y="7998"/>
                    <a:pt x="2698" y="7964"/>
                    <a:pt x="2802" y="7896"/>
                  </a:cubicBezTo>
                  <a:cubicBezTo>
                    <a:pt x="3086" y="7713"/>
                    <a:pt x="3185" y="7326"/>
                    <a:pt x="3233" y="6998"/>
                  </a:cubicBezTo>
                  <a:cubicBezTo>
                    <a:pt x="3262" y="6823"/>
                    <a:pt x="3276" y="6647"/>
                    <a:pt x="3278" y="6471"/>
                  </a:cubicBezTo>
                  <a:lnTo>
                    <a:pt x="3584" y="6851"/>
                  </a:lnTo>
                  <a:lnTo>
                    <a:pt x="3950" y="7294"/>
                  </a:lnTo>
                  <a:cubicBezTo>
                    <a:pt x="4056" y="7422"/>
                    <a:pt x="4179" y="7547"/>
                    <a:pt x="4345" y="7595"/>
                  </a:cubicBezTo>
                  <a:cubicBezTo>
                    <a:pt x="4384" y="7606"/>
                    <a:pt x="4424" y="7612"/>
                    <a:pt x="4464" y="7612"/>
                  </a:cubicBezTo>
                  <a:cubicBezTo>
                    <a:pt x="4594" y="7612"/>
                    <a:pt x="4721" y="7553"/>
                    <a:pt x="4804" y="7446"/>
                  </a:cubicBezTo>
                  <a:cubicBezTo>
                    <a:pt x="4898" y="7321"/>
                    <a:pt x="4925" y="7160"/>
                    <a:pt x="4913" y="7008"/>
                  </a:cubicBezTo>
                  <a:cubicBezTo>
                    <a:pt x="4889" y="6671"/>
                    <a:pt x="4778" y="6322"/>
                    <a:pt x="4677" y="6004"/>
                  </a:cubicBezTo>
                  <a:cubicBezTo>
                    <a:pt x="4638" y="5882"/>
                    <a:pt x="4597" y="5756"/>
                    <a:pt x="4552" y="5636"/>
                  </a:cubicBezTo>
                  <a:lnTo>
                    <a:pt x="4552" y="5636"/>
                  </a:lnTo>
                  <a:lnTo>
                    <a:pt x="5026" y="6007"/>
                  </a:lnTo>
                  <a:lnTo>
                    <a:pt x="5567" y="6430"/>
                  </a:lnTo>
                  <a:cubicBezTo>
                    <a:pt x="5721" y="6550"/>
                    <a:pt x="5888" y="6713"/>
                    <a:pt x="6088" y="6713"/>
                  </a:cubicBezTo>
                  <a:cubicBezTo>
                    <a:pt x="6117" y="6713"/>
                    <a:pt x="6146" y="6709"/>
                    <a:pt x="6176" y="6702"/>
                  </a:cubicBezTo>
                  <a:cubicBezTo>
                    <a:pt x="6549" y="6611"/>
                    <a:pt x="6544" y="6149"/>
                    <a:pt x="6472" y="5850"/>
                  </a:cubicBezTo>
                  <a:cubicBezTo>
                    <a:pt x="6373" y="5448"/>
                    <a:pt x="6236" y="5058"/>
                    <a:pt x="6063" y="4681"/>
                  </a:cubicBezTo>
                  <a:cubicBezTo>
                    <a:pt x="5984" y="4500"/>
                    <a:pt x="5892" y="4324"/>
                    <a:pt x="5793" y="4154"/>
                  </a:cubicBezTo>
                  <a:lnTo>
                    <a:pt x="5793" y="4154"/>
                  </a:lnTo>
                  <a:cubicBezTo>
                    <a:pt x="5927" y="4188"/>
                    <a:pt x="6064" y="4205"/>
                    <a:pt x="6200" y="4205"/>
                  </a:cubicBezTo>
                  <a:cubicBezTo>
                    <a:pt x="6376" y="4205"/>
                    <a:pt x="6552" y="4177"/>
                    <a:pt x="6720" y="4120"/>
                  </a:cubicBezTo>
                  <a:cubicBezTo>
                    <a:pt x="6903" y="4060"/>
                    <a:pt x="6915" y="3841"/>
                    <a:pt x="6768" y="3735"/>
                  </a:cubicBezTo>
                  <a:cubicBezTo>
                    <a:pt x="5442" y="2760"/>
                    <a:pt x="3680" y="2555"/>
                    <a:pt x="2438" y="1453"/>
                  </a:cubicBezTo>
                  <a:cubicBezTo>
                    <a:pt x="2133" y="1186"/>
                    <a:pt x="1885" y="861"/>
                    <a:pt x="1709" y="495"/>
                  </a:cubicBezTo>
                  <a:cubicBezTo>
                    <a:pt x="1677" y="428"/>
                    <a:pt x="1599" y="393"/>
                    <a:pt x="1524" y="393"/>
                  </a:cubicBezTo>
                  <a:cubicBezTo>
                    <a:pt x="1487" y="393"/>
                    <a:pt x="1451" y="402"/>
                    <a:pt x="1420" y="418"/>
                  </a:cubicBezTo>
                  <a:lnTo>
                    <a:pt x="1389" y="440"/>
                  </a:lnTo>
                  <a:cubicBezTo>
                    <a:pt x="1389" y="361"/>
                    <a:pt x="1387" y="284"/>
                    <a:pt x="1384" y="204"/>
                  </a:cubicBezTo>
                  <a:cubicBezTo>
                    <a:pt x="1376" y="68"/>
                    <a:pt x="1266" y="0"/>
                    <a:pt x="116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54;p24">
              <a:extLst>
                <a:ext uri="{FF2B5EF4-FFF2-40B4-BE49-F238E27FC236}">
                  <a16:creationId xmlns:a16="http://schemas.microsoft.com/office/drawing/2014/main" id="{7BB0612E-F4BA-C557-6DAB-8CFA1C94F54D}"/>
                </a:ext>
              </a:extLst>
            </p:cNvPr>
            <p:cNvSpPr/>
            <p:nvPr/>
          </p:nvSpPr>
          <p:spPr>
            <a:xfrm>
              <a:off x="1054050" y="2297075"/>
              <a:ext cx="133550" cy="192000"/>
            </a:xfrm>
            <a:custGeom>
              <a:avLst/>
              <a:gdLst/>
              <a:ahLst/>
              <a:cxnLst/>
              <a:rect l="l" t="t" r="r" b="b"/>
              <a:pathLst>
                <a:path w="5342" h="7680" extrusionOk="0">
                  <a:moveTo>
                    <a:pt x="218" y="0"/>
                  </a:moveTo>
                  <a:cubicBezTo>
                    <a:pt x="200" y="0"/>
                    <a:pt x="183" y="2"/>
                    <a:pt x="167" y="7"/>
                  </a:cubicBezTo>
                  <a:cubicBezTo>
                    <a:pt x="63" y="33"/>
                    <a:pt x="1" y="154"/>
                    <a:pt x="20" y="267"/>
                  </a:cubicBezTo>
                  <a:cubicBezTo>
                    <a:pt x="227" y="1562"/>
                    <a:pt x="326" y="2873"/>
                    <a:pt x="316" y="4185"/>
                  </a:cubicBezTo>
                  <a:cubicBezTo>
                    <a:pt x="314" y="4777"/>
                    <a:pt x="251" y="5376"/>
                    <a:pt x="290" y="5968"/>
                  </a:cubicBezTo>
                  <a:cubicBezTo>
                    <a:pt x="302" y="6240"/>
                    <a:pt x="352" y="6507"/>
                    <a:pt x="441" y="6765"/>
                  </a:cubicBezTo>
                  <a:cubicBezTo>
                    <a:pt x="540" y="7037"/>
                    <a:pt x="696" y="7364"/>
                    <a:pt x="1002" y="7444"/>
                  </a:cubicBezTo>
                  <a:cubicBezTo>
                    <a:pt x="1037" y="7452"/>
                    <a:pt x="1072" y="7457"/>
                    <a:pt x="1105" y="7457"/>
                  </a:cubicBezTo>
                  <a:cubicBezTo>
                    <a:pt x="1365" y="7457"/>
                    <a:pt x="1572" y="7208"/>
                    <a:pt x="1664" y="6965"/>
                  </a:cubicBezTo>
                  <a:cubicBezTo>
                    <a:pt x="1719" y="6818"/>
                    <a:pt x="1763" y="6671"/>
                    <a:pt x="1796" y="6519"/>
                  </a:cubicBezTo>
                  <a:cubicBezTo>
                    <a:pt x="1832" y="6681"/>
                    <a:pt x="1852" y="6852"/>
                    <a:pt x="1909" y="7013"/>
                  </a:cubicBezTo>
                  <a:cubicBezTo>
                    <a:pt x="2026" y="7329"/>
                    <a:pt x="2303" y="7680"/>
                    <a:pt x="2654" y="7680"/>
                  </a:cubicBezTo>
                  <a:cubicBezTo>
                    <a:pt x="2717" y="7680"/>
                    <a:pt x="2783" y="7668"/>
                    <a:pt x="2850" y="7643"/>
                  </a:cubicBezTo>
                  <a:cubicBezTo>
                    <a:pt x="2937" y="7612"/>
                    <a:pt x="3012" y="7535"/>
                    <a:pt x="3007" y="7436"/>
                  </a:cubicBezTo>
                  <a:lnTo>
                    <a:pt x="2949" y="5944"/>
                  </a:lnTo>
                  <a:lnTo>
                    <a:pt x="2949" y="5944"/>
                  </a:lnTo>
                  <a:cubicBezTo>
                    <a:pt x="3308" y="6402"/>
                    <a:pt x="3738" y="6794"/>
                    <a:pt x="4227" y="7109"/>
                  </a:cubicBezTo>
                  <a:cubicBezTo>
                    <a:pt x="4258" y="7129"/>
                    <a:pt x="4294" y="7138"/>
                    <a:pt x="4329" y="7138"/>
                  </a:cubicBezTo>
                  <a:cubicBezTo>
                    <a:pt x="4443" y="7138"/>
                    <a:pt x="4559" y="7047"/>
                    <a:pt x="4549" y="6926"/>
                  </a:cubicBezTo>
                  <a:cubicBezTo>
                    <a:pt x="4480" y="6168"/>
                    <a:pt x="4253" y="5434"/>
                    <a:pt x="3885" y="4767"/>
                  </a:cubicBezTo>
                  <a:lnTo>
                    <a:pt x="3885" y="4767"/>
                  </a:lnTo>
                  <a:cubicBezTo>
                    <a:pt x="4149" y="4845"/>
                    <a:pt x="4423" y="4886"/>
                    <a:pt x="4697" y="4886"/>
                  </a:cubicBezTo>
                  <a:cubicBezTo>
                    <a:pt x="4821" y="4886"/>
                    <a:pt x="4944" y="4878"/>
                    <a:pt x="5067" y="4861"/>
                  </a:cubicBezTo>
                  <a:cubicBezTo>
                    <a:pt x="5250" y="4837"/>
                    <a:pt x="5341" y="4647"/>
                    <a:pt x="5219" y="4500"/>
                  </a:cubicBezTo>
                  <a:cubicBezTo>
                    <a:pt x="4186" y="3273"/>
                    <a:pt x="2651" y="2649"/>
                    <a:pt x="1515" y="1547"/>
                  </a:cubicBezTo>
                  <a:cubicBezTo>
                    <a:pt x="1207" y="1251"/>
                    <a:pt x="942" y="912"/>
                    <a:pt x="735" y="539"/>
                  </a:cubicBezTo>
                  <a:cubicBezTo>
                    <a:pt x="701" y="470"/>
                    <a:pt x="634" y="431"/>
                    <a:pt x="564" y="431"/>
                  </a:cubicBezTo>
                  <a:cubicBezTo>
                    <a:pt x="533" y="431"/>
                    <a:pt x="502" y="438"/>
                    <a:pt x="473" y="455"/>
                  </a:cubicBezTo>
                  <a:lnTo>
                    <a:pt x="429" y="154"/>
                  </a:lnTo>
                  <a:cubicBezTo>
                    <a:pt x="413" y="61"/>
                    <a:pt x="310" y="0"/>
                    <a:pt x="21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4" name="Google Shape;1955;p24">
            <a:extLst>
              <a:ext uri="{FF2B5EF4-FFF2-40B4-BE49-F238E27FC236}">
                <a16:creationId xmlns:a16="http://schemas.microsoft.com/office/drawing/2014/main" id="{7A777EB6-55EC-2DF2-2BAB-07D3C1DA0FD0}"/>
              </a:ext>
            </a:extLst>
          </p:cNvPr>
          <p:cNvSpPr/>
          <p:nvPr userDrawn="1"/>
        </p:nvSpPr>
        <p:spPr>
          <a:xfrm flipH="1">
            <a:off x="11425427" y="4812457"/>
            <a:ext cx="318552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35" name="Google Shape;1956;p24">
            <a:extLst>
              <a:ext uri="{FF2B5EF4-FFF2-40B4-BE49-F238E27FC236}">
                <a16:creationId xmlns:a16="http://schemas.microsoft.com/office/drawing/2014/main" id="{25976EF8-1BDB-3D3B-04EC-A8397D737BF8}"/>
              </a:ext>
            </a:extLst>
          </p:cNvPr>
          <p:cNvSpPr/>
          <p:nvPr userDrawn="1"/>
        </p:nvSpPr>
        <p:spPr>
          <a:xfrm flipH="1">
            <a:off x="11646053" y="4436124"/>
            <a:ext cx="224381" cy="212784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53155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0"/>
          <p:cNvSpPr txBox="1">
            <a:spLocks noGrp="1"/>
          </p:cNvSpPr>
          <p:nvPr>
            <p:ph type="title"/>
          </p:nvPr>
        </p:nvSpPr>
        <p:spPr>
          <a:xfrm>
            <a:off x="950967" y="896767"/>
            <a:ext cx="10290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927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"/>
          <p:cNvSpPr txBox="1">
            <a:spLocks noGrp="1"/>
          </p:cNvSpPr>
          <p:nvPr>
            <p:ph type="title"/>
          </p:nvPr>
        </p:nvSpPr>
        <p:spPr>
          <a:xfrm>
            <a:off x="950967" y="2207200"/>
            <a:ext cx="6040800" cy="8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2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9"/>
          <p:cNvSpPr txBox="1">
            <a:spLocks noGrp="1"/>
          </p:cNvSpPr>
          <p:nvPr>
            <p:ph type="subTitle" idx="1"/>
          </p:nvPr>
        </p:nvSpPr>
        <p:spPr>
          <a:xfrm>
            <a:off x="950967" y="3101599"/>
            <a:ext cx="6040800" cy="19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376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39030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8768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5029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4923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36848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21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8794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2983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52002D9-2BD8-4FF5-8453-6EBA75576821}"/>
              </a:ext>
            </a:extLst>
          </p:cNvPr>
          <p:cNvSpPr txBox="1"/>
          <p:nvPr userDrawn="1"/>
        </p:nvSpPr>
        <p:spPr>
          <a:xfrm rot="16200000">
            <a:off x="-3793123" y="3105034"/>
            <a:ext cx="5829300" cy="64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174004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82" y="557799"/>
            <a:ext cx="11931791" cy="5698829"/>
            <a:chOff x="0" y="-206812"/>
            <a:chExt cx="3384141" cy="1665718"/>
          </a:xfrm>
        </p:grpSpPr>
        <p:sp>
          <p:nvSpPr>
            <p:cNvPr id="3" name="Freeform 3"/>
            <p:cNvSpPr/>
            <p:nvPr/>
          </p:nvSpPr>
          <p:spPr>
            <a:xfrm>
              <a:off x="0" y="-206812"/>
              <a:ext cx="3384141" cy="1665718"/>
            </a:xfrm>
            <a:custGeom>
              <a:avLst/>
              <a:gdLst/>
              <a:ahLst/>
              <a:cxnLst/>
              <a:rect l="l" t="t" r="r" b="b"/>
              <a:pathLst>
                <a:path w="3384141" h="1458906">
                  <a:moveTo>
                    <a:pt x="30729" y="0"/>
                  </a:moveTo>
                  <a:lnTo>
                    <a:pt x="3353413" y="0"/>
                  </a:lnTo>
                  <a:cubicBezTo>
                    <a:pt x="3370384" y="0"/>
                    <a:pt x="3384141" y="13758"/>
                    <a:pt x="3384141" y="30729"/>
                  </a:cubicBezTo>
                  <a:lnTo>
                    <a:pt x="3384141" y="1428177"/>
                  </a:lnTo>
                  <a:cubicBezTo>
                    <a:pt x="3384141" y="1445148"/>
                    <a:pt x="3370384" y="1458906"/>
                    <a:pt x="3353413" y="1458906"/>
                  </a:cubicBezTo>
                  <a:lnTo>
                    <a:pt x="30729" y="1458906"/>
                  </a:lnTo>
                  <a:cubicBezTo>
                    <a:pt x="13758" y="1458906"/>
                    <a:pt x="0" y="1445148"/>
                    <a:pt x="0" y="1428177"/>
                  </a:cubicBezTo>
                  <a:lnTo>
                    <a:pt x="0" y="30729"/>
                  </a:lnTo>
                  <a:cubicBezTo>
                    <a:pt x="0" y="13758"/>
                    <a:pt x="13758" y="0"/>
                    <a:pt x="30729" y="0"/>
                  </a:cubicBezTo>
                  <a:close/>
                </a:path>
              </a:pathLst>
            </a:custGeom>
            <a:solidFill>
              <a:srgbClr val="FFE8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674" tIns="50674" rIns="50674" bIns="50674" rtlCol="0" anchor="ctr"/>
            <a:lstStyle/>
            <a:p>
              <a:pPr algn="ctr">
                <a:lnSpc>
                  <a:spcPts val="1768"/>
                </a:lnSpc>
              </a:pPr>
              <a:endParaRPr sz="185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5438" y="2902598"/>
            <a:ext cx="3620324" cy="32628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5030" y="5824562"/>
            <a:ext cx="10985835" cy="23170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32840" y="4197152"/>
            <a:ext cx="3428308" cy="27364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71107" y="3159425"/>
            <a:ext cx="3620324" cy="32628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167115" y="4113105"/>
            <a:ext cx="3428308" cy="27364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24561" y="743908"/>
            <a:ext cx="1100326" cy="8422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21538" y="3559379"/>
            <a:ext cx="891155" cy="68213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6031" y="557798"/>
            <a:ext cx="1082650" cy="109863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345020" y="1733616"/>
            <a:ext cx="7501963" cy="588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4"/>
              </a:lnSpc>
            </a:pPr>
            <a:r>
              <a:rPr lang="en-US" sz="3890" spc="89" dirty="0">
                <a:solidFill>
                  <a:srgbClr val="F18660"/>
                </a:solidFill>
                <a:latin typeface="Georgia" panose="02040502050405020303" pitchFamily="18" charset="0"/>
              </a:rPr>
              <a:t>CHÀO MỪNG THẦY, CÔ GIÁO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448610" flipV="1">
            <a:off x="1613872" y="1587166"/>
            <a:ext cx="747415" cy="6251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403928" flipV="1">
            <a:off x="9561305" y="2450874"/>
            <a:ext cx="747415" cy="6251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081" y="8484"/>
            <a:ext cx="2519998" cy="14432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915150" y="557798"/>
            <a:ext cx="1577666" cy="109863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194673" y="2378113"/>
            <a:ext cx="6124958" cy="504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7"/>
              </a:lnSpc>
            </a:pPr>
            <a:r>
              <a:rPr lang="vi-VN" sz="3092" dirty="0">
                <a:solidFill>
                  <a:srgbClr val="F18660"/>
                </a:solidFill>
                <a:latin typeface="Georgia" panose="02040502050405020303" pitchFamily="18" charset="0"/>
              </a:rPr>
              <a:t>VỀ DỰ GIỜ</a:t>
            </a:r>
            <a:endParaRPr lang="en-US" sz="3092" dirty="0">
              <a:solidFill>
                <a:srgbClr val="F18660"/>
              </a:solidFill>
              <a:latin typeface="Georgia" panose="020405020504050203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74724" y="2991528"/>
            <a:ext cx="7440426" cy="64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Môn: TOÁN  - LỚP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75436" y="738195"/>
            <a:ext cx="3657673" cy="6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59" dirty="0">
                <a:latin typeface="Times New Roman" pitchFamily="18" charset="0"/>
                <a:cs typeface="Times New Roman" pitchFamily="18" charset="0"/>
              </a:rPr>
              <a:t>UBND QUẬN DƯƠNG KINH</a:t>
            </a:r>
          </a:p>
          <a:p>
            <a:pPr algn="ctr"/>
            <a:r>
              <a:rPr lang="en-US" sz="1859" b="1" dirty="0">
                <a:latin typeface="Times New Roman" pitchFamily="18" charset="0"/>
                <a:cs typeface="Times New Roman" pitchFamily="18" charset="0"/>
              </a:rPr>
              <a:t>TRƯỜNG TIỂU HỌC ĐA PHÚC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5472" y="3900447"/>
            <a:ext cx="648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SỐ CHẴN , SỐ LẺ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17021" y="5100960"/>
            <a:ext cx="6151659" cy="377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59" b="1" dirty="0">
                <a:latin typeface="Times New Roman" pitchFamily="18" charset="0"/>
                <a:cs typeface="Times New Roman" pitchFamily="18" charset="0"/>
              </a:rPr>
              <a:t>GV THỰC HIỆN: NGUYỄN THỊ OANH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5752428" y="1312841"/>
            <a:ext cx="1404692" cy="91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DFDC6-10AB-A0C8-F8BA-54D63430ED1D}"/>
              </a:ext>
            </a:extLst>
          </p:cNvPr>
          <p:cNvSpPr txBox="1"/>
          <p:nvPr/>
        </p:nvSpPr>
        <p:spPr>
          <a:xfrm>
            <a:off x="1375165" y="687018"/>
            <a:ext cx="1061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2. Nêu các số chẵn, số lẻ trên tia số.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4509A4-76B8-8DB0-A017-22A144A3BFCC}"/>
              </a:ext>
            </a:extLst>
          </p:cNvPr>
          <p:cNvGrpSpPr/>
          <p:nvPr/>
        </p:nvGrpSpPr>
        <p:grpSpPr>
          <a:xfrm>
            <a:off x="1375166" y="2024703"/>
            <a:ext cx="9743090" cy="207285"/>
            <a:chOff x="1360085" y="2024702"/>
            <a:chExt cx="9743090" cy="20728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50F5B5A-8AB1-76F2-B08D-7668A04D798A}"/>
                </a:ext>
              </a:extLst>
            </p:cNvPr>
            <p:cNvCxnSpPr>
              <a:cxnSpLocks/>
            </p:cNvCxnSpPr>
            <p:nvPr/>
          </p:nvCxnSpPr>
          <p:spPr>
            <a:xfrm>
              <a:off x="1360085" y="2128344"/>
              <a:ext cx="9743090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1D9C7A-44D2-95B3-4906-1B67D7846993}"/>
                </a:ext>
              </a:extLst>
            </p:cNvPr>
            <p:cNvCxnSpPr>
              <a:cxnSpLocks/>
            </p:cNvCxnSpPr>
            <p:nvPr/>
          </p:nvCxnSpPr>
          <p:spPr>
            <a:xfrm>
              <a:off x="1360085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F1FF86-DA6A-83FC-B739-1598408EB297}"/>
                </a:ext>
              </a:extLst>
            </p:cNvPr>
            <p:cNvCxnSpPr>
              <a:cxnSpLocks/>
            </p:cNvCxnSpPr>
            <p:nvPr/>
          </p:nvCxnSpPr>
          <p:spPr>
            <a:xfrm>
              <a:off x="2104728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10E02B3-9A12-67BE-F1C3-2EA3959DF948}"/>
                </a:ext>
              </a:extLst>
            </p:cNvPr>
            <p:cNvCxnSpPr>
              <a:cxnSpLocks/>
            </p:cNvCxnSpPr>
            <p:nvPr/>
          </p:nvCxnSpPr>
          <p:spPr>
            <a:xfrm>
              <a:off x="2849371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B2D505-4443-220B-41AE-9E7933017DE4}"/>
                </a:ext>
              </a:extLst>
            </p:cNvPr>
            <p:cNvCxnSpPr>
              <a:cxnSpLocks/>
            </p:cNvCxnSpPr>
            <p:nvPr/>
          </p:nvCxnSpPr>
          <p:spPr>
            <a:xfrm>
              <a:off x="3594014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8120890-8D88-556D-9D22-B2821A341883}"/>
                </a:ext>
              </a:extLst>
            </p:cNvPr>
            <p:cNvCxnSpPr>
              <a:cxnSpLocks/>
            </p:cNvCxnSpPr>
            <p:nvPr/>
          </p:nvCxnSpPr>
          <p:spPr>
            <a:xfrm>
              <a:off x="4338657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1E12D32-44D2-9967-E786-8C3A90EBD5A8}"/>
                </a:ext>
              </a:extLst>
            </p:cNvPr>
            <p:cNvCxnSpPr>
              <a:cxnSpLocks/>
            </p:cNvCxnSpPr>
            <p:nvPr/>
          </p:nvCxnSpPr>
          <p:spPr>
            <a:xfrm>
              <a:off x="5083300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A0D846-D3B3-1730-F816-70FAAF10196A}"/>
                </a:ext>
              </a:extLst>
            </p:cNvPr>
            <p:cNvCxnSpPr>
              <a:cxnSpLocks/>
            </p:cNvCxnSpPr>
            <p:nvPr/>
          </p:nvCxnSpPr>
          <p:spPr>
            <a:xfrm>
              <a:off x="5827943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7986CD8-F006-D87E-2E71-CEAEDCBA7833}"/>
                </a:ext>
              </a:extLst>
            </p:cNvPr>
            <p:cNvCxnSpPr>
              <a:cxnSpLocks/>
            </p:cNvCxnSpPr>
            <p:nvPr/>
          </p:nvCxnSpPr>
          <p:spPr>
            <a:xfrm>
              <a:off x="6572586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309C342-5054-4DFD-B024-027B2323281F}"/>
                </a:ext>
              </a:extLst>
            </p:cNvPr>
            <p:cNvCxnSpPr>
              <a:cxnSpLocks/>
            </p:cNvCxnSpPr>
            <p:nvPr/>
          </p:nvCxnSpPr>
          <p:spPr>
            <a:xfrm>
              <a:off x="7317229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D461C29-26D5-6E23-462F-C2968BFC3F09}"/>
                </a:ext>
              </a:extLst>
            </p:cNvPr>
            <p:cNvCxnSpPr>
              <a:cxnSpLocks/>
            </p:cNvCxnSpPr>
            <p:nvPr/>
          </p:nvCxnSpPr>
          <p:spPr>
            <a:xfrm>
              <a:off x="8061872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13DA17-675A-82DA-B15E-F7A37BD0AF18}"/>
                </a:ext>
              </a:extLst>
            </p:cNvPr>
            <p:cNvCxnSpPr>
              <a:cxnSpLocks/>
            </p:cNvCxnSpPr>
            <p:nvPr/>
          </p:nvCxnSpPr>
          <p:spPr>
            <a:xfrm>
              <a:off x="8806515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A6FEBE4-EAC1-FB21-F395-FF24DB57D1D6}"/>
                </a:ext>
              </a:extLst>
            </p:cNvPr>
            <p:cNvCxnSpPr>
              <a:cxnSpLocks/>
            </p:cNvCxnSpPr>
            <p:nvPr/>
          </p:nvCxnSpPr>
          <p:spPr>
            <a:xfrm>
              <a:off x="9551158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F771A82-A0F0-E13C-1A1F-EE2164F73702}"/>
                </a:ext>
              </a:extLst>
            </p:cNvPr>
            <p:cNvCxnSpPr>
              <a:cxnSpLocks/>
            </p:cNvCxnSpPr>
            <p:nvPr/>
          </p:nvCxnSpPr>
          <p:spPr>
            <a:xfrm>
              <a:off x="10295801" y="2024702"/>
              <a:ext cx="0" cy="207285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7075819-D3AB-1ABE-7F73-05485C091825}"/>
              </a:ext>
            </a:extLst>
          </p:cNvPr>
          <p:cNvSpPr txBox="1"/>
          <p:nvPr/>
        </p:nvSpPr>
        <p:spPr>
          <a:xfrm>
            <a:off x="1118096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65C07E-662F-9EAA-65F0-F3E91D3CA3E8}"/>
              </a:ext>
            </a:extLst>
          </p:cNvPr>
          <p:cNvSpPr txBox="1"/>
          <p:nvPr/>
        </p:nvSpPr>
        <p:spPr>
          <a:xfrm>
            <a:off x="1862739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D46294-1B22-8AD3-21C3-2E521BC0AC00}"/>
              </a:ext>
            </a:extLst>
          </p:cNvPr>
          <p:cNvSpPr txBox="1"/>
          <p:nvPr/>
        </p:nvSpPr>
        <p:spPr>
          <a:xfrm>
            <a:off x="2607382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880867-2CF1-2FCB-B46B-11FD13F98D9E}"/>
              </a:ext>
            </a:extLst>
          </p:cNvPr>
          <p:cNvSpPr txBox="1"/>
          <p:nvPr/>
        </p:nvSpPr>
        <p:spPr>
          <a:xfrm>
            <a:off x="3352025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1A450C-9B23-1143-EA15-B73E3ED04CCC}"/>
              </a:ext>
            </a:extLst>
          </p:cNvPr>
          <p:cNvSpPr txBox="1"/>
          <p:nvPr/>
        </p:nvSpPr>
        <p:spPr>
          <a:xfrm>
            <a:off x="4096668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CBD54C-2300-9FF8-15BE-DB069A222166}"/>
              </a:ext>
            </a:extLst>
          </p:cNvPr>
          <p:cNvSpPr txBox="1"/>
          <p:nvPr/>
        </p:nvSpPr>
        <p:spPr>
          <a:xfrm>
            <a:off x="4841311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47D7D1-EFC6-E97B-5A18-DEAD7C39EABA}"/>
              </a:ext>
            </a:extLst>
          </p:cNvPr>
          <p:cNvSpPr txBox="1"/>
          <p:nvPr/>
        </p:nvSpPr>
        <p:spPr>
          <a:xfrm>
            <a:off x="5585954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6481C-1F0D-539B-C111-47D7DD8904A6}"/>
              </a:ext>
            </a:extLst>
          </p:cNvPr>
          <p:cNvSpPr txBox="1"/>
          <p:nvPr/>
        </p:nvSpPr>
        <p:spPr>
          <a:xfrm>
            <a:off x="6330597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0CAB99-44D9-080C-8DB1-3E11B1612959}"/>
              </a:ext>
            </a:extLst>
          </p:cNvPr>
          <p:cNvSpPr txBox="1"/>
          <p:nvPr/>
        </p:nvSpPr>
        <p:spPr>
          <a:xfrm>
            <a:off x="7075240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338819-4C8F-D54C-5CB2-BF01AF502109}"/>
              </a:ext>
            </a:extLst>
          </p:cNvPr>
          <p:cNvSpPr txBox="1"/>
          <p:nvPr/>
        </p:nvSpPr>
        <p:spPr>
          <a:xfrm>
            <a:off x="7819883" y="2217324"/>
            <a:ext cx="514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C9BF9A-DD08-3EC5-0B21-6BC5FFA38D5A}"/>
              </a:ext>
            </a:extLst>
          </p:cNvPr>
          <p:cNvSpPr txBox="1"/>
          <p:nvPr/>
        </p:nvSpPr>
        <p:spPr>
          <a:xfrm>
            <a:off x="8538819" y="2217324"/>
            <a:ext cx="56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59F1C8-2AF0-1B9E-7B10-C5C06D7525DC}"/>
              </a:ext>
            </a:extLst>
          </p:cNvPr>
          <p:cNvSpPr txBox="1"/>
          <p:nvPr/>
        </p:nvSpPr>
        <p:spPr>
          <a:xfrm>
            <a:off x="9283462" y="2217324"/>
            <a:ext cx="56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E64F5B-8A88-D255-7A47-8950A69F411A}"/>
              </a:ext>
            </a:extLst>
          </p:cNvPr>
          <p:cNvSpPr txBox="1"/>
          <p:nvPr/>
        </p:nvSpPr>
        <p:spPr>
          <a:xfrm>
            <a:off x="10028105" y="2217324"/>
            <a:ext cx="565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12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AA7B8DD-E2E2-D0DA-4106-74A4E245932C}"/>
              </a:ext>
            </a:extLst>
          </p:cNvPr>
          <p:cNvSpPr/>
          <p:nvPr/>
        </p:nvSpPr>
        <p:spPr>
          <a:xfrm>
            <a:off x="3121523" y="4118265"/>
            <a:ext cx="2233929" cy="83127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Số chẵn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A9EC181-CC0B-D19D-6C61-4C92583AB5F8}"/>
              </a:ext>
            </a:extLst>
          </p:cNvPr>
          <p:cNvSpPr/>
          <p:nvPr/>
        </p:nvSpPr>
        <p:spPr>
          <a:xfrm>
            <a:off x="6827151" y="4120770"/>
            <a:ext cx="2233929" cy="83127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0000"/>
                </a:solidFill>
              </a:rPr>
              <a:t>Số lẻ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57E23EF-0269-1E0B-7D85-87FC9070C26B}"/>
              </a:ext>
            </a:extLst>
          </p:cNvPr>
          <p:cNvCxnSpPr>
            <a:cxnSpLocks/>
          </p:cNvCxnSpPr>
          <p:nvPr/>
        </p:nvCxnSpPr>
        <p:spPr>
          <a:xfrm>
            <a:off x="1375166" y="2548866"/>
            <a:ext cx="2052227" cy="1569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524E057-9F94-1AAE-68B1-18276AEDC7A6}"/>
              </a:ext>
            </a:extLst>
          </p:cNvPr>
          <p:cNvCxnSpPr>
            <a:cxnSpLocks/>
          </p:cNvCxnSpPr>
          <p:nvPr/>
        </p:nvCxnSpPr>
        <p:spPr>
          <a:xfrm>
            <a:off x="2846865" y="2548866"/>
            <a:ext cx="1043197" cy="15041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B7DF47F-D244-EB82-2E65-7B1F84CBB4A9}"/>
              </a:ext>
            </a:extLst>
          </p:cNvPr>
          <p:cNvCxnSpPr>
            <a:cxnSpLocks/>
          </p:cNvCxnSpPr>
          <p:nvPr/>
        </p:nvCxnSpPr>
        <p:spPr>
          <a:xfrm flipH="1">
            <a:off x="4182307" y="2548866"/>
            <a:ext cx="136257" cy="1485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EA4E480-043A-E554-7CD8-1DBF353C7DE7}"/>
              </a:ext>
            </a:extLst>
          </p:cNvPr>
          <p:cNvCxnSpPr>
            <a:cxnSpLocks/>
          </p:cNvCxnSpPr>
          <p:nvPr/>
        </p:nvCxnSpPr>
        <p:spPr>
          <a:xfrm flipH="1">
            <a:off x="4353738" y="2614098"/>
            <a:ext cx="1456013" cy="13873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260BBBA-5285-7A49-A523-12BE999F570A}"/>
              </a:ext>
            </a:extLst>
          </p:cNvPr>
          <p:cNvCxnSpPr>
            <a:cxnSpLocks/>
          </p:cNvCxnSpPr>
          <p:nvPr/>
        </p:nvCxnSpPr>
        <p:spPr>
          <a:xfrm flipH="1">
            <a:off x="4547047" y="2581482"/>
            <a:ext cx="2704634" cy="14389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5C7598C-004A-79A7-E1C5-72064F10A1AC}"/>
              </a:ext>
            </a:extLst>
          </p:cNvPr>
          <p:cNvCxnSpPr>
            <a:cxnSpLocks/>
          </p:cNvCxnSpPr>
          <p:nvPr/>
        </p:nvCxnSpPr>
        <p:spPr>
          <a:xfrm flipH="1">
            <a:off x="4744607" y="2464700"/>
            <a:ext cx="4036675" cy="1569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6FFC3EA-74A5-6C0A-42EF-89C41BC6FE85}"/>
              </a:ext>
            </a:extLst>
          </p:cNvPr>
          <p:cNvCxnSpPr>
            <a:cxnSpLocks/>
          </p:cNvCxnSpPr>
          <p:nvPr/>
        </p:nvCxnSpPr>
        <p:spPr>
          <a:xfrm flipH="1">
            <a:off x="4898767" y="2595164"/>
            <a:ext cx="5412114" cy="1490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DCB3861-3B34-DA1B-18E4-088836CA0BEF}"/>
              </a:ext>
            </a:extLst>
          </p:cNvPr>
          <p:cNvCxnSpPr>
            <a:cxnSpLocks/>
          </p:cNvCxnSpPr>
          <p:nvPr/>
        </p:nvCxnSpPr>
        <p:spPr>
          <a:xfrm>
            <a:off x="2119809" y="2548866"/>
            <a:ext cx="5040717" cy="158308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7BBBA26-9A15-F264-EC90-F57C23ACCC82}"/>
              </a:ext>
            </a:extLst>
          </p:cNvPr>
          <p:cNvCxnSpPr>
            <a:cxnSpLocks/>
          </p:cNvCxnSpPr>
          <p:nvPr/>
        </p:nvCxnSpPr>
        <p:spPr>
          <a:xfrm>
            <a:off x="3621753" y="2581312"/>
            <a:ext cx="3795843" cy="150188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8E2482E-08EF-3A83-87CD-7DCD45BFA422}"/>
              </a:ext>
            </a:extLst>
          </p:cNvPr>
          <p:cNvCxnSpPr>
            <a:cxnSpLocks/>
          </p:cNvCxnSpPr>
          <p:nvPr/>
        </p:nvCxnSpPr>
        <p:spPr>
          <a:xfrm>
            <a:off x="5158165" y="2570248"/>
            <a:ext cx="2514325" cy="149401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A135FE8-116D-C22B-92A0-DB078A184291}"/>
              </a:ext>
            </a:extLst>
          </p:cNvPr>
          <p:cNvCxnSpPr>
            <a:cxnSpLocks/>
          </p:cNvCxnSpPr>
          <p:nvPr/>
        </p:nvCxnSpPr>
        <p:spPr>
          <a:xfrm>
            <a:off x="6603645" y="2518698"/>
            <a:ext cx="1247932" cy="152908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ACE062B5-6F1F-E068-AE19-001FCCB8C16F}"/>
              </a:ext>
            </a:extLst>
          </p:cNvPr>
          <p:cNvCxnSpPr>
            <a:cxnSpLocks/>
          </p:cNvCxnSpPr>
          <p:nvPr/>
        </p:nvCxnSpPr>
        <p:spPr>
          <a:xfrm>
            <a:off x="8036898" y="2632822"/>
            <a:ext cx="40055" cy="141495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CAD12065-38EF-E21F-B8C1-7B8518F2B0EE}"/>
              </a:ext>
            </a:extLst>
          </p:cNvPr>
          <p:cNvCxnSpPr>
            <a:cxnSpLocks/>
          </p:cNvCxnSpPr>
          <p:nvPr/>
        </p:nvCxnSpPr>
        <p:spPr>
          <a:xfrm flipH="1">
            <a:off x="8313444" y="2595164"/>
            <a:ext cx="1297595" cy="143893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5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0DFDC6-10AB-A0C8-F8BA-54D63430ED1D}"/>
              </a:ext>
            </a:extLst>
          </p:cNvPr>
          <p:cNvSpPr txBox="1"/>
          <p:nvPr/>
        </p:nvSpPr>
        <p:spPr>
          <a:xfrm>
            <a:off x="938899" y="609116"/>
            <a:ext cx="9768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3. Từ 10 đến 31 có bao nhiêu số chẵn, bao nhiêu số lẻ?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4CD544-E26C-BB6B-BCA0-E074360E7215}"/>
              </a:ext>
            </a:extLst>
          </p:cNvPr>
          <p:cNvSpPr/>
          <p:nvPr/>
        </p:nvSpPr>
        <p:spPr>
          <a:xfrm>
            <a:off x="1471662" y="2054634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06ADEC-0E1C-EDFD-E6A8-C05BD285D135}"/>
              </a:ext>
            </a:extLst>
          </p:cNvPr>
          <p:cNvSpPr/>
          <p:nvPr/>
        </p:nvSpPr>
        <p:spPr>
          <a:xfrm>
            <a:off x="2262833" y="2054634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EA9B98E-50F9-DEAC-3141-CDAB17A2E1C2}"/>
              </a:ext>
            </a:extLst>
          </p:cNvPr>
          <p:cNvSpPr/>
          <p:nvPr/>
        </p:nvSpPr>
        <p:spPr>
          <a:xfrm>
            <a:off x="3054004" y="2054634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ACE778-6676-D4FF-9257-40E3A9F3BBF6}"/>
              </a:ext>
            </a:extLst>
          </p:cNvPr>
          <p:cNvSpPr/>
          <p:nvPr/>
        </p:nvSpPr>
        <p:spPr>
          <a:xfrm>
            <a:off x="3845175" y="2054634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B73AC6-95C0-B584-5E3A-4F664F650E48}"/>
              </a:ext>
            </a:extLst>
          </p:cNvPr>
          <p:cNvSpPr/>
          <p:nvPr/>
        </p:nvSpPr>
        <p:spPr>
          <a:xfrm>
            <a:off x="4636346" y="2054634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F6BC923-A115-4022-C5AE-56AD37710729}"/>
              </a:ext>
            </a:extLst>
          </p:cNvPr>
          <p:cNvSpPr/>
          <p:nvPr/>
        </p:nvSpPr>
        <p:spPr>
          <a:xfrm>
            <a:off x="5427517" y="2054634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410A19F-2012-786F-C01D-F29131405D2A}"/>
              </a:ext>
            </a:extLst>
          </p:cNvPr>
          <p:cNvSpPr/>
          <p:nvPr/>
        </p:nvSpPr>
        <p:spPr>
          <a:xfrm>
            <a:off x="6218688" y="2054634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96C92D9-26D0-BC20-CE33-290FC7E48DDB}"/>
              </a:ext>
            </a:extLst>
          </p:cNvPr>
          <p:cNvSpPr/>
          <p:nvPr/>
        </p:nvSpPr>
        <p:spPr>
          <a:xfrm>
            <a:off x="7009859" y="2054634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144CFF-53B0-B550-6288-AE48A15ED1BE}"/>
              </a:ext>
            </a:extLst>
          </p:cNvPr>
          <p:cNvSpPr/>
          <p:nvPr/>
        </p:nvSpPr>
        <p:spPr>
          <a:xfrm>
            <a:off x="7801030" y="2054634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7D13753-E079-0ACE-CA11-8DB5597F8371}"/>
              </a:ext>
            </a:extLst>
          </p:cNvPr>
          <p:cNvSpPr/>
          <p:nvPr/>
        </p:nvSpPr>
        <p:spPr>
          <a:xfrm>
            <a:off x="8592201" y="2054634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19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DF5D0B-0AEA-7B71-F4DC-6566A6DFD560}"/>
              </a:ext>
            </a:extLst>
          </p:cNvPr>
          <p:cNvSpPr/>
          <p:nvPr/>
        </p:nvSpPr>
        <p:spPr>
          <a:xfrm>
            <a:off x="9383372" y="2054634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47B81BF-517D-A2AF-9976-CE36439FA152}"/>
              </a:ext>
            </a:extLst>
          </p:cNvPr>
          <p:cNvSpPr/>
          <p:nvPr/>
        </p:nvSpPr>
        <p:spPr>
          <a:xfrm>
            <a:off x="1471661" y="2936539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A87D307-2401-983D-19D4-484BCBF2D4F8}"/>
              </a:ext>
            </a:extLst>
          </p:cNvPr>
          <p:cNvSpPr/>
          <p:nvPr/>
        </p:nvSpPr>
        <p:spPr>
          <a:xfrm>
            <a:off x="2262833" y="2936539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A22485C-147D-6567-C05D-7AF170E4F7B3}"/>
              </a:ext>
            </a:extLst>
          </p:cNvPr>
          <p:cNvSpPr/>
          <p:nvPr/>
        </p:nvSpPr>
        <p:spPr>
          <a:xfrm>
            <a:off x="3054004" y="2936539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C5D37EC-7045-774C-BD6D-C48ABABDD8B4}"/>
              </a:ext>
            </a:extLst>
          </p:cNvPr>
          <p:cNvSpPr/>
          <p:nvPr/>
        </p:nvSpPr>
        <p:spPr>
          <a:xfrm>
            <a:off x="3845175" y="2936539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1120613-FFB7-8AB8-DA5E-1DD97FA207AF}"/>
              </a:ext>
            </a:extLst>
          </p:cNvPr>
          <p:cNvSpPr/>
          <p:nvPr/>
        </p:nvSpPr>
        <p:spPr>
          <a:xfrm>
            <a:off x="4636346" y="2936539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92C72ED-C726-A15C-B8B8-B62D0056800D}"/>
              </a:ext>
            </a:extLst>
          </p:cNvPr>
          <p:cNvSpPr/>
          <p:nvPr/>
        </p:nvSpPr>
        <p:spPr>
          <a:xfrm>
            <a:off x="5427517" y="2936539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752A3CE-C810-21A1-CB87-FEDE920CAA27}"/>
              </a:ext>
            </a:extLst>
          </p:cNvPr>
          <p:cNvSpPr/>
          <p:nvPr/>
        </p:nvSpPr>
        <p:spPr>
          <a:xfrm>
            <a:off x="6218688" y="2936539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C5DBCE5-D702-2FC9-D61C-C24F9E2FD1D8}"/>
              </a:ext>
            </a:extLst>
          </p:cNvPr>
          <p:cNvSpPr/>
          <p:nvPr/>
        </p:nvSpPr>
        <p:spPr>
          <a:xfrm>
            <a:off x="7009859" y="2936539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28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A4E7BC6-BB8F-31B1-E3B2-37828035B3F7}"/>
              </a:ext>
            </a:extLst>
          </p:cNvPr>
          <p:cNvSpPr/>
          <p:nvPr/>
        </p:nvSpPr>
        <p:spPr>
          <a:xfrm>
            <a:off x="7801030" y="2936539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29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8EB5B85-258C-5BFF-5392-C437D4C093AF}"/>
              </a:ext>
            </a:extLst>
          </p:cNvPr>
          <p:cNvSpPr/>
          <p:nvPr/>
        </p:nvSpPr>
        <p:spPr>
          <a:xfrm>
            <a:off x="8592201" y="2936539"/>
            <a:ext cx="791171" cy="652119"/>
          </a:xfrm>
          <a:prstGeom prst="roundRect">
            <a:avLst/>
          </a:prstGeom>
          <a:solidFill>
            <a:srgbClr val="FFEEC3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30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C6B6E22-36D9-5010-EE0F-5C06560ACCD7}"/>
              </a:ext>
            </a:extLst>
          </p:cNvPr>
          <p:cNvSpPr/>
          <p:nvPr/>
        </p:nvSpPr>
        <p:spPr>
          <a:xfrm>
            <a:off x="9383372" y="2936539"/>
            <a:ext cx="791171" cy="652119"/>
          </a:xfrm>
          <a:prstGeom prst="roundRect">
            <a:avLst/>
          </a:prstGeom>
          <a:solidFill>
            <a:srgbClr val="B8E5FA"/>
          </a:solidFill>
          <a:ln w="76200">
            <a:solidFill>
              <a:srgbClr val="FFFFFF"/>
            </a:solidFill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0000"/>
                </a:solidFill>
              </a:rPr>
              <a:t>31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431390-FB17-C179-4DF6-66AA887B4A0A}"/>
              </a:ext>
            </a:extLst>
          </p:cNvPr>
          <p:cNvSpPr txBox="1"/>
          <p:nvPr/>
        </p:nvSpPr>
        <p:spPr>
          <a:xfrm>
            <a:off x="1397057" y="4192532"/>
            <a:ext cx="686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 Có 11 số chẵn.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4FDF71-7538-0A45-CC7A-B7B8AF0B380C}"/>
              </a:ext>
            </a:extLst>
          </p:cNvPr>
          <p:cNvSpPr txBox="1"/>
          <p:nvPr/>
        </p:nvSpPr>
        <p:spPr>
          <a:xfrm>
            <a:off x="1397057" y="5074437"/>
            <a:ext cx="686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 Có 11 số lẻ.</a:t>
            </a:r>
          </a:p>
        </p:txBody>
      </p:sp>
    </p:spTree>
    <p:extLst>
      <p:ext uri="{BB962C8B-B14F-4D97-AF65-F5344CB8AC3E}">
        <p14:creationId xmlns:p14="http://schemas.microsoft.com/office/powerpoint/2010/main" val="9270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133C28-14FA-D4C9-AD13-442103277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4615" y="1608509"/>
            <a:ext cx="9018831" cy="3297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ACF6BA-4465-4432-4E52-E10F46057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260"/>
          <a:stretch/>
        </p:blipFill>
        <p:spPr>
          <a:xfrm>
            <a:off x="7939882" y="1153428"/>
            <a:ext cx="4080387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555616-6CF8-A752-5D98-B96FC98F80F2}"/>
              </a:ext>
            </a:extLst>
          </p:cNvPr>
          <p:cNvSpPr txBox="1"/>
          <p:nvPr/>
        </p:nvSpPr>
        <p:spPr>
          <a:xfrm>
            <a:off x="15082" y="6858001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01600">
                  <a:solidFill>
                    <a:srgbClr val="00B050"/>
                  </a:solidFill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Khởi động</a:t>
            </a:r>
          </a:p>
        </p:txBody>
      </p:sp>
      <p:sp>
        <p:nvSpPr>
          <p:cNvPr id="5" name="Google Shape;12;p2">
            <a:extLst>
              <a:ext uri="{FF2B5EF4-FFF2-40B4-BE49-F238E27FC236}">
                <a16:creationId xmlns:a16="http://schemas.microsoft.com/office/drawing/2014/main" id="{357B314A-F0B8-F45A-6F01-5326A013A336}"/>
              </a:ext>
            </a:extLst>
          </p:cNvPr>
          <p:cNvSpPr/>
          <p:nvPr/>
        </p:nvSpPr>
        <p:spPr>
          <a:xfrm>
            <a:off x="371001" y="904971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6" name="Google Shape;12;p2">
            <a:extLst>
              <a:ext uri="{FF2B5EF4-FFF2-40B4-BE49-F238E27FC236}">
                <a16:creationId xmlns:a16="http://schemas.microsoft.com/office/drawing/2014/main" id="{2A190D75-CB30-7BB9-717A-C7D57AEA86A2}"/>
              </a:ext>
            </a:extLst>
          </p:cNvPr>
          <p:cNvSpPr/>
          <p:nvPr/>
        </p:nvSpPr>
        <p:spPr>
          <a:xfrm>
            <a:off x="904401" y="292757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DFF34-D068-B338-EA13-0E52F2FE0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643" y="1837046"/>
            <a:ext cx="9920714" cy="1889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BEB6CE-BC6C-48AE-3751-200C4A35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82" y="925111"/>
            <a:ext cx="5066215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09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ng Trăng Miệng Cười">
            <a:hlinkClick r:id="" action="ppaction://media"/>
            <a:extLst>
              <a:ext uri="{FF2B5EF4-FFF2-40B4-BE49-F238E27FC236}">
                <a16:creationId xmlns:a16="http://schemas.microsoft.com/office/drawing/2014/main" id="{EFED1CB4-5BA1-637B-0A4E-1E50B534F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1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279400"/>
            <a:ext cx="2765425" cy="893763"/>
          </a:xfrm>
        </p:spPr>
        <p:txBody>
          <a:bodyPr/>
          <a:lstStyle/>
          <a:p>
            <a:pPr marL="133350" indent="0" algn="ctr">
              <a:buNone/>
            </a:pPr>
            <a:r>
              <a:rPr lang="en-US" sz="4400" b="1" dirty="0">
                <a:solidFill>
                  <a:srgbClr val="FF0000"/>
                </a:solidFill>
                <a:latin typeface="+mj-lt"/>
              </a:rPr>
              <a:t>… : 2 = 5</a:t>
            </a: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80189412-3165-88FA-1180-22024313645C}"/>
              </a:ext>
            </a:extLst>
          </p:cNvPr>
          <p:cNvSpPr/>
          <p:nvPr/>
        </p:nvSpPr>
        <p:spPr>
          <a:xfrm>
            <a:off x="371001" y="904971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4" name="Google Shape;12;p2">
            <a:extLst>
              <a:ext uri="{FF2B5EF4-FFF2-40B4-BE49-F238E27FC236}">
                <a16:creationId xmlns:a16="http://schemas.microsoft.com/office/drawing/2014/main" id="{6515ADD0-F438-2A90-CED7-F4B24673BCD7}"/>
              </a:ext>
            </a:extLst>
          </p:cNvPr>
          <p:cNvSpPr/>
          <p:nvPr/>
        </p:nvSpPr>
        <p:spPr>
          <a:xfrm>
            <a:off x="904401" y="292757"/>
            <a:ext cx="317764" cy="302176"/>
          </a:xfrm>
          <a:custGeom>
            <a:avLst/>
            <a:gdLst/>
            <a:ahLst/>
            <a:cxnLst/>
            <a:rect l="l" t="t" r="r" b="b"/>
            <a:pathLst>
              <a:path w="11626" h="11027" extrusionOk="0">
                <a:moveTo>
                  <a:pt x="3417" y="1"/>
                </a:moveTo>
                <a:cubicBezTo>
                  <a:pt x="3094" y="1"/>
                  <a:pt x="2735" y="149"/>
                  <a:pt x="2340" y="510"/>
                </a:cubicBezTo>
                <a:cubicBezTo>
                  <a:pt x="1" y="2642"/>
                  <a:pt x="4118" y="11026"/>
                  <a:pt x="4718" y="11026"/>
                </a:cubicBezTo>
                <a:cubicBezTo>
                  <a:pt x="4743" y="11026"/>
                  <a:pt x="4761" y="11012"/>
                  <a:pt x="4773" y="10984"/>
                </a:cubicBezTo>
                <a:cubicBezTo>
                  <a:pt x="5251" y="9874"/>
                  <a:pt x="11625" y="3551"/>
                  <a:pt x="9378" y="1619"/>
                </a:cubicBezTo>
                <a:cubicBezTo>
                  <a:pt x="9027" y="1319"/>
                  <a:pt x="8673" y="1198"/>
                  <a:pt x="8329" y="1198"/>
                </a:cubicBezTo>
                <a:cubicBezTo>
                  <a:pt x="7444" y="1198"/>
                  <a:pt x="6631" y="1999"/>
                  <a:pt x="6141" y="2604"/>
                </a:cubicBezTo>
                <a:lnTo>
                  <a:pt x="5672" y="3262"/>
                </a:lnTo>
                <a:cubicBezTo>
                  <a:pt x="5672" y="3262"/>
                  <a:pt x="4934" y="1"/>
                  <a:pt x="341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 txBox="1">
            <a:spLocks/>
          </p:cNvSpPr>
          <p:nvPr/>
        </p:nvSpPr>
        <p:spPr>
          <a:xfrm>
            <a:off x="2451876" y="1248457"/>
            <a:ext cx="2765826" cy="89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133350" indent="0" algn="ctr">
              <a:buNone/>
            </a:pPr>
            <a:r>
              <a:rPr lang="en-US" sz="4400" b="1" dirty="0">
                <a:solidFill>
                  <a:srgbClr val="FF0000"/>
                </a:solidFill>
                <a:latin typeface="+mj-lt"/>
              </a:rPr>
              <a:t>… : 2 = 6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 txBox="1">
            <a:spLocks/>
          </p:cNvSpPr>
          <p:nvPr/>
        </p:nvSpPr>
        <p:spPr>
          <a:xfrm>
            <a:off x="2451876" y="2152582"/>
            <a:ext cx="2765826" cy="89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133350" indent="0" algn="ctr">
              <a:buNone/>
            </a:pPr>
            <a:r>
              <a:rPr lang="en-US" sz="4400" b="1" dirty="0">
                <a:solidFill>
                  <a:srgbClr val="FF0000"/>
                </a:solidFill>
                <a:latin typeface="+mj-lt"/>
              </a:rPr>
              <a:t>… : 2 = 7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 txBox="1">
            <a:spLocks/>
          </p:cNvSpPr>
          <p:nvPr/>
        </p:nvSpPr>
        <p:spPr>
          <a:xfrm>
            <a:off x="2451876" y="3056707"/>
            <a:ext cx="2765826" cy="89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133350" indent="0" algn="ctr">
              <a:buNone/>
            </a:pPr>
            <a:r>
              <a:rPr lang="en-US" sz="4400" b="1" dirty="0">
                <a:solidFill>
                  <a:srgbClr val="FF0000"/>
                </a:solidFill>
                <a:latin typeface="+mj-lt"/>
              </a:rPr>
              <a:t>… : 2 = 8</a:t>
            </a: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 txBox="1">
            <a:spLocks/>
          </p:cNvSpPr>
          <p:nvPr/>
        </p:nvSpPr>
        <p:spPr>
          <a:xfrm>
            <a:off x="2451876" y="4123564"/>
            <a:ext cx="2765826" cy="894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●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○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Open Sans Medium"/>
              <a:buChar char="■"/>
              <a:defRPr sz="1500" b="0" i="0" u="none" strike="noStrike" cap="none">
                <a:solidFill>
                  <a:schemeClr val="accent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pPr marL="133350" indent="0" algn="ctr">
              <a:buNone/>
            </a:pPr>
            <a:r>
              <a:rPr lang="en-US" sz="4400" b="1" dirty="0">
                <a:solidFill>
                  <a:srgbClr val="FF0000"/>
                </a:solidFill>
                <a:latin typeface="+mj-lt"/>
              </a:rPr>
              <a:t>… : 2 = 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28076" y="392905"/>
            <a:ext cx="9144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28076" y="1383142"/>
            <a:ext cx="9144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21216" y="2282521"/>
            <a:ext cx="9144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7416" y="3184155"/>
            <a:ext cx="9144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97416" y="4248758"/>
            <a:ext cx="914400" cy="76944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85260" y="1767862"/>
            <a:ext cx="5969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Các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số</a:t>
            </a:r>
            <a:r>
              <a:rPr lang="en-US" sz="3600" b="1" dirty="0">
                <a:solidFill>
                  <a:srgbClr val="0070C0"/>
                </a:solidFill>
              </a:rPr>
              <a:t> 10; 12; 14; 16; 18 chia </a:t>
            </a:r>
            <a:r>
              <a:rPr lang="en-US" sz="3600" b="1" dirty="0" err="1">
                <a:solidFill>
                  <a:srgbClr val="0070C0"/>
                </a:solidFill>
              </a:rPr>
              <a:t>hết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cho</a:t>
            </a:r>
            <a:r>
              <a:rPr lang="en-US" sz="3600" b="1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6129" y="3523400"/>
            <a:ext cx="5728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</a:rPr>
              <a:t>Các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số</a:t>
            </a:r>
            <a:r>
              <a:rPr lang="en-US" sz="3600" b="1" dirty="0">
                <a:solidFill>
                  <a:srgbClr val="0070C0"/>
                </a:solidFill>
              </a:rPr>
              <a:t> 11; 13 ; 15; 17; 19 </a:t>
            </a:r>
            <a:r>
              <a:rPr lang="en-US" sz="3600" b="1" dirty="0" err="1">
                <a:solidFill>
                  <a:srgbClr val="0070C0"/>
                </a:solidFill>
              </a:rPr>
              <a:t>không</a:t>
            </a:r>
            <a:r>
              <a:rPr lang="en-US" sz="3600" b="1" dirty="0">
                <a:solidFill>
                  <a:srgbClr val="0070C0"/>
                </a:solidFill>
              </a:rPr>
              <a:t> chia </a:t>
            </a:r>
            <a:r>
              <a:rPr lang="en-US" sz="3600" b="1" dirty="0" err="1">
                <a:solidFill>
                  <a:srgbClr val="0070C0"/>
                </a:solidFill>
              </a:rPr>
              <a:t>hết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cho</a:t>
            </a:r>
            <a:r>
              <a:rPr lang="en-US" sz="3600" b="1" dirty="0">
                <a:solidFill>
                  <a:srgbClr val="0070C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  <p:bldP spid="9" grpId="0"/>
      <p:bldP spid="10" grpId="0"/>
      <p:bldP spid="2" grpId="0" animBg="1"/>
      <p:bldP spid="12" grpId="0" animBg="1"/>
      <p:bldP spid="13" grpId="0" animBg="1"/>
      <p:bldP spid="14" grpId="0" animBg="1"/>
      <p:bldP spid="15" grpId="0" animBg="1"/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B9898D-EFDC-DB21-F5D8-67DCDB22A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718" y="1475159"/>
            <a:ext cx="5047926" cy="4712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C4A685-5D85-7295-D9EB-C02958E7971F}"/>
              </a:ext>
            </a:extLst>
          </p:cNvPr>
          <p:cNvSpPr txBox="1"/>
          <p:nvPr/>
        </p:nvSpPr>
        <p:spPr>
          <a:xfrm>
            <a:off x="15082" y="6858001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01600">
                  <a:solidFill>
                    <a:srgbClr val="00B050"/>
                  </a:solidFill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0ABB8-85BC-C266-FEB1-9D528E5A6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4099" y="2914469"/>
            <a:ext cx="9920714" cy="183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5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76869-C706-B57C-08AF-DB0BE3080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t="16478" r="3782" b="48603"/>
          <a:stretch/>
        </p:blipFill>
        <p:spPr>
          <a:xfrm>
            <a:off x="-179600" y="0"/>
            <a:ext cx="1235651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9316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99AF1-18C6-3A68-0706-9E0C5F2C8F81}"/>
              </a:ext>
            </a:extLst>
          </p:cNvPr>
          <p:cNvSpPr txBox="1"/>
          <p:nvPr/>
        </p:nvSpPr>
        <p:spPr>
          <a:xfrm>
            <a:off x="787592" y="214018"/>
            <a:ext cx="793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b) Số chẵn, số lẻ.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D195B-3521-B984-7ED2-792471D80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9160" r="63013"/>
          <a:stretch/>
        </p:blipFill>
        <p:spPr>
          <a:xfrm>
            <a:off x="2632157" y="2628735"/>
            <a:ext cx="5602014" cy="396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7719D3-F767-4782-851F-7B3C7F77D4F6}"/>
              </a:ext>
            </a:extLst>
          </p:cNvPr>
          <p:cNvSpPr txBox="1"/>
          <p:nvPr/>
        </p:nvSpPr>
        <p:spPr>
          <a:xfrm>
            <a:off x="1459272" y="928916"/>
            <a:ext cx="7930055" cy="1200329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pPr marL="274320" indent="-365760">
              <a:buFont typeface="Arial" panose="020B0604020202020204" pitchFamily="34" charset="0"/>
              <a:buChar char="•"/>
            </a:pPr>
            <a:r>
              <a:rPr lang="en-US" sz="3600" dirty="0" err="1"/>
              <a:t>Số</a:t>
            </a:r>
            <a:r>
              <a:rPr lang="en-US" sz="3600" dirty="0"/>
              <a:t> chia </a:t>
            </a:r>
            <a:r>
              <a:rPr lang="en-US" sz="3600" dirty="0" err="1"/>
              <a:t>hết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2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chẵn</a:t>
            </a:r>
            <a:r>
              <a:rPr lang="en-US" sz="3600" dirty="0"/>
              <a:t>.</a:t>
            </a:r>
          </a:p>
          <a:p>
            <a:pPr marL="274320" indent="-365760">
              <a:buFont typeface="Arial" panose="020B0604020202020204" pitchFamily="34" charset="0"/>
              <a:buChar char="•"/>
            </a:pP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chia </a:t>
            </a:r>
            <a:r>
              <a:rPr lang="en-US" sz="3600" dirty="0" err="1"/>
              <a:t>hết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2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lẻ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077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899AF1-18C6-3A68-0706-9E0C5F2C8F81}"/>
              </a:ext>
            </a:extLst>
          </p:cNvPr>
          <p:cNvSpPr txBox="1"/>
          <p:nvPr/>
        </p:nvSpPr>
        <p:spPr>
          <a:xfrm>
            <a:off x="787592" y="214018"/>
            <a:ext cx="7930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b) Số chẵn, số lẻ.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D195B-3521-B984-7ED2-792471D80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9160" r="63013"/>
          <a:stretch/>
        </p:blipFill>
        <p:spPr>
          <a:xfrm>
            <a:off x="15081" y="3972910"/>
            <a:ext cx="4120116" cy="288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7719D3-F767-4782-851F-7B3C7F77D4F6}"/>
              </a:ext>
            </a:extLst>
          </p:cNvPr>
          <p:cNvSpPr txBox="1"/>
          <p:nvPr/>
        </p:nvSpPr>
        <p:spPr>
          <a:xfrm>
            <a:off x="1459272" y="928916"/>
            <a:ext cx="7930055" cy="1200329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pPr marL="274320" indent="-365760">
              <a:buFont typeface="Arial" panose="020B0604020202020204" pitchFamily="34" charset="0"/>
              <a:buChar char="•"/>
            </a:pPr>
            <a:r>
              <a:rPr lang="en-US" sz="3600" dirty="0" err="1"/>
              <a:t>Số</a:t>
            </a:r>
            <a:r>
              <a:rPr lang="en-US" sz="3600" dirty="0"/>
              <a:t> chia </a:t>
            </a:r>
            <a:r>
              <a:rPr lang="en-US" sz="3600" dirty="0" err="1"/>
              <a:t>hết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2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chẵn</a:t>
            </a:r>
            <a:r>
              <a:rPr lang="en-US" sz="3600" dirty="0"/>
              <a:t>.</a:t>
            </a:r>
          </a:p>
          <a:p>
            <a:pPr marL="274320" indent="-365760">
              <a:buFont typeface="Arial" panose="020B0604020202020204" pitchFamily="34" charset="0"/>
              <a:buChar char="•"/>
            </a:pP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chia </a:t>
            </a:r>
            <a:r>
              <a:rPr lang="en-US" sz="3600" dirty="0" err="1"/>
              <a:t>hết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2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lẻ</a:t>
            </a:r>
            <a:r>
              <a:rPr lang="en-US" sz="36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84837-0AB2-CD56-6716-8D44803D3C01}"/>
              </a:ext>
            </a:extLst>
          </p:cNvPr>
          <p:cNvSpPr txBox="1"/>
          <p:nvPr/>
        </p:nvSpPr>
        <p:spPr>
          <a:xfrm>
            <a:off x="4135198" y="2648538"/>
            <a:ext cx="7576589" cy="3970318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/>
              <a:t>Nhận</a:t>
            </a:r>
            <a:r>
              <a:rPr lang="en-US" sz="3600" dirty="0"/>
              <a:t> </a:t>
            </a:r>
            <a:r>
              <a:rPr lang="en-US" sz="3600" dirty="0" err="1"/>
              <a:t>xét</a:t>
            </a:r>
            <a:r>
              <a:rPr lang="en-US" sz="3600" dirty="0"/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tận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 0, 2, 4, 6, 8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chẵn</a:t>
            </a:r>
            <a:r>
              <a:rPr lang="en-US" sz="3600" dirty="0"/>
              <a:t>. </a:t>
            </a:r>
            <a:r>
              <a:rPr lang="en-US" sz="3600" dirty="0" err="1"/>
              <a:t>Ví</a:t>
            </a:r>
            <a:r>
              <a:rPr lang="en-US" sz="3600" dirty="0"/>
              <a:t> </a:t>
            </a:r>
            <a:r>
              <a:rPr lang="en-US" sz="3600" dirty="0" err="1"/>
              <a:t>dụ</a:t>
            </a:r>
            <a:r>
              <a:rPr lang="en-US" sz="3600" dirty="0"/>
              <a:t>: 40, 72, 214, 96, 2 318,…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tận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 1, 3, 5, 7, 9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lẻ</a:t>
            </a:r>
            <a:r>
              <a:rPr lang="en-US" sz="3600" dirty="0"/>
              <a:t>. </a:t>
            </a:r>
            <a:r>
              <a:rPr lang="en-US" sz="3600" dirty="0" err="1"/>
              <a:t>Ví</a:t>
            </a:r>
            <a:r>
              <a:rPr lang="en-US" sz="3600" dirty="0"/>
              <a:t> </a:t>
            </a:r>
            <a:r>
              <a:rPr lang="en-US" sz="3600" dirty="0" err="1"/>
              <a:t>dụ</a:t>
            </a:r>
            <a:r>
              <a:rPr lang="en-US" sz="3600" dirty="0"/>
              <a:t>: 31, 73, 615, 107, 1 909,…</a:t>
            </a:r>
          </a:p>
        </p:txBody>
      </p:sp>
    </p:spTree>
    <p:extLst>
      <p:ext uri="{BB962C8B-B14F-4D97-AF65-F5344CB8AC3E}">
        <p14:creationId xmlns:p14="http://schemas.microsoft.com/office/powerpoint/2010/main" val="405835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31058C-21FD-0A18-0528-BA9CA82899E8}"/>
              </a:ext>
            </a:extLst>
          </p:cNvPr>
          <p:cNvSpPr txBox="1"/>
          <p:nvPr/>
        </p:nvSpPr>
        <p:spPr>
          <a:xfrm>
            <a:off x="15082" y="6858001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101600">
                  <a:solidFill>
                    <a:srgbClr val="00B050"/>
                  </a:solidFill>
                </a:ln>
                <a:solidFill>
                  <a:srgbClr val="FFFFFF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83963-2C7A-7055-CD7E-7F86F4600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8" y="1644247"/>
            <a:ext cx="1200406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0331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1612</TotalTime>
  <Words>314</Words>
  <Application>Microsoft Office PowerPoint</Application>
  <PresentationFormat>Widescreen</PresentationFormat>
  <Paragraphs>72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Open Sans Medium</vt:lpstr>
      <vt:lpstr>.TMC-Ong Do</vt:lpstr>
      <vt:lpstr>Arial</vt:lpstr>
      <vt:lpstr>Calibri</vt:lpstr>
      <vt:lpstr>Calibri Light</vt:lpstr>
      <vt:lpstr>Times New Roman</vt:lpstr>
      <vt:lpstr>Georgia</vt:lpstr>
      <vt:lpstr>SVN-Billo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Korean Cottagecore Aesthetic MK Campaign</dc:title>
  <dc:creator>PC</dc:creator>
  <cp:lastModifiedBy>MSI MORTAL</cp:lastModifiedBy>
  <cp:revision>122</cp:revision>
  <dcterms:modified xsi:type="dcterms:W3CDTF">2024-12-27T06:27:46Z</dcterms:modified>
</cp:coreProperties>
</file>