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5" r:id="rId2"/>
    <p:sldId id="272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>
        <p:scale>
          <a:sx n="50" d="100"/>
          <a:sy n="50" d="100"/>
        </p:scale>
        <p:origin x="150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30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8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8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6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22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5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6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4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9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FFBA9-6617-431E-A737-B2CB77ED2CAA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184D2-A479-42D3-8D9F-8912A5DB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02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DFA5E2-FAD2-4F7E-A420-5214BFF0C5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200025"/>
            <a:ext cx="1152525" cy="1152525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A0A36-EE32-4392-AED0-5AB521F864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34.png"/><Relationship Id="rId5" Type="http://schemas.openxmlformats.org/officeDocument/2006/relationships/image" Target="../media/image220.png"/><Relationship Id="rId10" Type="http://schemas.openxmlformats.org/officeDocument/2006/relationships/image" Target="../media/image270.png"/><Relationship Id="rId4" Type="http://schemas.microsoft.com/office/2007/relationships/hdphoto" Target="../media/hdphoto4.wdp"/><Relationship Id="rId9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8175" y="550676"/>
            <a:ext cx="8566105" cy="5712963"/>
            <a:chOff x="0" y="-206812"/>
            <a:chExt cx="3384141" cy="1665718"/>
          </a:xfrm>
        </p:grpSpPr>
        <p:sp>
          <p:nvSpPr>
            <p:cNvPr id="3" name="Freeform 3"/>
            <p:cNvSpPr/>
            <p:nvPr/>
          </p:nvSpPr>
          <p:spPr>
            <a:xfrm>
              <a:off x="0" y="-206812"/>
              <a:ext cx="3384141" cy="1665718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12034" y="2901291"/>
            <a:ext cx="3629303" cy="32709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055" y="5830502"/>
            <a:ext cx="11013081" cy="2322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49033" y="4199056"/>
            <a:ext cx="3436811" cy="2743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78485" y="3158755"/>
            <a:ext cx="3629303" cy="32709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74731" y="4114800"/>
            <a:ext cx="3436811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14215" y="737248"/>
            <a:ext cx="1103055" cy="8443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8048" y="3559701"/>
            <a:ext cx="893365" cy="68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91710" y="550677"/>
            <a:ext cx="1085335" cy="11013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35716" y="1729411"/>
            <a:ext cx="7520569" cy="56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3900" spc="89" dirty="0">
                <a:solidFill>
                  <a:srgbClr val="F18660"/>
                </a:solidFill>
                <a:latin typeface="Georgia" panose="02040502050405020303" pitchFamily="18" charset="0"/>
              </a:rPr>
              <a:t>CHÀO MỪNG THẦY, CÔ GIÁO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448610" flipV="1">
            <a:off x="1602754" y="1582597"/>
            <a:ext cx="749269" cy="6266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03928" flipV="1">
            <a:off x="9569898" y="2448447"/>
            <a:ext cx="749269" cy="6266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2526248" cy="144685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24621" y="550677"/>
            <a:ext cx="1581579" cy="110135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87478" y="2375505"/>
            <a:ext cx="6140148" cy="505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8"/>
              </a:lnSpc>
            </a:pPr>
            <a:r>
              <a:rPr lang="vi-VN" sz="3100" dirty="0">
                <a:solidFill>
                  <a:srgbClr val="F18660"/>
                </a:solidFill>
                <a:latin typeface="Georgia" panose="02040502050405020303" pitchFamily="18" charset="0"/>
              </a:rPr>
              <a:t>VỀ DỰ GIỜ</a:t>
            </a:r>
            <a:endParaRPr lang="en-US" sz="3100" dirty="0">
              <a:solidFill>
                <a:srgbClr val="F1866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65742" y="2990443"/>
            <a:ext cx="745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71416" y="731520"/>
            <a:ext cx="366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UBND QUẬN DƯƠNG KINH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TIỂU HỌC ĐA PHÚC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4215" y="3871523"/>
            <a:ext cx="7972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21: LUYỆN TẬP CHUNG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26249" y="5003714"/>
            <a:ext cx="70951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GV THỰC HIỆN: PHẠM THỊ THU HƯƠNG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751576" y="1307592"/>
            <a:ext cx="1408176" cy="91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Click="0" advTm="0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124</TotalTime>
  <Words>595</Words>
  <Application>Microsoft Office PowerPoint</Application>
  <PresentationFormat>Widescreen</PresentationFormat>
  <Paragraphs>91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Georgia</vt:lpstr>
      <vt:lpstr>Tahoma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22</cp:revision>
  <dcterms:created xsi:type="dcterms:W3CDTF">2023-08-22T00:04:23Z</dcterms:created>
  <dcterms:modified xsi:type="dcterms:W3CDTF">2024-12-27T02:34:46Z</dcterms:modified>
</cp:coreProperties>
</file>