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25" r:id="rId2"/>
  </p:sldMasterIdLst>
  <p:notesMasterIdLst>
    <p:notesMasterId r:id="rId22"/>
  </p:notesMasterIdLst>
  <p:sldIdLst>
    <p:sldId id="744" r:id="rId3"/>
    <p:sldId id="382" r:id="rId4"/>
    <p:sldId id="287" r:id="rId5"/>
    <p:sldId id="384" r:id="rId6"/>
    <p:sldId id="262" r:id="rId7"/>
    <p:sldId id="286" r:id="rId8"/>
    <p:sldId id="288" r:id="rId9"/>
    <p:sldId id="277" r:id="rId10"/>
    <p:sldId id="291" r:id="rId11"/>
    <p:sldId id="259" r:id="rId12"/>
    <p:sldId id="292" r:id="rId13"/>
    <p:sldId id="261" r:id="rId14"/>
    <p:sldId id="290" r:id="rId15"/>
    <p:sldId id="385" r:id="rId16"/>
    <p:sldId id="269" r:id="rId17"/>
    <p:sldId id="296" r:id="rId18"/>
    <p:sldId id="297" r:id="rId19"/>
    <p:sldId id="298" r:id="rId20"/>
    <p:sldId id="38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39" autoAdjust="0"/>
    <p:restoredTop sz="94660"/>
  </p:normalViewPr>
  <p:slideViewPr>
    <p:cSldViewPr snapToGrid="0">
      <p:cViewPr>
        <p:scale>
          <a:sx n="50" d="100"/>
          <a:sy n="50" d="100"/>
        </p:scale>
        <p:origin x="2154"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6:53.6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78,'124'1,"139"-4,-241 0,-1 0,0-3,38-13,-30 10,32-8,-2 10,1 1,1 3,60 6,-38-2,133 8,9 0,-97-1,222 41,-265-40,-1-3,128-7,-82-1,2274 2,-2392 0,2 0,-2 0,2 2,-1 1,0-2,0 3,17 6,1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39.3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44.6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07.0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1 139,'88'-4,"105"12,-181 1,5-1,0 9,25 33,-21-25,21 21,4-25,-4-4,-1-8,47-18,-25 5,92-21,4 0,-66 4,162-113,-196 109,4 8,88 21,-55 0,1634-4,-1721 0,3 0,-3 0,-1-4,0-4,5 3,-5-3,13-21,0-9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19.2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31.6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12/27/2024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0781B7-9B45-4673-E792-3B0F94031598}"/>
              </a:ext>
            </a:extLst>
          </p:cNvPr>
          <p:cNvSpPr>
            <a:spLocks noGrp="1"/>
          </p:cNvSpPr>
          <p:nvPr>
            <p:ph type="dt" sz="half" idx="10"/>
          </p:nvPr>
        </p:nvSpPr>
        <p:spPr/>
        <p:txBody>
          <a:bodyPr/>
          <a:lstStyle/>
          <a:p>
            <a:fld id="{24EDA83C-733F-4AAF-A8AF-B9D79A0A782D}" type="datetimeFigureOut">
              <a:rPr lang="en-US" smtClean="0"/>
              <a:t>12/27/2024</a:t>
            </a:fld>
            <a:endParaRPr lang="en-US"/>
          </a:p>
        </p:txBody>
      </p:sp>
      <p:sp>
        <p:nvSpPr>
          <p:cNvPr id="5" name="Footer Placeholder 4">
            <a:extLst>
              <a:ext uri="{FF2B5EF4-FFF2-40B4-BE49-F238E27FC236}">
                <a16:creationId xmlns:a16="http://schemas.microsoft.com/office/drawing/2014/main"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413198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9D65-FF34-8089-A3A9-34C3E7EDA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B77A23-C5D8-AE81-1322-C2E78D884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D7929-836A-179A-671B-A51BA69081AE}"/>
              </a:ext>
            </a:extLst>
          </p:cNvPr>
          <p:cNvSpPr>
            <a:spLocks noGrp="1"/>
          </p:cNvSpPr>
          <p:nvPr>
            <p:ph type="dt" sz="half" idx="10"/>
          </p:nvPr>
        </p:nvSpPr>
        <p:spPr/>
        <p:txBody>
          <a:bodyPr/>
          <a:lstStyle/>
          <a:p>
            <a:fld id="{24EDA83C-733F-4AAF-A8AF-B9D79A0A782D}" type="datetimeFigureOut">
              <a:rPr lang="en-US" smtClean="0"/>
              <a:t>12/27/2024</a:t>
            </a:fld>
            <a:endParaRPr lang="en-US"/>
          </a:p>
        </p:txBody>
      </p:sp>
      <p:sp>
        <p:nvSpPr>
          <p:cNvPr id="5" name="Footer Placeholder 4">
            <a:extLst>
              <a:ext uri="{FF2B5EF4-FFF2-40B4-BE49-F238E27FC236}">
                <a16:creationId xmlns:a16="http://schemas.microsoft.com/office/drawing/2014/main" id="{825BBD4F-B514-F25C-8B53-CB901F068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4EAE8-EC26-6E3C-E4B9-54DC96DF62EC}"/>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98257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1B128D-DFAD-FA79-CF88-13DCD64ABE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25354-7646-F5F5-45F1-BCE1603A3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B86F6-694E-B3D8-2916-2DDECC101BF6}"/>
              </a:ext>
            </a:extLst>
          </p:cNvPr>
          <p:cNvSpPr>
            <a:spLocks noGrp="1"/>
          </p:cNvSpPr>
          <p:nvPr>
            <p:ph type="dt" sz="half" idx="10"/>
          </p:nvPr>
        </p:nvSpPr>
        <p:spPr/>
        <p:txBody>
          <a:bodyPr/>
          <a:lstStyle/>
          <a:p>
            <a:fld id="{24EDA83C-733F-4AAF-A8AF-B9D79A0A782D}" type="datetimeFigureOut">
              <a:rPr lang="en-US" smtClean="0"/>
              <a:t>12/27/2024</a:t>
            </a:fld>
            <a:endParaRPr lang="en-US"/>
          </a:p>
        </p:txBody>
      </p:sp>
      <p:sp>
        <p:nvSpPr>
          <p:cNvPr id="5" name="Footer Placeholder 4">
            <a:extLst>
              <a:ext uri="{FF2B5EF4-FFF2-40B4-BE49-F238E27FC236}">
                <a16:creationId xmlns:a16="http://schemas.microsoft.com/office/drawing/2014/main" id="{115529F5-D4D5-C37E-FD0C-F9C56D3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C574A-79BE-57CE-B258-3BF560781A0D}"/>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2258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461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1396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600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206068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3721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8258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12/27/2024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7383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2A54C80-263E-416B-A8E0-580EDEADCBDC}" type="datetimeFigureOut">
              <a:rPr lang="en-US" smtClean="0"/>
              <a:t>12/27/2024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t>‹#›</a:t>
            </a:fld>
            <a:endParaRPr lang="en-US" dirty="0"/>
          </a:p>
        </p:txBody>
      </p:sp>
    </p:spTree>
    <p:extLst>
      <p:ext uri="{BB962C8B-B14F-4D97-AF65-F5344CB8AC3E}">
        <p14:creationId xmlns:p14="http://schemas.microsoft.com/office/powerpoint/2010/main" val="3627224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12/27/2024</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4141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5784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90123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0163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37DD-91AF-5A8E-B06B-9BE29221A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B45135-6D8A-295E-74F2-099CE970C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1187A-1FE2-C6AC-ECE3-38CAFE4E1875}"/>
              </a:ext>
            </a:extLst>
          </p:cNvPr>
          <p:cNvSpPr>
            <a:spLocks noGrp="1"/>
          </p:cNvSpPr>
          <p:nvPr>
            <p:ph type="dt" sz="half" idx="10"/>
          </p:nvPr>
        </p:nvSpPr>
        <p:spPr/>
        <p:txBody>
          <a:bodyPr/>
          <a:lstStyle/>
          <a:p>
            <a:fld id="{24EDA83C-733F-4AAF-A8AF-B9D79A0A782D}" type="datetimeFigureOut">
              <a:rPr lang="en-US" smtClean="0"/>
              <a:t>12/27/2024</a:t>
            </a:fld>
            <a:endParaRPr lang="en-US"/>
          </a:p>
        </p:txBody>
      </p:sp>
      <p:sp>
        <p:nvSpPr>
          <p:cNvPr id="5" name="Footer Placeholder 4">
            <a:extLst>
              <a:ext uri="{FF2B5EF4-FFF2-40B4-BE49-F238E27FC236}">
                <a16:creationId xmlns:a16="http://schemas.microsoft.com/office/drawing/2014/main" id="{47935FD6-4204-280D-4D94-6AE6A19A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70718-1B69-BAA0-94EB-5053DF3ADD76}"/>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014804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9DC3-760F-72DA-DDC3-EEAA077D3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6F3BC-C0FD-8A18-A752-3FE2073E8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D1D94-409C-D808-A2D4-86AB01F3B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47DD1-97DA-15DC-0339-72A81455A7B0}"/>
              </a:ext>
            </a:extLst>
          </p:cNvPr>
          <p:cNvSpPr>
            <a:spLocks noGrp="1"/>
          </p:cNvSpPr>
          <p:nvPr>
            <p:ph type="dt" sz="half" idx="10"/>
          </p:nvPr>
        </p:nvSpPr>
        <p:spPr/>
        <p:txBody>
          <a:bodyPr/>
          <a:lstStyle/>
          <a:p>
            <a:fld id="{24EDA83C-733F-4AAF-A8AF-B9D79A0A782D}" type="datetimeFigureOut">
              <a:rPr lang="en-US" smtClean="0"/>
              <a:t>12/27/2024</a:t>
            </a:fld>
            <a:endParaRPr lang="en-US"/>
          </a:p>
        </p:txBody>
      </p:sp>
      <p:sp>
        <p:nvSpPr>
          <p:cNvPr id="6" name="Footer Placeholder 5">
            <a:extLst>
              <a:ext uri="{FF2B5EF4-FFF2-40B4-BE49-F238E27FC236}">
                <a16:creationId xmlns:a16="http://schemas.microsoft.com/office/drawing/2014/main" id="{335EFC5C-5BC2-AF9E-19CD-D3878A52D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A36E2-EF4E-3CEA-29CA-D55364E9B42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11422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FA5C-E8BE-4FBB-5D83-5E929A268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C366AD-5DD6-9E6D-B753-A1D5C7F7D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07495-8860-C690-5BA3-EDA9A4440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768A5-67DE-0F45-207D-C90A9641E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8BC266-A6B7-4CB6-50E6-2E44768C1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E211E5-5C7F-371E-CAC4-C456BF08CD86}"/>
              </a:ext>
            </a:extLst>
          </p:cNvPr>
          <p:cNvSpPr>
            <a:spLocks noGrp="1"/>
          </p:cNvSpPr>
          <p:nvPr>
            <p:ph type="dt" sz="half" idx="10"/>
          </p:nvPr>
        </p:nvSpPr>
        <p:spPr/>
        <p:txBody>
          <a:bodyPr/>
          <a:lstStyle/>
          <a:p>
            <a:fld id="{24EDA83C-733F-4AAF-A8AF-B9D79A0A782D}" type="datetimeFigureOut">
              <a:rPr lang="en-US" smtClean="0"/>
              <a:t>12/27/2024</a:t>
            </a:fld>
            <a:endParaRPr lang="en-US"/>
          </a:p>
        </p:txBody>
      </p:sp>
      <p:sp>
        <p:nvSpPr>
          <p:cNvPr id="8" name="Footer Placeholder 7">
            <a:extLst>
              <a:ext uri="{FF2B5EF4-FFF2-40B4-BE49-F238E27FC236}">
                <a16:creationId xmlns:a16="http://schemas.microsoft.com/office/drawing/2014/main" id="{A3685F9A-9383-2933-81E6-26B9CB6BD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231AB2-7203-1DB3-5A58-0E211445E79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253848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42BE-1517-3FC3-EB13-0B4AA7B7A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1D9FBB-0326-E63C-0C3D-73D11E1E373F}"/>
              </a:ext>
            </a:extLst>
          </p:cNvPr>
          <p:cNvSpPr>
            <a:spLocks noGrp="1"/>
          </p:cNvSpPr>
          <p:nvPr>
            <p:ph type="dt" sz="half" idx="10"/>
          </p:nvPr>
        </p:nvSpPr>
        <p:spPr/>
        <p:txBody>
          <a:bodyPr/>
          <a:lstStyle/>
          <a:p>
            <a:fld id="{24EDA83C-733F-4AAF-A8AF-B9D79A0A782D}" type="datetimeFigureOut">
              <a:rPr lang="en-US" smtClean="0"/>
              <a:t>12/27/2024</a:t>
            </a:fld>
            <a:endParaRPr lang="en-US"/>
          </a:p>
        </p:txBody>
      </p:sp>
      <p:sp>
        <p:nvSpPr>
          <p:cNvPr id="4" name="Footer Placeholder 3">
            <a:extLst>
              <a:ext uri="{FF2B5EF4-FFF2-40B4-BE49-F238E27FC236}">
                <a16:creationId xmlns:a16="http://schemas.microsoft.com/office/drawing/2014/main" id="{BB318913-4CBD-CBFC-FE61-094F74B80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ECD322-E53B-B932-DB0C-696E424BF86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830951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EDF56-FB74-30BD-116D-1C7F25CB0BAD}"/>
              </a:ext>
            </a:extLst>
          </p:cNvPr>
          <p:cNvSpPr>
            <a:spLocks noGrp="1"/>
          </p:cNvSpPr>
          <p:nvPr>
            <p:ph type="dt" sz="half" idx="10"/>
          </p:nvPr>
        </p:nvSpPr>
        <p:spPr/>
        <p:txBody>
          <a:bodyPr/>
          <a:lstStyle/>
          <a:p>
            <a:fld id="{24EDA83C-733F-4AAF-A8AF-B9D79A0A782D}" type="datetimeFigureOut">
              <a:rPr lang="en-US" smtClean="0"/>
              <a:t>12/27/2024</a:t>
            </a:fld>
            <a:endParaRPr lang="en-US"/>
          </a:p>
        </p:txBody>
      </p:sp>
      <p:sp>
        <p:nvSpPr>
          <p:cNvPr id="3" name="Footer Placeholder 2">
            <a:extLst>
              <a:ext uri="{FF2B5EF4-FFF2-40B4-BE49-F238E27FC236}">
                <a16:creationId xmlns:a16="http://schemas.microsoft.com/office/drawing/2014/main" id="{1E661623-E751-B747-8041-FF1E55126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6D9294-1F3B-3B26-C033-44EFD795363F}"/>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67384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C05E-76DE-1DFF-F726-328342AAD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ADE180-74B0-B01A-F7A1-B45B064EE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EA168-3EB4-A6A8-19A4-78E2035B8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A8C9E7-9073-A388-18D0-F7F1CCED8363}"/>
              </a:ext>
            </a:extLst>
          </p:cNvPr>
          <p:cNvSpPr>
            <a:spLocks noGrp="1"/>
          </p:cNvSpPr>
          <p:nvPr>
            <p:ph type="dt" sz="half" idx="10"/>
          </p:nvPr>
        </p:nvSpPr>
        <p:spPr/>
        <p:txBody>
          <a:bodyPr/>
          <a:lstStyle/>
          <a:p>
            <a:fld id="{24EDA83C-733F-4AAF-A8AF-B9D79A0A782D}" type="datetimeFigureOut">
              <a:rPr lang="en-US" smtClean="0"/>
              <a:t>12/27/2024</a:t>
            </a:fld>
            <a:endParaRPr lang="en-US"/>
          </a:p>
        </p:txBody>
      </p:sp>
      <p:sp>
        <p:nvSpPr>
          <p:cNvPr id="6" name="Footer Placeholder 5">
            <a:extLst>
              <a:ext uri="{FF2B5EF4-FFF2-40B4-BE49-F238E27FC236}">
                <a16:creationId xmlns:a16="http://schemas.microsoft.com/office/drawing/2014/main" id="{001DD1A3-6AC1-D877-B83D-09CE11096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18E4D-0694-663E-7772-C4B6BEC0AFE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77265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1D13-7DE3-C0B3-54FC-F175604DD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0DD9-DBFB-4948-2396-32774D302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43CAE5-568E-1EC7-50A8-E8D83661C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EC83F-EAAE-F633-857C-EF2DE555E340}"/>
              </a:ext>
            </a:extLst>
          </p:cNvPr>
          <p:cNvSpPr>
            <a:spLocks noGrp="1"/>
          </p:cNvSpPr>
          <p:nvPr>
            <p:ph type="dt" sz="half" idx="10"/>
          </p:nvPr>
        </p:nvSpPr>
        <p:spPr/>
        <p:txBody>
          <a:bodyPr/>
          <a:lstStyle/>
          <a:p>
            <a:fld id="{24EDA83C-733F-4AAF-A8AF-B9D79A0A782D}" type="datetimeFigureOut">
              <a:rPr lang="en-US" smtClean="0"/>
              <a:t>12/27/2024</a:t>
            </a:fld>
            <a:endParaRPr lang="en-US"/>
          </a:p>
        </p:txBody>
      </p:sp>
      <p:sp>
        <p:nvSpPr>
          <p:cNvPr id="6" name="Footer Placeholder 5">
            <a:extLst>
              <a:ext uri="{FF2B5EF4-FFF2-40B4-BE49-F238E27FC236}">
                <a16:creationId xmlns:a16="http://schemas.microsoft.com/office/drawing/2014/main" id="{A21FDACA-3756-162D-AEE9-9CCA40262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A84F9-26E5-F515-C313-B8F0EB063887}"/>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508696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93A09-4289-D28F-A38D-2D5F09DA3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8AAD5-0958-ABF7-85A2-8F54B6998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37CEA-CB8E-E2E7-DEA4-06F8E20F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DA83C-733F-4AAF-A8AF-B9D79A0A782D}" type="datetimeFigureOut">
              <a:rPr lang="en-US" smtClean="0"/>
              <a:t>12/27/2024</a:t>
            </a:fld>
            <a:endParaRPr lang="en-US"/>
          </a:p>
        </p:txBody>
      </p:sp>
      <p:sp>
        <p:nvSpPr>
          <p:cNvPr id="5" name="Footer Placeholder 4">
            <a:extLst>
              <a:ext uri="{FF2B5EF4-FFF2-40B4-BE49-F238E27FC236}">
                <a16:creationId xmlns:a16="http://schemas.microsoft.com/office/drawing/2014/main" id="{00557C72-BCA4-12A5-01B2-7FE5337E6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F95CFC-66DF-063F-CD6C-4F198191F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A3D5D-F03B-4334-8133-959DEDAB1904}" type="slidenum">
              <a:rPr lang="en-US" smtClean="0"/>
              <a:t>‹#›</a:t>
            </a:fld>
            <a:endParaRPr lang="en-US"/>
          </a:p>
        </p:txBody>
      </p:sp>
    </p:spTree>
    <p:extLst>
      <p:ext uri="{BB962C8B-B14F-4D97-AF65-F5344CB8AC3E}">
        <p14:creationId xmlns:p14="http://schemas.microsoft.com/office/powerpoint/2010/main" val="15964977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4EDA83C-733F-4AAF-A8AF-B9D79A0A782D}" type="datetimeFigureOut">
              <a:rPr lang="en-US" smtClean="0"/>
              <a:t>12/27/2024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87A3D5D-F03B-4334-8133-959DEDAB190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white circle with leaves and blue text&#10;&#10;Description automatically generated">
            <a:extLst>
              <a:ext uri="{FF2B5EF4-FFF2-40B4-BE49-F238E27FC236}">
                <a16:creationId xmlns:a16="http://schemas.microsoft.com/office/drawing/2014/main" id="{4497C502-8B5A-4799-B146-8E2AF5093ED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DE87A5E3-513B-46D2-BE33-B7E093DB356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23715896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663" r:id="rId12"/>
    <p:sldLayoutId id="2147483664" r:id="rId13"/>
    <p:sldLayoutId id="2147483665" r:id="rId14"/>
    <p:sldLayoutId id="2147483666" r:id="rId15"/>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4.emf"/><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8.png"/><Relationship Id="rId7" Type="http://schemas.openxmlformats.org/officeDocument/2006/relationships/image" Target="../media/image34.png"/><Relationship Id="rId12" Type="http://schemas.openxmlformats.org/officeDocument/2006/relationships/image" Target="../media/image49.png"/><Relationship Id="rId2" Type="http://schemas.openxmlformats.org/officeDocument/2006/relationships/audio" Target="../media/audio2.wav"/><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media/image51.svg"/><Relationship Id="rId10" Type="http://schemas.openxmlformats.org/officeDocument/2006/relationships/image" Target="../media/image47.svg"/><Relationship Id="rId4" Type="http://schemas.microsoft.com/office/2007/relationships/hdphoto" Target="../media/hdphoto1.wdp"/><Relationship Id="rId9" Type="http://schemas.openxmlformats.org/officeDocument/2006/relationships/image" Target="../media/image46.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8.png"/><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5.png"/><Relationship Id="rId4" Type="http://schemas.microsoft.com/office/2007/relationships/hdphoto" Target="../media/hdphoto1.wdp"/><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8.png"/><Relationship Id="rId7" Type="http://schemas.openxmlformats.org/officeDocument/2006/relationships/image" Target="../media/image58.svg"/><Relationship Id="rId12"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image" Target="../media/image29.png"/><Relationship Id="rId10" Type="http://schemas.openxmlformats.org/officeDocument/2006/relationships/image" Target="../media/image59.png"/><Relationship Id="rId4" Type="http://schemas.microsoft.com/office/2007/relationships/hdphoto" Target="../media/hdphoto1.wdp"/><Relationship Id="rId9" Type="http://schemas.openxmlformats.org/officeDocument/2006/relationships/image" Target="../media/image45.sv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8.png"/><Relationship Id="rId7" Type="http://schemas.openxmlformats.org/officeDocument/2006/relationships/image" Target="../media/image58.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8.png"/><Relationship Id="rId7" Type="http://schemas.openxmlformats.org/officeDocument/2006/relationships/image" Target="../media/image45.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8.png"/><Relationship Id="rId7" Type="http://schemas.openxmlformats.org/officeDocument/2006/relationships/image" Target="../media/image60.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customXml" Target="../ink/ink3.xml"/><Relationship Id="rId18" Type="http://schemas.openxmlformats.org/officeDocument/2006/relationships/customXml" Target="../ink/ink6.xml"/><Relationship Id="rId3" Type="http://schemas.microsoft.com/office/2007/relationships/hdphoto" Target="../media/hdphoto1.wdp"/><Relationship Id="rId7" Type="http://schemas.openxmlformats.org/officeDocument/2006/relationships/image" Target="../media/image32.png"/><Relationship Id="rId12" Type="http://schemas.openxmlformats.org/officeDocument/2006/relationships/image" Target="../media/image22.png"/><Relationship Id="rId17" Type="http://schemas.openxmlformats.org/officeDocument/2006/relationships/customXml" Target="../ink/ink5.xml"/><Relationship Id="rId2" Type="http://schemas.openxmlformats.org/officeDocument/2006/relationships/image" Target="../media/image28.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customXml" Target="../ink/ink2.xml"/><Relationship Id="rId5" Type="http://schemas.openxmlformats.org/officeDocument/2006/relationships/image" Target="../media/image30.png"/><Relationship Id="rId15" Type="http://schemas.openxmlformats.org/officeDocument/2006/relationships/customXml" Target="../ink/ink4.xml"/><Relationship Id="rId10" Type="http://schemas.openxmlformats.org/officeDocument/2006/relationships/image" Target="../media/image210.png"/><Relationship Id="rId4" Type="http://schemas.openxmlformats.org/officeDocument/2006/relationships/image" Target="../media/image29.png"/><Relationship Id="rId9" Type="http://schemas.openxmlformats.org/officeDocument/2006/relationships/customXml" Target="../ink/ink1.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F6DB7-721F-34B5-0279-A99F161869E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0E5C292-BFC3-018B-56FD-B253F7CEE4F2}"/>
              </a:ext>
            </a:extLst>
          </p:cNvPr>
          <p:cNvGrpSpPr/>
          <p:nvPr/>
        </p:nvGrpSpPr>
        <p:grpSpPr>
          <a:xfrm>
            <a:off x="1738651" y="197195"/>
            <a:ext cx="8544913" cy="5698829"/>
            <a:chOff x="0" y="-206812"/>
            <a:chExt cx="3384141" cy="1665718"/>
          </a:xfrm>
        </p:grpSpPr>
        <p:sp>
          <p:nvSpPr>
            <p:cNvPr id="3" name="Freeform 3">
              <a:extLst>
                <a:ext uri="{FF2B5EF4-FFF2-40B4-BE49-F238E27FC236}">
                  <a16:creationId xmlns:a16="http://schemas.microsoft.com/office/drawing/2014/main" id="{58899199-6658-8B32-8690-B01EE9266984}"/>
                </a:ext>
              </a:extLst>
            </p:cNvPr>
            <p:cNvSpPr/>
            <p:nvPr/>
          </p:nvSpPr>
          <p:spPr>
            <a:xfrm>
              <a:off x="0" y="-206812"/>
              <a:ext cx="3384141" cy="1665718"/>
            </a:xfrm>
            <a:custGeom>
              <a:avLst/>
              <a:gdLst/>
              <a:ahLst/>
              <a:cxnLst/>
              <a:rect l="l" t="t" r="r" b="b"/>
              <a:pathLst>
                <a:path w="3384141" h="1458906">
                  <a:moveTo>
                    <a:pt x="30729" y="0"/>
                  </a:moveTo>
                  <a:lnTo>
                    <a:pt x="3353413" y="0"/>
                  </a:lnTo>
                  <a:cubicBezTo>
                    <a:pt x="3370384" y="0"/>
                    <a:pt x="3384141" y="13758"/>
                    <a:pt x="3384141" y="30729"/>
                  </a:cubicBezTo>
                  <a:lnTo>
                    <a:pt x="3384141" y="1428177"/>
                  </a:lnTo>
                  <a:cubicBezTo>
                    <a:pt x="3384141" y="1445148"/>
                    <a:pt x="3370384" y="1458906"/>
                    <a:pt x="3353413" y="1458906"/>
                  </a:cubicBezTo>
                  <a:lnTo>
                    <a:pt x="30729" y="1458906"/>
                  </a:lnTo>
                  <a:cubicBezTo>
                    <a:pt x="13758" y="1458906"/>
                    <a:pt x="0" y="1445148"/>
                    <a:pt x="0" y="1428177"/>
                  </a:cubicBezTo>
                  <a:lnTo>
                    <a:pt x="0" y="30729"/>
                  </a:lnTo>
                  <a:cubicBezTo>
                    <a:pt x="0" y="13758"/>
                    <a:pt x="13758" y="0"/>
                    <a:pt x="30729" y="0"/>
                  </a:cubicBezTo>
                  <a:close/>
                </a:path>
              </a:pathLst>
            </a:custGeom>
            <a:solidFill>
              <a:srgbClr val="FFE8E4"/>
            </a:solidFill>
          </p:spPr>
        </p:sp>
        <p:sp>
          <p:nvSpPr>
            <p:cNvPr id="4" name="TextBox 4">
              <a:extLst>
                <a:ext uri="{FF2B5EF4-FFF2-40B4-BE49-F238E27FC236}">
                  <a16:creationId xmlns:a16="http://schemas.microsoft.com/office/drawing/2014/main" id="{59263BF0-E61F-B9D8-8556-6494424F073D}"/>
                </a:ext>
              </a:extLst>
            </p:cNvPr>
            <p:cNvSpPr txBox="1"/>
            <p:nvPr/>
          </p:nvSpPr>
          <p:spPr>
            <a:xfrm>
              <a:off x="0" y="-47625"/>
              <a:ext cx="812800" cy="860425"/>
            </a:xfrm>
            <a:prstGeom prst="rect">
              <a:avLst/>
            </a:prstGeom>
          </p:spPr>
          <p:txBody>
            <a:bodyPr lIns="50674" tIns="50674" rIns="50674" bIns="50674" rtlCol="0" anchor="ctr"/>
            <a:lstStyle/>
            <a:p>
              <a:pPr algn="ctr">
                <a:lnSpc>
                  <a:spcPts val="1768"/>
                </a:lnSpc>
              </a:pPr>
              <a:endParaRPr sz="1859"/>
            </a:p>
          </p:txBody>
        </p:sp>
      </p:grpSp>
      <p:pic>
        <p:nvPicPr>
          <p:cNvPr id="5" name="Picture 5">
            <a:extLst>
              <a:ext uri="{FF2B5EF4-FFF2-40B4-BE49-F238E27FC236}">
                <a16:creationId xmlns:a16="http://schemas.microsoft.com/office/drawing/2014/main" id="{16903449-450E-DE40-03C0-5BA3D918BE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5438" y="2902598"/>
            <a:ext cx="3620324" cy="3262817"/>
          </a:xfrm>
          <a:prstGeom prst="rect">
            <a:avLst/>
          </a:prstGeom>
        </p:spPr>
      </p:pic>
      <p:pic>
        <p:nvPicPr>
          <p:cNvPr id="6" name="Picture 6">
            <a:extLst>
              <a:ext uri="{FF2B5EF4-FFF2-40B4-BE49-F238E27FC236}">
                <a16:creationId xmlns:a16="http://schemas.microsoft.com/office/drawing/2014/main" id="{2DE1BDBF-0EEE-687A-1AD7-5D49E5FBA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030" y="5824562"/>
            <a:ext cx="10985835" cy="2317013"/>
          </a:xfrm>
          <a:prstGeom prst="rect">
            <a:avLst/>
          </a:prstGeom>
        </p:spPr>
      </p:pic>
      <p:pic>
        <p:nvPicPr>
          <p:cNvPr id="7" name="Picture 7">
            <a:extLst>
              <a:ext uri="{FF2B5EF4-FFF2-40B4-BE49-F238E27FC236}">
                <a16:creationId xmlns:a16="http://schemas.microsoft.com/office/drawing/2014/main" id="{E26FB09F-7B9F-1212-F82A-D96232877A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3635" y="4220662"/>
            <a:ext cx="3428308" cy="2736413"/>
          </a:xfrm>
          <a:prstGeom prst="rect">
            <a:avLst/>
          </a:prstGeom>
        </p:spPr>
      </p:pic>
      <p:pic>
        <p:nvPicPr>
          <p:cNvPr id="8" name="Picture 8">
            <a:extLst>
              <a:ext uri="{FF2B5EF4-FFF2-40B4-BE49-F238E27FC236}">
                <a16:creationId xmlns:a16="http://schemas.microsoft.com/office/drawing/2014/main" id="{98B4BBE9-D59A-BE5D-6D43-9CD1A0DF14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071107" y="3159425"/>
            <a:ext cx="3620324" cy="3262817"/>
          </a:xfrm>
          <a:prstGeom prst="rect">
            <a:avLst/>
          </a:prstGeom>
        </p:spPr>
      </p:pic>
      <p:pic>
        <p:nvPicPr>
          <p:cNvPr id="9" name="Picture 9">
            <a:extLst>
              <a:ext uri="{FF2B5EF4-FFF2-40B4-BE49-F238E27FC236}">
                <a16:creationId xmlns:a16="http://schemas.microsoft.com/office/drawing/2014/main" id="{F753B5D5-4672-4E6C-1CFF-12ACCEF20B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167115" y="4113105"/>
            <a:ext cx="3428308" cy="2736413"/>
          </a:xfrm>
          <a:prstGeom prst="rect">
            <a:avLst/>
          </a:prstGeom>
        </p:spPr>
      </p:pic>
      <p:pic>
        <p:nvPicPr>
          <p:cNvPr id="10" name="Picture 10">
            <a:extLst>
              <a:ext uri="{FF2B5EF4-FFF2-40B4-BE49-F238E27FC236}">
                <a16:creationId xmlns:a16="http://schemas.microsoft.com/office/drawing/2014/main" id="{7E07998A-C9E9-D5E9-4590-A6144FED68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24561" y="743908"/>
            <a:ext cx="1100326" cy="842249"/>
          </a:xfrm>
          <a:prstGeom prst="rect">
            <a:avLst/>
          </a:prstGeom>
        </p:spPr>
      </p:pic>
      <p:pic>
        <p:nvPicPr>
          <p:cNvPr id="11" name="Picture 11">
            <a:extLst>
              <a:ext uri="{FF2B5EF4-FFF2-40B4-BE49-F238E27FC236}">
                <a16:creationId xmlns:a16="http://schemas.microsoft.com/office/drawing/2014/main" id="{3EFC8D5A-CE70-FC95-A26A-FE9795B4EE1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21538" y="3559379"/>
            <a:ext cx="891155" cy="682139"/>
          </a:xfrm>
          <a:prstGeom prst="rect">
            <a:avLst/>
          </a:prstGeom>
        </p:spPr>
      </p:pic>
      <p:pic>
        <p:nvPicPr>
          <p:cNvPr id="12" name="Picture 12">
            <a:extLst>
              <a:ext uri="{FF2B5EF4-FFF2-40B4-BE49-F238E27FC236}">
                <a16:creationId xmlns:a16="http://schemas.microsoft.com/office/drawing/2014/main" id="{2848EAD5-0F25-2CF6-5C8D-1D823CFE0BB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86031" y="557798"/>
            <a:ext cx="1082650" cy="1098630"/>
          </a:xfrm>
          <a:prstGeom prst="rect">
            <a:avLst/>
          </a:prstGeom>
        </p:spPr>
      </p:pic>
      <p:sp>
        <p:nvSpPr>
          <p:cNvPr id="14" name="TextBox 14">
            <a:extLst>
              <a:ext uri="{FF2B5EF4-FFF2-40B4-BE49-F238E27FC236}">
                <a16:creationId xmlns:a16="http://schemas.microsoft.com/office/drawing/2014/main" id="{C1B6888C-B8CB-E2F4-10A0-FD2EE78B5C25}"/>
              </a:ext>
            </a:extLst>
          </p:cNvPr>
          <p:cNvSpPr txBox="1"/>
          <p:nvPr/>
        </p:nvSpPr>
        <p:spPr>
          <a:xfrm>
            <a:off x="2345020" y="1733616"/>
            <a:ext cx="7501963" cy="588446"/>
          </a:xfrm>
          <a:prstGeom prst="rect">
            <a:avLst/>
          </a:prstGeom>
        </p:spPr>
        <p:txBody>
          <a:bodyPr lIns="0" tIns="0" rIns="0" bIns="0" rtlCol="0" anchor="t">
            <a:spAutoFit/>
          </a:bodyPr>
          <a:lstStyle/>
          <a:p>
            <a:pPr algn="ctr">
              <a:lnSpc>
                <a:spcPts val="4644"/>
              </a:lnSpc>
            </a:pPr>
            <a:r>
              <a:rPr lang="en-US" sz="3890" spc="89" dirty="0">
                <a:solidFill>
                  <a:srgbClr val="F18660"/>
                </a:solidFill>
                <a:latin typeface="Georgia" panose="02040502050405020303" pitchFamily="18" charset="0"/>
              </a:rPr>
              <a:t>CHÀO MỪNG THẦY, CÔ GIÁO</a:t>
            </a:r>
          </a:p>
        </p:txBody>
      </p:sp>
      <p:pic>
        <p:nvPicPr>
          <p:cNvPr id="15" name="Picture 15">
            <a:extLst>
              <a:ext uri="{FF2B5EF4-FFF2-40B4-BE49-F238E27FC236}">
                <a16:creationId xmlns:a16="http://schemas.microsoft.com/office/drawing/2014/main" id="{D33F3B4F-9EAD-B509-D964-5FE26CB92FD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448610" flipV="1">
            <a:off x="1613872" y="1587166"/>
            <a:ext cx="747415" cy="625111"/>
          </a:xfrm>
          <a:prstGeom prst="rect">
            <a:avLst/>
          </a:prstGeom>
        </p:spPr>
      </p:pic>
      <p:pic>
        <p:nvPicPr>
          <p:cNvPr id="16" name="Picture 16">
            <a:extLst>
              <a:ext uri="{FF2B5EF4-FFF2-40B4-BE49-F238E27FC236}">
                <a16:creationId xmlns:a16="http://schemas.microsoft.com/office/drawing/2014/main" id="{6F6E78E5-335C-237F-DA60-815E4AB1295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403928" flipV="1">
            <a:off x="9561305" y="2450874"/>
            <a:ext cx="747415" cy="625111"/>
          </a:xfrm>
          <a:prstGeom prst="rect">
            <a:avLst/>
          </a:prstGeom>
        </p:spPr>
      </p:pic>
      <p:pic>
        <p:nvPicPr>
          <p:cNvPr id="17" name="Picture 17">
            <a:extLst>
              <a:ext uri="{FF2B5EF4-FFF2-40B4-BE49-F238E27FC236}">
                <a16:creationId xmlns:a16="http://schemas.microsoft.com/office/drawing/2014/main" id="{B279BE79-B943-DCDD-E5A6-F1393D6CAD0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2070" y="410486"/>
            <a:ext cx="2519998" cy="1443272"/>
          </a:xfrm>
          <a:prstGeom prst="rect">
            <a:avLst/>
          </a:prstGeom>
        </p:spPr>
      </p:pic>
      <p:pic>
        <p:nvPicPr>
          <p:cNvPr id="18" name="Picture 18">
            <a:extLst>
              <a:ext uri="{FF2B5EF4-FFF2-40B4-BE49-F238E27FC236}">
                <a16:creationId xmlns:a16="http://schemas.microsoft.com/office/drawing/2014/main" id="{34C9A8CB-F095-3517-CC98-A224BADE49F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915150" y="557798"/>
            <a:ext cx="1577666" cy="1098630"/>
          </a:xfrm>
          <a:prstGeom prst="rect">
            <a:avLst/>
          </a:prstGeom>
        </p:spPr>
      </p:pic>
      <p:sp>
        <p:nvSpPr>
          <p:cNvPr id="20" name="TextBox 20">
            <a:extLst>
              <a:ext uri="{FF2B5EF4-FFF2-40B4-BE49-F238E27FC236}">
                <a16:creationId xmlns:a16="http://schemas.microsoft.com/office/drawing/2014/main" id="{607CB67B-4FF6-B019-054D-713CB74EDA61}"/>
              </a:ext>
            </a:extLst>
          </p:cNvPr>
          <p:cNvSpPr txBox="1"/>
          <p:nvPr/>
        </p:nvSpPr>
        <p:spPr>
          <a:xfrm>
            <a:off x="3194673" y="2378113"/>
            <a:ext cx="6124958" cy="504017"/>
          </a:xfrm>
          <a:prstGeom prst="rect">
            <a:avLst/>
          </a:prstGeom>
        </p:spPr>
        <p:txBody>
          <a:bodyPr wrap="square" lIns="0" tIns="0" rIns="0" bIns="0" rtlCol="0" anchor="t">
            <a:spAutoFit/>
          </a:bodyPr>
          <a:lstStyle/>
          <a:p>
            <a:pPr algn="ctr">
              <a:lnSpc>
                <a:spcPts val="4327"/>
              </a:lnSpc>
            </a:pPr>
            <a:r>
              <a:rPr lang="vi-VN" sz="3092" dirty="0">
                <a:solidFill>
                  <a:srgbClr val="F18660"/>
                </a:solidFill>
                <a:latin typeface="Georgia" panose="02040502050405020303" pitchFamily="18" charset="0"/>
              </a:rPr>
              <a:t>VỀ DỰ GIỜ</a:t>
            </a:r>
            <a:endParaRPr lang="en-US" sz="3092" dirty="0">
              <a:solidFill>
                <a:srgbClr val="F18660"/>
              </a:solidFill>
              <a:latin typeface="Georgia" panose="02040502050405020303" pitchFamily="18" charset="0"/>
            </a:endParaRPr>
          </a:p>
        </p:txBody>
      </p:sp>
      <p:sp>
        <p:nvSpPr>
          <p:cNvPr id="23" name="TextBox 22">
            <a:extLst>
              <a:ext uri="{FF2B5EF4-FFF2-40B4-BE49-F238E27FC236}">
                <a16:creationId xmlns:a16="http://schemas.microsoft.com/office/drawing/2014/main" id="{981FF35C-7235-D8C5-6CA4-4ADCCBE97682}"/>
              </a:ext>
            </a:extLst>
          </p:cNvPr>
          <p:cNvSpPr txBox="1"/>
          <p:nvPr/>
        </p:nvSpPr>
        <p:spPr>
          <a:xfrm>
            <a:off x="2474724" y="2991528"/>
            <a:ext cx="7440426" cy="644732"/>
          </a:xfrm>
          <a:prstGeom prst="rect">
            <a:avLst/>
          </a:prstGeom>
          <a:noFill/>
        </p:spPr>
        <p:txBody>
          <a:bodyPr wrap="square" rtlCol="0">
            <a:spAutoFit/>
          </a:bodyPr>
          <a:lstStyle/>
          <a:p>
            <a:r>
              <a:rPr lang="en-US" sz="3591" b="1" dirty="0">
                <a:solidFill>
                  <a:srgbClr val="FF0000"/>
                </a:solidFill>
                <a:latin typeface="Times New Roman" pitchFamily="18" charset="0"/>
                <a:cs typeface="Times New Roman" pitchFamily="18" charset="0"/>
              </a:rPr>
              <a:t>           Môn: TIẾNG VIỆT  - LỚP 4</a:t>
            </a:r>
          </a:p>
        </p:txBody>
      </p:sp>
      <p:sp>
        <p:nvSpPr>
          <p:cNvPr id="19" name="TextBox 18">
            <a:extLst>
              <a:ext uri="{FF2B5EF4-FFF2-40B4-BE49-F238E27FC236}">
                <a16:creationId xmlns:a16="http://schemas.microsoft.com/office/drawing/2014/main" id="{D89AF9BC-3B9A-E3CB-FFAF-C656890CCDBE}"/>
              </a:ext>
            </a:extLst>
          </p:cNvPr>
          <p:cNvSpPr txBox="1"/>
          <p:nvPr/>
        </p:nvSpPr>
        <p:spPr>
          <a:xfrm>
            <a:off x="4475436" y="738195"/>
            <a:ext cx="3657673" cy="662897"/>
          </a:xfrm>
          <a:prstGeom prst="rect">
            <a:avLst/>
          </a:prstGeom>
          <a:noFill/>
        </p:spPr>
        <p:txBody>
          <a:bodyPr wrap="square" rtlCol="0">
            <a:spAutoFit/>
          </a:bodyPr>
          <a:lstStyle/>
          <a:p>
            <a:pPr algn="ctr"/>
            <a:r>
              <a:rPr lang="en-US" sz="1859" dirty="0">
                <a:latin typeface="Times New Roman" pitchFamily="18" charset="0"/>
                <a:cs typeface="Times New Roman" pitchFamily="18" charset="0"/>
              </a:rPr>
              <a:t>UBND QUẬN DƯƠNG KINH</a:t>
            </a:r>
          </a:p>
          <a:p>
            <a:pPr algn="ctr"/>
            <a:r>
              <a:rPr lang="en-US" sz="1859" b="1" dirty="0">
                <a:latin typeface="Times New Roman" pitchFamily="18" charset="0"/>
                <a:cs typeface="Times New Roman" pitchFamily="18" charset="0"/>
              </a:rPr>
              <a:t>TRƯỜNG TIỂU HỌC ĐA PHÚC</a:t>
            </a:r>
          </a:p>
        </p:txBody>
      </p:sp>
      <p:sp>
        <p:nvSpPr>
          <p:cNvPr id="21" name="TextBox 20">
            <a:extLst>
              <a:ext uri="{FF2B5EF4-FFF2-40B4-BE49-F238E27FC236}">
                <a16:creationId xmlns:a16="http://schemas.microsoft.com/office/drawing/2014/main" id="{0CA85333-B7D5-7341-B06D-AB1CDBAE764D}"/>
              </a:ext>
            </a:extLst>
          </p:cNvPr>
          <p:cNvSpPr txBox="1"/>
          <p:nvPr/>
        </p:nvSpPr>
        <p:spPr>
          <a:xfrm>
            <a:off x="3125472" y="3900447"/>
            <a:ext cx="648722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Luyện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tập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danh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endParaRPr lang="en-US" sz="2800" b="1" dirty="0">
              <a:solidFill>
                <a:srgbClr val="FF0000"/>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BC2E5B4F-EB17-BC99-6630-13A6102D3325}"/>
              </a:ext>
            </a:extLst>
          </p:cNvPr>
          <p:cNvSpPr txBox="1"/>
          <p:nvPr/>
        </p:nvSpPr>
        <p:spPr>
          <a:xfrm>
            <a:off x="3317021" y="5100960"/>
            <a:ext cx="6151659" cy="377501"/>
          </a:xfrm>
          <a:prstGeom prst="rect">
            <a:avLst/>
          </a:prstGeom>
          <a:noFill/>
        </p:spPr>
        <p:txBody>
          <a:bodyPr wrap="square" rtlCol="0">
            <a:spAutoFit/>
          </a:bodyPr>
          <a:lstStyle/>
          <a:p>
            <a:pPr algn="ctr"/>
            <a:r>
              <a:rPr lang="en-US" sz="1859" b="1" dirty="0">
                <a:latin typeface="Times New Roman" pitchFamily="18" charset="0"/>
                <a:cs typeface="Times New Roman" pitchFamily="18" charset="0"/>
              </a:rPr>
              <a:t>GV THỰC HIỆN: NGUYỄN THỊ OANH</a:t>
            </a:r>
          </a:p>
        </p:txBody>
      </p:sp>
      <p:cxnSp>
        <p:nvCxnSpPr>
          <p:cNvPr id="26" name="Straight Connector 25">
            <a:extLst>
              <a:ext uri="{FF2B5EF4-FFF2-40B4-BE49-F238E27FC236}">
                <a16:creationId xmlns:a16="http://schemas.microsoft.com/office/drawing/2014/main" id="{AA382C9E-40CA-654A-AB12-144AF40BA1B4}"/>
              </a:ext>
            </a:extLst>
          </p:cNvPr>
          <p:cNvCxnSpPr/>
          <p:nvPr/>
        </p:nvCxnSpPr>
        <p:spPr>
          <a:xfrm>
            <a:off x="5752428" y="1312841"/>
            <a:ext cx="1404692" cy="912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8661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a16="http://schemas.microsoft.com/office/drawing/2014/main"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a16="http://schemas.microsoft.com/office/drawing/2014/main"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a16="http://schemas.microsoft.com/office/drawing/2014/main"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a16="http://schemas.microsoft.com/office/drawing/2014/main" id="{27962979-E06A-F178-A784-D60C4B219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a16="http://schemas.microsoft.com/office/drawing/2014/main"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a16="http://schemas.microsoft.com/office/drawing/2014/main"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a16="http://schemas.microsoft.com/office/drawing/2014/main" id="{ED583194-6DC7-678D-2A75-656AFFCC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249" y="4514403"/>
            <a:ext cx="660994" cy="673642"/>
          </a:xfrm>
          <a:prstGeom prst="rect">
            <a:avLst/>
          </a:prstGeom>
        </p:spPr>
      </p:pic>
      <p:pic>
        <p:nvPicPr>
          <p:cNvPr id="9" name="Picture 8">
            <a:extLst>
              <a:ext uri="{FF2B5EF4-FFF2-40B4-BE49-F238E27FC236}">
                <a16:creationId xmlns:a16="http://schemas.microsoft.com/office/drawing/2014/main" id="{3CBD5528-C1DF-A9BB-EBA9-362886D5B5C0}"/>
              </a:ext>
            </a:extLst>
          </p:cNvPr>
          <p:cNvPicPr>
            <a:picLocks noChangeAspect="1"/>
          </p:cNvPicPr>
          <p:nvPr/>
        </p:nvPicPr>
        <p:blipFill>
          <a:blip r:embed="rId6"/>
          <a:stretch>
            <a:fillRect/>
          </a:stretch>
        </p:blipFill>
        <p:spPr>
          <a:xfrm>
            <a:off x="1367259" y="853749"/>
            <a:ext cx="3456732" cy="1664352"/>
          </a:xfrm>
          <a:prstGeom prst="rect">
            <a:avLst/>
          </a:prstGeom>
        </p:spPr>
      </p:pic>
    </p:spTree>
    <p:extLst>
      <p:ext uri="{BB962C8B-B14F-4D97-AF65-F5344CB8AC3E}">
        <p14:creationId xmlns:p14="http://schemas.microsoft.com/office/powerpoint/2010/main" val="217356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C33A8DC-28C7-0511-8D12-87C016E610C1}"/>
              </a:ext>
            </a:extLst>
          </p:cNvPr>
          <p:cNvPicPr>
            <a:picLocks noChangeAspect="1"/>
          </p:cNvPicPr>
          <p:nvPr/>
        </p:nvPicPr>
        <p:blipFill>
          <a:blip r:embed="rId6"/>
          <a:stretch>
            <a:fillRect/>
          </a:stretch>
        </p:blipFill>
        <p:spPr>
          <a:xfrm>
            <a:off x="3572791" y="1678602"/>
            <a:ext cx="5236918" cy="1938696"/>
          </a:xfrm>
          <a:prstGeom prst="rect">
            <a:avLst/>
          </a:prstGeom>
        </p:spPr>
      </p:pic>
    </p:spTree>
    <p:extLst>
      <p:ext uri="{BB962C8B-B14F-4D97-AF65-F5344CB8AC3E}">
        <p14:creationId xmlns:p14="http://schemas.microsoft.com/office/powerpoint/2010/main" val="283625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a16="http://schemas.microsoft.com/office/drawing/2014/main"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a16="http://schemas.microsoft.com/office/drawing/2014/main"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id="{1877813A-C14E-881B-44C6-8844425A8A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a16="http://schemas.microsoft.com/office/drawing/2014/main"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a16="http://schemas.microsoft.com/office/drawing/2014/main"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a16="http://schemas.microsoft.com/office/drawing/2014/main" id="{D58142F6-49CB-DEE3-2E43-4DEF6FB41E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a16="http://schemas.microsoft.com/office/drawing/2014/main"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a16="http://schemas.microsoft.com/office/drawing/2014/main"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a16="http://schemas.microsoft.com/office/drawing/2014/main"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a16="http://schemas.microsoft.com/office/drawing/2014/main" id="{F4849911-C114-12F9-B13B-84D083F824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a16="http://schemas.microsoft.com/office/drawing/2014/main"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a16="http://schemas.microsoft.com/office/drawing/2014/main"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a16="http://schemas.microsoft.com/office/drawing/2014/main"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a16="http://schemas.microsoft.com/office/drawing/2014/main" id="{CE5365B2-FEEC-FC31-B41B-FA56BBC1702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a16="http://schemas.microsoft.com/office/drawing/2014/main"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a16="http://schemas.microsoft.com/office/drawing/2014/main"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a16="http://schemas.microsoft.com/office/drawing/2014/main"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a16="http://schemas.microsoft.com/office/drawing/2014/main" id="{BB85B837-47CD-332F-4E27-4D9B73D553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a16="http://schemas.microsoft.com/office/drawing/2014/main"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a16="http://schemas.microsoft.com/office/drawing/2014/main"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a16="http://schemas.microsoft.com/office/drawing/2014/main"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a16="http://schemas.microsoft.com/office/drawing/2014/main" id="{016AA367-1DED-5DB9-BD96-04AF0BE997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a16="http://schemas.microsoft.com/office/drawing/2014/main"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a16="http://schemas.microsoft.com/office/drawing/2014/main"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a16="http://schemas.microsoft.com/office/drawing/2014/main"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a16="http://schemas.microsoft.com/office/drawing/2014/main" id="{AC69C057-62F4-158A-6B8C-737F2B42E0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a16="http://schemas.microsoft.com/office/drawing/2014/main"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a16="http://schemas.microsoft.com/office/drawing/2014/main"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a16="http://schemas.microsoft.com/office/drawing/2014/main"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a16="http://schemas.microsoft.com/office/drawing/2014/main" id="{D511895A-98A6-B005-A4A7-2B4329E99B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a16="http://schemas.microsoft.com/office/drawing/2014/main"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a16="http://schemas.microsoft.com/office/drawing/2014/main"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a16="http://schemas.microsoft.com/office/drawing/2014/main"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a16="http://schemas.microsoft.com/office/drawing/2014/main" id="{008BC9FE-DB63-4E85-2F79-A4B3559BEBB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a16="http://schemas.microsoft.com/office/drawing/2014/main"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a16="http://schemas.microsoft.com/office/drawing/2014/main"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a16="http://schemas.microsoft.com/office/drawing/2014/main"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a16="http://schemas.microsoft.com/office/drawing/2014/main" id="{2319F17C-3A6B-C46F-BA12-FAC12BFA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a16="http://schemas.microsoft.com/office/drawing/2014/main"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a16="http://schemas.microsoft.com/office/drawing/2014/main"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a16="http://schemas.microsoft.com/office/drawing/2014/main"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a16="http://schemas.microsoft.com/office/drawing/2014/main" id="{31CFDEA1-8344-4A2A-6625-5B2895353A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a16="http://schemas.microsoft.com/office/drawing/2014/main"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a16="http://schemas.microsoft.com/office/drawing/2014/main"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a16="http://schemas.microsoft.com/office/drawing/2014/main" id="{F2FAEF49-2CF9-17BD-C56B-8FBC115E3D0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a16="http://schemas.microsoft.com/office/drawing/2014/main"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45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a16="http://schemas.microsoft.com/office/drawing/2014/main"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a16="http://schemas.microsoft.com/office/drawing/2014/main"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a16="http://schemas.microsoft.com/office/drawing/2014/main"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a16="http://schemas.microsoft.com/office/drawing/2014/main" id="{B7D75952-C610-D357-A53B-5A097E0F18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a16="http://schemas.microsoft.com/office/drawing/2014/main"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a16="http://schemas.microsoft.com/office/drawing/2014/main"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a16="http://schemas.microsoft.com/office/drawing/2014/main"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a16="http://schemas.microsoft.com/office/drawing/2014/main" id="{F3D90964-8677-7F25-7C28-7D1797B1D4B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a16="http://schemas.microsoft.com/office/drawing/2014/main"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a16="http://schemas.microsoft.com/office/drawing/2014/main"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a16="http://schemas.microsoft.com/office/drawing/2014/main" id="{B977DA47-32DD-5C87-323A-8ED4CDC3F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364749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0"/>
            <a:ext cx="9171718" cy="1107390"/>
            <a:chOff x="825624" y="606089"/>
            <a:chExt cx="10741570" cy="1107390"/>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a16="http://schemas.microsoft.com/office/drawing/2014/main"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a16="http://schemas.microsoft.com/office/drawing/2014/main"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a16="http://schemas.microsoft.com/office/drawing/2014/main"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id="{FBA6F912-067D-6D48-E2CD-8238ACF2B5C8}"/>
              </a:ext>
            </a:extLst>
          </p:cNvPr>
          <p:cNvSpPr txBox="1"/>
          <p:nvPr/>
        </p:nvSpPr>
        <p:spPr>
          <a:xfrm>
            <a:off x="1458125" y="3604170"/>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a16="http://schemas.microsoft.com/office/drawing/2014/main" id="{358D8DE6-5514-7B81-90CB-E69ACACC5280}"/>
              </a:ext>
            </a:extLst>
          </p:cNvPr>
          <p:cNvSpPr txBox="1"/>
          <p:nvPr/>
        </p:nvSpPr>
        <p:spPr>
          <a:xfrm>
            <a:off x="1458126" y="4324503"/>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pic>
        <p:nvPicPr>
          <p:cNvPr id="28" name="Picture 27">
            <a:extLst>
              <a:ext uri="{FF2B5EF4-FFF2-40B4-BE49-F238E27FC236}">
                <a16:creationId xmlns:a16="http://schemas.microsoft.com/office/drawing/2014/main"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39039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ppt_x"/>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ppt_x"/>
                                          </p:val>
                                        </p:tav>
                                        <p:tav tm="100000">
                                          <p:val>
                                            <p:strVal val="#ppt_x"/>
                                          </p:val>
                                        </p:tav>
                                      </p:tavLst>
                                    </p:anim>
                                    <p:anim calcmode="lin" valueType="num">
                                      <p:cBhvr additive="base">
                                        <p:cTn id="19"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lvl="0"/>
            <a:r>
              <a:rPr lang="en-US" sz="3600">
                <a:solidFill>
                  <a:prstClr val="black"/>
                </a:solidFill>
                <a:latin typeface="Calibri (Body)"/>
              </a:rPr>
              <a:t>Vào mùa thu, bầu trời trong xanh.</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34765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a16="http://schemas.microsoft.com/office/drawing/2014/main" id="{EC3DB956-AF59-F1CC-72B7-397014EC276F}"/>
              </a:ext>
            </a:extLst>
          </p:cNvPr>
          <p:cNvPicPr>
            <a:picLocks noChangeAspect="1"/>
          </p:cNvPicPr>
          <p:nvPr/>
        </p:nvPicPr>
        <p:blipFill>
          <a:blip r:embed="rId3"/>
          <a:stretch>
            <a:fillRect/>
          </a:stretch>
        </p:blipFill>
        <p:spPr>
          <a:xfrm>
            <a:off x="2964817" y="1350602"/>
            <a:ext cx="2871465" cy="975445"/>
          </a:xfrm>
          <a:prstGeom prst="rect">
            <a:avLst/>
          </a:prstGeom>
        </p:spPr>
      </p:pic>
      <p:pic>
        <p:nvPicPr>
          <p:cNvPr id="7" name="Picture 6">
            <a:extLst>
              <a:ext uri="{FF2B5EF4-FFF2-40B4-BE49-F238E27FC236}">
                <a16:creationId xmlns:a16="http://schemas.microsoft.com/office/drawing/2014/main" id="{DBB13E67-2B62-73F3-0446-5052B1A09663}"/>
              </a:ext>
            </a:extLst>
          </p:cNvPr>
          <p:cNvPicPr>
            <a:picLocks noChangeAspect="1"/>
          </p:cNvPicPr>
          <p:nvPr/>
        </p:nvPicPr>
        <p:blipFill>
          <a:blip r:embed="rId4"/>
          <a:stretch>
            <a:fillRect/>
          </a:stretch>
        </p:blipFill>
        <p:spPr>
          <a:xfrm>
            <a:off x="500679" y="2125116"/>
            <a:ext cx="7742591" cy="2341067"/>
          </a:xfrm>
          <a:prstGeom prst="rect">
            <a:avLst/>
          </a:prstGeom>
        </p:spPr>
      </p:pic>
      <p:grpSp>
        <p:nvGrpSpPr>
          <p:cNvPr id="8" name="Group 7">
            <a:extLst>
              <a:ext uri="{FF2B5EF4-FFF2-40B4-BE49-F238E27FC236}">
                <a16:creationId xmlns:a16="http://schemas.microsoft.com/office/drawing/2014/main"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a16="http://schemas.microsoft.com/office/drawing/2014/main"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ea typeface="+mn-ea"/>
                  <a:cs typeface="+mn-cs"/>
                </a:rPr>
                <a:t>LTVC</a:t>
              </a:r>
            </a:p>
          </p:txBody>
        </p:sp>
      </p:grpSp>
    </p:spTree>
    <p:extLst>
      <p:ext uri="{BB962C8B-B14F-4D97-AF65-F5344CB8AC3E}">
        <p14:creationId xmlns:p14="http://schemas.microsoft.com/office/powerpoint/2010/main" val="34657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id="{A5C4A652-924D-1874-9E46-A4B9B6BC5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54921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473604"/>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mc:AlternateContent xmlns:mc="http://schemas.openxmlformats.org/markup-compatibility/2006" xmlns:p14="http://schemas.microsoft.com/office/powerpoint/2010/main">
        <mc:Choice Requires="p14">
          <p:contentPart p14:bwMode="auto" r:id="rId9">
            <p14:nvContentPartPr>
              <p14:cNvPr id="45" name="Viết tay 12">
                <a:extLst>
                  <a:ext uri="{FF2B5EF4-FFF2-40B4-BE49-F238E27FC236}">
                    <a16:creationId xmlns:a16="http://schemas.microsoft.com/office/drawing/2014/main" id="{5AF22BE6-46A8-B217-A655-37801315EFA3}"/>
                  </a:ext>
                </a:extLst>
              </p14:cNvPr>
              <p14:cNvContentPartPr/>
              <p14:nvPr/>
            </p14:nvContentPartPr>
            <p14:xfrm flipV="1">
              <a:off x="1598976" y="2155251"/>
              <a:ext cx="1789651" cy="45719"/>
            </p14:xfrm>
          </p:contentPart>
        </mc:Choice>
        <mc:Fallback xmlns="">
          <p:pic>
            <p:nvPicPr>
              <p:cNvPr id="45" name="Viết tay 12">
                <a:extLst>
                  <a:ext uri="{FF2B5EF4-FFF2-40B4-BE49-F238E27FC236}">
                    <a16:creationId xmlns:a16="http://schemas.microsoft.com/office/drawing/2014/main" id="{5AF22BE6-46A8-B217-A655-37801315EFA3}"/>
                  </a:ext>
                </a:extLst>
              </p:cNvPr>
              <p:cNvPicPr/>
              <p:nvPr/>
            </p:nvPicPr>
            <p:blipFill>
              <a:blip r:embed="rId10"/>
              <a:stretch>
                <a:fillRect/>
              </a:stretch>
            </p:blipFill>
            <p:spPr>
              <a:xfrm flipV="1">
                <a:off x="1508971" y="1974189"/>
                <a:ext cx="1969300"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Viết tay 6">
                <a:extLst>
                  <a:ext uri="{FF2B5EF4-FFF2-40B4-BE49-F238E27FC236}">
                    <a16:creationId xmlns:a16="http://schemas.microsoft.com/office/drawing/2014/main" id="{BDA93817-150F-2F66-ABDD-6E22DEA92F88}"/>
                  </a:ext>
                </a:extLst>
              </p14:cNvPr>
              <p14:cNvContentPartPr/>
              <p14:nvPr/>
            </p14:nvContentPartPr>
            <p14:xfrm>
              <a:off x="9470041" y="2160812"/>
              <a:ext cx="308004" cy="29880"/>
            </p14:xfrm>
          </p:contentPart>
        </mc:Choice>
        <mc:Fallback xmlns="">
          <p:pic>
            <p:nvPicPr>
              <p:cNvPr id="49" name="Viết tay 6">
                <a:extLst>
                  <a:ext uri="{FF2B5EF4-FFF2-40B4-BE49-F238E27FC236}">
                    <a16:creationId xmlns:a16="http://schemas.microsoft.com/office/drawing/2014/main" id="{BDA93817-150F-2F66-ABDD-6E22DEA92F88}"/>
                  </a:ext>
                </a:extLst>
              </p:cNvPr>
              <p:cNvPicPr/>
              <p:nvPr/>
            </p:nvPicPr>
            <p:blipFill>
              <a:blip r:embed="rId12"/>
              <a:stretch>
                <a:fillRect/>
              </a:stretch>
            </p:blipFill>
            <p:spPr>
              <a:xfrm>
                <a:off x="9380087" y="1980812"/>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Viết tay 6">
                <a:extLst>
                  <a:ext uri="{FF2B5EF4-FFF2-40B4-BE49-F238E27FC236}">
                    <a16:creationId xmlns:a16="http://schemas.microsoft.com/office/drawing/2014/main" id="{E2376BD9-FE0F-303F-CC7A-EE5B3727F5FF}"/>
                  </a:ext>
                </a:extLst>
              </p14:cNvPr>
              <p14:cNvContentPartPr/>
              <p14:nvPr/>
            </p14:nvContentPartPr>
            <p14:xfrm>
              <a:off x="9986875" y="2190629"/>
              <a:ext cx="471273" cy="45719"/>
            </p14:xfrm>
          </p:contentPart>
        </mc:Choice>
        <mc:Fallback xmlns="">
          <p:pic>
            <p:nvPicPr>
              <p:cNvPr id="50" name="Viết tay 6">
                <a:extLst>
                  <a:ext uri="{FF2B5EF4-FFF2-40B4-BE49-F238E27FC236}">
                    <a16:creationId xmlns:a16="http://schemas.microsoft.com/office/drawing/2014/main" id="{E2376BD9-FE0F-303F-CC7A-EE5B3727F5FF}"/>
                  </a:ext>
                </a:extLst>
              </p:cNvPr>
              <p:cNvPicPr/>
              <p:nvPr/>
            </p:nvPicPr>
            <p:blipFill>
              <a:blip r:embed="rId14"/>
              <a:stretch>
                <a:fillRect/>
              </a:stretch>
            </p:blipFill>
            <p:spPr>
              <a:xfrm>
                <a:off x="9896869" y="2009204"/>
                <a:ext cx="650926"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Viết tay 6">
                <a:extLst>
                  <a:ext uri="{FF2B5EF4-FFF2-40B4-BE49-F238E27FC236}">
                    <a16:creationId xmlns:a16="http://schemas.microsoft.com/office/drawing/2014/main" id="{E6BBB083-42C0-3B07-5E80-1D12049C8BBC}"/>
                  </a:ext>
                </a:extLst>
              </p14:cNvPr>
              <p14:cNvContentPartPr/>
              <p14:nvPr/>
            </p14:nvContentPartPr>
            <p14:xfrm>
              <a:off x="2621980" y="3035455"/>
              <a:ext cx="1290442" cy="125188"/>
            </p14:xfrm>
          </p:contentPart>
        </mc:Choice>
        <mc:Fallback xmlns="">
          <p:pic>
            <p:nvPicPr>
              <p:cNvPr id="51" name="Viết tay 6">
                <a:extLst>
                  <a:ext uri="{FF2B5EF4-FFF2-40B4-BE49-F238E27FC236}">
                    <a16:creationId xmlns:a16="http://schemas.microsoft.com/office/drawing/2014/main" id="{E6BBB083-42C0-3B07-5E80-1D12049C8BBC}"/>
                  </a:ext>
                </a:extLst>
              </p:cNvPr>
              <p:cNvPicPr/>
              <p:nvPr/>
            </p:nvPicPr>
            <p:blipFill>
              <a:blip r:embed="rId16"/>
              <a:stretch>
                <a:fillRect/>
              </a:stretch>
            </p:blipFill>
            <p:spPr>
              <a:xfrm>
                <a:off x="2531941" y="2854023"/>
                <a:ext cx="1470160" cy="4876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Viết tay 6">
                <a:extLst>
                  <a:ext uri="{FF2B5EF4-FFF2-40B4-BE49-F238E27FC236}">
                    <a16:creationId xmlns:a16="http://schemas.microsoft.com/office/drawing/2014/main" id="{57DBFFE1-1ACC-5ED8-5A98-15399B64751B}"/>
                  </a:ext>
                </a:extLst>
              </p14:cNvPr>
              <p14:cNvContentPartPr/>
              <p14:nvPr/>
            </p14:nvContentPartPr>
            <p14:xfrm>
              <a:off x="5076945" y="3105029"/>
              <a:ext cx="308004" cy="29880"/>
            </p14:xfrm>
          </p:contentPart>
        </mc:Choice>
        <mc:Fallback xmlns="">
          <p:pic>
            <p:nvPicPr>
              <p:cNvPr id="52" name="Viết tay 6">
                <a:extLst>
                  <a:ext uri="{FF2B5EF4-FFF2-40B4-BE49-F238E27FC236}">
                    <a16:creationId xmlns:a16="http://schemas.microsoft.com/office/drawing/2014/main" id="{57DBFFE1-1ACC-5ED8-5A98-15399B64751B}"/>
                  </a:ext>
                </a:extLst>
              </p:cNvPr>
              <p:cNvPicPr/>
              <p:nvPr/>
            </p:nvPicPr>
            <p:blipFill>
              <a:blip r:embed="rId12"/>
              <a:stretch>
                <a:fillRect/>
              </a:stretch>
            </p:blipFill>
            <p:spPr>
              <a:xfrm>
                <a:off x="4986991" y="2925029"/>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3" name="Viết tay 6">
                <a:extLst>
                  <a:ext uri="{FF2B5EF4-FFF2-40B4-BE49-F238E27FC236}">
                    <a16:creationId xmlns:a16="http://schemas.microsoft.com/office/drawing/2014/main" id="{C92BFC84-0130-FEED-8939-BDE3F5B26C28}"/>
                  </a:ext>
                </a:extLst>
              </p14:cNvPr>
              <p14:cNvContentPartPr/>
              <p14:nvPr/>
            </p14:nvContentPartPr>
            <p14:xfrm>
              <a:off x="10662735" y="3512534"/>
              <a:ext cx="471273" cy="45719"/>
            </p14:xfrm>
          </p:contentPart>
        </mc:Choice>
        <mc:Fallback xmlns="">
          <p:pic>
            <p:nvPicPr>
              <p:cNvPr id="53" name="Viết tay 6">
                <a:extLst>
                  <a:ext uri="{FF2B5EF4-FFF2-40B4-BE49-F238E27FC236}">
                    <a16:creationId xmlns:a16="http://schemas.microsoft.com/office/drawing/2014/main" id="{C92BFC84-0130-FEED-8939-BDE3F5B26C28}"/>
                  </a:ext>
                </a:extLst>
              </p:cNvPr>
              <p:cNvPicPr/>
              <p:nvPr/>
            </p:nvPicPr>
            <p:blipFill>
              <a:blip r:embed="rId14"/>
              <a:stretch>
                <a:fillRect/>
              </a:stretch>
            </p:blipFill>
            <p:spPr>
              <a:xfrm>
                <a:off x="10572729" y="3331109"/>
                <a:ext cx="650926" cy="408205"/>
              </a:xfrm>
              <a:prstGeom prst="rect">
                <a:avLst/>
              </a:prstGeom>
            </p:spPr>
          </p:pic>
        </mc:Fallback>
      </mc:AlternateContent>
      <p:cxnSp>
        <p:nvCxnSpPr>
          <p:cNvPr id="55" name="Straight Connector 54">
            <a:extLst>
              <a:ext uri="{FF2B5EF4-FFF2-40B4-BE49-F238E27FC236}">
                <a16:creationId xmlns:a16="http://schemas.microsoft.com/office/drawing/2014/main"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p:cTn id="55" dur="500" fill="hold"/>
                                        <p:tgtEl>
                                          <p:spTgt spid="45"/>
                                        </p:tgtEl>
                                        <p:attrNameLst>
                                          <p:attrName>drawProgress</p:attrName>
                                        </p:attrNameLst>
                                      </p:cBhvr>
                                      <p:tavLst>
                                        <p:tav tm="0">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drawProgress</p:attrName>
                                        </p:attrNameLst>
                                      </p:cBhvr>
                                      <p:tavLst>
                                        <p:tav tm="0">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53"/>
                                        </p:tgtEl>
                                        <p:attrNameLst>
                                          <p:attrName>style.visibility</p:attrName>
                                        </p:attrNameLst>
                                      </p:cBhvr>
                                      <p:to>
                                        <p:strVal val="visible"/>
                                      </p:to>
                                    </p:set>
                                    <p:anim calcmode="lin" valueType="num">
                                      <p:cBhvr>
                                        <p:cTn id="80" dur="500" fill="hold"/>
                                        <p:tgtEl>
                                          <p:spTgt spid="5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305385" y="559606"/>
            <a:ext cx="11263535" cy="5482749"/>
            <a:chOff x="400635" y="1483531"/>
            <a:chExt cx="11263535" cy="5482749"/>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a16="http://schemas.microsoft.com/office/drawing/2014/main" id="{008265D9-2D71-E1EE-DE43-CEFEF101E1A9}"/>
              </a:ext>
            </a:extLst>
          </p:cNvPr>
          <p:cNvGraphicFramePr>
            <a:graphicFrameLocks noGrp="1"/>
          </p:cNvGraphicFramePr>
          <p:nvPr>
            <p:extLst>
              <p:ext uri="{D42A27DB-BD31-4B8C-83A1-F6EECF244321}">
                <p14:modId xmlns:p14="http://schemas.microsoft.com/office/powerpoint/2010/main" val="3622803522"/>
              </p:ext>
            </p:extLst>
          </p:nvPr>
        </p:nvGraphicFramePr>
        <p:xfrm>
          <a:off x="962026" y="1453091"/>
          <a:ext cx="10220325" cy="3169756"/>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val="1554984051"/>
                    </a:ext>
                  </a:extLst>
                </a:gridCol>
                <a:gridCol w="3406775">
                  <a:extLst>
                    <a:ext uri="{9D8B030D-6E8A-4147-A177-3AD203B41FA5}">
                      <a16:colId xmlns:a16="http://schemas.microsoft.com/office/drawing/2014/main" val="1834555851"/>
                    </a:ext>
                  </a:extLst>
                </a:gridCol>
                <a:gridCol w="3406775">
                  <a:extLst>
                    <a:ext uri="{9D8B030D-6E8A-4147-A177-3AD203B41FA5}">
                      <a16:colId xmlns:a16="http://schemas.microsoft.com/office/drawing/2014/main" val="622728075"/>
                    </a:ext>
                  </a:extLst>
                </a:gridCol>
              </a:tblGrid>
              <a:tr h="604309">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1456766"/>
                  </a:ext>
                </a:extLst>
              </a:tr>
            </a:tbl>
          </a:graphicData>
        </a:graphic>
      </p:graphicFrame>
      <p:sp>
        <p:nvSpPr>
          <p:cNvPr id="5" name="TextBox 4">
            <a:extLst>
              <a:ext uri="{FF2B5EF4-FFF2-40B4-BE49-F238E27FC236}">
                <a16:creationId xmlns:a16="http://schemas.microsoft.com/office/drawing/2014/main" id="{F226705A-0184-B29D-B213-B00F331228E3}"/>
              </a:ext>
            </a:extLst>
          </p:cNvPr>
          <p:cNvSpPr txBox="1"/>
          <p:nvPr/>
        </p:nvSpPr>
        <p:spPr>
          <a:xfrm>
            <a:off x="1123949" y="2286000"/>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a16="http://schemas.microsoft.com/office/drawing/2014/main" id="{46B02A2E-5D9F-9EAF-2626-92CA6BBD361D}"/>
              </a:ext>
            </a:extLst>
          </p:cNvPr>
          <p:cNvSpPr txBox="1"/>
          <p:nvPr/>
        </p:nvSpPr>
        <p:spPr>
          <a:xfrm>
            <a:off x="4524374" y="2028825"/>
            <a:ext cx="3209925" cy="2554545"/>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a16="http://schemas.microsoft.com/office/drawing/2014/main" id="{33A95985-BE91-5EB8-85DE-AA1415DD6F15}"/>
              </a:ext>
            </a:extLst>
          </p:cNvPr>
          <p:cNvSpPr txBox="1"/>
          <p:nvPr/>
        </p:nvSpPr>
        <p:spPr>
          <a:xfrm>
            <a:off x="7924799" y="2085975"/>
            <a:ext cx="3209925" cy="2554545"/>
          </a:xfrm>
          <a:prstGeom prst="rect">
            <a:avLst/>
          </a:prstGeom>
          <a:noFill/>
        </p:spPr>
        <p:txBody>
          <a:bodyPr wrap="square" rtlCol="0">
            <a:spAutoFit/>
          </a:bodyPr>
          <a:lstStyle/>
          <a:p>
            <a:pPr algn="just"/>
            <a:r>
              <a:rPr lang="en-US" sz="3200">
                <a:solidFill>
                  <a:srgbClr val="FF0000"/>
                </a:solidFill>
              </a:rPr>
              <a:t>xà cừ, long não, thông, tùng, bách, xoan, đào, hồng, mai, hoa, gốc, rễ, cành, nhuỵ....</a:t>
            </a:r>
            <a:endParaRPr lang="en-US" sz="3200" dirty="0" err="1">
              <a:solidFill>
                <a:srgbClr val="FF0000"/>
              </a:solidFill>
            </a:endParaRPr>
          </a:p>
        </p:txBody>
      </p:sp>
    </p:spTree>
    <p:extLst>
      <p:ext uri="{BB962C8B-B14F-4D97-AF65-F5344CB8AC3E}">
        <p14:creationId xmlns:p14="http://schemas.microsoft.com/office/powerpoint/2010/main" val="28912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616</Words>
  <Application>Microsoft Office PowerPoint</Application>
  <PresentationFormat>Widescreen</PresentationFormat>
  <Paragraphs>78</Paragraphs>
  <Slides>19</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等线</vt:lpstr>
      <vt:lpstr>Arial</vt:lpstr>
      <vt:lpstr>Calibri</vt:lpstr>
      <vt:lpstr>Calibri (Body)</vt:lpstr>
      <vt:lpstr>Calibri Light</vt:lpstr>
      <vt:lpstr>Georgia</vt:lpstr>
      <vt:lpstr>Times New Roman</vt:lpstr>
      <vt:lpstr>Wingdings</vt:lpstr>
      <vt:lpstr>字魂36号-正文宋楷</vt:lpstr>
      <vt:lpstr>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MSI MORTAL</cp:lastModifiedBy>
  <cp:revision>38</cp:revision>
  <dcterms:created xsi:type="dcterms:W3CDTF">2023-07-02T10:47:43Z</dcterms:created>
  <dcterms:modified xsi:type="dcterms:W3CDTF">2024-12-27T06:46:53Z</dcterms:modified>
</cp:coreProperties>
</file>