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11695" r:id="rId3"/>
    <p:sldId id="347" r:id="rId4"/>
    <p:sldId id="256" r:id="rId5"/>
    <p:sldId id="337" r:id="rId6"/>
    <p:sldId id="343" r:id="rId7"/>
    <p:sldId id="344" r:id="rId8"/>
    <p:sldId id="345" r:id="rId9"/>
    <p:sldId id="336" r:id="rId10"/>
    <p:sldId id="273" r:id="rId11"/>
    <p:sldId id="333" r:id="rId12"/>
    <p:sldId id="264" r:id="rId13"/>
    <p:sldId id="257" r:id="rId14"/>
    <p:sldId id="259" r:id="rId15"/>
    <p:sldId id="346" r:id="rId16"/>
    <p:sldId id="261" r:id="rId17"/>
    <p:sldId id="260" r:id="rId18"/>
    <p:sldId id="342" r:id="rId19"/>
    <p:sldId id="263" r:id="rId20"/>
    <p:sldId id="334" r:id="rId21"/>
    <p:sldId id="265" r:id="rId22"/>
    <p:sldId id="341" r:id="rId23"/>
    <p:sldId id="335" r:id="rId24"/>
    <p:sldId id="33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74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D8509-3634-477B-8FA0-AF52BA68EDA2}"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47F31-30E2-4A6C-921C-DA13BBC3EF9F}" type="slidenum">
              <a:rPr lang="en-US" smtClean="0"/>
              <a:t>‹#›</a:t>
            </a:fld>
            <a:endParaRPr lang="en-US"/>
          </a:p>
        </p:txBody>
      </p:sp>
    </p:spTree>
    <p:extLst>
      <p:ext uri="{BB962C8B-B14F-4D97-AF65-F5344CB8AC3E}">
        <p14:creationId xmlns:p14="http://schemas.microsoft.com/office/powerpoint/2010/main" val="180347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47F31-30E2-4A6C-921C-DA13BBC3EF9F}" type="slidenum">
              <a:rPr lang="en-US" smtClean="0"/>
              <a:t>3</a:t>
            </a:fld>
            <a:endParaRPr lang="en-US"/>
          </a:p>
        </p:txBody>
      </p:sp>
    </p:spTree>
    <p:extLst>
      <p:ext uri="{BB962C8B-B14F-4D97-AF65-F5344CB8AC3E}">
        <p14:creationId xmlns:p14="http://schemas.microsoft.com/office/powerpoint/2010/main" val="226755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47F31-30E2-4A6C-921C-DA13BBC3EF9F}" type="slidenum">
              <a:rPr lang="en-US" smtClean="0"/>
              <a:t>11</a:t>
            </a:fld>
            <a:endParaRPr lang="en-US"/>
          </a:p>
        </p:txBody>
      </p:sp>
    </p:spTree>
    <p:extLst>
      <p:ext uri="{BB962C8B-B14F-4D97-AF65-F5344CB8AC3E}">
        <p14:creationId xmlns:p14="http://schemas.microsoft.com/office/powerpoint/2010/main" val="3834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352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B91D7D-143E-4497-8409-AAF54AC9E8A8}"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410791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91D7D-143E-4497-8409-AAF54AC9E8A8}"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64934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91D7D-143E-4497-8409-AAF54AC9E8A8}"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28501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6" y="-1314"/>
            <a:ext cx="12193057" cy="6860627"/>
          </a:xfrm>
          <a:prstGeom prst="rect">
            <a:avLst/>
          </a:prstGeom>
        </p:spPr>
      </p:pic>
    </p:spTree>
    <p:extLst>
      <p:ext uri="{BB962C8B-B14F-4D97-AF65-F5344CB8AC3E}">
        <p14:creationId xmlns:p14="http://schemas.microsoft.com/office/powerpoint/2010/main" val="31218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D435-A49A-4B18-9349-65E68317AD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91CAE8-873E-4CDA-8472-FF03FE2AC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84AC51-4396-479C-8A5E-D1EC1AF84EF5}"/>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5" name="Footer Placeholder 4">
            <a:extLst>
              <a:ext uri="{FF2B5EF4-FFF2-40B4-BE49-F238E27FC236}">
                <a16:creationId xmlns:a16="http://schemas.microsoft.com/office/drawing/2014/main" id="{1BC15349-2AF4-4C31-B2F7-653574FBD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DCBEF-F916-4C03-BF51-D74BE4B29831}"/>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2876651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2CF5-513E-4DE4-8B03-90E35830C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BA62A-E783-4520-89C5-987AC889B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326B1-EC07-4FF8-AF2F-5C72939A2A65}"/>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5" name="Footer Placeholder 4">
            <a:extLst>
              <a:ext uri="{FF2B5EF4-FFF2-40B4-BE49-F238E27FC236}">
                <a16:creationId xmlns:a16="http://schemas.microsoft.com/office/drawing/2014/main" id="{68C5EB68-233E-47A8-A742-339EBCF8E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A235F-C446-4C5E-8A9C-E7E5FABBA1C0}"/>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3410221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B715-FBFF-439A-91AA-A636FD12E68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DEA1A-54FD-472A-AF15-9A69AB4A809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56AC6-AD0A-488A-8681-174288C785D4}"/>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5" name="Footer Placeholder 4">
            <a:extLst>
              <a:ext uri="{FF2B5EF4-FFF2-40B4-BE49-F238E27FC236}">
                <a16:creationId xmlns:a16="http://schemas.microsoft.com/office/drawing/2014/main" id="{58904A2C-3E12-47A5-973D-200429ECB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AC186-8FC1-4766-99E5-64A035612B01}"/>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2447594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308B-0263-4734-BCB1-12DBF7809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597B0-DC64-465A-9BE7-3B6D7B459AD7}"/>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4205AD-C0E3-4C03-ADB3-C48116E82902}"/>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53DD39-504A-4B85-9D38-3855F5DB6BD0}"/>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6" name="Footer Placeholder 5">
            <a:extLst>
              <a:ext uri="{FF2B5EF4-FFF2-40B4-BE49-F238E27FC236}">
                <a16:creationId xmlns:a16="http://schemas.microsoft.com/office/drawing/2014/main" id="{3969DE16-E924-4E7C-88C2-29E77481CF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1E520-57C0-4394-BEE7-9259AFD4515C}"/>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214421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F430-92FC-475C-8167-1F9D3CC2C4A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3B9688-5609-41C8-A0E0-2A202582C98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E9A636-8688-4010-99E4-60E2F2AC923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7620DF-F818-4079-ADB0-A87B34F67DA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26A39-05BC-4723-9FC2-BE0D6D40979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5722B-353C-4FAB-85EF-1B5AAC465D74}"/>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8" name="Footer Placeholder 7">
            <a:extLst>
              <a:ext uri="{FF2B5EF4-FFF2-40B4-BE49-F238E27FC236}">
                <a16:creationId xmlns:a16="http://schemas.microsoft.com/office/drawing/2014/main" id="{9D2C5D12-A754-4F5C-A824-A8ACB75681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95F231-99E6-4F1B-A3BD-0BE88C523531}"/>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1501729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E79E-EB6B-4F56-85F8-A45E393ACF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A08F5-6685-43E3-98BC-866AE7CECBA3}"/>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4" name="Footer Placeholder 3">
            <a:extLst>
              <a:ext uri="{FF2B5EF4-FFF2-40B4-BE49-F238E27FC236}">
                <a16:creationId xmlns:a16="http://schemas.microsoft.com/office/drawing/2014/main" id="{E75347E6-B451-49BF-B168-61F254E369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374109-5FB3-41DE-AE61-16600F4AB1FC}"/>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126959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7670E-9402-448B-9800-B471E8EFCE13}"/>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3" name="Footer Placeholder 2">
            <a:extLst>
              <a:ext uri="{FF2B5EF4-FFF2-40B4-BE49-F238E27FC236}">
                <a16:creationId xmlns:a16="http://schemas.microsoft.com/office/drawing/2014/main" id="{BF49AEE9-7690-4028-86F8-C08968249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D048B-0306-4335-ACA9-2ED9DE212FD0}"/>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341685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91D7D-143E-4497-8409-AAF54AC9E8A8}"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2775353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51B9-CB13-4D61-9EFF-D31D6DD8D4C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C39933-6FF0-4814-A77D-1046987789A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B6146B-EF12-42B8-82A5-1409D8E6857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8B60D-97EA-45AA-AF7A-FAA058FA85B0}"/>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6" name="Footer Placeholder 5">
            <a:extLst>
              <a:ext uri="{FF2B5EF4-FFF2-40B4-BE49-F238E27FC236}">
                <a16:creationId xmlns:a16="http://schemas.microsoft.com/office/drawing/2014/main" id="{56840B87-C645-43E8-AFAA-2E5C97DDE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8ECE2-2CD6-4BD6-AA11-C3A00A20B9AB}"/>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1657949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EAB3-45FB-4FF4-97A5-04E5654EE58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A769C5-DEDE-4615-82D8-6D2B6E36BB5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143585-F3C7-4D57-B39D-AA44C3DFC11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06680-2F9E-4B9F-A993-2D32A11D0B00}"/>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6" name="Footer Placeholder 5">
            <a:extLst>
              <a:ext uri="{FF2B5EF4-FFF2-40B4-BE49-F238E27FC236}">
                <a16:creationId xmlns:a16="http://schemas.microsoft.com/office/drawing/2014/main" id="{04626DFB-104C-4211-B3B0-DF078403C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2B1B1-0CC6-4DCB-9424-2077E954482B}"/>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3414774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E702-FFAA-421F-A82C-0B693AA4D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DFBD53-624C-4AF9-A1C5-B9E99B5D2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2FA08-C777-47AC-8DDA-A6560889C75E}"/>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5" name="Footer Placeholder 4">
            <a:extLst>
              <a:ext uri="{FF2B5EF4-FFF2-40B4-BE49-F238E27FC236}">
                <a16:creationId xmlns:a16="http://schemas.microsoft.com/office/drawing/2014/main" id="{9FFF91EE-6117-48C5-944B-621D02C08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C3C46-142A-4B54-96B1-64AC88DCADC5}"/>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630455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97A535-E26C-47D4-8071-A0BE1673118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6A74F5-7E54-460B-8490-3C4672984BC2}"/>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9D0A3-7AA4-486F-9D0D-9184C9BD4ED5}"/>
              </a:ext>
            </a:extLst>
          </p:cNvPr>
          <p:cNvSpPr>
            <a:spLocks noGrp="1"/>
          </p:cNvSpPr>
          <p:nvPr>
            <p:ph type="dt" sz="half" idx="10"/>
          </p:nvPr>
        </p:nvSpPr>
        <p:spPr/>
        <p:txBody>
          <a:bodyPr/>
          <a:lstStyle/>
          <a:p>
            <a:fld id="{C17A5B98-4556-4351-86B3-1357737AFD28}" type="datetimeFigureOut">
              <a:rPr lang="en-US" smtClean="0"/>
              <a:t>12/27/2024</a:t>
            </a:fld>
            <a:endParaRPr lang="en-US"/>
          </a:p>
        </p:txBody>
      </p:sp>
      <p:sp>
        <p:nvSpPr>
          <p:cNvPr id="5" name="Footer Placeholder 4">
            <a:extLst>
              <a:ext uri="{FF2B5EF4-FFF2-40B4-BE49-F238E27FC236}">
                <a16:creationId xmlns:a16="http://schemas.microsoft.com/office/drawing/2014/main" id="{95B600AF-2BE3-49BE-9966-1FAC5693E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BBA8C-7348-4BDE-9FA6-AB4DFBFD1784}"/>
              </a:ext>
            </a:extLst>
          </p:cNvPr>
          <p:cNvSpPr>
            <a:spLocks noGrp="1"/>
          </p:cNvSpPr>
          <p:nvPr>
            <p:ph type="sldNum" sz="quarter" idx="12"/>
          </p:nvPr>
        </p:nvSpPr>
        <p:spPr/>
        <p:txBody>
          <a:bodyPr/>
          <a:lstStyle/>
          <a:p>
            <a:fld id="{39D4CE46-ACCE-4A88-AC0E-3C1B804D66F8}" type="slidenum">
              <a:rPr lang="en-US" smtClean="0"/>
              <a:t>‹#›</a:t>
            </a:fld>
            <a:endParaRPr lang="en-US"/>
          </a:p>
        </p:txBody>
      </p:sp>
    </p:spTree>
    <p:extLst>
      <p:ext uri="{BB962C8B-B14F-4D97-AF65-F5344CB8AC3E}">
        <p14:creationId xmlns:p14="http://schemas.microsoft.com/office/powerpoint/2010/main" val="225565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B91D7D-143E-4497-8409-AAF54AC9E8A8}"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1648609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B91D7D-143E-4497-8409-AAF54AC9E8A8}"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2882214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B91D7D-143E-4497-8409-AAF54AC9E8A8}" type="datetimeFigureOut">
              <a:rPr lang="en-US" smtClean="0"/>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380606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B91D7D-143E-4497-8409-AAF54AC9E8A8}" type="datetimeFigureOut">
              <a:rPr lang="en-US" smtClean="0"/>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133338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B91D7D-143E-4497-8409-AAF54AC9E8A8}" type="datetimeFigureOut">
              <a:rPr lang="en-US" smtClean="0"/>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3143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B91D7D-143E-4497-8409-AAF54AC9E8A8}"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183916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B91D7D-143E-4497-8409-AAF54AC9E8A8}"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41A9CE-4DC8-42A9-B5BA-F6C1FF5BD506}" type="slidenum">
              <a:rPr lang="en-US" smtClean="0"/>
              <a:t>‹#›</a:t>
            </a:fld>
            <a:endParaRPr lang="en-US"/>
          </a:p>
        </p:txBody>
      </p:sp>
    </p:spTree>
    <p:extLst>
      <p:ext uri="{BB962C8B-B14F-4D97-AF65-F5344CB8AC3E}">
        <p14:creationId xmlns:p14="http://schemas.microsoft.com/office/powerpoint/2010/main" val="145258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91D7D-143E-4497-8409-AAF54AC9E8A8}" type="datetimeFigureOut">
              <a:rPr lang="en-US" smtClean="0"/>
              <a:t>12/27/2024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1A9CE-4DC8-42A9-B5BA-F6C1FF5BD506}" type="slidenum">
              <a:rPr lang="en-US" smtClean="0"/>
              <a:t>‹#›</a:t>
            </a:fld>
            <a:endParaRPr lang="en-US"/>
          </a:p>
        </p:txBody>
      </p:sp>
    </p:spTree>
    <p:extLst>
      <p:ext uri="{BB962C8B-B14F-4D97-AF65-F5344CB8AC3E}">
        <p14:creationId xmlns:p14="http://schemas.microsoft.com/office/powerpoint/2010/main" val="1493032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86F17-0929-463B-A88C-F2B17B2D52B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00CF2-D624-4D6E-A8ED-624C62EB3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90DBC-270A-4C11-8306-B55B834597E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A5B98-4556-4351-86B3-1357737AFD28}" type="datetimeFigureOut">
              <a:rPr lang="en-US" smtClean="0"/>
              <a:t>12/27/2024</a:t>
            </a:fld>
            <a:endParaRPr lang="en-US"/>
          </a:p>
        </p:txBody>
      </p:sp>
      <p:sp>
        <p:nvSpPr>
          <p:cNvPr id="5" name="Footer Placeholder 4">
            <a:extLst>
              <a:ext uri="{FF2B5EF4-FFF2-40B4-BE49-F238E27FC236}">
                <a16:creationId xmlns:a16="http://schemas.microsoft.com/office/drawing/2014/main" id="{6822DE4F-4FFF-4490-AD0B-490769FE892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F33D84-6595-45B8-A00D-95A50DF70C9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4CE46-ACCE-4A88-AC0E-3C1B804D66F8}" type="slidenum">
              <a:rPr lang="en-US" smtClean="0"/>
              <a:t>‹#›</a:t>
            </a:fld>
            <a:endParaRPr lang="en-US"/>
          </a:p>
        </p:txBody>
      </p:sp>
    </p:spTree>
    <p:extLst>
      <p:ext uri="{BB962C8B-B14F-4D97-AF65-F5344CB8AC3E}">
        <p14:creationId xmlns:p14="http://schemas.microsoft.com/office/powerpoint/2010/main" val="32001061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Quyên</a:t>
            </a: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0" y="57349"/>
            <a:ext cx="12396536"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129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Lớp 4</a:t>
            </a:r>
          </a:p>
          <a:p>
            <a:pPr algn="ctr" eaLnBrk="1" fontAlgn="base" hangingPunct="1">
              <a:spcBef>
                <a:spcPts val="1348"/>
              </a:spcBef>
              <a:spcAft>
                <a:spcPct val="0"/>
              </a:spcAft>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19: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Thanh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âm</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TRƯỜNG TH ĐA PHÚC</a:t>
            </a: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latin typeface="Times New Roman" pitchFamily="18" charset="0"/>
              </a:rPr>
              <a:t>Giáo viên thực hiện: </a:t>
            </a:r>
            <a:r>
              <a:rPr lang="en-US" altLang="en-US" sz="2400" b="1" i="1" dirty="0" err="1">
                <a:latin typeface="Times New Roman" pitchFamily="18" charset="0"/>
              </a:rPr>
              <a:t>Nguyễn</a:t>
            </a:r>
            <a:r>
              <a:rPr lang="en-US" altLang="en-US" sz="2400" b="1" i="1" dirty="0">
                <a:latin typeface="Times New Roman" pitchFamily="18" charset="0"/>
              </a:rPr>
              <a:t> </a:t>
            </a:r>
            <a:r>
              <a:rPr lang="en-US" altLang="en-US" sz="2400" b="1" i="1" dirty="0" err="1">
                <a:latin typeface="Times New Roman" pitchFamily="18" charset="0"/>
              </a:rPr>
              <a:t>Thị</a:t>
            </a:r>
            <a:r>
              <a:rPr lang="en-US" altLang="en-US" sz="2400" b="1" i="1" dirty="0">
                <a:latin typeface="Times New Roman" pitchFamily="18" charset="0"/>
              </a:rPr>
              <a:t> </a:t>
            </a:r>
            <a:r>
              <a:rPr lang="en-US" altLang="en-US" sz="2400" b="1" i="1" dirty="0" err="1">
                <a:latin typeface="Times New Roman" pitchFamily="18" charset="0"/>
              </a:rPr>
              <a:t>Kiều</a:t>
            </a:r>
            <a:r>
              <a:rPr lang="en-US" altLang="en-US" sz="2400" b="1" i="1" dirty="0">
                <a:latin typeface="Times New Roman" pitchFamily="18" charset="0"/>
              </a:rPr>
              <a:t> Trinh</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48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1702117" y="0"/>
            <a:ext cx="879310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zh-CN" altLang="en-US" sz="1350">
              <a:solidFill>
                <a:prstClr val="black"/>
              </a:solidFill>
              <a:latin typeface="Calibri" panose="020F0502020204030204"/>
              <a:ea typeface="等线" panose="02010600030101010101" pitchFamily="2" charset="-122"/>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942087" y="-132245"/>
            <a:ext cx="4127075" cy="989495"/>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248400" y="5235986"/>
            <a:ext cx="4343400" cy="1622015"/>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1762180" y="909499"/>
            <a:ext cx="8793103" cy="4939814"/>
          </a:xfrm>
          <a:prstGeom prst="rect">
            <a:avLst/>
          </a:prstGeom>
          <a:noFill/>
        </p:spPr>
        <p:txBody>
          <a:bodyPr wrap="square" rtlCol="0">
            <a:spAutoFit/>
          </a:bodyPr>
          <a:lstStyle/>
          <a:p>
            <a:pPr algn="just" defTabSz="685800">
              <a:defRPr/>
            </a:pPr>
            <a:r>
              <a:rPr lang="en-US" sz="1500" dirty="0">
                <a:solidFill>
                  <a:srgbClr val="000000"/>
                </a:solidFill>
                <a:latin typeface="Calibri" panose="020F0502020204030204"/>
              </a:rPr>
              <a:t>     </a:t>
            </a:r>
            <a:r>
              <a:rPr lang="vi-VN" sz="2000" dirty="0">
                <a:solidFill>
                  <a:srgbClr val="000000"/>
                </a:solidFill>
                <a:latin typeface="+mj-l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defTabSz="685800">
              <a:defRPr/>
            </a:pPr>
            <a:r>
              <a:rPr lang="en-US" sz="2000" dirty="0">
                <a:solidFill>
                  <a:srgbClr val="000000"/>
                </a:solidFill>
                <a:latin typeface="+mj-lt"/>
              </a:rPr>
              <a:t>   </a:t>
            </a:r>
            <a:r>
              <a:rPr lang="vi-VN" sz="2000" dirty="0">
                <a:solidFill>
                  <a:srgbClr val="000000"/>
                </a:solidFill>
                <a:latin typeface="+mj-l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defTabSz="685800">
              <a:defRPr/>
            </a:pPr>
            <a:r>
              <a:rPr lang="en-US" sz="2000" dirty="0">
                <a:solidFill>
                  <a:srgbClr val="000000"/>
                </a:solidFill>
                <a:latin typeface="+mj-lt"/>
              </a:rPr>
              <a:t>   </a:t>
            </a:r>
            <a:r>
              <a:rPr lang="vi-VN" sz="2000" dirty="0">
                <a:solidFill>
                  <a:srgbClr val="000000"/>
                </a:solidFill>
                <a:latin typeface="+mj-l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defTabSz="685800">
              <a:defRPr/>
            </a:pPr>
            <a:r>
              <a:rPr lang="en-US" sz="2000" dirty="0">
                <a:solidFill>
                  <a:srgbClr val="000000"/>
                </a:solidFill>
                <a:latin typeface="+mj-lt"/>
              </a:rPr>
              <a:t>   </a:t>
            </a:r>
            <a:r>
              <a:rPr lang="vi-VN" sz="2000" dirty="0">
                <a:solidFill>
                  <a:srgbClr val="000000"/>
                </a:solidFill>
                <a:latin typeface="+mj-l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defTabSz="685800">
              <a:defRPr/>
            </a:pPr>
            <a:r>
              <a:rPr lang="vi-VN" sz="1500" dirty="0">
                <a:solidFill>
                  <a:srgbClr val="000000"/>
                </a:solidFill>
                <a:latin typeface="Arial" panose="020B0604020202020204" pitchFamily="34" charset="0"/>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1964292" y="5756030"/>
            <a:ext cx="3269514" cy="59762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578769" y="590523"/>
            <a:ext cx="366823" cy="3189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1578768" y="1858456"/>
            <a:ext cx="366823" cy="3189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1611581" y="3440133"/>
            <a:ext cx="366823" cy="3189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1636719" y="4509120"/>
            <a:ext cx="366823" cy="3189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52094426"/>
              </p:ext>
            </p:extLst>
          </p:nvPr>
        </p:nvGraphicFramePr>
        <p:xfrm>
          <a:off x="790222" y="2605010"/>
          <a:ext cx="10439401" cy="3505200"/>
        </p:xfrm>
        <a:graphic>
          <a:graphicData uri="http://schemas.openxmlformats.org/drawingml/2006/table">
            <a:tbl>
              <a:tblPr firstRow="1" firstCol="1" bandRow="1">
                <a:tableStyleId>{5940675A-B579-460E-94D1-54222C63F5DA}</a:tableStyleId>
              </a:tblPr>
              <a:tblGrid>
                <a:gridCol w="3027879">
                  <a:extLst>
                    <a:ext uri="{9D8B030D-6E8A-4147-A177-3AD203B41FA5}">
                      <a16:colId xmlns:a16="http://schemas.microsoft.com/office/drawing/2014/main" val="20000"/>
                    </a:ext>
                  </a:extLst>
                </a:gridCol>
                <a:gridCol w="1544121">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905001">
                  <a:extLst>
                    <a:ext uri="{9D8B030D-6E8A-4147-A177-3AD203B41FA5}">
                      <a16:colId xmlns:a16="http://schemas.microsoft.com/office/drawing/2014/main" val="2359088877"/>
                    </a:ext>
                  </a:extLst>
                </a:gridCol>
              </a:tblGrid>
              <a:tr h="1098422">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ND </a:t>
                      </a:r>
                      <a:r>
                        <a:rPr lang="en-US" sz="2800" dirty="0" err="1">
                          <a:effectLst/>
                          <a:latin typeface="Times New Roman" pitchFamily="18" charset="0"/>
                          <a:cs typeface="Times New Roman" pitchFamily="18" charset="0"/>
                        </a:rPr>
                        <a:t>thảo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luận</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err="1">
                          <a:effectLst/>
                          <a:latin typeface="Times New Roman" pitchFamily="18" charset="0"/>
                          <a:cs typeface="Times New Roman" pitchFamily="18" charset="0"/>
                        </a:rPr>
                        <a:t>Từ</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khó</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đọc</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err="1">
                          <a:effectLst/>
                          <a:latin typeface="Times New Roman" pitchFamily="18" charset="0"/>
                          <a:cs typeface="Times New Roman" pitchFamily="18" charset="0"/>
                        </a:rPr>
                        <a:t>Câu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văn</a:t>
                      </a:r>
                      <a:r>
                        <a:rPr lang="en-US" sz="2800" baseline="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dài</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err="1">
                          <a:effectLst/>
                          <a:latin typeface="Times New Roman" pitchFamily="18" charset="0"/>
                          <a:cs typeface="Times New Roman" pitchFamily="18" charset="0"/>
                        </a:rPr>
                        <a:t>Từ</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cần</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giải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nghĩa</a:t>
                      </a:r>
                      <a:endParaRPr lang="en-US" sz="2800" dirty="0">
                        <a:effectLst/>
                        <a:latin typeface="Times New Roman" pitchFamily="18" charset="0"/>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err="1">
                          <a:effectLst/>
                          <a:latin typeface="Times New Roman" pitchFamily="18" charset="0"/>
                          <a:cs typeface="Times New Roman" pitchFamily="18" charset="0"/>
                        </a:rPr>
                        <a:t>Cách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đọc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đoạn</a:t>
                      </a:r>
                      <a:endParaRPr lang="en-US" sz="2800" dirty="0">
                        <a:effectLst/>
                        <a:latin typeface="Times New Roman" pitchFamily="18" charset="0"/>
                        <a:cs typeface="Times New Roman" pitchFamily="18" charset="0"/>
                      </a:endParaRPr>
                    </a:p>
                  </a:txBody>
                  <a:tcPr marL="68580" marR="68580" marT="0" marB="0"/>
                </a:tc>
                <a:extLst>
                  <a:ext uri="{0D108BD9-81ED-4DB2-BD59-A6C34878D82A}">
                    <a16:rowId xmlns:a16="http://schemas.microsoft.com/office/drawing/2014/main" val="10000"/>
                  </a:ext>
                </a:extLst>
              </a:tr>
              <a:tr h="549211">
                <a:tc>
                  <a:txBody>
                    <a:bodyPr/>
                    <a:lstStyle/>
                    <a:p>
                      <a:pPr marL="0" marR="0" algn="ctr">
                        <a:lnSpc>
                          <a:spcPct val="115000"/>
                        </a:lnSpc>
                        <a:spcBef>
                          <a:spcPts val="0"/>
                        </a:spcBef>
                        <a:spcAft>
                          <a:spcPts val="0"/>
                        </a:spcAft>
                      </a:pPr>
                      <a:r>
                        <a:rPr lang="en-US" sz="2800" dirty="0" err="1">
                          <a:effectLst/>
                          <a:latin typeface="Times New Roman" pitchFamily="18" charset="0"/>
                          <a:cs typeface="Times New Roman" pitchFamily="18" charset="0"/>
                        </a:rPr>
                        <a:t>Đoạn</a:t>
                      </a:r>
                      <a:r>
                        <a:rPr lang="en-US" sz="2800" dirty="0">
                          <a:effectLst/>
                          <a:latin typeface="Times New Roman" pitchFamily="18" charset="0"/>
                          <a:cs typeface="Times New Roman" pitchFamily="18" charset="0"/>
                        </a:rPr>
                        <a:t> 1</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endParaRPr lang="en-US" sz="28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549211">
                <a:tc>
                  <a:txBody>
                    <a:bodyPr/>
                    <a:lstStyle/>
                    <a:p>
                      <a:pPr marL="0" marR="0" algn="ctr">
                        <a:lnSpc>
                          <a:spcPct val="115000"/>
                        </a:lnSpc>
                        <a:spcBef>
                          <a:spcPts val="0"/>
                        </a:spcBef>
                        <a:spcAft>
                          <a:spcPts val="0"/>
                        </a:spcAft>
                      </a:pPr>
                      <a:r>
                        <a:rPr lang="en-US" sz="2800">
                          <a:effectLst/>
                          <a:latin typeface="Times New Roman" pitchFamily="18" charset="0"/>
                          <a:cs typeface="Times New Roman" pitchFamily="18" charset="0"/>
                        </a:rPr>
                        <a:t>Đoạn 2</a:t>
                      </a:r>
                      <a:endParaRPr lang="en-US" sz="280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Times New Roman" pitchFamily="18" charset="0"/>
                          <a:cs typeface="Times New Roman" pitchFamily="18" charset="0"/>
                        </a:rPr>
                        <a:t> </a:t>
                      </a:r>
                      <a:endParaRPr lang="en-US" sz="280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endParaRPr lang="en-US" sz="28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625159">
                <a:tc>
                  <a:txBody>
                    <a:bodyPr/>
                    <a:lstStyle/>
                    <a:p>
                      <a:pPr marL="0" marR="0" algn="ctr">
                        <a:lnSpc>
                          <a:spcPct val="115000"/>
                        </a:lnSpc>
                        <a:spcBef>
                          <a:spcPts val="0"/>
                        </a:spcBef>
                        <a:spcAft>
                          <a:spcPts val="0"/>
                        </a:spcAft>
                      </a:pPr>
                      <a:r>
                        <a:rPr lang="en-US" sz="2800">
                          <a:effectLst/>
                          <a:latin typeface="Times New Roman" pitchFamily="18" charset="0"/>
                          <a:cs typeface="Times New Roman" pitchFamily="18" charset="0"/>
                        </a:rPr>
                        <a:t>Đoạn 3</a:t>
                      </a:r>
                      <a:endParaRPr lang="en-US" sz="280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Times New Roman" pitchFamily="18" charset="0"/>
                          <a:cs typeface="Times New Roman" pitchFamily="18" charset="0"/>
                        </a:rPr>
                        <a:t> </a:t>
                      </a:r>
                      <a:endParaRPr lang="en-US" sz="280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Times New Roman" pitchFamily="18" charset="0"/>
                          <a:cs typeface="Times New Roman" pitchFamily="18" charset="0"/>
                        </a:rPr>
                        <a:t> </a:t>
                      </a:r>
                      <a:endParaRPr lang="en-US" sz="280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endParaRPr lang="en-US" sz="28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683197">
                <a:tc>
                  <a:txBody>
                    <a:bodyPr/>
                    <a:lstStyle/>
                    <a:p>
                      <a:pPr marL="0" marR="0" algn="ctr">
                        <a:lnSpc>
                          <a:spcPct val="115000"/>
                        </a:lnSpc>
                        <a:spcBef>
                          <a:spcPts val="0"/>
                        </a:spcBef>
                        <a:spcAft>
                          <a:spcPts val="0"/>
                        </a:spcAft>
                      </a:pPr>
                      <a:r>
                        <a:rPr lang="en-US" sz="2800" dirty="0" err="1">
                          <a:effectLst/>
                          <a:latin typeface="Times New Roman" pitchFamily="18" charset="0"/>
                          <a:cs typeface="Times New Roman" pitchFamily="18" charset="0"/>
                        </a:rPr>
                        <a:t>Đoạn</a:t>
                      </a:r>
                      <a:r>
                        <a:rPr lang="en-US" sz="2800" dirty="0">
                          <a:effectLst/>
                          <a:latin typeface="Times New Roman" pitchFamily="18" charset="0"/>
                          <a:cs typeface="Times New Roman" pitchFamily="18" charset="0"/>
                        </a:rPr>
                        <a:t> 4</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Times New Roman" pitchFamily="18" charset="0"/>
                          <a:cs typeface="Times New Roman" pitchFamily="18" charset="0"/>
                        </a:rPr>
                        <a:t> </a:t>
                      </a:r>
                      <a:endParaRPr lang="en-US" sz="2800" dirty="0">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endParaRPr lang="en-US" sz="28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TextBox 4"/>
          <p:cNvSpPr txBox="1"/>
          <p:nvPr/>
        </p:nvSpPr>
        <p:spPr>
          <a:xfrm>
            <a:off x="762000" y="1295401"/>
            <a:ext cx="9715500" cy="954107"/>
          </a:xfrm>
          <a:prstGeom prst="rect">
            <a:avLst/>
          </a:prstGeom>
          <a:noFill/>
        </p:spPr>
        <p:txBody>
          <a:bodyPr wrap="square" rtlCol="0">
            <a:spAutoFit/>
          </a:bodyPr>
          <a:lstStyle/>
          <a:p>
            <a:r>
              <a:rPr lang="en-US" sz="2800" b="1" i="1" dirty="0" err="1">
                <a:latin typeface="Times New Roman" pitchFamily="18" charset="0"/>
                <a:cs typeface="Times New Roman" pitchFamily="18" charset="0"/>
              </a:rPr>
              <a:t>Làm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nhóm</a:t>
            </a:r>
            <a:r>
              <a:rPr lang="en-US" sz="2800" b="1" i="1" dirty="0">
                <a:latin typeface="Times New Roman" pitchFamily="18" charset="0"/>
                <a:cs typeface="Times New Roman" pitchFamily="18" charset="0"/>
              </a:rPr>
              <a:t> 6 :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p:txBody>
      </p:sp>
      <p:sp>
        <p:nvSpPr>
          <p:cNvPr id="2" name="TextBox 1">
            <a:extLst>
              <a:ext uri="{FF2B5EF4-FFF2-40B4-BE49-F238E27FC236}">
                <a16:creationId xmlns:a16="http://schemas.microsoft.com/office/drawing/2014/main" id="{DC7D5790-C5F0-4895-9F7E-7806B7E9E8D2}"/>
              </a:ext>
            </a:extLst>
          </p:cNvPr>
          <p:cNvSpPr txBox="1"/>
          <p:nvPr/>
        </p:nvSpPr>
        <p:spPr>
          <a:xfrm>
            <a:off x="2990850" y="416679"/>
            <a:ext cx="5257800" cy="52322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PHIẾU HỌC TẬP</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4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600200"/>
            <a:ext cx="11353800" cy="1200329"/>
          </a:xfrm>
          <a:prstGeom prst="rect">
            <a:avLst/>
          </a:prstGeom>
          <a:noFill/>
        </p:spPr>
        <p:txBody>
          <a:bodyPr wrap="square" rtlCol="0">
            <a:spAutoFit/>
          </a:bodyPr>
          <a:lstStyle/>
          <a:p>
            <a:r>
              <a:rPr lang="en-US" sz="3600" dirty="0" err="1">
                <a:latin typeface="Times New Roman" pitchFamily="18" charset="0"/>
                <a:cs typeface="Times New Roman" pitchFamily="18" charset="0"/>
              </a:rPr>
              <a:t>Núi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la </a:t>
            </a:r>
            <a:r>
              <a:rPr lang="en-US" sz="3600" dirty="0" err="1">
                <a:latin typeface="Times New Roman" pitchFamily="18" charset="0"/>
                <a:cs typeface="Times New Roman" pitchFamily="18" charset="0"/>
              </a:rPr>
              <a:t>rộng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khèn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a:t>
            </a:r>
          </a:p>
        </p:txBody>
      </p:sp>
      <p:cxnSp>
        <p:nvCxnSpPr>
          <p:cNvPr id="6" name="Straight Connector 5"/>
          <p:cNvCxnSpPr/>
          <p:nvPr/>
        </p:nvCxnSpPr>
        <p:spPr>
          <a:xfrm flipH="1">
            <a:off x="4866409" y="1743164"/>
            <a:ext cx="228600" cy="4572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8" name="Straight Connector 7"/>
          <p:cNvCxnSpPr/>
          <p:nvPr/>
        </p:nvCxnSpPr>
        <p:spPr>
          <a:xfrm flipH="1">
            <a:off x="8035636" y="1743164"/>
            <a:ext cx="228600" cy="4572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9" name="Straight Connector 8"/>
          <p:cNvCxnSpPr/>
          <p:nvPr/>
        </p:nvCxnSpPr>
        <p:spPr>
          <a:xfrm flipH="1">
            <a:off x="7467600" y="2261160"/>
            <a:ext cx="228600" cy="4572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0" name="Straight Connector 9"/>
          <p:cNvCxnSpPr/>
          <p:nvPr/>
        </p:nvCxnSpPr>
        <p:spPr>
          <a:xfrm flipH="1">
            <a:off x="4724401" y="2271846"/>
            <a:ext cx="228600" cy="4572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flipH="1">
            <a:off x="10744200" y="2300741"/>
            <a:ext cx="228600" cy="4572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flipH="1">
            <a:off x="10918536" y="2297919"/>
            <a:ext cx="228600" cy="4572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5303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0" name="Picture 2" descr="C:\Users\Trinh Xinh Gai\Documents\ban-do-tay-b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7315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40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0F63-6EFF-474B-8F43-297C73D7E0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7528D6-A3C5-45AE-970F-65E420B3C7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98439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9199831719439711696">
            <a:hlinkClick r:id="" action="ppaction://media"/>
            <a:extLst>
              <a:ext uri="{FF2B5EF4-FFF2-40B4-BE49-F238E27FC236}">
                <a16:creationId xmlns:a16="http://schemas.microsoft.com/office/drawing/2014/main" id="{1440BFAF-210B-40C6-884F-F57D9CF7C6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381000"/>
            <a:ext cx="10820400" cy="5715000"/>
          </a:xfrm>
          <a:prstGeom prst="rect">
            <a:avLst/>
          </a:prstGeom>
        </p:spPr>
      </p:pic>
    </p:spTree>
    <p:extLst>
      <p:ext uri="{BB962C8B-B14F-4D97-AF65-F5344CB8AC3E}">
        <p14:creationId xmlns:p14="http://schemas.microsoft.com/office/powerpoint/2010/main" val="22569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76201"/>
            <a:ext cx="11582400" cy="2062103"/>
          </a:xfrm>
          <a:prstGeom prst="rect">
            <a:avLst/>
          </a:prstGeom>
          <a:noFill/>
        </p:spPr>
        <p:txBody>
          <a:bodyPr wrap="square" rtlCol="0">
            <a:spAutoFit/>
          </a:bodyPr>
          <a:lstStyle/>
          <a:p>
            <a:r>
              <a:rPr lang="en-US" sz="3200" b="1" i="1" dirty="0" err="1">
                <a:latin typeface="Times New Roman" pitchFamily="18" charset="0"/>
                <a:cs typeface="Times New Roman" pitchFamily="18" charset="0"/>
              </a:rPr>
              <a:t>Thảo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luận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nhóm</a:t>
            </a:r>
            <a:r>
              <a:rPr lang="en-US" sz="3200" b="1" i="1" dirty="0">
                <a:latin typeface="Times New Roman" pitchFamily="18" charset="0"/>
                <a:cs typeface="Times New Roman" pitchFamily="18" charset="0"/>
              </a:rPr>
              <a:t> 4: </a:t>
            </a:r>
            <a:r>
              <a:rPr lang="en-US" sz="3200" dirty="0" err="1">
                <a:latin typeface="Times New Roman" pitchFamily="18" charset="0"/>
                <a:cs typeface="Times New Roman" pitchFamily="18" charset="0"/>
              </a:rPr>
              <a:t>Đóng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khèn</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khèn</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khèn</a:t>
            </a:r>
            <a:r>
              <a:rPr lang="en-US" sz="3200" dirty="0">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C7194CF4-B33C-47E9-9C76-071C8BD6F50C}"/>
              </a:ext>
            </a:extLst>
          </p:cNvPr>
          <p:cNvPicPr>
            <a:picLocks noChangeAspect="1"/>
          </p:cNvPicPr>
          <p:nvPr/>
        </p:nvPicPr>
        <p:blipFill>
          <a:blip r:embed="rId2"/>
          <a:stretch>
            <a:fillRect/>
          </a:stretch>
        </p:blipFill>
        <p:spPr>
          <a:xfrm>
            <a:off x="3429000" y="2433334"/>
            <a:ext cx="5907750" cy="4424667"/>
          </a:xfrm>
          <a:prstGeom prst="rect">
            <a:avLst/>
          </a:prstGeom>
        </p:spPr>
      </p:pic>
    </p:spTree>
    <p:extLst>
      <p:ext uri="{BB962C8B-B14F-4D97-AF65-F5344CB8AC3E}">
        <p14:creationId xmlns:p14="http://schemas.microsoft.com/office/powerpoint/2010/main" val="1503142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7C83-D3B6-44B1-8279-8D6589E8DB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F11789-428D-406C-88FA-459AAFEB72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994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437" y="356999"/>
            <a:ext cx="11277599" cy="5016758"/>
          </a:xfrm>
          <a:prstGeom prst="rect">
            <a:avLst/>
          </a:prstGeom>
          <a:noFill/>
        </p:spPr>
        <p:txBody>
          <a:bodyPr wrap="square" rtlCol="0">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5: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Thanh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a:t>
            </a:r>
          </a:p>
          <a:p>
            <a:pPr marL="342900" indent="-342900">
              <a:buAutoNum type="alphaUcPeriod"/>
            </a:pP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a:t>
            </a:r>
          </a:p>
          <a:p>
            <a:pPr marL="342900" indent="-342900">
              <a:buAutoNum type="alphaUcPeriod"/>
            </a:pP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Nam.</a:t>
            </a:r>
          </a:p>
          <a:p>
            <a:pPr marL="342900" indent="-342900">
              <a:buAutoNum type="alphaUcPeriod"/>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a:t>
            </a:r>
          </a:p>
          <a:p>
            <a:pPr marL="342900" indent="-342900">
              <a:buAutoNum type="alphaUcPeriod"/>
            </a:pPr>
            <a:r>
              <a:rPr lang="en-US" sz="3200" dirty="0">
                <a:latin typeface="Times New Roman" pitchFamily="18" charset="0"/>
                <a:cs typeface="Times New Roman" pitchFamily="18" charset="0"/>
              </a:rPr>
              <a:t>Du </a:t>
            </a:r>
            <a:r>
              <a:rPr lang="en-US" sz="3200" dirty="0" err="1">
                <a:latin typeface="Times New Roman" pitchFamily="18" charset="0"/>
                <a:cs typeface="Times New Roman" pitchFamily="18" charset="0"/>
              </a:rPr>
              <a:t>khách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mảnh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a:t>
            </a:r>
          </a:p>
        </p:txBody>
      </p:sp>
      <p:sp>
        <p:nvSpPr>
          <p:cNvPr id="25" name="Oval 24"/>
          <p:cNvSpPr/>
          <p:nvPr/>
        </p:nvSpPr>
        <p:spPr>
          <a:xfrm>
            <a:off x="381000" y="3276600"/>
            <a:ext cx="604837" cy="685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solidFill>
                  <a:schemeClr val="tx1">
                    <a:lumMod val="85000"/>
                    <a:lumOff val="15000"/>
                  </a:schemeClr>
                </a:solidFill>
                <a:latin typeface="Times New Roman" pitchFamily="18" charset="0"/>
                <a:cs typeface="Times New Roman" pitchFamily="18" charset="0"/>
              </a:rPr>
              <a:t>C</a:t>
            </a:r>
          </a:p>
        </p:txBody>
      </p:sp>
      <p:grpSp>
        <p:nvGrpSpPr>
          <p:cNvPr id="5" name="Group 33">
            <a:extLst>
              <a:ext uri="{FF2B5EF4-FFF2-40B4-BE49-F238E27FC236}">
                <a16:creationId xmlns:a16="http://schemas.microsoft.com/office/drawing/2014/main" id="{B94411E3-B428-47AC-92A5-6353E1DAF6FE}"/>
              </a:ext>
            </a:extLst>
          </p:cNvPr>
          <p:cNvGrpSpPr>
            <a:grpSpLocks/>
          </p:cNvGrpSpPr>
          <p:nvPr/>
        </p:nvGrpSpPr>
        <p:grpSpPr bwMode="auto">
          <a:xfrm>
            <a:off x="10287000" y="4191000"/>
            <a:ext cx="1752600" cy="1600200"/>
            <a:chOff x="4320" y="2928"/>
            <a:chExt cx="1104" cy="1104"/>
          </a:xfrm>
        </p:grpSpPr>
        <p:sp>
          <p:nvSpPr>
            <p:cNvPr id="6" name="AutoShape 34">
              <a:extLst>
                <a:ext uri="{FF2B5EF4-FFF2-40B4-BE49-F238E27FC236}">
                  <a16:creationId xmlns:a16="http://schemas.microsoft.com/office/drawing/2014/main" id="{8B67123B-BE15-4558-BF68-3ABEBDED86FA}"/>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sz="6000" b="1">
                <a:solidFill>
                  <a:srgbClr val="FF0066"/>
                </a:solidFill>
                <a:latin typeface=".VnHelvetInsH" pitchFamily="34" charset="0"/>
              </a:endParaRPr>
            </a:p>
          </p:txBody>
        </p:sp>
        <p:sp>
          <p:nvSpPr>
            <p:cNvPr id="7" name="WordArt 35">
              <a:extLst>
                <a:ext uri="{FF2B5EF4-FFF2-40B4-BE49-F238E27FC236}">
                  <a16:creationId xmlns:a16="http://schemas.microsoft.com/office/drawing/2014/main" id="{97820C37-B225-4471-9B3E-365A0A2AB2C2}"/>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8" name="WordArt 36">
            <a:extLst>
              <a:ext uri="{FF2B5EF4-FFF2-40B4-BE49-F238E27FC236}">
                <a16:creationId xmlns:a16="http://schemas.microsoft.com/office/drawing/2014/main" id="{CC67BC7F-5F06-4520-B3EA-52FF42154A07}"/>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9" name="WordArt 37">
            <a:extLst>
              <a:ext uri="{FF2B5EF4-FFF2-40B4-BE49-F238E27FC236}">
                <a16:creationId xmlns:a16="http://schemas.microsoft.com/office/drawing/2014/main" id="{644C3364-0DB7-4C0F-99EF-AB5C0E6B1431}"/>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0" name="WordArt 38">
            <a:extLst>
              <a:ext uri="{FF2B5EF4-FFF2-40B4-BE49-F238E27FC236}">
                <a16:creationId xmlns:a16="http://schemas.microsoft.com/office/drawing/2014/main" id="{244F876A-F9D5-49F4-BE31-9FB9FF543693}"/>
              </a:ext>
            </a:extLst>
          </p:cNvPr>
          <p:cNvSpPr>
            <a:spLocks noChangeArrowheads="1" noChangeShapeType="1" noTextEdit="1"/>
          </p:cNvSpPr>
          <p:nvPr/>
        </p:nvSpPr>
        <p:spPr bwMode="auto">
          <a:xfrm>
            <a:off x="10858500" y="6003442"/>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1" name="WordArt 39">
            <a:extLst>
              <a:ext uri="{FF2B5EF4-FFF2-40B4-BE49-F238E27FC236}">
                <a16:creationId xmlns:a16="http://schemas.microsoft.com/office/drawing/2014/main" id="{7C6A96F4-0177-4811-83EE-61B851864E71}"/>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2" name="WordArt 40">
            <a:extLst>
              <a:ext uri="{FF2B5EF4-FFF2-40B4-BE49-F238E27FC236}">
                <a16:creationId xmlns:a16="http://schemas.microsoft.com/office/drawing/2014/main" id="{F1E3F874-299C-429C-B067-7B368089A890}"/>
              </a:ext>
            </a:extLst>
          </p:cNvPr>
          <p:cNvSpPr>
            <a:spLocks noChangeArrowheads="1" noChangeShapeType="1" noTextEdit="1"/>
          </p:cNvSpPr>
          <p:nvPr/>
        </p:nvSpPr>
        <p:spPr bwMode="auto">
          <a:xfrm>
            <a:off x="10901363"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3" name="WordArt 41">
            <a:extLst>
              <a:ext uri="{FF2B5EF4-FFF2-40B4-BE49-F238E27FC236}">
                <a16:creationId xmlns:a16="http://schemas.microsoft.com/office/drawing/2014/main" id="{F8F5EA52-F11A-470A-A941-3FA6FEE2B92B}"/>
              </a:ext>
            </a:extLst>
          </p:cNvPr>
          <p:cNvSpPr>
            <a:spLocks noChangeArrowheads="1" noChangeShapeType="1" noTextEdit="1"/>
          </p:cNvSpPr>
          <p:nvPr/>
        </p:nvSpPr>
        <p:spPr bwMode="auto">
          <a:xfrm>
            <a:off x="10868025"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4" name="WordArt 42">
            <a:extLst>
              <a:ext uri="{FF2B5EF4-FFF2-40B4-BE49-F238E27FC236}">
                <a16:creationId xmlns:a16="http://schemas.microsoft.com/office/drawing/2014/main" id="{CE6CF98D-0997-4B61-9018-19BDA4DC5B83}"/>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5" name="WordArt 43">
            <a:extLst>
              <a:ext uri="{FF2B5EF4-FFF2-40B4-BE49-F238E27FC236}">
                <a16:creationId xmlns:a16="http://schemas.microsoft.com/office/drawing/2014/main" id="{0BF3A8E1-FAD5-4140-A108-8766CD99357E}"/>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6" name="WordArt 44">
            <a:extLst>
              <a:ext uri="{FF2B5EF4-FFF2-40B4-BE49-F238E27FC236}">
                <a16:creationId xmlns:a16="http://schemas.microsoft.com/office/drawing/2014/main" id="{68E886BD-AA22-4ECC-96E3-53426FACF531}"/>
              </a:ext>
            </a:extLst>
          </p:cNvPr>
          <p:cNvSpPr>
            <a:spLocks noChangeArrowheads="1" noChangeShapeType="1" noTextEdit="1"/>
          </p:cNvSpPr>
          <p:nvPr/>
        </p:nvSpPr>
        <p:spPr bwMode="auto">
          <a:xfrm>
            <a:off x="10858500" y="6017729"/>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7" name="WordArt 45">
            <a:extLst>
              <a:ext uri="{FF2B5EF4-FFF2-40B4-BE49-F238E27FC236}">
                <a16:creationId xmlns:a16="http://schemas.microsoft.com/office/drawing/2014/main" id="{241B22F9-FAD5-4F71-9A18-89A4F38738E7}"/>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8" name="WordArt 46">
            <a:extLst>
              <a:ext uri="{FF2B5EF4-FFF2-40B4-BE49-F238E27FC236}">
                <a16:creationId xmlns:a16="http://schemas.microsoft.com/office/drawing/2014/main" id="{39F63361-36A3-4354-B9F6-3A118F2C7F80}"/>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19" name="WordArt 47">
            <a:extLst>
              <a:ext uri="{FF2B5EF4-FFF2-40B4-BE49-F238E27FC236}">
                <a16:creationId xmlns:a16="http://schemas.microsoft.com/office/drawing/2014/main" id="{0C340F5B-2402-42AE-9168-9AFE25995CA6}"/>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20" name="WordArt 48">
            <a:extLst>
              <a:ext uri="{FF2B5EF4-FFF2-40B4-BE49-F238E27FC236}">
                <a16:creationId xmlns:a16="http://schemas.microsoft.com/office/drawing/2014/main" id="{363591C8-0A4D-4B5F-B0C3-701A7A184ECB}"/>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21" name="WordArt 49">
            <a:extLst>
              <a:ext uri="{FF2B5EF4-FFF2-40B4-BE49-F238E27FC236}">
                <a16:creationId xmlns:a16="http://schemas.microsoft.com/office/drawing/2014/main" id="{74412D4E-5191-49B0-A3FD-79CB33924230}"/>
              </a:ext>
            </a:extLst>
          </p:cNvPr>
          <p:cNvSpPr>
            <a:spLocks noChangeArrowheads="1" noChangeShapeType="1" noTextEdit="1"/>
          </p:cNvSpPr>
          <p:nvPr/>
        </p:nvSpPr>
        <p:spPr bwMode="auto">
          <a:xfrm>
            <a:off x="10844213" y="601296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22" name="WordArt 50">
            <a:extLst>
              <a:ext uri="{FF2B5EF4-FFF2-40B4-BE49-F238E27FC236}">
                <a16:creationId xmlns:a16="http://schemas.microsoft.com/office/drawing/2014/main" id="{C4693933-859B-4806-8AB2-70174B84A6E0}"/>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23" name="WordArt 51">
            <a:extLst>
              <a:ext uri="{FF2B5EF4-FFF2-40B4-BE49-F238E27FC236}">
                <a16:creationId xmlns:a16="http://schemas.microsoft.com/office/drawing/2014/main" id="{79D5764F-406D-408D-AF85-F79598DC1D52}"/>
              </a:ext>
            </a:extLst>
          </p:cNvPr>
          <p:cNvSpPr>
            <a:spLocks noChangeArrowheads="1" noChangeShapeType="1" noTextEdit="1"/>
          </p:cNvSpPr>
          <p:nvPr/>
        </p:nvSpPr>
        <p:spPr bwMode="auto">
          <a:xfrm>
            <a:off x="10853738" y="6032017"/>
            <a:ext cx="666750" cy="678346"/>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spTree>
    <p:extLst>
      <p:ext uri="{BB962C8B-B14F-4D97-AF65-F5344CB8AC3E}">
        <p14:creationId xmlns:p14="http://schemas.microsoft.com/office/powerpoint/2010/main" val="395259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23"/>
                                        </p:tgtEl>
                                        <p:attrNameLst>
                                          <p:attrName>ppt_w</p:attrName>
                                        </p:attrNameLst>
                                      </p:cBhvr>
                                      <p:tavLst>
                                        <p:tav tm="0">
                                          <p:val>
                                            <p:strVal val="ppt_w"/>
                                          </p:val>
                                        </p:tav>
                                        <p:tav tm="100000">
                                          <p:val>
                                            <p:fltVal val="0"/>
                                          </p:val>
                                        </p:tav>
                                      </p:tavLst>
                                    </p:anim>
                                    <p:anim calcmode="lin" valueType="num">
                                      <p:cBhvr>
                                        <p:cTn id="11" dur="500"/>
                                        <p:tgtEl>
                                          <p:spTgt spid="23"/>
                                        </p:tgtEl>
                                        <p:attrNameLst>
                                          <p:attrName>ppt_h</p:attrName>
                                        </p:attrNameLst>
                                      </p:cBhvr>
                                      <p:tavLst>
                                        <p:tav tm="0">
                                          <p:val>
                                            <p:strVal val="ppt_h"/>
                                          </p:val>
                                        </p:tav>
                                        <p:tav tm="100000">
                                          <p:val>
                                            <p:fltVal val="0"/>
                                          </p:val>
                                        </p:tav>
                                      </p:tavLst>
                                    </p:anim>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22"/>
                                        </p:tgtEl>
                                        <p:attrNameLst>
                                          <p:attrName>ppt_w</p:attrName>
                                        </p:attrNameLst>
                                      </p:cBhvr>
                                      <p:tavLst>
                                        <p:tav tm="0">
                                          <p:val>
                                            <p:strVal val="ppt_w"/>
                                          </p:val>
                                        </p:tav>
                                        <p:tav tm="100000">
                                          <p:val>
                                            <p:fltVal val="0"/>
                                          </p:val>
                                        </p:tav>
                                      </p:tavLst>
                                    </p:anim>
                                    <p:anim calcmode="lin" valueType="num">
                                      <p:cBhvr>
                                        <p:cTn id="21" dur="500"/>
                                        <p:tgtEl>
                                          <p:spTgt spid="22"/>
                                        </p:tgtEl>
                                        <p:attrNameLst>
                                          <p:attrName>ppt_h</p:attrName>
                                        </p:attrNameLst>
                                      </p:cBhvr>
                                      <p:tavLst>
                                        <p:tav tm="0">
                                          <p:val>
                                            <p:strVal val="ppt_h"/>
                                          </p:val>
                                        </p:tav>
                                        <p:tav tm="100000">
                                          <p:val>
                                            <p:fltVal val="0"/>
                                          </p:val>
                                        </p:tav>
                                      </p:tavLst>
                                    </p:anim>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20"/>
                                        </p:tgtEl>
                                        <p:attrNameLst>
                                          <p:attrName>ppt_w</p:attrName>
                                        </p:attrNameLst>
                                      </p:cBhvr>
                                      <p:tavLst>
                                        <p:tav tm="0">
                                          <p:val>
                                            <p:strVal val="ppt_w"/>
                                          </p:val>
                                        </p:tav>
                                        <p:tav tm="100000">
                                          <p:val>
                                            <p:fltVal val="0"/>
                                          </p:val>
                                        </p:tav>
                                      </p:tavLst>
                                    </p:anim>
                                    <p:anim calcmode="lin" valueType="num">
                                      <p:cBhvr>
                                        <p:cTn id="41" dur="500"/>
                                        <p:tgtEl>
                                          <p:spTgt spid="20"/>
                                        </p:tgtEl>
                                        <p:attrNameLst>
                                          <p:attrName>ppt_h</p:attrName>
                                        </p:attrNameLst>
                                      </p:cBhvr>
                                      <p:tavLst>
                                        <p:tav tm="0">
                                          <p:val>
                                            <p:strVal val="ppt_h"/>
                                          </p:val>
                                        </p:tav>
                                        <p:tav tm="100000">
                                          <p:val>
                                            <p:fltVal val="0"/>
                                          </p:val>
                                        </p:tav>
                                      </p:tavLst>
                                    </p:anim>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19"/>
                                        </p:tgtEl>
                                        <p:attrNameLst>
                                          <p:attrName>ppt_w</p:attrName>
                                        </p:attrNameLst>
                                      </p:cBhvr>
                                      <p:tavLst>
                                        <p:tav tm="0">
                                          <p:val>
                                            <p:strVal val="ppt_w"/>
                                          </p:val>
                                        </p:tav>
                                        <p:tav tm="100000">
                                          <p:val>
                                            <p:fltVal val="0"/>
                                          </p:val>
                                        </p:tav>
                                      </p:tavLst>
                                    </p:anim>
                                    <p:anim calcmode="lin" valueType="num">
                                      <p:cBhvr>
                                        <p:cTn id="51" dur="500"/>
                                        <p:tgtEl>
                                          <p:spTgt spid="19"/>
                                        </p:tgtEl>
                                        <p:attrNameLst>
                                          <p:attrName>ppt_h</p:attrName>
                                        </p:attrNameLst>
                                      </p:cBhvr>
                                      <p:tavLst>
                                        <p:tav tm="0">
                                          <p:val>
                                            <p:strVal val="ppt_h"/>
                                          </p:val>
                                        </p:tav>
                                        <p:tav tm="100000">
                                          <p:val>
                                            <p:fltVal val="0"/>
                                          </p:val>
                                        </p:tav>
                                      </p:tavLst>
                                    </p:anim>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17"/>
                                        </p:tgtEl>
                                        <p:attrNameLst>
                                          <p:attrName>ppt_w</p:attrName>
                                        </p:attrNameLst>
                                      </p:cBhvr>
                                      <p:tavLst>
                                        <p:tav tm="0">
                                          <p:val>
                                            <p:strVal val="ppt_w"/>
                                          </p:val>
                                        </p:tav>
                                        <p:tav tm="100000">
                                          <p:val>
                                            <p:fltVal val="0"/>
                                          </p:val>
                                        </p:tav>
                                      </p:tavLst>
                                    </p:anim>
                                    <p:anim calcmode="lin" valueType="num">
                                      <p:cBhvr>
                                        <p:cTn id="71" dur="500"/>
                                        <p:tgtEl>
                                          <p:spTgt spid="17"/>
                                        </p:tgtEl>
                                        <p:attrNameLst>
                                          <p:attrName>ppt_h</p:attrName>
                                        </p:attrNameLst>
                                      </p:cBhvr>
                                      <p:tavLst>
                                        <p:tav tm="0">
                                          <p:val>
                                            <p:strVal val="ppt_h"/>
                                          </p:val>
                                        </p:tav>
                                        <p:tav tm="100000">
                                          <p:val>
                                            <p:fltVal val="0"/>
                                          </p:val>
                                        </p:tav>
                                      </p:tavLst>
                                    </p:anim>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dissolve">
                                      <p:cBhvr>
                                        <p:cTn id="77" dur="5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16"/>
                                        </p:tgtEl>
                                        <p:attrNameLst>
                                          <p:attrName>ppt_w</p:attrName>
                                        </p:attrNameLst>
                                      </p:cBhvr>
                                      <p:tavLst>
                                        <p:tav tm="0">
                                          <p:val>
                                            <p:strVal val="ppt_w"/>
                                          </p:val>
                                        </p:tav>
                                        <p:tav tm="100000">
                                          <p:val>
                                            <p:fltVal val="0"/>
                                          </p:val>
                                        </p:tav>
                                      </p:tavLst>
                                    </p:anim>
                                    <p:anim calcmode="lin" valueType="num">
                                      <p:cBhvr>
                                        <p:cTn id="81" dur="500"/>
                                        <p:tgtEl>
                                          <p:spTgt spid="16"/>
                                        </p:tgtEl>
                                        <p:attrNameLst>
                                          <p:attrName>ppt_h</p:attrName>
                                        </p:attrNameLst>
                                      </p:cBhvr>
                                      <p:tavLst>
                                        <p:tav tm="0">
                                          <p:val>
                                            <p:strVal val="ppt_h"/>
                                          </p:val>
                                        </p:tav>
                                        <p:tav tm="100000">
                                          <p:val>
                                            <p:fltVal val="0"/>
                                          </p:val>
                                        </p:tav>
                                      </p:tavLst>
                                    </p:anim>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15"/>
                                        </p:tgtEl>
                                        <p:attrNameLst>
                                          <p:attrName>ppt_w</p:attrName>
                                        </p:attrNameLst>
                                      </p:cBhvr>
                                      <p:tavLst>
                                        <p:tav tm="0">
                                          <p:val>
                                            <p:strVal val="ppt_w"/>
                                          </p:val>
                                        </p:tav>
                                        <p:tav tm="100000">
                                          <p:val>
                                            <p:fltVal val="0"/>
                                          </p:val>
                                        </p:tav>
                                      </p:tavLst>
                                    </p:anim>
                                    <p:anim calcmode="lin" valueType="num">
                                      <p:cBhvr>
                                        <p:cTn id="91" dur="500"/>
                                        <p:tgtEl>
                                          <p:spTgt spid="15"/>
                                        </p:tgtEl>
                                        <p:attrNameLst>
                                          <p:attrName>ppt_h</p:attrName>
                                        </p:attrNameLst>
                                      </p:cBhvr>
                                      <p:tavLst>
                                        <p:tav tm="0">
                                          <p:val>
                                            <p:strVal val="ppt_h"/>
                                          </p:val>
                                        </p:tav>
                                        <p:tav tm="100000">
                                          <p:val>
                                            <p:fltVal val="0"/>
                                          </p:val>
                                        </p:tav>
                                      </p:tavLst>
                                    </p:anim>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dissolve">
                                      <p:cBhvr>
                                        <p:cTn id="97" dur="500"/>
                                        <p:tgtEl>
                                          <p:spTgt spid="14"/>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14"/>
                                        </p:tgtEl>
                                        <p:attrNameLst>
                                          <p:attrName>ppt_w</p:attrName>
                                        </p:attrNameLst>
                                      </p:cBhvr>
                                      <p:tavLst>
                                        <p:tav tm="0">
                                          <p:val>
                                            <p:strVal val="ppt_w"/>
                                          </p:val>
                                        </p:tav>
                                        <p:tav tm="100000">
                                          <p:val>
                                            <p:fltVal val="0"/>
                                          </p:val>
                                        </p:tav>
                                      </p:tavLst>
                                    </p:anim>
                                    <p:anim calcmode="lin" valueType="num">
                                      <p:cBhvr>
                                        <p:cTn id="101" dur="500"/>
                                        <p:tgtEl>
                                          <p:spTgt spid="14"/>
                                        </p:tgtEl>
                                        <p:attrNameLst>
                                          <p:attrName>ppt_h</p:attrName>
                                        </p:attrNameLst>
                                      </p:cBhvr>
                                      <p:tavLst>
                                        <p:tav tm="0">
                                          <p:val>
                                            <p:strVal val="ppt_h"/>
                                          </p:val>
                                        </p:tav>
                                        <p:tav tm="100000">
                                          <p:val>
                                            <p:fltVal val="0"/>
                                          </p:val>
                                        </p:tav>
                                      </p:tavLst>
                                    </p:anim>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dissolv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13"/>
                                        </p:tgtEl>
                                        <p:attrNameLst>
                                          <p:attrName>ppt_w</p:attrName>
                                        </p:attrNameLst>
                                      </p:cBhvr>
                                      <p:tavLst>
                                        <p:tav tm="0">
                                          <p:val>
                                            <p:strVal val="ppt_w"/>
                                          </p:val>
                                        </p:tav>
                                        <p:tav tm="100000">
                                          <p:val>
                                            <p:fltVal val="0"/>
                                          </p:val>
                                        </p:tav>
                                      </p:tavLst>
                                    </p:anim>
                                    <p:anim calcmode="lin" valueType="num">
                                      <p:cBhvr>
                                        <p:cTn id="111" dur="500"/>
                                        <p:tgtEl>
                                          <p:spTgt spid="13"/>
                                        </p:tgtEl>
                                        <p:attrNameLst>
                                          <p:attrName>ppt_h</p:attrName>
                                        </p:attrNameLst>
                                      </p:cBhvr>
                                      <p:tavLst>
                                        <p:tav tm="0">
                                          <p:val>
                                            <p:strVal val="ppt_h"/>
                                          </p:val>
                                        </p:tav>
                                        <p:tav tm="100000">
                                          <p:val>
                                            <p:fltVal val="0"/>
                                          </p:val>
                                        </p:tav>
                                      </p:tavLst>
                                    </p:anim>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childTnLst>
                          </p:cTn>
                        </p:par>
                        <p:par>
                          <p:cTn id="114" fill="hold">
                            <p:stCondLst>
                              <p:cond delay="11000"/>
                            </p:stCondLst>
                            <p:childTnLst>
                              <p:par>
                                <p:cTn id="115" presetID="9" presetClass="entr" presetSubtype="0" fill="hold" grpId="0" nodeType="after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dissolve">
                                      <p:cBhvr>
                                        <p:cTn id="117" dur="500"/>
                                        <p:tgtEl>
                                          <p:spTgt spid="12"/>
                                        </p:tgtEl>
                                      </p:cBhvr>
                                    </p:animEffect>
                                  </p:childTnLst>
                                  <p:subTnLst>
                                    <p:audio>
                                      <p:cMediaNode>
                                        <p:cTn display="0" masterRel="sameClick">
                                          <p:stCondLst>
                                            <p:cond evt="begin" delay="0">
                                              <p:tn val="115"/>
                                            </p:cond>
                                          </p:stCondLst>
                                          <p:endCondLst>
                                            <p:cond evt="onStopAudio" delay="0">
                                              <p:tgtEl>
                                                <p:sldTgt/>
                                              </p:tgtEl>
                                            </p:cond>
                                          </p:endCondLst>
                                        </p:cTn>
                                        <p:tgtEl>
                                          <p:sndTgt r:embed="rId2" name="camera.wav"/>
                                        </p:tgtEl>
                                      </p:cMediaNode>
                                    </p:audio>
                                  </p:subTnLst>
                                </p:cTn>
                              </p:par>
                            </p:childTnLst>
                          </p:cTn>
                        </p:par>
                        <p:par>
                          <p:cTn id="118" fill="hold">
                            <p:stCondLst>
                              <p:cond delay="11500"/>
                            </p:stCondLst>
                            <p:childTnLst>
                              <p:par>
                                <p:cTn id="119" presetID="53" presetClass="exit" presetSubtype="0" fill="hold" grpId="1" nodeType="afterEffect">
                                  <p:stCondLst>
                                    <p:cond delay="0"/>
                                  </p:stCondLst>
                                  <p:childTnLst>
                                    <p:anim calcmode="lin" valueType="num">
                                      <p:cBhvr>
                                        <p:cTn id="120" dur="500"/>
                                        <p:tgtEl>
                                          <p:spTgt spid="12"/>
                                        </p:tgtEl>
                                        <p:attrNameLst>
                                          <p:attrName>ppt_w</p:attrName>
                                        </p:attrNameLst>
                                      </p:cBhvr>
                                      <p:tavLst>
                                        <p:tav tm="0">
                                          <p:val>
                                            <p:strVal val="ppt_w"/>
                                          </p:val>
                                        </p:tav>
                                        <p:tav tm="100000">
                                          <p:val>
                                            <p:fltVal val="0"/>
                                          </p:val>
                                        </p:tav>
                                      </p:tavLst>
                                    </p:anim>
                                    <p:anim calcmode="lin" valueType="num">
                                      <p:cBhvr>
                                        <p:cTn id="121" dur="500"/>
                                        <p:tgtEl>
                                          <p:spTgt spid="12"/>
                                        </p:tgtEl>
                                        <p:attrNameLst>
                                          <p:attrName>ppt_h</p:attrName>
                                        </p:attrNameLst>
                                      </p:cBhvr>
                                      <p:tavLst>
                                        <p:tav tm="0">
                                          <p:val>
                                            <p:strVal val="ppt_h"/>
                                          </p:val>
                                        </p:tav>
                                        <p:tav tm="100000">
                                          <p:val>
                                            <p:fltVal val="0"/>
                                          </p:val>
                                        </p:tav>
                                      </p:tavLst>
                                    </p:anim>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childTnLst>
                          </p:cTn>
                        </p:par>
                        <p:par>
                          <p:cTn id="124" fill="hold">
                            <p:stCondLst>
                              <p:cond delay="12000"/>
                            </p:stCondLst>
                            <p:childTnLst>
                              <p:par>
                                <p:cTn id="125" presetID="9" presetClass="entr" presetSubtype="0" fill="hold" grpId="0" nodeType="after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dissolve">
                                      <p:cBhvr>
                                        <p:cTn id="127" dur="500"/>
                                        <p:tgtEl>
                                          <p:spTgt spid="11"/>
                                        </p:tgtEl>
                                      </p:cBhvr>
                                    </p:animEffect>
                                  </p:childTnLst>
                                  <p:subTnLst>
                                    <p:audio>
                                      <p:cMediaNode>
                                        <p:cTn display="0" masterRel="sameClick">
                                          <p:stCondLst>
                                            <p:cond evt="begin" delay="0">
                                              <p:tn val="125"/>
                                            </p:cond>
                                          </p:stCondLst>
                                          <p:endCondLst>
                                            <p:cond evt="onStopAudio" delay="0">
                                              <p:tgtEl>
                                                <p:sldTgt/>
                                              </p:tgtEl>
                                            </p:cond>
                                          </p:endCondLst>
                                        </p:cTn>
                                        <p:tgtEl>
                                          <p:sndTgt r:embed="rId2" name="camera.wav"/>
                                        </p:tgtEl>
                                      </p:cMediaNode>
                                    </p:audio>
                                  </p:subTnLst>
                                </p:cTn>
                              </p:par>
                            </p:childTnLst>
                          </p:cTn>
                        </p:par>
                        <p:par>
                          <p:cTn id="128" fill="hold">
                            <p:stCondLst>
                              <p:cond delay="12500"/>
                            </p:stCondLst>
                            <p:childTnLst>
                              <p:par>
                                <p:cTn id="129" presetID="53" presetClass="exit" presetSubtype="0" fill="hold" grpId="1" nodeType="afterEffect">
                                  <p:stCondLst>
                                    <p:cond delay="0"/>
                                  </p:stCondLst>
                                  <p:childTnLst>
                                    <p:anim calcmode="lin" valueType="num">
                                      <p:cBhvr>
                                        <p:cTn id="130" dur="500"/>
                                        <p:tgtEl>
                                          <p:spTgt spid="11"/>
                                        </p:tgtEl>
                                        <p:attrNameLst>
                                          <p:attrName>ppt_w</p:attrName>
                                        </p:attrNameLst>
                                      </p:cBhvr>
                                      <p:tavLst>
                                        <p:tav tm="0">
                                          <p:val>
                                            <p:strVal val="ppt_w"/>
                                          </p:val>
                                        </p:tav>
                                        <p:tav tm="100000">
                                          <p:val>
                                            <p:fltVal val="0"/>
                                          </p:val>
                                        </p:tav>
                                      </p:tavLst>
                                    </p:anim>
                                    <p:anim calcmode="lin" valueType="num">
                                      <p:cBhvr>
                                        <p:cTn id="131" dur="500"/>
                                        <p:tgtEl>
                                          <p:spTgt spid="11"/>
                                        </p:tgtEl>
                                        <p:attrNameLst>
                                          <p:attrName>ppt_h</p:attrName>
                                        </p:attrNameLst>
                                      </p:cBhvr>
                                      <p:tavLst>
                                        <p:tav tm="0">
                                          <p:val>
                                            <p:strVal val="ppt_h"/>
                                          </p:val>
                                        </p:tav>
                                        <p:tav tm="100000">
                                          <p:val>
                                            <p:fltVal val="0"/>
                                          </p:val>
                                        </p:tav>
                                      </p:tavLst>
                                    </p:anim>
                                    <p:animEffect transition="out" filter="fade">
                                      <p:cBhvr>
                                        <p:cTn id="132" dur="500"/>
                                        <p:tgtEl>
                                          <p:spTgt spid="11"/>
                                        </p:tgtEl>
                                      </p:cBhvr>
                                    </p:animEffect>
                                    <p:set>
                                      <p:cBhvr>
                                        <p:cTn id="133" dur="1" fill="hold">
                                          <p:stCondLst>
                                            <p:cond delay="499"/>
                                          </p:stCondLst>
                                        </p:cTn>
                                        <p:tgtEl>
                                          <p:spTgt spid="11"/>
                                        </p:tgtEl>
                                        <p:attrNameLst>
                                          <p:attrName>style.visibility</p:attrName>
                                        </p:attrNameLst>
                                      </p:cBhvr>
                                      <p:to>
                                        <p:strVal val="hidden"/>
                                      </p:to>
                                    </p:set>
                                  </p:childTnLst>
                                </p:cTn>
                              </p:par>
                            </p:childTnLst>
                          </p:cTn>
                        </p:par>
                        <p:par>
                          <p:cTn id="134" fill="hold">
                            <p:stCondLst>
                              <p:cond delay="13000"/>
                            </p:stCondLst>
                            <p:childTnLst>
                              <p:par>
                                <p:cTn id="135" presetID="9" presetClass="entr" presetSubtype="0" fill="hold" grpId="0" nodeType="after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dissolve">
                                      <p:cBhvr>
                                        <p:cTn id="137" dur="500"/>
                                        <p:tgtEl>
                                          <p:spTgt spid="10"/>
                                        </p:tgtEl>
                                      </p:cBhvr>
                                    </p:animEffect>
                                  </p:childTnLst>
                                  <p:subTnLst>
                                    <p:audio>
                                      <p:cMediaNode>
                                        <p:cTn display="0" masterRel="sameClick">
                                          <p:stCondLst>
                                            <p:cond evt="begin" delay="0">
                                              <p:tn val="135"/>
                                            </p:cond>
                                          </p:stCondLst>
                                          <p:endCondLst>
                                            <p:cond evt="onStopAudio" delay="0">
                                              <p:tgtEl>
                                                <p:sldTgt/>
                                              </p:tgtEl>
                                            </p:cond>
                                          </p:endCondLst>
                                        </p:cTn>
                                        <p:tgtEl>
                                          <p:sndTgt r:embed="rId2" name="camera.wav"/>
                                        </p:tgtEl>
                                      </p:cMediaNode>
                                    </p:audio>
                                  </p:subTnLst>
                                </p:cTn>
                              </p:par>
                            </p:childTnLst>
                          </p:cTn>
                        </p:par>
                        <p:par>
                          <p:cTn id="138" fill="hold">
                            <p:stCondLst>
                              <p:cond delay="13500"/>
                            </p:stCondLst>
                            <p:childTnLst>
                              <p:par>
                                <p:cTn id="139" presetID="53" presetClass="exit" presetSubtype="0" fill="hold" grpId="1" nodeType="afterEffect">
                                  <p:stCondLst>
                                    <p:cond delay="0"/>
                                  </p:stCondLst>
                                  <p:childTnLst>
                                    <p:anim calcmode="lin" valueType="num">
                                      <p:cBhvr>
                                        <p:cTn id="140" dur="500"/>
                                        <p:tgtEl>
                                          <p:spTgt spid="10"/>
                                        </p:tgtEl>
                                        <p:attrNameLst>
                                          <p:attrName>ppt_w</p:attrName>
                                        </p:attrNameLst>
                                      </p:cBhvr>
                                      <p:tavLst>
                                        <p:tav tm="0">
                                          <p:val>
                                            <p:strVal val="ppt_w"/>
                                          </p:val>
                                        </p:tav>
                                        <p:tav tm="100000">
                                          <p:val>
                                            <p:fltVal val="0"/>
                                          </p:val>
                                        </p:tav>
                                      </p:tavLst>
                                    </p:anim>
                                    <p:anim calcmode="lin" valueType="num">
                                      <p:cBhvr>
                                        <p:cTn id="141" dur="500"/>
                                        <p:tgtEl>
                                          <p:spTgt spid="10"/>
                                        </p:tgtEl>
                                        <p:attrNameLst>
                                          <p:attrName>ppt_h</p:attrName>
                                        </p:attrNameLst>
                                      </p:cBhvr>
                                      <p:tavLst>
                                        <p:tav tm="0">
                                          <p:val>
                                            <p:strVal val="ppt_h"/>
                                          </p:val>
                                        </p:tav>
                                        <p:tav tm="100000">
                                          <p:val>
                                            <p:fltVal val="0"/>
                                          </p:val>
                                        </p:tav>
                                      </p:tavLst>
                                    </p:anim>
                                    <p:animEffect transition="out" filter="fade">
                                      <p:cBhvr>
                                        <p:cTn id="142" dur="500"/>
                                        <p:tgtEl>
                                          <p:spTgt spid="10"/>
                                        </p:tgtEl>
                                      </p:cBhvr>
                                    </p:animEffect>
                                    <p:set>
                                      <p:cBhvr>
                                        <p:cTn id="143" dur="1" fill="hold">
                                          <p:stCondLst>
                                            <p:cond delay="499"/>
                                          </p:stCondLst>
                                        </p:cTn>
                                        <p:tgtEl>
                                          <p:spTgt spid="10"/>
                                        </p:tgtEl>
                                        <p:attrNameLst>
                                          <p:attrName>style.visibility</p:attrName>
                                        </p:attrNameLst>
                                      </p:cBhvr>
                                      <p:to>
                                        <p:strVal val="hidden"/>
                                      </p:to>
                                    </p:set>
                                  </p:childTnLst>
                                </p:cTn>
                              </p:par>
                            </p:childTnLst>
                          </p:cTn>
                        </p:par>
                        <p:par>
                          <p:cTn id="144" fill="hold">
                            <p:stCondLst>
                              <p:cond delay="14000"/>
                            </p:stCondLst>
                            <p:childTnLst>
                              <p:par>
                                <p:cTn id="145" presetID="9" presetClass="entr" presetSubtype="0" fill="hold" grpId="0" nodeType="afterEffect">
                                  <p:stCondLst>
                                    <p:cond delay="0"/>
                                  </p:stCondLst>
                                  <p:childTnLst>
                                    <p:set>
                                      <p:cBhvr>
                                        <p:cTn id="146" dur="1" fill="hold">
                                          <p:stCondLst>
                                            <p:cond delay="0"/>
                                          </p:stCondLst>
                                        </p:cTn>
                                        <p:tgtEl>
                                          <p:spTgt spid="9"/>
                                        </p:tgtEl>
                                        <p:attrNameLst>
                                          <p:attrName>style.visibility</p:attrName>
                                        </p:attrNameLst>
                                      </p:cBhvr>
                                      <p:to>
                                        <p:strVal val="visible"/>
                                      </p:to>
                                    </p:set>
                                    <p:animEffect transition="in" filter="dissolve">
                                      <p:cBhvr>
                                        <p:cTn id="147" dur="500"/>
                                        <p:tgtEl>
                                          <p:spTgt spid="9"/>
                                        </p:tgtEl>
                                      </p:cBhvr>
                                    </p:animEffect>
                                  </p:childTnLst>
                                  <p:subTnLst>
                                    <p:audio>
                                      <p:cMediaNode>
                                        <p:cTn display="0" masterRel="sameClick">
                                          <p:stCondLst>
                                            <p:cond evt="begin" delay="0">
                                              <p:tn val="145"/>
                                            </p:cond>
                                          </p:stCondLst>
                                          <p:endCondLst>
                                            <p:cond evt="onStopAudio" delay="0">
                                              <p:tgtEl>
                                                <p:sldTgt/>
                                              </p:tgtEl>
                                            </p:cond>
                                          </p:endCondLst>
                                        </p:cTn>
                                        <p:tgtEl>
                                          <p:sndTgt r:embed="rId2" name="camera.wav"/>
                                        </p:tgtEl>
                                      </p:cMediaNode>
                                    </p:audio>
                                  </p:subTnLst>
                                </p:cTn>
                              </p:par>
                            </p:childTnLst>
                          </p:cTn>
                        </p:par>
                        <p:par>
                          <p:cTn id="148" fill="hold">
                            <p:stCondLst>
                              <p:cond delay="14500"/>
                            </p:stCondLst>
                            <p:childTnLst>
                              <p:par>
                                <p:cTn id="149" presetID="53" presetClass="exit" presetSubtype="0" fill="hold" grpId="1" nodeType="afterEffect">
                                  <p:stCondLst>
                                    <p:cond delay="0"/>
                                  </p:stCondLst>
                                  <p:childTnLst>
                                    <p:anim calcmode="lin" valueType="num">
                                      <p:cBhvr>
                                        <p:cTn id="150" dur="500"/>
                                        <p:tgtEl>
                                          <p:spTgt spid="9"/>
                                        </p:tgtEl>
                                        <p:attrNameLst>
                                          <p:attrName>ppt_w</p:attrName>
                                        </p:attrNameLst>
                                      </p:cBhvr>
                                      <p:tavLst>
                                        <p:tav tm="0">
                                          <p:val>
                                            <p:strVal val="ppt_w"/>
                                          </p:val>
                                        </p:tav>
                                        <p:tav tm="100000">
                                          <p:val>
                                            <p:fltVal val="0"/>
                                          </p:val>
                                        </p:tav>
                                      </p:tavLst>
                                    </p:anim>
                                    <p:anim calcmode="lin" valueType="num">
                                      <p:cBhvr>
                                        <p:cTn id="151" dur="500"/>
                                        <p:tgtEl>
                                          <p:spTgt spid="9"/>
                                        </p:tgtEl>
                                        <p:attrNameLst>
                                          <p:attrName>ppt_h</p:attrName>
                                        </p:attrNameLst>
                                      </p:cBhvr>
                                      <p:tavLst>
                                        <p:tav tm="0">
                                          <p:val>
                                            <p:strVal val="ppt_h"/>
                                          </p:val>
                                        </p:tav>
                                        <p:tav tm="100000">
                                          <p:val>
                                            <p:fltVal val="0"/>
                                          </p:val>
                                        </p:tav>
                                      </p:tavLst>
                                    </p:anim>
                                    <p:animEffect transition="out" filter="fade">
                                      <p:cBhvr>
                                        <p:cTn id="152" dur="500"/>
                                        <p:tgtEl>
                                          <p:spTgt spid="9"/>
                                        </p:tgtEl>
                                      </p:cBhvr>
                                    </p:animEffect>
                                    <p:set>
                                      <p:cBhvr>
                                        <p:cTn id="153" dur="1" fill="hold">
                                          <p:stCondLst>
                                            <p:cond delay="499"/>
                                          </p:stCondLst>
                                        </p:cTn>
                                        <p:tgtEl>
                                          <p:spTgt spid="9"/>
                                        </p:tgtEl>
                                        <p:attrNameLst>
                                          <p:attrName>style.visibility</p:attrName>
                                        </p:attrNameLst>
                                      </p:cBhvr>
                                      <p:to>
                                        <p:strVal val="hidden"/>
                                      </p:to>
                                    </p:set>
                                  </p:childTnLst>
                                </p:cTn>
                              </p:par>
                            </p:childTnLst>
                          </p:cTn>
                        </p:par>
                        <p:par>
                          <p:cTn id="154" fill="hold">
                            <p:stCondLst>
                              <p:cond delay="15000"/>
                            </p:stCondLst>
                            <p:childTnLst>
                              <p:par>
                                <p:cTn id="155" presetID="9" presetClass="entr" presetSubtype="0" fill="hold" grpId="0" nodeType="afterEffect">
                                  <p:stCondLst>
                                    <p:cond delay="0"/>
                                  </p:stCondLst>
                                  <p:childTnLst>
                                    <p:set>
                                      <p:cBhvr>
                                        <p:cTn id="156" dur="1" fill="hold">
                                          <p:stCondLst>
                                            <p:cond delay="0"/>
                                          </p:stCondLst>
                                        </p:cTn>
                                        <p:tgtEl>
                                          <p:spTgt spid="8"/>
                                        </p:tgtEl>
                                        <p:attrNameLst>
                                          <p:attrName>style.visibility</p:attrName>
                                        </p:attrNameLst>
                                      </p:cBhvr>
                                      <p:to>
                                        <p:strVal val="visible"/>
                                      </p:to>
                                    </p:set>
                                    <p:animEffect transition="in" filter="dissolve">
                                      <p:cBhvr>
                                        <p:cTn id="157" dur="500"/>
                                        <p:tgtEl>
                                          <p:spTgt spid="8"/>
                                        </p:tgtEl>
                                      </p:cBhvr>
                                    </p:animEffect>
                                  </p:childTnLst>
                                  <p:subTnLst>
                                    <p:audio>
                                      <p:cMediaNode>
                                        <p:cTn display="0" masterRel="sameClick">
                                          <p:stCondLst>
                                            <p:cond evt="begin" delay="0">
                                              <p:tn val="155"/>
                                            </p:cond>
                                          </p:stCondLst>
                                          <p:endCondLst>
                                            <p:cond evt="onStopAudio" delay="0">
                                              <p:tgtEl>
                                                <p:sldTgt/>
                                              </p:tgtEl>
                                            </p:cond>
                                          </p:endCondLst>
                                        </p:cTn>
                                        <p:tgtEl>
                                          <p:sndTgt r:embed="rId2" name="camera.wav"/>
                                        </p:tgtEl>
                                      </p:cMediaNode>
                                    </p:audio>
                                  </p:subTnLst>
                                </p:cTn>
                              </p:par>
                            </p:childTnLst>
                          </p:cTn>
                        </p:par>
                        <p:par>
                          <p:cTn id="158" fill="hold">
                            <p:stCondLst>
                              <p:cond delay="15500"/>
                            </p:stCondLst>
                            <p:childTnLst>
                              <p:par>
                                <p:cTn id="159" presetID="53" presetClass="exit" presetSubtype="0" fill="hold" grpId="1" nodeType="afterEffect">
                                  <p:stCondLst>
                                    <p:cond delay="0"/>
                                  </p:stCondLst>
                                  <p:childTnLst>
                                    <p:anim calcmode="lin" valueType="num">
                                      <p:cBhvr>
                                        <p:cTn id="160" dur="500"/>
                                        <p:tgtEl>
                                          <p:spTgt spid="8"/>
                                        </p:tgtEl>
                                        <p:attrNameLst>
                                          <p:attrName>ppt_w</p:attrName>
                                        </p:attrNameLst>
                                      </p:cBhvr>
                                      <p:tavLst>
                                        <p:tav tm="0">
                                          <p:val>
                                            <p:strVal val="ppt_w"/>
                                          </p:val>
                                        </p:tav>
                                        <p:tav tm="100000">
                                          <p:val>
                                            <p:fltVal val="0"/>
                                          </p:val>
                                        </p:tav>
                                      </p:tavLst>
                                    </p:anim>
                                    <p:anim calcmode="lin" valueType="num">
                                      <p:cBhvr>
                                        <p:cTn id="161" dur="500"/>
                                        <p:tgtEl>
                                          <p:spTgt spid="8"/>
                                        </p:tgtEl>
                                        <p:attrNameLst>
                                          <p:attrName>ppt_h</p:attrName>
                                        </p:attrNameLst>
                                      </p:cBhvr>
                                      <p:tavLst>
                                        <p:tav tm="0">
                                          <p:val>
                                            <p:strVal val="ppt_h"/>
                                          </p:val>
                                        </p:tav>
                                        <p:tav tm="100000">
                                          <p:val>
                                            <p:fltVal val="0"/>
                                          </p:val>
                                        </p:tav>
                                      </p:tavLst>
                                    </p:anim>
                                    <p:animEffect transition="out" filter="fade">
                                      <p:cBhvr>
                                        <p:cTn id="162" dur="500"/>
                                        <p:tgtEl>
                                          <p:spTgt spid="8"/>
                                        </p:tgtEl>
                                      </p:cBhvr>
                                    </p:animEffect>
                                    <p:set>
                                      <p:cBhvr>
                                        <p:cTn id="163" dur="1" fill="hold">
                                          <p:stCondLst>
                                            <p:cond delay="499"/>
                                          </p:stCondLst>
                                        </p:cTn>
                                        <p:tgtEl>
                                          <p:spTgt spid="8"/>
                                        </p:tgtEl>
                                        <p:attrNameLst>
                                          <p:attrName>style.visibility</p:attrName>
                                        </p:attrNameLst>
                                      </p:cBhvr>
                                      <p:to>
                                        <p:strVal val="hidden"/>
                                      </p:to>
                                    </p:set>
                                  </p:childTnLst>
                                </p:cTn>
                              </p:par>
                              <p:par>
                                <p:cTn id="164" presetID="53" presetClass="entr" presetSubtype="0" fill="hold" nodeType="withEffect">
                                  <p:stCondLst>
                                    <p:cond delay="0"/>
                                  </p:stCondLst>
                                  <p:childTnLst>
                                    <p:set>
                                      <p:cBhvr>
                                        <p:cTn id="165" dur="1" fill="hold">
                                          <p:stCondLst>
                                            <p:cond delay="0"/>
                                          </p:stCondLst>
                                        </p:cTn>
                                        <p:tgtEl>
                                          <p:spTgt spid="5"/>
                                        </p:tgtEl>
                                        <p:attrNameLst>
                                          <p:attrName>style.visibility</p:attrName>
                                        </p:attrNameLst>
                                      </p:cBhvr>
                                      <p:to>
                                        <p:strVal val="visible"/>
                                      </p:to>
                                    </p:set>
                                    <p:anim calcmode="lin" valueType="num">
                                      <p:cBhvr>
                                        <p:cTn id="166" dur="500" fill="hold"/>
                                        <p:tgtEl>
                                          <p:spTgt spid="5"/>
                                        </p:tgtEl>
                                        <p:attrNameLst>
                                          <p:attrName>ppt_w</p:attrName>
                                        </p:attrNameLst>
                                      </p:cBhvr>
                                      <p:tavLst>
                                        <p:tav tm="0">
                                          <p:val>
                                            <p:fltVal val="0"/>
                                          </p:val>
                                        </p:tav>
                                        <p:tav tm="100000">
                                          <p:val>
                                            <p:strVal val="#ppt_w"/>
                                          </p:val>
                                        </p:tav>
                                      </p:tavLst>
                                    </p:anim>
                                    <p:anim calcmode="lin" valueType="num">
                                      <p:cBhvr>
                                        <p:cTn id="167" dur="500" fill="hold"/>
                                        <p:tgtEl>
                                          <p:spTgt spid="5"/>
                                        </p:tgtEl>
                                        <p:attrNameLst>
                                          <p:attrName>ppt_h</p:attrName>
                                        </p:attrNameLst>
                                      </p:cBhvr>
                                      <p:tavLst>
                                        <p:tav tm="0">
                                          <p:val>
                                            <p:fltVal val="0"/>
                                          </p:val>
                                        </p:tav>
                                        <p:tav tm="100000">
                                          <p:val>
                                            <p:strVal val="#ppt_h"/>
                                          </p:val>
                                        </p:tav>
                                      </p:tavLst>
                                    </p:anim>
                                    <p:animEffect transition="in" filter="fade">
                                      <p:cBhvr>
                                        <p:cTn id="168" dur="500"/>
                                        <p:tgtEl>
                                          <p:spTgt spid="5"/>
                                        </p:tgtEl>
                                      </p:cBhvr>
                                    </p:animEffect>
                                  </p:childTnLst>
                                  <p:subTnLst>
                                    <p:audio>
                                      <p:cMediaNode>
                                        <p:cTn display="0" masterRel="sameClick">
                                          <p:stCondLst>
                                            <p:cond evt="begin" delay="0">
                                              <p:tn val="164"/>
                                            </p:cond>
                                          </p:stCondLst>
                                          <p:endCondLst>
                                            <p:cond evt="onStopAudio" delay="0">
                                              <p:tgtEl>
                                                <p:sldTgt/>
                                              </p:tgtEl>
                                            </p:cond>
                                          </p:endCondLst>
                                        </p:cTn>
                                        <p:tgtEl>
                                          <p:sndTgt r:embed="rId3" name="chimes.wav"/>
                                        </p:tgtEl>
                                      </p:cMediaNode>
                                    </p:audio>
                                  </p:subTnLst>
                                </p:cTn>
                              </p:par>
                            </p:childTnLst>
                          </p:cTn>
                        </p:par>
                      </p:childTnLst>
                    </p:cTn>
                  </p:par>
                  <p:par>
                    <p:cTn id="169" fill="hold">
                      <p:stCondLst>
                        <p:cond delay="indefinite"/>
                      </p:stCondLst>
                      <p:childTnLst>
                        <p:par>
                          <p:cTn id="170" fill="hold">
                            <p:stCondLst>
                              <p:cond delay="0"/>
                            </p:stCondLst>
                            <p:childTnLst>
                              <p:par>
                                <p:cTn id="171" presetID="2" presetClass="exit" presetSubtype="2" fill="hold" nodeType="clickEffect">
                                  <p:stCondLst>
                                    <p:cond delay="0"/>
                                  </p:stCondLst>
                                  <p:childTnLst>
                                    <p:anim calcmode="lin" valueType="num">
                                      <p:cBhvr additive="base">
                                        <p:cTn id="172" dur="500"/>
                                        <p:tgtEl>
                                          <p:spTgt spid="5"/>
                                        </p:tgtEl>
                                        <p:attrNameLst>
                                          <p:attrName>ppt_x</p:attrName>
                                        </p:attrNameLst>
                                      </p:cBhvr>
                                      <p:tavLst>
                                        <p:tav tm="0">
                                          <p:val>
                                            <p:strVal val="ppt_x"/>
                                          </p:val>
                                        </p:tav>
                                        <p:tav tm="100000">
                                          <p:val>
                                            <p:strVal val="1+ppt_w/2"/>
                                          </p:val>
                                        </p:tav>
                                      </p:tavLst>
                                    </p:anim>
                                    <p:anim calcmode="lin" valueType="num">
                                      <p:cBhvr additive="base">
                                        <p:cTn id="173" dur="500"/>
                                        <p:tgtEl>
                                          <p:spTgt spid="5"/>
                                        </p:tgtEl>
                                        <p:attrNameLst>
                                          <p:attrName>ppt_y</p:attrName>
                                        </p:attrNameLst>
                                      </p:cBhvr>
                                      <p:tavLst>
                                        <p:tav tm="0">
                                          <p:val>
                                            <p:strVal val="ppt_y"/>
                                          </p:val>
                                        </p:tav>
                                        <p:tav tm="100000">
                                          <p:val>
                                            <p:strVal val="ppt_y"/>
                                          </p:val>
                                        </p:tav>
                                      </p:tavLst>
                                    </p:anim>
                                    <p:set>
                                      <p:cBhvr>
                                        <p:cTn id="174" dur="1" fill="hold">
                                          <p:stCondLst>
                                            <p:cond delay="499"/>
                                          </p:stCondLst>
                                        </p:cTn>
                                        <p:tgtEl>
                                          <p:spTgt spid="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25"/>
                                        </p:tgtEl>
                                        <p:attrNameLst>
                                          <p:attrName>style.visibility</p:attrName>
                                        </p:attrNameLst>
                                      </p:cBhvr>
                                      <p:to>
                                        <p:strVal val="visible"/>
                                      </p:to>
                                    </p:set>
                                    <p:anim calcmode="lin" valueType="num">
                                      <p:cBhvr additive="base">
                                        <p:cTn id="179" dur="500" fill="hold"/>
                                        <p:tgtEl>
                                          <p:spTgt spid="25"/>
                                        </p:tgtEl>
                                        <p:attrNameLst>
                                          <p:attrName>ppt_x</p:attrName>
                                        </p:attrNameLst>
                                      </p:cBhvr>
                                      <p:tavLst>
                                        <p:tav tm="0">
                                          <p:val>
                                            <p:strVal val="#ppt_x"/>
                                          </p:val>
                                        </p:tav>
                                        <p:tav tm="100000">
                                          <p:val>
                                            <p:strVal val="#ppt_x"/>
                                          </p:val>
                                        </p:tav>
                                      </p:tavLst>
                                    </p:anim>
                                    <p:anim calcmode="lin" valueType="num">
                                      <p:cBhvr additive="base">
                                        <p:cTn id="1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DD3E9-231B-49BB-B864-3017788A335E}"/>
              </a:ext>
            </a:extLst>
          </p:cNvPr>
          <p:cNvPicPr>
            <a:picLocks noChangeAspect="1"/>
          </p:cNvPicPr>
          <p:nvPr/>
        </p:nvPicPr>
        <p:blipFill>
          <a:blip r:embed="rId2"/>
          <a:stretch>
            <a:fillRect/>
          </a:stretch>
        </p:blipFill>
        <p:spPr>
          <a:xfrm>
            <a:off x="228600" y="0"/>
            <a:ext cx="11811000" cy="6858000"/>
          </a:xfrm>
          <a:prstGeom prst="rect">
            <a:avLst/>
          </a:prstGeom>
        </p:spPr>
      </p:pic>
    </p:spTree>
    <p:extLst>
      <p:ext uri="{BB962C8B-B14F-4D97-AF65-F5344CB8AC3E}">
        <p14:creationId xmlns:p14="http://schemas.microsoft.com/office/powerpoint/2010/main" val="341782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B72C-4825-49C6-936C-A408C342E75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4B702B-1C6B-4C49-9EFE-310973AB6855}"/>
              </a:ext>
            </a:extLst>
          </p:cNvPr>
          <p:cNvSpPr>
            <a:spLocks noGrp="1"/>
          </p:cNvSpPr>
          <p:nvPr>
            <p:ph type="subTitle" idx="1"/>
          </p:nvPr>
        </p:nvSpPr>
        <p:spPr/>
        <p:txBody>
          <a:bodyPr/>
          <a:lstStyle/>
          <a:p>
            <a:endParaRPr lang="en-US"/>
          </a:p>
        </p:txBody>
      </p:sp>
      <p:pic>
        <p:nvPicPr>
          <p:cNvPr id="4" name="2050928855590177228">
            <a:hlinkClick r:id="" action="ppaction://media"/>
            <a:extLst>
              <a:ext uri="{FF2B5EF4-FFF2-40B4-BE49-F238E27FC236}">
                <a16:creationId xmlns:a16="http://schemas.microsoft.com/office/drawing/2014/main" id="{936AFB1B-635F-40E5-9AE8-115520363B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46166"/>
            <a:ext cx="12115799" cy="6808488"/>
          </a:xfrm>
          <a:prstGeom prst="rect">
            <a:avLst/>
          </a:prstGeom>
        </p:spPr>
      </p:pic>
    </p:spTree>
    <p:extLst>
      <p:ext uri="{BB962C8B-B14F-4D97-AF65-F5344CB8AC3E}">
        <p14:creationId xmlns:p14="http://schemas.microsoft.com/office/powerpoint/2010/main" val="2656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828800"/>
            <a:ext cx="11430000" cy="2062103"/>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Nội</a:t>
            </a:r>
            <a:r>
              <a:rPr lang="en-US" sz="3200" b="1" i="1" dirty="0">
                <a:latin typeface="Times New Roman" panose="02020603050405020304" pitchFamily="18" charset="0"/>
                <a:cs typeface="Times New Roman" panose="02020603050405020304" pitchFamily="18" charset="0"/>
              </a:rPr>
              <a:t> dung </a:t>
            </a:r>
            <a:r>
              <a:rPr lang="en-US" sz="3200" b="1" i="1" dirty="0" err="1">
                <a:latin typeface="Times New Roman" panose="02020603050405020304" pitchFamily="18" charset="0"/>
                <a:cs typeface="Times New Roman" panose="02020603050405020304" pitchFamily="18" charset="0"/>
              </a:rPr>
              <a:t>bài</a:t>
            </a:r>
            <a:r>
              <a:rPr lang="en-US" sz="3200" dirty="0" err="1">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ngợi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khèn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báu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tồn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khèn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gắn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báu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xưa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truyền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sau</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9614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8521-55AD-487E-8149-E2317AA63D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8E3CCD-07BB-4AB5-B2F0-3ED7392DF2B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595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1702117" y="0"/>
            <a:ext cx="879310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zh-CN" altLang="en-US" sz="1350">
              <a:solidFill>
                <a:prstClr val="black"/>
              </a:solidFill>
              <a:latin typeface="Calibri" panose="020F0502020204030204"/>
              <a:ea typeface="等线" panose="02010600030101010101" pitchFamily="2" charset="-122"/>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942087" y="-132245"/>
            <a:ext cx="4127075" cy="989495"/>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324600" y="5181621"/>
            <a:ext cx="4267200" cy="1676380"/>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1762180" y="909499"/>
            <a:ext cx="8793103" cy="4939814"/>
          </a:xfrm>
          <a:prstGeom prst="rect">
            <a:avLst/>
          </a:prstGeom>
          <a:noFill/>
        </p:spPr>
        <p:txBody>
          <a:bodyPr wrap="square" rtlCol="0">
            <a:spAutoFit/>
          </a:bodyPr>
          <a:lstStyle/>
          <a:p>
            <a:pPr algn="just" defTabSz="685800">
              <a:defRPr/>
            </a:pPr>
            <a:r>
              <a:rPr lang="en-US" sz="1500" dirty="0">
                <a:solidFill>
                  <a:srgbClr val="000000"/>
                </a:solidFill>
                <a:latin typeface="Calibri" panose="020F0502020204030204"/>
              </a:rPr>
              <a:t>     </a:t>
            </a:r>
            <a:r>
              <a:rPr lang="vi-VN" sz="2000" dirty="0">
                <a:solidFill>
                  <a:srgbClr val="000000"/>
                </a:solidFill>
                <a:latin typeface="+mj-l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defTabSz="685800">
              <a:defRPr/>
            </a:pPr>
            <a:r>
              <a:rPr lang="en-US" sz="2000" dirty="0">
                <a:solidFill>
                  <a:srgbClr val="000000"/>
                </a:solidFill>
                <a:latin typeface="+mj-lt"/>
              </a:rPr>
              <a:t>   </a:t>
            </a:r>
            <a:r>
              <a:rPr lang="vi-VN" sz="2000" dirty="0">
                <a:solidFill>
                  <a:srgbClr val="000000"/>
                </a:solidFill>
                <a:latin typeface="+mj-lt"/>
              </a:rPr>
              <a:t>Khèn của người Mông được chế tác bằng gỗ cùng sáu ống trúc lớn, nhỏ, dài, ngắn khác nhau. Sáu ống trúc tượng trưng cho tình anh em tụ h</a:t>
            </a:r>
            <a:r>
              <a:rPr lang="en-US" sz="2000" dirty="0">
                <a:solidFill>
                  <a:srgbClr val="000000"/>
                </a:solidFill>
                <a:latin typeface="Times New Roman" panose="02020603050405020304" pitchFamily="18" charset="0"/>
                <a:cs typeface="Times New Roman" panose="02020603050405020304" pitchFamily="18" charset="0"/>
              </a:rPr>
              <a:t>ợ</a:t>
            </a:r>
            <a:r>
              <a:rPr lang="vi-VN" sz="2000" dirty="0">
                <a:solidFill>
                  <a:srgbClr val="000000"/>
                </a:solidFill>
                <a:latin typeface="+mj-lt"/>
              </a:rPr>
              <a:t>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defTabSz="685800">
              <a:defRPr/>
            </a:pPr>
            <a:r>
              <a:rPr lang="en-US" sz="2000" dirty="0">
                <a:solidFill>
                  <a:srgbClr val="000000"/>
                </a:solidFill>
                <a:latin typeface="+mj-lt"/>
              </a:rPr>
              <a:t>   </a:t>
            </a:r>
            <a:r>
              <a:rPr lang="vi-VN" sz="2000" dirty="0">
                <a:solidFill>
                  <a:srgbClr val="000000"/>
                </a:solidFill>
                <a:latin typeface="+mj-l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defTabSz="685800">
              <a:defRPr/>
            </a:pPr>
            <a:r>
              <a:rPr lang="en-US" sz="2000" dirty="0">
                <a:solidFill>
                  <a:srgbClr val="000000"/>
                </a:solidFill>
                <a:latin typeface="+mj-lt"/>
              </a:rPr>
              <a:t>   </a:t>
            </a:r>
            <a:r>
              <a:rPr lang="vi-VN" sz="2000" dirty="0">
                <a:solidFill>
                  <a:srgbClr val="000000"/>
                </a:solidFill>
                <a:latin typeface="+mj-l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defTabSz="685800">
              <a:defRPr/>
            </a:pPr>
            <a:r>
              <a:rPr lang="vi-VN" sz="1500" dirty="0">
                <a:solidFill>
                  <a:srgbClr val="000000"/>
                </a:solidFill>
                <a:latin typeface="Arial" panose="020B0604020202020204" pitchFamily="34" charset="0"/>
              </a:rPr>
              <a:t>(Theo Hà Phong)</a:t>
            </a:r>
          </a:p>
        </p:txBody>
      </p:sp>
      <p:cxnSp>
        <p:nvCxnSpPr>
          <p:cNvPr id="9" name="Straight Connector 8">
            <a:extLst>
              <a:ext uri="{FF2B5EF4-FFF2-40B4-BE49-F238E27FC236}">
                <a16:creationId xmlns:a16="http://schemas.microsoft.com/office/drawing/2014/main" id="{517BA50B-A97C-42C6-92C3-BD6BECDF7806}"/>
              </a:ext>
            </a:extLst>
          </p:cNvPr>
          <p:cNvCxnSpPr/>
          <p:nvPr/>
        </p:nvCxnSpPr>
        <p:spPr>
          <a:xfrm>
            <a:off x="9982200" y="1219200"/>
            <a:ext cx="381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1F710FC-DE62-4FD6-BCC5-EE6B8C5B1BBB}"/>
              </a:ext>
            </a:extLst>
          </p:cNvPr>
          <p:cNvCxnSpPr>
            <a:cxnSpLocks/>
          </p:cNvCxnSpPr>
          <p:nvPr/>
        </p:nvCxnSpPr>
        <p:spPr>
          <a:xfrm>
            <a:off x="2286000" y="1524000"/>
            <a:ext cx="838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CBCB8E5-4C2C-4BED-B36A-1D791F902555}"/>
              </a:ext>
            </a:extLst>
          </p:cNvPr>
          <p:cNvCxnSpPr>
            <a:cxnSpLocks/>
          </p:cNvCxnSpPr>
          <p:nvPr/>
        </p:nvCxnSpPr>
        <p:spPr>
          <a:xfrm>
            <a:off x="3751586" y="1524000"/>
            <a:ext cx="112521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08E12382-B02D-48A4-9446-08124FA8493F}"/>
              </a:ext>
            </a:extLst>
          </p:cNvPr>
          <p:cNvCxnSpPr>
            <a:cxnSpLocks/>
          </p:cNvCxnSpPr>
          <p:nvPr/>
        </p:nvCxnSpPr>
        <p:spPr>
          <a:xfrm>
            <a:off x="2590800" y="1828800"/>
            <a:ext cx="990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6605E2B8-7749-4D9E-8F96-C8D83A442526}"/>
              </a:ext>
            </a:extLst>
          </p:cNvPr>
          <p:cNvCxnSpPr>
            <a:cxnSpLocks/>
          </p:cNvCxnSpPr>
          <p:nvPr/>
        </p:nvCxnSpPr>
        <p:spPr>
          <a:xfrm>
            <a:off x="7878662" y="3048000"/>
            <a:ext cx="11129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BF16CBCA-0777-4D20-ADC9-FC6E7A7F7418}"/>
              </a:ext>
            </a:extLst>
          </p:cNvPr>
          <p:cNvCxnSpPr>
            <a:cxnSpLocks/>
          </p:cNvCxnSpPr>
          <p:nvPr/>
        </p:nvCxnSpPr>
        <p:spPr>
          <a:xfrm>
            <a:off x="2514600" y="4267200"/>
            <a:ext cx="609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46762202-2D3C-4BA0-AE3E-14F5C42B4CA2}"/>
              </a:ext>
            </a:extLst>
          </p:cNvPr>
          <p:cNvCxnSpPr>
            <a:cxnSpLocks/>
          </p:cNvCxnSpPr>
          <p:nvPr/>
        </p:nvCxnSpPr>
        <p:spPr>
          <a:xfrm>
            <a:off x="9144000" y="4876800"/>
            <a:ext cx="838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D870B9C7-2BF0-4981-B4CB-5AA7BCD81765}"/>
              </a:ext>
            </a:extLst>
          </p:cNvPr>
          <p:cNvCxnSpPr>
            <a:cxnSpLocks/>
          </p:cNvCxnSpPr>
          <p:nvPr/>
        </p:nvCxnSpPr>
        <p:spPr>
          <a:xfrm>
            <a:off x="9220201" y="5181621"/>
            <a:ext cx="126968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51941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1089660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kiếm</a:t>
            </a:r>
            <a:r>
              <a:rPr lang="en-US" sz="3200" dirty="0">
                <a:latin typeface="Times New Roman" panose="02020603050405020304" pitchFamily="18" charset="0"/>
                <a:cs typeface="Times New Roman" panose="02020603050405020304" pitchFamily="18" charset="0"/>
              </a:rPr>
              <a:t> clip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khèn</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Padlet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27B7919-AE98-4065-8AA6-6316E3746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209800"/>
            <a:ext cx="5562600" cy="4648200"/>
          </a:xfrm>
          <a:prstGeom prst="rect">
            <a:avLst/>
          </a:prstGeom>
        </p:spPr>
      </p:pic>
    </p:spTree>
    <p:extLst>
      <p:ext uri="{BB962C8B-B14F-4D97-AF65-F5344CB8AC3E}">
        <p14:creationId xmlns:p14="http://schemas.microsoft.com/office/powerpoint/2010/main" val="152970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666171294165078491">
            <a:hlinkClick r:id="" action="ppaction://media"/>
            <a:extLst>
              <a:ext uri="{FF2B5EF4-FFF2-40B4-BE49-F238E27FC236}">
                <a16:creationId xmlns:a16="http://schemas.microsoft.com/office/drawing/2014/main" id="{23B95A11-2B69-4477-9A86-82320BCFB8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 y="195407"/>
            <a:ext cx="11811000" cy="6467185"/>
          </a:xfrm>
          <a:prstGeom prst="rect">
            <a:avLst/>
          </a:prstGeom>
        </p:spPr>
      </p:pic>
    </p:spTree>
    <p:extLst>
      <p:ext uri="{BB962C8B-B14F-4D97-AF65-F5344CB8AC3E}">
        <p14:creationId xmlns:p14="http://schemas.microsoft.com/office/powerpoint/2010/main" val="40705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5DE20A-4DD1-4272-9C7F-FEA6BC4C97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76200"/>
            <a:ext cx="10210799" cy="6781800"/>
          </a:xfrm>
        </p:spPr>
      </p:pic>
    </p:spTree>
    <p:extLst>
      <p:ext uri="{BB962C8B-B14F-4D97-AF65-F5344CB8AC3E}">
        <p14:creationId xmlns:p14="http://schemas.microsoft.com/office/powerpoint/2010/main" val="390641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3C4DF2-89E2-4490-9C2D-45769B33A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106" y="1295400"/>
            <a:ext cx="3633788" cy="4419600"/>
          </a:xfrm>
          <a:prstGeom prst="rect">
            <a:avLst/>
          </a:prstGeom>
        </p:spPr>
      </p:pic>
    </p:spTree>
    <p:extLst>
      <p:ext uri="{BB962C8B-B14F-4D97-AF65-F5344CB8AC3E}">
        <p14:creationId xmlns:p14="http://schemas.microsoft.com/office/powerpoint/2010/main" val="116038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8167-CE14-43E0-8458-0CCA4C1286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FB1730-E555-40B2-91D8-9564DD509D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741" r="4167"/>
          <a:stretch/>
        </p:blipFill>
        <p:spPr>
          <a:xfrm>
            <a:off x="3200401" y="1828800"/>
            <a:ext cx="5257800" cy="3810000"/>
          </a:xfrm>
        </p:spPr>
      </p:pic>
    </p:spTree>
    <p:extLst>
      <p:ext uri="{BB962C8B-B14F-4D97-AF65-F5344CB8AC3E}">
        <p14:creationId xmlns:p14="http://schemas.microsoft.com/office/powerpoint/2010/main" val="78727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8EAF0-EE27-42F8-AF12-CEC5197FB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295400"/>
            <a:ext cx="5291667" cy="3810000"/>
          </a:xfrm>
          <a:prstGeom prst="rect">
            <a:avLst/>
          </a:prstGeom>
        </p:spPr>
      </p:pic>
    </p:spTree>
    <p:extLst>
      <p:ext uri="{BB962C8B-B14F-4D97-AF65-F5344CB8AC3E}">
        <p14:creationId xmlns:p14="http://schemas.microsoft.com/office/powerpoint/2010/main" val="251928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08ACB5-2357-4180-B2F9-EC0854D51B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45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1560690" y="76200"/>
            <a:ext cx="8971221" cy="6781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50"/>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4032463" y="103334"/>
            <a:ext cx="4127075" cy="989495"/>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172200" y="5235986"/>
            <a:ext cx="4343400" cy="1622015"/>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1752599" y="857250"/>
            <a:ext cx="8779311" cy="4939814"/>
          </a:xfrm>
          <a:prstGeom prst="rect">
            <a:avLst/>
          </a:prstGeom>
          <a:noFill/>
        </p:spPr>
        <p:txBody>
          <a:bodyPr wrap="square" rtlCol="0">
            <a:spAutoFit/>
          </a:bodyPr>
          <a:lstStyle/>
          <a:p>
            <a:pPr algn="just" rtl="0" latinLnBrk="0"/>
            <a:r>
              <a:rPr lang="en-US" sz="1500" dirty="0">
                <a:solidFill>
                  <a:srgbClr val="000000"/>
                </a:solidFill>
              </a:rPr>
              <a:t>   </a:t>
            </a:r>
            <a:r>
              <a:rPr lang="vi-VN" sz="2000" dirty="0">
                <a:solidFill>
                  <a:srgbClr val="000000"/>
                </a:solidFill>
                <a:latin typeface="+mj-l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dirty="0">
                <a:solidFill>
                  <a:srgbClr val="000000"/>
                </a:solidFill>
                <a:latin typeface="+mj-lt"/>
              </a:rPr>
              <a:t>   </a:t>
            </a:r>
            <a:r>
              <a:rPr lang="vi-VN" sz="2000" dirty="0">
                <a:solidFill>
                  <a:srgbClr val="000000"/>
                </a:solidFill>
                <a:latin typeface="+mj-l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dirty="0">
                <a:solidFill>
                  <a:srgbClr val="000000"/>
                </a:solidFill>
                <a:latin typeface="+mj-lt"/>
              </a:rPr>
              <a:t>   </a:t>
            </a:r>
            <a:r>
              <a:rPr lang="vi-VN" sz="2000" dirty="0">
                <a:solidFill>
                  <a:srgbClr val="000000"/>
                </a:solidFill>
                <a:latin typeface="+mj-l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dirty="0">
                <a:solidFill>
                  <a:srgbClr val="000000"/>
                </a:solidFill>
                <a:latin typeface="+mj-lt"/>
              </a:rPr>
              <a:t>   </a:t>
            </a:r>
            <a:r>
              <a:rPr lang="vi-VN" sz="2000" dirty="0">
                <a:solidFill>
                  <a:srgbClr val="000000"/>
                </a:solidFill>
                <a:latin typeface="+mj-l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1500" dirty="0">
                <a:solidFill>
                  <a:srgbClr val="000000"/>
                </a:solidFill>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1251</Words>
  <Application>Microsoft Office PowerPoint</Application>
  <PresentationFormat>Widescreen</PresentationFormat>
  <Paragraphs>92</Paragraphs>
  <Slides>23</Slides>
  <Notes>5</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等线</vt:lpstr>
      <vt:lpstr>.VnHelvetInsH</vt:lpstr>
      <vt:lpstr>Arial</vt:lpstr>
      <vt:lpstr>Calibri</vt:lpstr>
      <vt:lpstr>Calibri Light</vt:lpstr>
      <vt:lpstr>Impact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Xinh Gai</dc:creator>
  <cp:lastModifiedBy>MSI MORTAL</cp:lastModifiedBy>
  <cp:revision>39</cp:revision>
  <dcterms:created xsi:type="dcterms:W3CDTF">2024-11-07T07:08:42Z</dcterms:created>
  <dcterms:modified xsi:type="dcterms:W3CDTF">2024-12-27T02:35:22Z</dcterms:modified>
</cp:coreProperties>
</file>