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11695" r:id="rId3"/>
    <p:sldId id="257" r:id="rId4"/>
    <p:sldId id="2752" r:id="rId5"/>
    <p:sldId id="272" r:id="rId6"/>
    <p:sldId id="2753" r:id="rId7"/>
    <p:sldId id="2754" r:id="rId8"/>
    <p:sldId id="2755" r:id="rId9"/>
    <p:sldId id="2756" r:id="rId10"/>
    <p:sldId id="2757" r:id="rId11"/>
    <p:sldId id="2758" r:id="rId12"/>
    <p:sldId id="277" r:id="rId13"/>
    <p:sldId id="2759" r:id="rId14"/>
    <p:sldId id="2760" r:id="rId15"/>
    <p:sldId id="2761" r:id="rId16"/>
    <p:sldId id="2762" r:id="rId17"/>
    <p:sldId id="2763" r:id="rId18"/>
    <p:sldId id="28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52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F3DD0-A954-4DE9-BAF6-3832B1E99E7E}"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B41886-5A01-4E83-8ADB-FF21E25ADB88}" type="slidenum">
              <a:rPr lang="en-US" smtClean="0"/>
              <a:t>‹#›</a:t>
            </a:fld>
            <a:endParaRPr lang="en-US"/>
          </a:p>
        </p:txBody>
      </p:sp>
    </p:spTree>
    <p:extLst>
      <p:ext uri="{BB962C8B-B14F-4D97-AF65-F5344CB8AC3E}">
        <p14:creationId xmlns:p14="http://schemas.microsoft.com/office/powerpoint/2010/main" val="1200801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67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1947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7</a:t>
            </a:fld>
            <a:endParaRPr lang="en-US"/>
          </a:p>
        </p:txBody>
      </p:sp>
    </p:spTree>
    <p:extLst>
      <p:ext uri="{BB962C8B-B14F-4D97-AF65-F5344CB8AC3E}">
        <p14:creationId xmlns:p14="http://schemas.microsoft.com/office/powerpoint/2010/main" val="1737183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B41886-5A01-4E83-8ADB-FF21E25ADB88}" type="slidenum">
              <a:rPr lang="en-US" smtClean="0"/>
              <a:t>13</a:t>
            </a:fld>
            <a:endParaRPr lang="en-US"/>
          </a:p>
        </p:txBody>
      </p:sp>
    </p:spTree>
    <p:extLst>
      <p:ext uri="{BB962C8B-B14F-4D97-AF65-F5344CB8AC3E}">
        <p14:creationId xmlns:p14="http://schemas.microsoft.com/office/powerpoint/2010/main" val="1655294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E101CA-5329-4C40-9754-31374C3D4D2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7067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84456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19031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970197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673535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6343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91143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720075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652228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23765233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930317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1695584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6398818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062600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586492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0EFA368-07C6-42CA-86B7-702472C65BE2}"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D009E6F-1209-4CF3-BF1F-F3E2D6052877}" type="slidenum">
              <a:rPr lang="en-US" smtClean="0"/>
              <a:t>‹#›</a:t>
            </a:fld>
            <a:endParaRPr lang="en-US"/>
          </a:p>
        </p:txBody>
      </p:sp>
    </p:spTree>
    <p:extLst>
      <p:ext uri="{BB962C8B-B14F-4D97-AF65-F5344CB8AC3E}">
        <p14:creationId xmlns:p14="http://schemas.microsoft.com/office/powerpoint/2010/main" val="381642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59218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828817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633818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015965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3201554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246916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3B9661A-21B5-401E-A55E-953CC37F6E68}" type="datetimeFigureOut">
              <a:rPr lang="zh-CN" altLang="en-US" smtClean="0"/>
              <a:t>2024/12/27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24C64C58-0095-4186-A08F-4A6DD0DA5F43}" type="slidenum">
              <a:rPr lang="zh-CN" altLang="en-US" smtClean="0"/>
              <a:t>‹#›</a:t>
            </a:fld>
            <a:endParaRPr lang="zh-CN" altLang="en-US"/>
          </a:p>
        </p:txBody>
      </p:sp>
    </p:spTree>
    <p:extLst>
      <p:ext uri="{BB962C8B-B14F-4D97-AF65-F5344CB8AC3E}">
        <p14:creationId xmlns:p14="http://schemas.microsoft.com/office/powerpoint/2010/main" val="1869071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D414E939-54C3-42FA-A9E7-B0D329008DCC}"/>
              </a:ext>
            </a:extLst>
          </p:cNvPr>
          <p:cNvPicPr>
            <a:picLocks noChangeAspect="1"/>
          </p:cNvPicPr>
          <p:nvPr userDrawn="1"/>
        </p:nvPicPr>
        <p:blipFill>
          <a:blip r:embed="rId13"/>
          <a:stretch>
            <a:fillRect/>
          </a:stretch>
        </p:blipFill>
        <p:spPr>
          <a:xfrm>
            <a:off x="1" y="1"/>
            <a:ext cx="12192000" cy="6858000"/>
          </a:xfrm>
          <a:prstGeom prst="rect">
            <a:avLst/>
          </a:prstGeom>
        </p:spPr>
      </p:pic>
    </p:spTree>
    <p:extLst>
      <p:ext uri="{BB962C8B-B14F-4D97-AF65-F5344CB8AC3E}">
        <p14:creationId xmlns:p14="http://schemas.microsoft.com/office/powerpoint/2010/main" val="27213430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text, font, graphics, design&#10;&#10;Description automatically generated">
            <a:extLst>
              <a:ext uri="{FF2B5EF4-FFF2-40B4-BE49-F238E27FC236}">
                <a16:creationId xmlns:a16="http://schemas.microsoft.com/office/drawing/2014/main" id="{332B44EF-F700-CED3-2C1A-3EE4674DEFD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5376" y="158496"/>
            <a:ext cx="1619250" cy="1619250"/>
          </a:xfrm>
          <a:prstGeom prst="rect">
            <a:avLst/>
          </a:prstGeom>
        </p:spPr>
      </p:pic>
    </p:spTree>
    <p:extLst>
      <p:ext uri="{BB962C8B-B14F-4D97-AF65-F5344CB8AC3E}">
        <p14:creationId xmlns:p14="http://schemas.microsoft.com/office/powerpoint/2010/main" val="5750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jp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tags" Target="../tags/tag3.xml"/><Relationship Id="rId7" Type="http://schemas.openxmlformats.org/officeDocument/2006/relationships/image" Target="../media/image3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14.jpeg"/><Relationship Id="rId5" Type="http://schemas.openxmlformats.org/officeDocument/2006/relationships/image" Target="../media/image13.jpeg"/><Relationship Id="rId10" Type="http://schemas.microsoft.com/office/2007/relationships/hdphoto" Target="../media/hdphoto1.wdp"/><Relationship Id="rId4" Type="http://schemas.openxmlformats.org/officeDocument/2006/relationships/image" Target="../media/image12.sv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a:xfrm>
            <a:off x="838200" y="365125"/>
            <a:ext cx="10515600" cy="1325563"/>
          </a:xfrm>
        </p:spPr>
        <p:txBody>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Quyên</a:t>
            </a: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0" y="57349"/>
            <a:ext cx="12396536"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1290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fontAlgn="base" hangingPunct="1">
              <a:spcBef>
                <a:spcPts val="1348"/>
              </a:spcBef>
              <a:spcAft>
                <a:spcPct val="0"/>
              </a:spcAft>
              <a:defRPr/>
            </a:pP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KỂ CHUYỆN: NHÀ PHÁT MINH VÀ BÀ CỤ</a:t>
            </a: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TRƯỜNG TH ĐA PHÚC</a:t>
            </a:r>
          </a:p>
        </p:txBody>
      </p:sp>
      <p:sp>
        <p:nvSpPr>
          <p:cNvPr id="12" name="Text Box 18"/>
          <p:cNvSpPr txBox="1">
            <a:spLocks noChangeArrowheads="1"/>
          </p:cNvSpPr>
          <p:nvPr/>
        </p:nvSpPr>
        <p:spPr bwMode="auto">
          <a:xfrm>
            <a:off x="0" y="5046252"/>
            <a:ext cx="12516852" cy="60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3200" b="1" i="1" dirty="0">
                <a:latin typeface="Times New Roman" pitchFamily="18" charset="0"/>
              </a:rPr>
              <a:t>Giáo viên thực hiện: </a:t>
            </a:r>
            <a:r>
              <a:rPr lang="en-US" altLang="en-US" sz="3200" b="1" i="1" dirty="0" err="1">
                <a:latin typeface="Times New Roman" pitchFamily="18" charset="0"/>
              </a:rPr>
              <a:t>Phạm</a:t>
            </a:r>
            <a:r>
              <a:rPr lang="en-US" altLang="en-US" sz="3200" b="1" i="1" dirty="0">
                <a:latin typeface="Times New Roman" pitchFamily="18" charset="0"/>
              </a:rPr>
              <a:t> </a:t>
            </a:r>
            <a:r>
              <a:rPr lang="en-US" altLang="en-US" sz="3200" b="1" i="1" dirty="0" err="1">
                <a:latin typeface="Times New Roman" pitchFamily="18" charset="0"/>
              </a:rPr>
              <a:t>Thị</a:t>
            </a:r>
            <a:r>
              <a:rPr lang="en-US" altLang="en-US" sz="3200" b="1" i="1" dirty="0">
                <a:latin typeface="Times New Roman" pitchFamily="18" charset="0"/>
              </a:rPr>
              <a:t> Thu </a:t>
            </a:r>
            <a:r>
              <a:rPr lang="en-US" altLang="en-US" sz="3200" b="1" i="1" dirty="0" err="1">
                <a:latin typeface="Times New Roman" pitchFamily="18" charset="0"/>
              </a:rPr>
              <a:t>Hương</a:t>
            </a:r>
            <a:endParaRPr lang="en-US" altLang="en-US" sz="3200" b="1" i="1" dirty="0">
              <a:latin typeface="Times New Roman" pitchFamily="18" charset="0"/>
            </a:endParaRP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487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21710" y="1949760"/>
            <a:ext cx="6536865" cy="3269940"/>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8700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4: Ê -đi -xơn và bà cụ đang ngồi trên xe điện khuôn mặt bà cụ rất vui tươi</a:t>
              </a:r>
              <a:endPar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B5AB5968-F661-547E-C871-4137EF95D61A}"/>
              </a:ext>
            </a:extLst>
          </p:cNvPr>
          <p:cNvPicPr>
            <a:picLocks noChangeAspect="1"/>
          </p:cNvPicPr>
          <p:nvPr/>
        </p:nvPicPr>
        <p:blipFill>
          <a:blip r:embed="rId2"/>
          <a:stretch>
            <a:fillRect/>
          </a:stretch>
        </p:blipFill>
        <p:spPr>
          <a:xfrm>
            <a:off x="723900" y="1685925"/>
            <a:ext cx="3845166" cy="3729037"/>
          </a:xfrm>
          <a:prstGeom prst="rect">
            <a:avLst/>
          </a:prstGeom>
        </p:spPr>
      </p:pic>
    </p:spTree>
    <p:extLst>
      <p:ext uri="{BB962C8B-B14F-4D97-AF65-F5344CB8AC3E}">
        <p14:creationId xmlns:p14="http://schemas.microsoft.com/office/powerpoint/2010/main" val="111574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2. </a:t>
            </a:r>
            <a:r>
              <a:rPr kumimoji="0" lang="en-US" sz="8000" b="1" i="0" u="none" strike="noStrike" kern="1200" cap="none" spc="0" normalizeH="0" baseline="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Kể</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lại</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câu</a:t>
            </a:r>
            <a:r>
              <a:rPr kumimoji="0" lang="en-US" sz="80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chuyện</a:t>
            </a:r>
            <a:endParaRPr kumimoji="0" lang="en-US" sz="80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12091883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sp>
        <p:nvSpPr>
          <p:cNvPr id="7" name="Hình chữ nhật: Góc Tròn 1">
            <a:extLst>
              <a:ext uri="{FF2B5EF4-FFF2-40B4-BE49-F238E27FC236}">
                <a16:creationId xmlns:a16="http://schemas.microsoft.com/office/drawing/2014/main" id="{B6B4B0D2-E8A9-617B-99D4-7D0B626E06CD}"/>
              </a:ext>
            </a:extLst>
          </p:cNvPr>
          <p:cNvSpPr/>
          <p:nvPr/>
        </p:nvSpPr>
        <p:spPr>
          <a:xfrm>
            <a:off x="3126001" y="1096332"/>
            <a:ext cx="6919415" cy="1637344"/>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B9A0E365-287D-C1B4-49E5-18B2FA2054E0}"/>
              </a:ext>
            </a:extLst>
          </p:cNvPr>
          <p:cNvSpPr txBox="1"/>
          <p:nvPr/>
        </p:nvSpPr>
        <p:spPr>
          <a:xfrm>
            <a:off x="3484762" y="1218140"/>
            <a:ext cx="6163792" cy="1569660"/>
          </a:xfrm>
          <a:prstGeom prst="rect">
            <a:avLst/>
          </a:prstGeom>
          <a:noFill/>
        </p:spPr>
        <p:txBody>
          <a:bodyPr wrap="square" rtlCol="0">
            <a:spAutoFit/>
          </a:bodyPr>
          <a:lstStyle/>
          <a:p>
            <a:pPr lvl="0" algn="ctr">
              <a:defRPr/>
            </a:pPr>
            <a:r>
              <a:rPr lang="en-US" sz="4800" b="1" dirty="0" err="1">
                <a:solidFill>
                  <a:prstClr val="black"/>
                </a:solidFill>
                <a:latin typeface="Calibri" panose="020F0502020204030204"/>
              </a:rPr>
              <a:t>Nhìn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tranh</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và</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tập</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kể</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lại</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từng</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đoạn</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câu</a:t>
            </a:r>
            <a:r>
              <a:rPr lang="en-US" sz="4800" b="1" dirty="0">
                <a:solidFill>
                  <a:prstClr val="black"/>
                </a:solidFill>
                <a:latin typeface="Calibri" panose="020F0502020204030204"/>
              </a:rPr>
              <a:t> </a:t>
            </a:r>
            <a:r>
              <a:rPr lang="en-US" sz="4800" b="1" dirty="0" err="1">
                <a:solidFill>
                  <a:prstClr val="black"/>
                </a:solidFill>
                <a:latin typeface="Calibri" panose="020F0502020204030204"/>
              </a:rPr>
              <a:t>chuyện</a:t>
            </a:r>
            <a:r>
              <a:rPr lang="en-US" sz="4800" b="1" dirty="0">
                <a:solidFill>
                  <a:prstClr val="black"/>
                </a:solidFill>
                <a:latin typeface="Calibri" panose="020F0502020204030204"/>
              </a:rPr>
              <a:t>.</a:t>
            </a:r>
            <a:endParaRPr kumimoji="0" lang="en-US" sz="4800" b="1" i="0" u="none" strike="noStrike" kern="1200" cap="none" spc="0" normalizeH="0" baseline="0" noProof="0" dirty="0">
              <a:ln>
                <a:noFill/>
              </a:ln>
              <a:solidFill>
                <a:prstClr val="black"/>
              </a:solidFill>
              <a:effectLst/>
              <a:uLnTx/>
              <a:uFillTx/>
              <a:latin typeface="Calibri" panose="020F0502020204030204"/>
            </a:endParaRPr>
          </a:p>
        </p:txBody>
      </p:sp>
      <p:pic>
        <p:nvPicPr>
          <p:cNvPr id="14" name="Picture 13">
            <a:extLst>
              <a:ext uri="{FF2B5EF4-FFF2-40B4-BE49-F238E27FC236}">
                <a16:creationId xmlns:a16="http://schemas.microsoft.com/office/drawing/2014/main" id="{9067ACF2-5F86-A1F2-7737-667C8420270A}"/>
              </a:ext>
            </a:extLst>
          </p:cNvPr>
          <p:cNvPicPr>
            <a:picLocks noChangeAspect="1"/>
          </p:cNvPicPr>
          <p:nvPr/>
        </p:nvPicPr>
        <p:blipFill>
          <a:blip r:embed="rId5"/>
          <a:stretch>
            <a:fillRect/>
          </a:stretch>
        </p:blipFill>
        <p:spPr>
          <a:xfrm>
            <a:off x="6067425" y="2997489"/>
            <a:ext cx="3676650" cy="3560473"/>
          </a:xfrm>
          <a:prstGeom prst="rect">
            <a:avLst/>
          </a:prstGeom>
        </p:spPr>
      </p:pic>
    </p:spTree>
    <p:extLst>
      <p:ext uri="{BB962C8B-B14F-4D97-AF65-F5344CB8AC3E}">
        <p14:creationId xmlns:p14="http://schemas.microsoft.com/office/powerpoint/2010/main" val="41763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0DBC007-5DB1-9E45-3010-D2C4B6FB10F9}"/>
              </a:ext>
            </a:extLst>
          </p:cNvPr>
          <p:cNvPicPr>
            <a:picLocks noChangeAspect="1"/>
          </p:cNvPicPr>
          <p:nvPr/>
        </p:nvPicPr>
        <p:blipFill>
          <a:blip r:embed="rId3"/>
          <a:stretch>
            <a:fillRect/>
          </a:stretch>
        </p:blipFill>
        <p:spPr>
          <a:xfrm>
            <a:off x="913931" y="231975"/>
            <a:ext cx="10821338" cy="1603387"/>
          </a:xfrm>
          <a:prstGeom prst="rect">
            <a:avLst/>
          </a:prstGeom>
        </p:spPr>
      </p:pic>
      <p:pic>
        <p:nvPicPr>
          <p:cNvPr id="8" name="Picture 7">
            <a:extLst>
              <a:ext uri="{FF2B5EF4-FFF2-40B4-BE49-F238E27FC236}">
                <a16:creationId xmlns:a16="http://schemas.microsoft.com/office/drawing/2014/main" id="{5875F62D-20A6-4965-667A-95CCA652BA0C}"/>
              </a:ext>
            </a:extLst>
          </p:cNvPr>
          <p:cNvPicPr>
            <a:picLocks noChangeAspect="1"/>
          </p:cNvPicPr>
          <p:nvPr/>
        </p:nvPicPr>
        <p:blipFill>
          <a:blip r:embed="rId4"/>
          <a:stretch>
            <a:fillRect/>
          </a:stretch>
        </p:blipFill>
        <p:spPr>
          <a:xfrm>
            <a:off x="-1177725" y="1612965"/>
            <a:ext cx="6097595" cy="5469901"/>
          </a:xfrm>
          <a:prstGeom prst="rect">
            <a:avLst/>
          </a:prstGeom>
        </p:spPr>
      </p:pic>
      <p:pic>
        <p:nvPicPr>
          <p:cNvPr id="10" name="Picture 9">
            <a:extLst>
              <a:ext uri="{FF2B5EF4-FFF2-40B4-BE49-F238E27FC236}">
                <a16:creationId xmlns:a16="http://schemas.microsoft.com/office/drawing/2014/main" id="{C1BA729C-B066-E47F-4F51-0B5338258ACA}"/>
              </a:ext>
            </a:extLst>
          </p:cNvPr>
          <p:cNvPicPr>
            <a:picLocks noChangeAspect="1"/>
          </p:cNvPicPr>
          <p:nvPr/>
        </p:nvPicPr>
        <p:blipFill>
          <a:blip r:embed="rId5"/>
          <a:stretch>
            <a:fillRect/>
          </a:stretch>
        </p:blipFill>
        <p:spPr>
          <a:xfrm>
            <a:off x="5400674" y="1778289"/>
            <a:ext cx="4810125" cy="4658132"/>
          </a:xfrm>
          <a:prstGeom prst="rect">
            <a:avLst/>
          </a:prstGeom>
        </p:spPr>
      </p:pic>
    </p:spTree>
    <p:extLst>
      <p:ext uri="{BB962C8B-B14F-4D97-AF65-F5344CB8AC3E}">
        <p14:creationId xmlns:p14="http://schemas.microsoft.com/office/powerpoint/2010/main" val="69896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5" name="Picture 4">
            <a:extLst>
              <a:ext uri="{FF2B5EF4-FFF2-40B4-BE49-F238E27FC236}">
                <a16:creationId xmlns:a16="http://schemas.microsoft.com/office/drawing/2014/main" id="{011CA273-9DF3-35ED-674A-5E87F77C4C7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411" b="91751" l="9994" r="89942">
                        <a14:foregroundMark x1="46831" y1="8411" x2="45181" y2="12212"/>
                        <a14:foregroundMark x1="52167" y1="91751" x2="51391" y2="87950"/>
                      </a14:backgroundRemoval>
                    </a14:imgEffect>
                  </a14:imgLayer>
                </a14:imgProps>
              </a:ext>
              <a:ext uri="{28A0092B-C50C-407E-A947-70E740481C1C}">
                <a14:useLocalDpi xmlns:a14="http://schemas.microsoft.com/office/drawing/2010/main" val="0"/>
              </a:ext>
            </a:extLst>
          </a:blip>
          <a:stretch>
            <a:fillRect/>
          </a:stretch>
        </p:blipFill>
        <p:spPr>
          <a:xfrm>
            <a:off x="-266700" y="2427297"/>
            <a:ext cx="5048456" cy="4038571"/>
          </a:xfrm>
          <a:prstGeom prst="rect">
            <a:avLst/>
          </a:prstGeom>
        </p:spPr>
      </p:pic>
      <p:grpSp>
        <p:nvGrpSpPr>
          <p:cNvPr id="6" name="Group 5">
            <a:extLst>
              <a:ext uri="{FF2B5EF4-FFF2-40B4-BE49-F238E27FC236}">
                <a16:creationId xmlns:a16="http://schemas.microsoft.com/office/drawing/2014/main" id="{0F1E8BF1-539F-D324-5780-3173C2075D63}"/>
              </a:ext>
            </a:extLst>
          </p:cNvPr>
          <p:cNvGrpSpPr/>
          <p:nvPr/>
        </p:nvGrpSpPr>
        <p:grpSpPr>
          <a:xfrm>
            <a:off x="2077596" y="634315"/>
            <a:ext cx="7876029" cy="2013635"/>
            <a:chOff x="6319428" y="2635537"/>
            <a:chExt cx="4567646" cy="2565113"/>
          </a:xfrm>
        </p:grpSpPr>
        <p:grpSp>
          <p:nvGrpSpPr>
            <p:cNvPr id="8" name="Nhóm 31">
              <a:extLst>
                <a:ext uri="{FF2B5EF4-FFF2-40B4-BE49-F238E27FC236}">
                  <a16:creationId xmlns:a16="http://schemas.microsoft.com/office/drawing/2014/main" id="{7A454D16-A7B1-362C-9D9E-F554AF77D7BB}"/>
                </a:ext>
              </a:extLst>
            </p:cNvPr>
            <p:cNvGrpSpPr/>
            <p:nvPr/>
          </p:nvGrpSpPr>
          <p:grpSpPr>
            <a:xfrm>
              <a:off x="6488431" y="3071819"/>
              <a:ext cx="4398643" cy="2128831"/>
              <a:chOff x="1922830" y="773002"/>
              <a:chExt cx="5400981" cy="1282973"/>
            </a:xfrm>
          </p:grpSpPr>
          <p:sp>
            <p:nvSpPr>
              <p:cNvPr id="12" name="Freeform: Shape 34">
                <a:extLst>
                  <a:ext uri="{FF2B5EF4-FFF2-40B4-BE49-F238E27FC236}">
                    <a16:creationId xmlns:a16="http://schemas.microsoft.com/office/drawing/2014/main" id="{9F4184B6-2473-54DC-D18C-867FF94B799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3" name="Freeform: Shape 35">
                <a:extLst>
                  <a:ext uri="{FF2B5EF4-FFF2-40B4-BE49-F238E27FC236}">
                    <a16:creationId xmlns:a16="http://schemas.microsoft.com/office/drawing/2014/main" id="{3A5D9CDC-541B-6021-A71D-FE083656A53C}"/>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0" name="Picture 4" descr="Colourful ribbons">
              <a:extLst>
                <a:ext uri="{FF2B5EF4-FFF2-40B4-BE49-F238E27FC236}">
                  <a16:creationId xmlns:a16="http://schemas.microsoft.com/office/drawing/2014/main" id="{5143923B-3E31-17B3-0D47-ED9440585BE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64D75D-955A-042D-F39C-DE43417DDF92}"/>
                </a:ext>
              </a:extLst>
            </p:cNvPr>
            <p:cNvSpPr txBox="1"/>
            <p:nvPr/>
          </p:nvSpPr>
          <p:spPr>
            <a:xfrm>
              <a:off x="6825132" y="3312574"/>
              <a:ext cx="3785744" cy="13722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Điều em ấn tượng nhất về nhà phát minh Ê -đi- sơn là gì? Vì sao?</a:t>
              </a:r>
              <a:endPar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5" name="Ghé thăm Fb.com/nkpowerskills">
            <a:extLst>
              <a:ext uri="{FF2B5EF4-FFF2-40B4-BE49-F238E27FC236}">
                <a16:creationId xmlns:a16="http://schemas.microsoft.com/office/drawing/2014/main" id="{328706F8-8A59-AA71-06FC-9924FF868CDF}"/>
              </a:ext>
            </a:extLst>
          </p:cNvPr>
          <p:cNvSpPr/>
          <p:nvPr/>
        </p:nvSpPr>
        <p:spPr>
          <a:xfrm>
            <a:off x="3980901" y="2977597"/>
            <a:ext cx="7477674" cy="2375453"/>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lvl="0" algn="just"/>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Ví</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US" sz="3600" b="1" dirty="0" err="1">
                <a:solidFill>
                  <a:prstClr val="black"/>
                </a:solidFill>
                <a:latin typeface="Tahoma" panose="020B0604030504040204" pitchFamily="34" charset="0"/>
                <a:ea typeface="Tahoma" panose="020B0604030504040204" pitchFamily="34" charset="0"/>
                <a:cs typeface="Tahoma" panose="020B0604030504040204" pitchFamily="34" charset="0"/>
              </a:rPr>
              <a:t>dụ</a:t>
            </a:r>
            <a:r>
              <a:rPr lang="en-US" sz="36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vi-VN" sz="3600" b="1" dirty="0">
                <a:solidFill>
                  <a:prstClr val="black"/>
                </a:solidFill>
                <a:latin typeface="Tahoma" panose="020B0604030504040204" pitchFamily="34" charset="0"/>
                <a:ea typeface="Tahoma" panose="020B0604030504040204" pitchFamily="34" charset="0"/>
                <a:cs typeface="Tahoma" panose="020B0604030504040204" pitchFamily="34" charset="0"/>
              </a:rPr>
              <a:t>Điều em ấn tượng nhất về nhà phát minh Ê – đi - xơn là ông rất yêu khoa học</a:t>
            </a:r>
          </a:p>
        </p:txBody>
      </p:sp>
    </p:spTree>
    <p:extLst>
      <p:ext uri="{BB962C8B-B14F-4D97-AF65-F5344CB8AC3E}">
        <p14:creationId xmlns:p14="http://schemas.microsoft.com/office/powerpoint/2010/main" val="148643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58F71E-B642-26B8-73F0-46A8471BB3C6}"/>
              </a:ext>
            </a:extLst>
          </p:cNvPr>
          <p:cNvSpPr txBox="1"/>
          <p:nvPr/>
        </p:nvSpPr>
        <p:spPr>
          <a:xfrm>
            <a:off x="2638426" y="1742228"/>
            <a:ext cx="7115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VẬN</a:t>
            </a:r>
            <a:r>
              <a:rPr kumimoji="0" lang="en-US" sz="9600" b="1" i="0" u="none" strike="noStrike" kern="1200" cap="none" spc="0" normalizeH="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rPr>
              <a:t> DỤNG</a:t>
            </a:r>
            <a:endParaRPr kumimoji="0" lang="en-US" sz="9600" b="1" i="0" u="none" strike="noStrike" kern="1200" cap="none" spc="0" normalizeH="0" baseline="0" noProof="0" dirty="0">
              <a:ln w="12700">
                <a:solidFill>
                  <a:sysClr val="windowText" lastClr="000000"/>
                </a:solid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spTree>
    <p:extLst>
      <p:ext uri="{BB962C8B-B14F-4D97-AF65-F5344CB8AC3E}">
        <p14:creationId xmlns:p14="http://schemas.microsoft.com/office/powerpoint/2010/main" val="22046480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32" presetClass="emph" presetSubtype="0" fill="hold" grpId="1" nodeType="after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3" name="Picture 2" descr="A picture containing background pattern&#10;&#10;Description automatically generated">
            <a:extLst>
              <a:ext uri="{FF2B5EF4-FFF2-40B4-BE49-F238E27FC236}">
                <a16:creationId xmlns:a16="http://schemas.microsoft.com/office/drawing/2014/main" id="{68DBA05A-5E56-E44B-4F92-2C2D8B7A8C62}"/>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304531" y="5858022"/>
            <a:ext cx="4696094" cy="999978"/>
          </a:xfrm>
          <a:prstGeom prst="rect">
            <a:avLst/>
          </a:prstGeom>
        </p:spPr>
      </p:pic>
      <p:pic>
        <p:nvPicPr>
          <p:cNvPr id="4" name="Picture 3">
            <a:extLst>
              <a:ext uri="{FF2B5EF4-FFF2-40B4-BE49-F238E27FC236}">
                <a16:creationId xmlns:a16="http://schemas.microsoft.com/office/drawing/2014/main" id="{C13AC461-B383-4EB7-0D98-4A7FAF071AB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204840" y="3857625"/>
            <a:ext cx="5157331" cy="2561268"/>
          </a:xfrm>
          <a:prstGeom prst="rect">
            <a:avLst/>
          </a:prstGeom>
        </p:spPr>
      </p:pic>
      <p:grpSp>
        <p:nvGrpSpPr>
          <p:cNvPr id="5" name="Group 4">
            <a:extLst>
              <a:ext uri="{FF2B5EF4-FFF2-40B4-BE49-F238E27FC236}">
                <a16:creationId xmlns:a16="http://schemas.microsoft.com/office/drawing/2014/main" id="{99DF9757-4912-2A9B-F7DF-9DBBE46E4A9D}"/>
              </a:ext>
            </a:extLst>
          </p:cNvPr>
          <p:cNvGrpSpPr/>
          <p:nvPr/>
        </p:nvGrpSpPr>
        <p:grpSpPr>
          <a:xfrm>
            <a:off x="2373715" y="483835"/>
            <a:ext cx="9018187" cy="1506891"/>
            <a:chOff x="6405057" y="2606040"/>
            <a:chExt cx="4482017" cy="2594610"/>
          </a:xfrm>
        </p:grpSpPr>
        <p:grpSp>
          <p:nvGrpSpPr>
            <p:cNvPr id="6" name="Nhóm 31">
              <a:extLst>
                <a:ext uri="{FF2B5EF4-FFF2-40B4-BE49-F238E27FC236}">
                  <a16:creationId xmlns:a16="http://schemas.microsoft.com/office/drawing/2014/main" id="{95211345-B3A4-2F88-4FCD-6F9294E98026}"/>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AB57EFA9-2F9D-97B5-6119-162AF8E14CED}"/>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57289CD8-524C-967B-4125-C04D295B38A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8" name="Picture 4" descr="Colourful ribbons">
              <a:extLst>
                <a:ext uri="{FF2B5EF4-FFF2-40B4-BE49-F238E27FC236}">
                  <a16:creationId xmlns:a16="http://schemas.microsoft.com/office/drawing/2014/main" id="{43379E01-7F6B-96E1-B7A5-C4BA50A73E2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405057" y="2606040"/>
              <a:ext cx="507014" cy="12772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B935711-B28A-C65E-E871-532630E10FDB}"/>
                </a:ext>
              </a:extLst>
            </p:cNvPr>
            <p:cNvSpPr txBox="1"/>
            <p:nvPr/>
          </p:nvSpPr>
          <p:spPr>
            <a:xfrm>
              <a:off x="6825132" y="3312574"/>
              <a:ext cx="3785744" cy="8233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chuyện</a:t>
              </a:r>
              <a:endParaRPr kumimoji="0" lang="vi-VN" sz="36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3" name="Group 12">
            <a:extLst>
              <a:ext uri="{FF2B5EF4-FFF2-40B4-BE49-F238E27FC236}">
                <a16:creationId xmlns:a16="http://schemas.microsoft.com/office/drawing/2014/main" id="{C7F77E19-8679-7A93-8A9F-0DE3898A4D36}"/>
              </a:ext>
            </a:extLst>
          </p:cNvPr>
          <p:cNvGrpSpPr/>
          <p:nvPr/>
        </p:nvGrpSpPr>
        <p:grpSpPr>
          <a:xfrm>
            <a:off x="3601596" y="1939240"/>
            <a:ext cx="7876029" cy="2013636"/>
            <a:chOff x="6319428" y="2635537"/>
            <a:chExt cx="4567646" cy="2565113"/>
          </a:xfrm>
        </p:grpSpPr>
        <p:grpSp>
          <p:nvGrpSpPr>
            <p:cNvPr id="15" name="Nhóm 31">
              <a:extLst>
                <a:ext uri="{FF2B5EF4-FFF2-40B4-BE49-F238E27FC236}">
                  <a16:creationId xmlns:a16="http://schemas.microsoft.com/office/drawing/2014/main" id="{C20ACA74-CF28-3E2D-DD1C-405B1947BB51}"/>
                </a:ext>
              </a:extLst>
            </p:cNvPr>
            <p:cNvGrpSpPr/>
            <p:nvPr/>
          </p:nvGrpSpPr>
          <p:grpSpPr>
            <a:xfrm>
              <a:off x="6488431" y="3071819"/>
              <a:ext cx="4398643" cy="2128831"/>
              <a:chOff x="1922830" y="773002"/>
              <a:chExt cx="5400981" cy="1282973"/>
            </a:xfrm>
          </p:grpSpPr>
          <p:sp>
            <p:nvSpPr>
              <p:cNvPr id="18" name="Freeform: Shape 34">
                <a:extLst>
                  <a:ext uri="{FF2B5EF4-FFF2-40B4-BE49-F238E27FC236}">
                    <a16:creationId xmlns:a16="http://schemas.microsoft.com/office/drawing/2014/main" id="{DA509E6A-1D90-EDEE-E1DF-42D1846B340F}"/>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Freeform: Shape 35">
                <a:extLst>
                  <a:ext uri="{FF2B5EF4-FFF2-40B4-BE49-F238E27FC236}">
                    <a16:creationId xmlns:a16="http://schemas.microsoft.com/office/drawing/2014/main" id="{7343C253-A88B-A94A-DAC9-A6B1BD6F251A}"/>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16" name="Picture 4" descr="Colourful ribbons">
              <a:extLst>
                <a:ext uri="{FF2B5EF4-FFF2-40B4-BE49-F238E27FC236}">
                  <a16:creationId xmlns:a16="http://schemas.microsoft.com/office/drawing/2014/main" id="{FDA8B5DB-6A01-FE13-88BB-0B458092F40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E14AC64-92A3-F24E-0FE9-A5923472054F}"/>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Thực hiện </a:t>
              </a:r>
              <a:r>
                <a:rPr lang="nl-NL" sz="3000" b="1" i="1" dirty="0">
                  <a:effectLst/>
                  <a:latin typeface="Cambria" panose="02040503050406030204" pitchFamily="18" charset="0"/>
                  <a:ea typeface="Cambria" panose="02040503050406030204" pitchFamily="18" charset="0"/>
                </a:rPr>
                <a:t>Kể lại cho người thân nghe câu chuyện nhà phát minh và bà cụ </a:t>
              </a:r>
              <a:endParaRPr lang="en-US" sz="3000" b="1" dirty="0">
                <a:effectLst/>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C23A2E8A-11D5-1527-1DBE-671D1DE73DDD}"/>
              </a:ext>
            </a:extLst>
          </p:cNvPr>
          <p:cNvGrpSpPr/>
          <p:nvPr/>
        </p:nvGrpSpPr>
        <p:grpSpPr>
          <a:xfrm>
            <a:off x="4887472" y="4053789"/>
            <a:ext cx="7180704" cy="2013636"/>
            <a:chOff x="6319428" y="2635537"/>
            <a:chExt cx="4567646" cy="2565113"/>
          </a:xfrm>
        </p:grpSpPr>
        <p:grpSp>
          <p:nvGrpSpPr>
            <p:cNvPr id="23" name="Nhóm 31">
              <a:extLst>
                <a:ext uri="{FF2B5EF4-FFF2-40B4-BE49-F238E27FC236}">
                  <a16:creationId xmlns:a16="http://schemas.microsoft.com/office/drawing/2014/main" id="{93848099-EE16-331B-DAEF-454E3A427672}"/>
                </a:ext>
              </a:extLst>
            </p:cNvPr>
            <p:cNvGrpSpPr/>
            <p:nvPr/>
          </p:nvGrpSpPr>
          <p:grpSpPr>
            <a:xfrm>
              <a:off x="6488431" y="3071819"/>
              <a:ext cx="4398643" cy="2128831"/>
              <a:chOff x="1922830" y="773002"/>
              <a:chExt cx="5400981" cy="1282973"/>
            </a:xfrm>
          </p:grpSpPr>
          <p:sp>
            <p:nvSpPr>
              <p:cNvPr id="26" name="Freeform: Shape 34">
                <a:extLst>
                  <a:ext uri="{FF2B5EF4-FFF2-40B4-BE49-F238E27FC236}">
                    <a16:creationId xmlns:a16="http://schemas.microsoft.com/office/drawing/2014/main" id="{77C3ED26-E01D-7599-9DC1-17BF0EC29862}"/>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27" name="Freeform: Shape 35">
                <a:extLst>
                  <a:ext uri="{FF2B5EF4-FFF2-40B4-BE49-F238E27FC236}">
                    <a16:creationId xmlns:a16="http://schemas.microsoft.com/office/drawing/2014/main" id="{48089EB5-E781-0754-31B4-5255DBB14DD0}"/>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pic>
          <p:nvPicPr>
            <p:cNvPr id="24" name="Picture 4" descr="Colourful ribbons">
              <a:extLst>
                <a:ext uri="{FF2B5EF4-FFF2-40B4-BE49-F238E27FC236}">
                  <a16:creationId xmlns:a16="http://schemas.microsoft.com/office/drawing/2014/main" id="{17743525-8A5F-CCA1-7FFF-CCFED28F412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8634" b="100000" l="33866" r="66294"/>
                      </a14:imgEffect>
                    </a14:imgLayer>
                  </a14:imgProps>
                </a:ext>
                <a:ext uri="{28A0092B-C50C-407E-A947-70E740481C1C}">
                  <a14:useLocalDpi xmlns:a14="http://schemas.microsoft.com/office/drawing/2010/main" val="0"/>
                </a:ext>
              </a:extLst>
            </a:blip>
            <a:srcRect l="32539" t="47761" r="34043" b="1796"/>
            <a:stretch/>
          </p:blipFill>
          <p:spPr bwMode="auto">
            <a:xfrm rot="20918606">
              <a:off x="6319428" y="2635537"/>
              <a:ext cx="585223" cy="98925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351BA6-317A-AACA-59D4-B6C3C4CCDC03}"/>
                </a:ext>
              </a:extLst>
            </p:cNvPr>
            <p:cNvSpPr txBox="1"/>
            <p:nvPr/>
          </p:nvSpPr>
          <p:spPr>
            <a:xfrm>
              <a:off x="6825132" y="3312574"/>
              <a:ext cx="3929367" cy="1464047"/>
            </a:xfrm>
            <a:prstGeom prst="rect">
              <a:avLst/>
            </a:prstGeom>
            <a:noFill/>
          </p:spPr>
          <p:txBody>
            <a:bodyPr wrap="square" rtlCol="0">
              <a:spAutoFit/>
            </a:bodyPr>
            <a:lstStyle/>
            <a:p>
              <a:pPr marL="0" marR="0">
                <a:lnSpc>
                  <a:spcPct val="120000"/>
                </a:lnSpc>
                <a:spcBef>
                  <a:spcPts val="0"/>
                </a:spcBef>
                <a:spcAft>
                  <a:spcPts val="0"/>
                </a:spcAft>
              </a:pPr>
              <a:r>
                <a:rPr lang="nl-NL" sz="3000" b="1" dirty="0">
                  <a:effectLst/>
                  <a:latin typeface="Cambria" panose="02040503050406030204" pitchFamily="18" charset="0"/>
                  <a:ea typeface="Cambria" panose="02040503050406030204" pitchFamily="18" charset="0"/>
                </a:rPr>
                <a:t>Tìm đọc một câu chuyện về nhà khoa học </a:t>
              </a:r>
              <a:endParaRPr lang="en-US" sz="3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3720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A_图片 7"/>
          <p:cNvPicPr>
            <a:picLocks noChangeAspect="1"/>
          </p:cNvPicPr>
          <p:nvPr>
            <p:custDataLst>
              <p:tags r:id="rId1"/>
            </p:custDataLst>
          </p:nvPr>
        </p:nvPicPr>
        <p:blipFill>
          <a:blip r:embed="rId6"/>
          <a:stretch>
            <a:fillRect/>
          </a:stretch>
        </p:blipFill>
        <p:spPr>
          <a:xfrm>
            <a:off x="1" y="1"/>
            <a:ext cx="12192000" cy="6858000"/>
          </a:xfrm>
          <a:prstGeom prst="rect">
            <a:avLst/>
          </a:prstGeom>
        </p:spPr>
      </p:pic>
      <p:pic>
        <p:nvPicPr>
          <p:cNvPr id="9" name="PA_库_图片 8"/>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300789" y="224851"/>
            <a:ext cx="14985439" cy="6633150"/>
          </a:xfrm>
          <a:prstGeom prst="rect">
            <a:avLst/>
          </a:prstGeom>
        </p:spPr>
      </p:pic>
      <p:pic>
        <p:nvPicPr>
          <p:cNvPr id="10" name="PA_库_图片 9"/>
          <p:cNvPicPr>
            <a:picLocks noChangeAspect="1"/>
          </p:cNvPicPr>
          <p:nvPr>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613611" y="1632546"/>
            <a:ext cx="5366083" cy="5366083"/>
          </a:xfrm>
          <a:prstGeom prst="rect">
            <a:avLst/>
          </a:prstGeom>
        </p:spPr>
      </p:pic>
      <p:pic>
        <p:nvPicPr>
          <p:cNvPr id="2" name="Picture 1">
            <a:extLst>
              <a:ext uri="{FF2B5EF4-FFF2-40B4-BE49-F238E27FC236}">
                <a16:creationId xmlns:a16="http://schemas.microsoft.com/office/drawing/2014/main" id="{33A8D629-EEF7-11C3-529A-23BA4001CC6D}"/>
              </a:ext>
            </a:extLst>
          </p:cNvPr>
          <p:cNvPicPr>
            <a:picLocks noChangeAspect="1"/>
          </p:cNvPicPr>
          <p:nvPr/>
        </p:nvPicPr>
        <p:blipFill>
          <a:blip r:embed="rId9"/>
          <a:stretch>
            <a:fillRect/>
          </a:stretch>
        </p:blipFill>
        <p:spPr>
          <a:xfrm>
            <a:off x="3325227" y="1355018"/>
            <a:ext cx="9358171" cy="3432345"/>
          </a:xfrm>
          <a:prstGeom prst="rect">
            <a:avLst/>
          </a:prstGeom>
        </p:spPr>
      </p:pic>
    </p:spTree>
    <p:extLst>
      <p:ext uri="{BB962C8B-B14F-4D97-AF65-F5344CB8AC3E}">
        <p14:creationId xmlns:p14="http://schemas.microsoft.com/office/powerpoint/2010/main" val="18571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6" presetClass="emph" presetSubtype="0" accel="30000" decel="26000" autoRev="1" fill="hold" nodeType="afterEffect">
                                  <p:stCondLst>
                                    <p:cond delay="0"/>
                                  </p:stCondLst>
                                  <p:childTnLst>
                                    <p:animScale>
                                      <p:cBhvr>
                                        <p:cTn id="15" dur="500" fill="hold"/>
                                        <p:tgtEl>
                                          <p:spTgt spid="9"/>
                                        </p:tgtEl>
                                      </p:cBhvr>
                                      <p:by x="110000" y="110000"/>
                                    </p:animScale>
                                  </p:childTnLst>
                                </p:cTn>
                              </p:par>
                              <p:par>
                                <p:cTn id="16" presetID="2" presetClass="entr" presetSubtype="12" decel="100000" fill="hold" nodeType="withEffect">
                                  <p:stCondLst>
                                    <p:cond delay="25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1500" fill="hold"/>
                                        <p:tgtEl>
                                          <p:spTgt spid="10"/>
                                        </p:tgtEl>
                                        <p:attrNameLst>
                                          <p:attrName>ppt_x</p:attrName>
                                        </p:attrNameLst>
                                      </p:cBhvr>
                                      <p:tavLst>
                                        <p:tav tm="0">
                                          <p:val>
                                            <p:strVal val="0-#ppt_w/2"/>
                                          </p:val>
                                        </p:tav>
                                        <p:tav tm="100000">
                                          <p:val>
                                            <p:strVal val="#ppt_x"/>
                                          </p:val>
                                        </p:tav>
                                      </p:tavLst>
                                    </p:anim>
                                    <p:anim calcmode="lin" valueType="num">
                                      <p:cBhvr additive="base">
                                        <p:cTn id="19" dur="1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5F33B7-9241-5D36-32B2-A9B9764AAD65}"/>
              </a:ext>
            </a:extLst>
          </p:cNvPr>
          <p:cNvPicPr>
            <a:picLocks noChangeAspect="1"/>
          </p:cNvPicPr>
          <p:nvPr/>
        </p:nvPicPr>
        <p:blipFill>
          <a:blip r:embed="rId3"/>
          <a:stretch>
            <a:fillRect/>
          </a:stretch>
        </p:blipFill>
        <p:spPr>
          <a:xfrm>
            <a:off x="-197076" y="-229800"/>
            <a:ext cx="2280102" cy="1316850"/>
          </a:xfrm>
          <a:prstGeom prst="rect">
            <a:avLst/>
          </a:prstGeom>
        </p:spPr>
      </p:pic>
      <p:pic>
        <p:nvPicPr>
          <p:cNvPr id="4" name="Picture 3">
            <a:extLst>
              <a:ext uri="{FF2B5EF4-FFF2-40B4-BE49-F238E27FC236}">
                <a16:creationId xmlns:a16="http://schemas.microsoft.com/office/drawing/2014/main" id="{1098F4DC-B1D5-F78D-16B9-57F7A048A88A}"/>
              </a:ext>
            </a:extLst>
          </p:cNvPr>
          <p:cNvPicPr>
            <a:picLocks noChangeAspect="1"/>
          </p:cNvPicPr>
          <p:nvPr/>
        </p:nvPicPr>
        <p:blipFill>
          <a:blip r:embed="rId4"/>
          <a:stretch>
            <a:fillRect/>
          </a:stretch>
        </p:blipFill>
        <p:spPr>
          <a:xfrm>
            <a:off x="2907259" y="141181"/>
            <a:ext cx="7334124" cy="2773920"/>
          </a:xfrm>
          <a:prstGeom prst="rect">
            <a:avLst/>
          </a:prstGeom>
        </p:spPr>
      </p:pic>
      <p:pic>
        <p:nvPicPr>
          <p:cNvPr id="5" name="Picture 4">
            <a:extLst>
              <a:ext uri="{FF2B5EF4-FFF2-40B4-BE49-F238E27FC236}">
                <a16:creationId xmlns:a16="http://schemas.microsoft.com/office/drawing/2014/main" id="{E20C3A65-6EDF-B0B6-BB2E-17787A033E00}"/>
              </a:ext>
            </a:extLst>
          </p:cNvPr>
          <p:cNvPicPr>
            <a:picLocks noChangeAspect="1"/>
          </p:cNvPicPr>
          <p:nvPr/>
        </p:nvPicPr>
        <p:blipFill>
          <a:blip r:embed="rId5"/>
          <a:stretch>
            <a:fillRect/>
          </a:stretch>
        </p:blipFill>
        <p:spPr>
          <a:xfrm>
            <a:off x="416018" y="1532197"/>
            <a:ext cx="11857748" cy="2353260"/>
          </a:xfrm>
          <a:prstGeom prst="rect">
            <a:avLst/>
          </a:prstGeom>
        </p:spPr>
      </p:pic>
      <p:pic>
        <p:nvPicPr>
          <p:cNvPr id="7" name="Picture 6" descr="A cartoon of a person holding a beaker&#10;&#10;Description automatically generated">
            <a:extLst>
              <a:ext uri="{FF2B5EF4-FFF2-40B4-BE49-F238E27FC236}">
                <a16:creationId xmlns:a16="http://schemas.microsoft.com/office/drawing/2014/main" id="{12985AAB-A602-67AE-C107-149C3C111E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7200" y="3064675"/>
            <a:ext cx="3011805" cy="3911435"/>
          </a:xfrm>
          <a:prstGeom prst="rect">
            <a:avLst/>
          </a:prstGeom>
        </p:spPr>
      </p:pic>
      <p:pic>
        <p:nvPicPr>
          <p:cNvPr id="14" name="Picture 13" descr="A cartoon of a person holding a stick&#10;&#10;Description automatically generated">
            <a:extLst>
              <a:ext uri="{FF2B5EF4-FFF2-40B4-BE49-F238E27FC236}">
                <a16:creationId xmlns:a16="http://schemas.microsoft.com/office/drawing/2014/main" id="{3546145D-520A-468A-FD79-2C405925D5E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48225" y="2563495"/>
            <a:ext cx="4826000" cy="4826000"/>
          </a:xfrm>
          <a:prstGeom prst="rect">
            <a:avLst/>
          </a:prstGeom>
        </p:spPr>
      </p:pic>
    </p:spTree>
    <p:extLst>
      <p:ext uri="{BB962C8B-B14F-4D97-AF65-F5344CB8AC3E}">
        <p14:creationId xmlns:p14="http://schemas.microsoft.com/office/powerpoint/2010/main" val="7358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rot="20768966">
            <a:off x="314161" y="1564053"/>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prstClr val="white"/>
              </a:solidFill>
              <a:effectLst/>
              <a:uLnTx/>
              <a:uFillTx/>
              <a:latin typeface="Calibri" panose="020F0502020204030204"/>
              <a:ea typeface="LNTH-LuoLuoNotangYuanTi 1" pitchFamily="2" charset="-128"/>
              <a:cs typeface="LNTH-LuoLuoNotangYuanTi 1" pitchFamily="2" charset="-128"/>
            </a:endParaRPr>
          </a:p>
        </p:txBody>
      </p:sp>
      <p:sp>
        <p:nvSpPr>
          <p:cNvPr id="6" name="TextBox 5"/>
          <p:cNvSpPr txBox="1"/>
          <p:nvPr/>
        </p:nvSpPr>
        <p:spPr>
          <a:xfrm rot="20768966">
            <a:off x="367638" y="1552427"/>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1. Nghe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kể</a:t>
            </a:r>
            <a:r>
              <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 </a:t>
            </a:r>
            <a:r>
              <a:rPr kumimoji="0" lang="en-US" sz="6600" b="1" i="0" u="none" strike="noStrike" kern="1200" cap="none" spc="0" normalizeH="0" baseline="0" noProof="0" dirty="0" err="1">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rPr>
              <a:t>chuyện</a:t>
            </a:r>
            <a:endParaRPr kumimoji="0" lang="en-US" sz="6600" b="1" i="0" u="none" strike="noStrike" kern="1200" cap="none" spc="0" normalizeH="0" baseline="0" noProof="0" dirty="0">
              <a:ln>
                <a:solidFill>
                  <a:srgbClr val="FFFF99"/>
                </a:solidFill>
              </a:ln>
              <a:solidFill>
                <a:srgbClr val="FF0000"/>
              </a:solidFill>
              <a:effectLst/>
              <a:uLnTx/>
              <a:uFillTx/>
              <a:latin typeface="Calibri" panose="020F0502020204030204"/>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8">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428773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32" presetClass="emph" presetSubtype="0" fill="hold" grpId="1" nodeType="withEffect">
                                  <p:stCondLst>
                                    <p:cond delay="0"/>
                                  </p:stCondLst>
                                  <p:childTnLst>
                                    <p:animRot by="120000">
                                      <p:cBhvr>
                                        <p:cTn id="14" dur="100" fill="hold">
                                          <p:stCondLst>
                                            <p:cond delay="0"/>
                                          </p:stCondLst>
                                        </p:cTn>
                                        <p:tgtEl>
                                          <p:spTgt spid="2"/>
                                        </p:tgtEl>
                                        <p:attrNameLst>
                                          <p:attrName>r</p:attrName>
                                        </p:attrNameLst>
                                      </p:cBhvr>
                                    </p:animRot>
                                    <p:animRot by="-240000">
                                      <p:cBhvr>
                                        <p:cTn id="15" dur="200" fill="hold">
                                          <p:stCondLst>
                                            <p:cond delay="200"/>
                                          </p:stCondLst>
                                        </p:cTn>
                                        <p:tgtEl>
                                          <p:spTgt spid="2"/>
                                        </p:tgtEl>
                                        <p:attrNameLst>
                                          <p:attrName>r</p:attrName>
                                        </p:attrNameLst>
                                      </p:cBhvr>
                                    </p:animRot>
                                    <p:animRot by="240000">
                                      <p:cBhvr>
                                        <p:cTn id="16" dur="200" fill="hold">
                                          <p:stCondLst>
                                            <p:cond delay="400"/>
                                          </p:stCondLst>
                                        </p:cTn>
                                        <p:tgtEl>
                                          <p:spTgt spid="2"/>
                                        </p:tgtEl>
                                        <p:attrNameLst>
                                          <p:attrName>r</p:attrName>
                                        </p:attrNameLst>
                                      </p:cBhvr>
                                    </p:animRot>
                                    <p:animRot by="-240000">
                                      <p:cBhvr>
                                        <p:cTn id="17" dur="200" fill="hold">
                                          <p:stCondLst>
                                            <p:cond delay="600"/>
                                          </p:stCondLst>
                                        </p:cTn>
                                        <p:tgtEl>
                                          <p:spTgt spid="2"/>
                                        </p:tgtEl>
                                        <p:attrNameLst>
                                          <p:attrName>r</p:attrName>
                                        </p:attrNameLst>
                                      </p:cBhvr>
                                    </p:animRot>
                                    <p:animRot by="120000">
                                      <p:cBhvr>
                                        <p:cTn id="18" dur="200" fill="hold">
                                          <p:stCondLst>
                                            <p:cond delay="800"/>
                                          </p:stCondLst>
                                        </p:cTn>
                                        <p:tgtEl>
                                          <p:spTgt spid="2"/>
                                        </p:tgtEl>
                                        <p:attrNameLst>
                                          <p:attrName>r</p:attrName>
                                        </p:attrNameLst>
                                      </p:cBhvr>
                                    </p:animRot>
                                  </p:childTnLst>
                                </p:cTn>
                              </p:par>
                              <p:par>
                                <p:cTn id="19" presetID="32" presetClass="emph" presetSubtype="0" fill="hold" grpId="1" nodeType="withEffect">
                                  <p:stCondLst>
                                    <p:cond delay="0"/>
                                  </p:stCondLst>
                                  <p:childTnLst>
                                    <p:animRot by="120000">
                                      <p:cBhvr>
                                        <p:cTn id="20" dur="100" fill="hold">
                                          <p:stCondLst>
                                            <p:cond delay="0"/>
                                          </p:stCondLst>
                                        </p:cTn>
                                        <p:tgtEl>
                                          <p:spTgt spid="6"/>
                                        </p:tgtEl>
                                        <p:attrNameLst>
                                          <p:attrName>r</p:attrName>
                                        </p:attrNameLst>
                                      </p:cBhvr>
                                    </p:animRot>
                                    <p:animRot by="-240000">
                                      <p:cBhvr>
                                        <p:cTn id="21" dur="200" fill="hold">
                                          <p:stCondLst>
                                            <p:cond delay="200"/>
                                          </p:stCondLst>
                                        </p:cTn>
                                        <p:tgtEl>
                                          <p:spTgt spid="6"/>
                                        </p:tgtEl>
                                        <p:attrNameLst>
                                          <p:attrName>r</p:attrName>
                                        </p:attrNameLst>
                                      </p:cBhvr>
                                    </p:animRot>
                                    <p:animRot by="240000">
                                      <p:cBhvr>
                                        <p:cTn id="22" dur="200" fill="hold">
                                          <p:stCondLst>
                                            <p:cond delay="400"/>
                                          </p:stCondLst>
                                        </p:cTn>
                                        <p:tgtEl>
                                          <p:spTgt spid="6"/>
                                        </p:tgtEl>
                                        <p:attrNameLst>
                                          <p:attrName>r</p:attrName>
                                        </p:attrNameLst>
                                      </p:cBhvr>
                                    </p:animRot>
                                    <p:animRot by="-240000">
                                      <p:cBhvr>
                                        <p:cTn id="23" dur="200" fill="hold">
                                          <p:stCondLst>
                                            <p:cond delay="600"/>
                                          </p:stCondLst>
                                        </p:cTn>
                                        <p:tgtEl>
                                          <p:spTgt spid="6"/>
                                        </p:tgtEl>
                                        <p:attrNameLst>
                                          <p:attrName>r</p:attrName>
                                        </p:attrNameLst>
                                      </p:cBhvr>
                                    </p:animRot>
                                    <p:animRot by="120000">
                                      <p:cBhvr>
                                        <p:cTn id="2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5F017C1-A854-DE23-7EBD-187F200768A6}"/>
              </a:ext>
            </a:extLst>
          </p:cNvPr>
          <p:cNvPicPr>
            <a:picLocks noChangeAspect="1"/>
          </p:cNvPicPr>
          <p:nvPr/>
        </p:nvPicPr>
        <p:blipFill>
          <a:blip r:embed="rId6"/>
          <a:stretch>
            <a:fillRect/>
          </a:stretch>
        </p:blipFill>
        <p:spPr>
          <a:xfrm>
            <a:off x="4143375" y="68131"/>
            <a:ext cx="4371976" cy="1243710"/>
          </a:xfrm>
          <a:prstGeom prst="rect">
            <a:avLst/>
          </a:prstGeom>
        </p:spPr>
      </p:pic>
      <p:pic>
        <p:nvPicPr>
          <p:cNvPr id="30" name="Kể chuyện">
            <a:hlinkClick r:id="" action="ppaction://media"/>
            <a:extLst>
              <a:ext uri="{FF2B5EF4-FFF2-40B4-BE49-F238E27FC236}">
                <a16:creationId xmlns:a16="http://schemas.microsoft.com/office/drawing/2014/main" id="{D732E780-F9E8-9F3A-E284-2BE5F6D9DE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6325" y="1442441"/>
            <a:ext cx="10477500" cy="5288161"/>
          </a:xfrm>
          <a:prstGeom prst="rect">
            <a:avLst/>
          </a:prstGeom>
        </p:spPr>
      </p:pic>
    </p:spTree>
    <p:extLst>
      <p:ext uri="{BB962C8B-B14F-4D97-AF65-F5344CB8AC3E}">
        <p14:creationId xmlns:p14="http://schemas.microsoft.com/office/powerpoint/2010/main" val="1226256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360"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53669340-2A2E-BD83-E959-36A034C09FD4}"/>
              </a:ext>
            </a:extLst>
          </p:cNvPr>
          <p:cNvSpPr txBox="1"/>
          <p:nvPr/>
        </p:nvSpPr>
        <p:spPr>
          <a:xfrm>
            <a:off x="723900" y="428625"/>
            <a:ext cx="10658475" cy="6524863"/>
          </a:xfrm>
          <a:prstGeom prst="rect">
            <a:avLst/>
          </a:prstGeom>
          <a:noFill/>
        </p:spPr>
        <p:txBody>
          <a:bodyPr wrap="square" rtlCol="0">
            <a:spAutoFit/>
          </a:bodyPr>
          <a:lstStyle/>
          <a:p>
            <a:pPr algn="ctr" latinLnBrk="0"/>
            <a:r>
              <a:rPr lang="vi-VN" sz="1900" b="1" i="0" dirty="0">
                <a:solidFill>
                  <a:srgbClr val="000000"/>
                </a:solidFill>
                <a:effectLst/>
                <a:latin typeface="Calibri" panose="020F0502020204030204" pitchFamily="34" charset="0"/>
                <a:cs typeface="Calibri" panose="020F0502020204030204" pitchFamily="34" charset="0"/>
              </a:rPr>
              <a:t>Nhà bác học và bà cụ</a:t>
            </a:r>
            <a:endParaRPr lang="vi-VN" sz="1900" b="0" i="0" dirty="0">
              <a:solidFill>
                <a:srgbClr val="000000"/>
              </a:solidFill>
              <a:effectLst/>
              <a:latin typeface="Calibri" panose="020F0502020204030204" pitchFamily="34" charset="0"/>
              <a:cs typeface="Calibri" panose="020F0502020204030204" pitchFamily="34" charset="0"/>
            </a:endParaRP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Ê – đi- xơn là một nhà bác học nổi tiếng người Mĩ. Khi ông chế ra đèn điện, người từ khắp nơi ùn ùn kéo đến xem. Có một bà cụ phải đi bộ mười hai cây số. Đến nơi, cụ mỏi quá, ngồi xuống vệ đường bóp chân, đấm lưng thùm thụp.</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Lúc ấy, Ê-đi-xơn chợt đi qua. Ông dừng lại hỏi chuyện. Bà cụ nói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Già đã phải đi bộ gần ba giờ đồng hồ để được nhìn tận mắt cái đèn điện. Giá ông Ê – đi- xơn làm được cái xe chở người già đi nơi này nơi khác có phải may mắn cho già không?</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Thưa cụ, tôi tưởng vẫn có xe ngựa chở khách chứ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Đi xe  đấy thì ốm mất. Già chỉ muốn có một thứ xe không cần ngựa kéo mà lại thật êm.</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Nghe bà cụ nói vậy, bỗng một ý nghĩ lóe lên trong đầu Ê – đi- xơn. Ông reo lên: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Cụ ơi ! Tôi là Ê – đi- xơn đây. Nhờ cụ mà tôi nảy ra ý định làm một cái xe chạy bằng dòng điện đấy.</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vô cùng ngạc nhiên khi thấy nhà bác học cũng bình thường như mọi người khác. Lúc chia tay, Ê – đi- xơn bảo:</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sẽ mời cụ đi chuyến xe điện đầu tiên.</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Từ lần gặp bà cụ, Ê – đi- xơn miệt mài với công việc chế tạo xe điện và đã thành công. </a:t>
            </a:r>
            <a:endParaRPr lang="en-US" sz="1900" b="0" i="0" dirty="0">
              <a:solidFill>
                <a:srgbClr val="000000"/>
              </a:solidFill>
              <a:effectLst/>
              <a:latin typeface="Calibri" panose="020F0502020204030204" pitchFamily="34" charset="0"/>
              <a:cs typeface="Calibri" panose="020F0502020204030204" pitchFamily="34" charset="0"/>
            </a:endParaRPr>
          </a:p>
          <a:p>
            <a:pPr algn="just" latinLnBrk="0"/>
            <a:r>
              <a:rPr lang="vi-VN" sz="1900" b="0" i="0" dirty="0">
                <a:solidFill>
                  <a:srgbClr val="000000"/>
                </a:solidFill>
                <a:effectLst/>
                <a:latin typeface="Calibri" panose="020F0502020204030204" pitchFamily="34" charset="0"/>
                <a:cs typeface="Calibri" panose="020F0502020204030204" pitchFamily="34" charset="0"/>
              </a:rPr>
              <a:t>Hôm chạy thử xe điện, người ta xếp hàng dài để mua vé. Ê-đi-xơn mời bà cụ dạo nọ đi chuyến đầu tiên. Đến ga, ông bảo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Tôi giữ đúng lời hứa với cụ rồi nhé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Bà cụ cười móm mém :</a:t>
            </a:r>
          </a:p>
          <a:p>
            <a:pPr algn="just" latinLnBrk="0"/>
            <a:r>
              <a:rPr lang="en-US" sz="1900" b="0" i="0" dirty="0">
                <a:solidFill>
                  <a:srgbClr val="000000"/>
                </a:solidFill>
                <a:effectLst/>
                <a:latin typeface="Calibri" panose="020F0502020204030204" pitchFamily="34" charset="0"/>
                <a:cs typeface="Calibri" panose="020F0502020204030204" pitchFamily="34" charset="0"/>
              </a:rPr>
              <a:t>   </a:t>
            </a:r>
            <a:r>
              <a:rPr lang="vi-VN" sz="1900" b="0" i="0" dirty="0">
                <a:solidFill>
                  <a:srgbClr val="000000"/>
                </a:solidFill>
                <a:effectLst/>
                <a:latin typeface="Calibri" panose="020F0502020204030204" pitchFamily="34" charset="0"/>
                <a:cs typeface="Calibri" panose="020F0502020204030204" pitchFamily="34" charset="0"/>
              </a:rPr>
              <a:t>- Cảm ơn ông. Giờ thì già có thể đi chơi cả ngày với chiếc xe này rồi !</a:t>
            </a:r>
            <a:endParaRPr lang="en-US" sz="1900" b="0" i="0" dirty="0">
              <a:solidFill>
                <a:srgbClr val="000000"/>
              </a:solidFill>
              <a:effectLst/>
              <a:latin typeface="Calibri" panose="020F0502020204030204" pitchFamily="34" charset="0"/>
              <a:cs typeface="Calibri" panose="020F0502020204030204" pitchFamily="34" charset="0"/>
            </a:endParaRPr>
          </a:p>
          <a:p>
            <a:pPr algn="r" latinLnBrk="0"/>
            <a:r>
              <a:rPr lang="en-US" sz="1900" dirty="0">
                <a:solidFill>
                  <a:srgbClr val="000000"/>
                </a:solidFill>
                <a:latin typeface="Calibri" panose="020F0502020204030204" pitchFamily="34" charset="0"/>
                <a:cs typeface="Calibri" panose="020F0502020204030204" pitchFamily="34" charset="0"/>
              </a:rPr>
              <a:t>(Theo </a:t>
            </a:r>
            <a:r>
              <a:rPr lang="en-US" sz="1900" dirty="0" err="1">
                <a:solidFill>
                  <a:srgbClr val="000000"/>
                </a:solidFill>
                <a:latin typeface="Calibri" panose="020F0502020204030204" pitchFamily="34" charset="0"/>
                <a:cs typeface="Calibri" panose="020F0502020204030204" pitchFamily="34" charset="0"/>
              </a:rPr>
              <a:t>Tiếng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3, </a:t>
            </a:r>
            <a:r>
              <a:rPr lang="en-US" sz="1900" dirty="0" err="1">
                <a:solidFill>
                  <a:srgbClr val="000000"/>
                </a:solidFill>
                <a:latin typeface="Calibri" panose="020F0502020204030204" pitchFamily="34" charset="0"/>
                <a:cs typeface="Calibri" panose="020F0502020204030204" pitchFamily="34" charset="0"/>
              </a:rPr>
              <a:t>tập</a:t>
            </a:r>
            <a:r>
              <a:rPr lang="en-US" sz="1900" dirty="0">
                <a:solidFill>
                  <a:srgbClr val="000000"/>
                </a:solidFill>
                <a:latin typeface="Calibri" panose="020F0502020204030204" pitchFamily="34" charset="0"/>
                <a:cs typeface="Calibri" panose="020F0502020204030204" pitchFamily="34" charset="0"/>
              </a:rPr>
              <a:t> 2, NXB </a:t>
            </a:r>
            <a:r>
              <a:rPr lang="en-US" sz="1900" dirty="0" err="1">
                <a:solidFill>
                  <a:srgbClr val="000000"/>
                </a:solidFill>
                <a:latin typeface="Calibri" panose="020F0502020204030204" pitchFamily="34" charset="0"/>
                <a:cs typeface="Calibri" panose="020F0502020204030204" pitchFamily="34" charset="0"/>
              </a:rPr>
              <a:t>Giáo</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dục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Việt</a:t>
            </a:r>
            <a:r>
              <a:rPr lang="en-US" sz="1900" dirty="0">
                <a:solidFill>
                  <a:srgbClr val="000000"/>
                </a:solidFill>
                <a:latin typeface="Calibri" panose="020F0502020204030204" pitchFamily="34" charset="0"/>
                <a:cs typeface="Calibri" panose="020F0502020204030204" pitchFamily="34" charset="0"/>
              </a:rPr>
              <a:t> Nam, 2016)</a:t>
            </a:r>
            <a:endParaRPr lang="vi-VN" sz="1900" b="0" i="0" dirty="0">
              <a:solidFill>
                <a:srgbClr val="000000"/>
              </a:solidFill>
              <a:effectLst/>
              <a:latin typeface="Calibri" panose="020F0502020204030204" pitchFamily="34" charset="0"/>
              <a:cs typeface="Calibri" panose="020F0502020204030204" pitchFamily="34" charset="0"/>
            </a:endParaRPr>
          </a:p>
          <a:p>
            <a:endParaRPr lang="en-US" sz="19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52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5" name="Rectangle: Rounded Corners 4">
            <a:extLst>
              <a:ext uri="{FF2B5EF4-FFF2-40B4-BE49-F238E27FC236}">
                <a16:creationId xmlns:a16="http://schemas.microsoft.com/office/drawing/2014/main" id="{044D6CAA-10B8-903C-B25F-9BEE5D3C41A4}"/>
              </a:ext>
            </a:extLst>
          </p:cNvPr>
          <p:cNvSpPr/>
          <p:nvPr/>
        </p:nvSpPr>
        <p:spPr>
          <a:xfrm>
            <a:off x="1889676" y="1788044"/>
            <a:ext cx="8448676" cy="1869556"/>
          </a:xfrm>
          <a:prstGeom prst="roundRect">
            <a:avLst/>
          </a:prstGeom>
          <a:solidFill>
            <a:schemeClr val="accent4">
              <a:lumMod val="20000"/>
              <a:lumOff val="80000"/>
            </a:schemeClr>
          </a:solidFill>
          <a:ln>
            <a:noFill/>
          </a:ln>
          <a:effectLst>
            <a:softEdge rad="762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Ghi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lại</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những</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sự</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việc</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chính</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câu</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chuyện</a:t>
            </a:r>
            <a:r>
              <a:rPr lang="en-US" sz="5400" dirty="0">
                <a:solidFill>
                  <a:srgbClr val="002060"/>
                </a:solidFill>
                <a:latin typeface="Calibri" panose="020F0502020204030204" pitchFamily="34" charset="0"/>
                <a:ea typeface="Calibri" panose="020F0502020204030204" pitchFamily="34" charset="0"/>
                <a:cs typeface="Calibri" panose="020F0502020204030204" pitchFamily="34" charset="0"/>
              </a:rPr>
              <a:t>.</a:t>
            </a:r>
            <a:endParaRPr lang="en-US" sz="54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11">
            <a:extLst>
              <a:ext uri="{FF2B5EF4-FFF2-40B4-BE49-F238E27FC236}">
                <a16:creationId xmlns:a16="http://schemas.microsoft.com/office/drawing/2014/main" id="{C3D9F223-6814-E246-4B69-0F12E0566A4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401050" y="3596064"/>
            <a:ext cx="3414336" cy="2752808"/>
          </a:xfrm>
          <a:prstGeom prst="rect">
            <a:avLst/>
          </a:prstGeom>
        </p:spPr>
      </p:pic>
    </p:spTree>
    <p:extLst>
      <p:ext uri="{BB962C8B-B14F-4D97-AF65-F5344CB8AC3E}">
        <p14:creationId xmlns:p14="http://schemas.microsoft.com/office/powerpoint/2010/main" val="72973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id="{C022D0BB-10D4-5020-4212-00455A539222}"/>
              </a:ext>
            </a:extLst>
          </p:cNvPr>
          <p:cNvPicPr>
            <a:picLocks noChangeAspect="1"/>
          </p:cNvPicPr>
          <p:nvPr/>
        </p:nvPicPr>
        <p:blipFill>
          <a:blip r:embed="rId3"/>
          <a:stretch>
            <a:fillRect/>
          </a:stretch>
        </p:blipFill>
        <p:spPr>
          <a:xfrm>
            <a:off x="809625" y="1533524"/>
            <a:ext cx="4015780" cy="3933825"/>
          </a:xfrm>
          <a:prstGeom prst="rect">
            <a:avLst/>
          </a:prstGeom>
        </p:spPr>
      </p:pic>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defTabSz="685800">
                  <a:buClrTx/>
                </a:pPr>
                <a:endParaRPr lang="en-US" sz="1350" kern="1200" dirty="0">
                  <a:solidFill>
                    <a:prstClr val="black"/>
                  </a:solidFill>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defTabSz="685800">
                  <a:buClrTx/>
                </a:pPr>
                <a:endParaRPr lang="en-US" sz="1350" kern="1200">
                  <a:solidFill>
                    <a:prstClr val="black"/>
                  </a:solidFill>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419464"/>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Sự việc 1: Mọi người đến xem đèn điện do Ê -đi -xơn chế tạo ra</a:t>
              </a:r>
              <a:endParaRPr lang="vi-VN" sz="66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848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6898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2: Ê -đi -xơn nói chuyện với bà cụ và nảy ra ý định làm một cái xe chạy bằng dòng điện</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DEDB950F-8271-525D-2A18-6361AA8ED511}"/>
              </a:ext>
            </a:extLst>
          </p:cNvPr>
          <p:cNvPicPr>
            <a:picLocks noChangeAspect="1"/>
          </p:cNvPicPr>
          <p:nvPr/>
        </p:nvPicPr>
        <p:blipFill>
          <a:blip r:embed="rId2"/>
          <a:stretch>
            <a:fillRect/>
          </a:stretch>
        </p:blipFill>
        <p:spPr>
          <a:xfrm>
            <a:off x="681037" y="1390650"/>
            <a:ext cx="3965656" cy="3938587"/>
          </a:xfrm>
          <a:prstGeom prst="rect">
            <a:avLst/>
          </a:prstGeom>
        </p:spPr>
      </p:pic>
    </p:spTree>
    <p:extLst>
      <p:ext uri="{BB962C8B-B14F-4D97-AF65-F5344CB8AC3E}">
        <p14:creationId xmlns:p14="http://schemas.microsoft.com/office/powerpoint/2010/main" val="22278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B651ADD-66EF-E6AB-7A79-F1E7C3E3B30B}"/>
              </a:ext>
            </a:extLst>
          </p:cNvPr>
          <p:cNvSpPr/>
          <p:nvPr/>
        </p:nvSpPr>
        <p:spPr>
          <a:xfrm>
            <a:off x="209550" y="342900"/>
            <a:ext cx="11630025" cy="624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25DEF04D-BBA6-D73D-582F-25C553AE0275}"/>
              </a:ext>
            </a:extLst>
          </p:cNvPr>
          <p:cNvGrpSpPr/>
          <p:nvPr/>
        </p:nvGrpSpPr>
        <p:grpSpPr>
          <a:xfrm>
            <a:off x="4912185" y="2149785"/>
            <a:ext cx="6536865" cy="2907989"/>
            <a:chOff x="6488431" y="3071819"/>
            <a:chExt cx="4398643" cy="2128831"/>
          </a:xfrm>
        </p:grpSpPr>
        <p:grpSp>
          <p:nvGrpSpPr>
            <p:cNvPr id="8" name="Nhóm 31">
              <a:extLst>
                <a:ext uri="{FF2B5EF4-FFF2-40B4-BE49-F238E27FC236}">
                  <a16:creationId xmlns:a16="http://schemas.microsoft.com/office/drawing/2014/main" id="{0137B771-41A5-181F-57C3-C1977465F8CF}"/>
                </a:ext>
              </a:extLst>
            </p:cNvPr>
            <p:cNvGrpSpPr/>
            <p:nvPr/>
          </p:nvGrpSpPr>
          <p:grpSpPr>
            <a:xfrm>
              <a:off x="6488431" y="3071819"/>
              <a:ext cx="4398643" cy="2128831"/>
              <a:chOff x="1922830" y="773002"/>
              <a:chExt cx="5400981" cy="1282973"/>
            </a:xfrm>
          </p:grpSpPr>
          <p:sp>
            <p:nvSpPr>
              <p:cNvPr id="11" name="Freeform: Shape 34">
                <a:extLst>
                  <a:ext uri="{FF2B5EF4-FFF2-40B4-BE49-F238E27FC236}">
                    <a16:creationId xmlns:a16="http://schemas.microsoft.com/office/drawing/2014/main" id="{D37221BC-FD92-EAB0-3F47-3269677838D0}"/>
                  </a:ext>
                </a:extLst>
              </p:cNvPr>
              <p:cNvSpPr/>
              <p:nvPr/>
            </p:nvSpPr>
            <p:spPr>
              <a:xfrm>
                <a:off x="1938635" y="784278"/>
                <a:ext cx="5385176" cy="1168371"/>
              </a:xfrm>
              <a:custGeom>
                <a:avLst/>
                <a:gdLst>
                  <a:gd name="connsiteX0" fmla="*/ 7366635 w 7811452"/>
                  <a:gd name="connsiteY0" fmla="*/ 2863215 h 3305231"/>
                  <a:gd name="connsiteX1" fmla="*/ 7606665 w 7811452"/>
                  <a:gd name="connsiteY1" fmla="*/ 3050858 h 3305231"/>
                  <a:gd name="connsiteX2" fmla="*/ 313373 w 7811452"/>
                  <a:gd name="connsiteY2" fmla="*/ 3098483 h 3305231"/>
                  <a:gd name="connsiteX3" fmla="*/ 260033 w 7811452"/>
                  <a:gd name="connsiteY3" fmla="*/ 2592705 h 3305231"/>
                  <a:gd name="connsiteX4" fmla="*/ 118110 w 7811452"/>
                  <a:gd name="connsiteY4" fmla="*/ 2519363 h 3305231"/>
                  <a:gd name="connsiteX5" fmla="*/ 280035 w 7811452"/>
                  <a:gd name="connsiteY5" fmla="*/ 2226945 h 3305231"/>
                  <a:gd name="connsiteX6" fmla="*/ 50483 w 7811452"/>
                  <a:gd name="connsiteY6" fmla="*/ 2021205 h 3305231"/>
                  <a:gd name="connsiteX7" fmla="*/ 318135 w 7811452"/>
                  <a:gd name="connsiteY7" fmla="*/ 1744028 h 3305231"/>
                  <a:gd name="connsiteX8" fmla="*/ 228600 w 7811452"/>
                  <a:gd name="connsiteY8" fmla="*/ 974408 h 3305231"/>
                  <a:gd name="connsiteX9" fmla="*/ 138113 w 7811452"/>
                  <a:gd name="connsiteY9" fmla="*/ 928687 h 3305231"/>
                  <a:gd name="connsiteX10" fmla="*/ 279083 w 7811452"/>
                  <a:gd name="connsiteY10" fmla="*/ 719137 h 3305231"/>
                  <a:gd name="connsiteX11" fmla="*/ 0 w 7811452"/>
                  <a:gd name="connsiteY11" fmla="*/ 532448 h 3305231"/>
                  <a:gd name="connsiteX12" fmla="*/ 187643 w 7811452"/>
                  <a:gd name="connsiteY12" fmla="*/ 318135 h 3305231"/>
                  <a:gd name="connsiteX13" fmla="*/ 35243 w 7811452"/>
                  <a:gd name="connsiteY13" fmla="*/ 76200 h 3305231"/>
                  <a:gd name="connsiteX14" fmla="*/ 7439025 w 7811452"/>
                  <a:gd name="connsiteY14" fmla="*/ 0 h 3305231"/>
                  <a:gd name="connsiteX15" fmla="*/ 7167563 w 7811452"/>
                  <a:gd name="connsiteY15" fmla="*/ 337185 h 3305231"/>
                  <a:gd name="connsiteX16" fmla="*/ 7617143 w 7811452"/>
                  <a:gd name="connsiteY16" fmla="*/ 554355 h 3305231"/>
                  <a:gd name="connsiteX17" fmla="*/ 7167563 w 7811452"/>
                  <a:gd name="connsiteY17" fmla="*/ 630555 h 3305231"/>
                  <a:gd name="connsiteX18" fmla="*/ 7425690 w 7811452"/>
                  <a:gd name="connsiteY18" fmla="*/ 789623 h 3305231"/>
                  <a:gd name="connsiteX19" fmla="*/ 7450455 w 7811452"/>
                  <a:gd name="connsiteY19" fmla="*/ 2069783 h 3305231"/>
                  <a:gd name="connsiteX20" fmla="*/ 7610475 w 7811452"/>
                  <a:gd name="connsiteY20" fmla="*/ 2229803 h 3305231"/>
                  <a:gd name="connsiteX21" fmla="*/ 7454265 w 7811452"/>
                  <a:gd name="connsiteY21" fmla="*/ 2352675 h 3305231"/>
                  <a:gd name="connsiteX22" fmla="*/ 7811453 w 7811452"/>
                  <a:gd name="connsiteY22" fmla="*/ 2592705 h 3305231"/>
                  <a:gd name="connsiteX23" fmla="*/ 7366635 w 7811452"/>
                  <a:gd name="connsiteY23" fmla="*/ 2863215 h 330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811452" h="3305231">
                    <a:moveTo>
                      <a:pt x="7366635" y="2863215"/>
                    </a:moveTo>
                    <a:cubicBezTo>
                      <a:pt x="7450455" y="2938463"/>
                      <a:pt x="7522845" y="2975610"/>
                      <a:pt x="7606665" y="3050858"/>
                    </a:cubicBezTo>
                    <a:cubicBezTo>
                      <a:pt x="5185410" y="3375660"/>
                      <a:pt x="2739390" y="3387090"/>
                      <a:pt x="313373" y="3098483"/>
                    </a:cubicBezTo>
                    <a:cubicBezTo>
                      <a:pt x="305753" y="2931795"/>
                      <a:pt x="303848" y="2753678"/>
                      <a:pt x="260033" y="2592705"/>
                    </a:cubicBezTo>
                    <a:cubicBezTo>
                      <a:pt x="207645" y="2566988"/>
                      <a:pt x="170498" y="2545080"/>
                      <a:pt x="118110" y="2519363"/>
                    </a:cubicBezTo>
                    <a:cubicBezTo>
                      <a:pt x="176213" y="2419350"/>
                      <a:pt x="221933" y="2326958"/>
                      <a:pt x="280035" y="2226945"/>
                    </a:cubicBezTo>
                    <a:cubicBezTo>
                      <a:pt x="210503" y="2168843"/>
                      <a:pt x="120015" y="2080260"/>
                      <a:pt x="50483" y="2021205"/>
                    </a:cubicBezTo>
                    <a:cubicBezTo>
                      <a:pt x="133350" y="1945005"/>
                      <a:pt x="235267" y="1820228"/>
                      <a:pt x="318135" y="1744028"/>
                    </a:cubicBezTo>
                    <a:cubicBezTo>
                      <a:pt x="284798" y="1479233"/>
                      <a:pt x="261938" y="1238250"/>
                      <a:pt x="228600" y="974408"/>
                    </a:cubicBezTo>
                    <a:cubicBezTo>
                      <a:pt x="198120" y="956310"/>
                      <a:pt x="169545" y="946785"/>
                      <a:pt x="138113" y="928687"/>
                    </a:cubicBezTo>
                    <a:cubicBezTo>
                      <a:pt x="185738" y="867728"/>
                      <a:pt x="230505" y="781050"/>
                      <a:pt x="279083" y="719137"/>
                    </a:cubicBezTo>
                    <a:cubicBezTo>
                      <a:pt x="187643" y="672465"/>
                      <a:pt x="91440" y="579120"/>
                      <a:pt x="0" y="532448"/>
                    </a:cubicBezTo>
                    <a:cubicBezTo>
                      <a:pt x="61913" y="471487"/>
                      <a:pt x="125730" y="379095"/>
                      <a:pt x="187643" y="318135"/>
                    </a:cubicBezTo>
                    <a:cubicBezTo>
                      <a:pt x="124778" y="243840"/>
                      <a:pt x="97155" y="150495"/>
                      <a:pt x="35243" y="76200"/>
                    </a:cubicBezTo>
                    <a:cubicBezTo>
                      <a:pt x="2501265" y="219075"/>
                      <a:pt x="4976813" y="194310"/>
                      <a:pt x="7439025" y="0"/>
                    </a:cubicBezTo>
                    <a:cubicBezTo>
                      <a:pt x="7332345" y="106680"/>
                      <a:pt x="7275195" y="230505"/>
                      <a:pt x="7167563" y="337185"/>
                    </a:cubicBezTo>
                    <a:cubicBezTo>
                      <a:pt x="7319963" y="406718"/>
                      <a:pt x="7464743" y="483870"/>
                      <a:pt x="7617143" y="554355"/>
                    </a:cubicBezTo>
                    <a:cubicBezTo>
                      <a:pt x="7472363" y="574358"/>
                      <a:pt x="7312343" y="610553"/>
                      <a:pt x="7167563" y="630555"/>
                    </a:cubicBezTo>
                    <a:cubicBezTo>
                      <a:pt x="7275195" y="665798"/>
                      <a:pt x="7318058" y="754380"/>
                      <a:pt x="7425690" y="789623"/>
                    </a:cubicBezTo>
                    <a:cubicBezTo>
                      <a:pt x="7434263" y="1207770"/>
                      <a:pt x="7441883" y="1651635"/>
                      <a:pt x="7450455" y="2069783"/>
                    </a:cubicBezTo>
                    <a:cubicBezTo>
                      <a:pt x="7506653" y="2117408"/>
                      <a:pt x="7554278" y="2182178"/>
                      <a:pt x="7610475" y="2229803"/>
                    </a:cubicBezTo>
                    <a:cubicBezTo>
                      <a:pt x="7557135" y="2277428"/>
                      <a:pt x="7508558" y="2304098"/>
                      <a:pt x="7454265" y="2352675"/>
                    </a:cubicBezTo>
                    <a:cubicBezTo>
                      <a:pt x="7556183" y="2465070"/>
                      <a:pt x="7670483" y="2536508"/>
                      <a:pt x="7811453" y="2592705"/>
                    </a:cubicBezTo>
                    <a:cubicBezTo>
                      <a:pt x="7664768" y="2667000"/>
                      <a:pt x="7512368" y="2787968"/>
                      <a:pt x="7366635" y="2863215"/>
                    </a:cubicBezTo>
                    <a:close/>
                  </a:path>
                </a:pathLst>
              </a:custGeom>
              <a:solidFill>
                <a:srgbClr val="FDF5A0"/>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2" name="Freeform: Shape 35">
                <a:extLst>
                  <a:ext uri="{FF2B5EF4-FFF2-40B4-BE49-F238E27FC236}">
                    <a16:creationId xmlns:a16="http://schemas.microsoft.com/office/drawing/2014/main" id="{721A305A-7B7E-BB86-F5B4-B73BBA8881BE}"/>
                  </a:ext>
                </a:extLst>
              </p:cNvPr>
              <p:cNvSpPr/>
              <p:nvPr/>
            </p:nvSpPr>
            <p:spPr>
              <a:xfrm>
                <a:off x="1922830" y="773002"/>
                <a:ext cx="5379733" cy="1282973"/>
              </a:xfrm>
              <a:custGeom>
                <a:avLst/>
                <a:gdLst>
                  <a:gd name="connsiteX0" fmla="*/ 3809281 w 7860264"/>
                  <a:gd name="connsiteY0" fmla="*/ 3350999 h 3350998"/>
                  <a:gd name="connsiteX1" fmla="*/ 333609 w 7860264"/>
                  <a:gd name="connsiteY1" fmla="*/ 3144306 h 3350998"/>
                  <a:gd name="connsiteX2" fmla="*/ 313606 w 7860264"/>
                  <a:gd name="connsiteY2" fmla="*/ 3122399 h 3350998"/>
                  <a:gd name="connsiteX3" fmla="*/ 310749 w 7860264"/>
                  <a:gd name="connsiteY3" fmla="*/ 3060486 h 3350998"/>
                  <a:gd name="connsiteX4" fmla="*/ 263124 w 7860264"/>
                  <a:gd name="connsiteY4" fmla="*/ 2631861 h 3350998"/>
                  <a:gd name="connsiteX5" fmla="*/ 201211 w 7860264"/>
                  <a:gd name="connsiteY5" fmla="*/ 2599476 h 3350998"/>
                  <a:gd name="connsiteX6" fmla="*/ 130726 w 7860264"/>
                  <a:gd name="connsiteY6" fmla="*/ 2562328 h 3350998"/>
                  <a:gd name="connsiteX7" fmla="*/ 118344 w 7860264"/>
                  <a:gd name="connsiteY7" fmla="*/ 2548041 h 3350998"/>
                  <a:gd name="connsiteX8" fmla="*/ 120249 w 7860264"/>
                  <a:gd name="connsiteY8" fmla="*/ 2529944 h 3350998"/>
                  <a:gd name="connsiteX9" fmla="*/ 201211 w 7860264"/>
                  <a:gd name="connsiteY9" fmla="*/ 2384211 h 3350998"/>
                  <a:gd name="connsiteX10" fmla="*/ 272649 w 7860264"/>
                  <a:gd name="connsiteY10" fmla="*/ 2254671 h 3350998"/>
                  <a:gd name="connsiteX11" fmla="*/ 172636 w 7860264"/>
                  <a:gd name="connsiteY11" fmla="*/ 2164184 h 3350998"/>
                  <a:gd name="connsiteX12" fmla="*/ 58336 w 7860264"/>
                  <a:gd name="connsiteY12" fmla="*/ 2061314 h 3350998"/>
                  <a:gd name="connsiteX13" fmla="*/ 49764 w 7860264"/>
                  <a:gd name="connsiteY13" fmla="*/ 2044168 h 3350998"/>
                  <a:gd name="connsiteX14" fmla="*/ 57384 w 7860264"/>
                  <a:gd name="connsiteY14" fmla="*/ 2027024 h 3350998"/>
                  <a:gd name="connsiteX15" fmla="*/ 189781 w 7860264"/>
                  <a:gd name="connsiteY15" fmla="*/ 1889864 h 3350998"/>
                  <a:gd name="connsiteX16" fmla="*/ 316464 w 7860264"/>
                  <a:gd name="connsiteY16" fmla="*/ 1757466 h 3350998"/>
                  <a:gd name="connsiteX17" fmla="*/ 273601 w 7860264"/>
                  <a:gd name="connsiteY17" fmla="*/ 1384086 h 3350998"/>
                  <a:gd name="connsiteX18" fmla="*/ 230739 w 7860264"/>
                  <a:gd name="connsiteY18" fmla="*/ 1010706 h 3350998"/>
                  <a:gd name="connsiteX19" fmla="*/ 197401 w 7860264"/>
                  <a:gd name="connsiteY19" fmla="*/ 994513 h 3350998"/>
                  <a:gd name="connsiteX20" fmla="*/ 149776 w 7860264"/>
                  <a:gd name="connsiteY20" fmla="*/ 970701 h 3350998"/>
                  <a:gd name="connsiteX21" fmla="*/ 139299 w 7860264"/>
                  <a:gd name="connsiteY21" fmla="*/ 955461 h 3350998"/>
                  <a:gd name="connsiteX22" fmla="*/ 144061 w 7860264"/>
                  <a:gd name="connsiteY22" fmla="*/ 937363 h 3350998"/>
                  <a:gd name="connsiteX23" fmla="*/ 212641 w 7860264"/>
                  <a:gd name="connsiteY23" fmla="*/ 834493 h 3350998"/>
                  <a:gd name="connsiteX24" fmla="*/ 267886 w 7860264"/>
                  <a:gd name="connsiteY24" fmla="*/ 749721 h 3350998"/>
                  <a:gd name="connsiteX25" fmla="*/ 148824 w 7860264"/>
                  <a:gd name="connsiteY25" fmla="*/ 667806 h 3350998"/>
                  <a:gd name="connsiteX26" fmla="*/ 12616 w 7860264"/>
                  <a:gd name="connsiteY26" fmla="*/ 576366 h 3350998"/>
                  <a:gd name="connsiteX27" fmla="*/ 234 w 7860264"/>
                  <a:gd name="connsiteY27" fmla="*/ 559221 h 3350998"/>
                  <a:gd name="connsiteX28" fmla="*/ 6901 w 7860264"/>
                  <a:gd name="connsiteY28" fmla="*/ 539219 h 3350998"/>
                  <a:gd name="connsiteX29" fmla="*/ 99294 w 7860264"/>
                  <a:gd name="connsiteY29" fmla="*/ 433491 h 3350998"/>
                  <a:gd name="connsiteX30" fmla="*/ 180256 w 7860264"/>
                  <a:gd name="connsiteY30" fmla="*/ 339194 h 3350998"/>
                  <a:gd name="connsiteX31" fmla="*/ 114534 w 7860264"/>
                  <a:gd name="connsiteY31" fmla="*/ 230608 h 3350998"/>
                  <a:gd name="connsiteX32" fmla="*/ 41191 w 7860264"/>
                  <a:gd name="connsiteY32" fmla="*/ 113451 h 3350998"/>
                  <a:gd name="connsiteX33" fmla="*/ 38334 w 7860264"/>
                  <a:gd name="connsiteY33" fmla="*/ 88686 h 3350998"/>
                  <a:gd name="connsiteX34" fmla="*/ 60241 w 7860264"/>
                  <a:gd name="connsiteY34" fmla="*/ 76303 h 3350998"/>
                  <a:gd name="connsiteX35" fmla="*/ 7461167 w 7860264"/>
                  <a:gd name="connsiteY35" fmla="*/ 103 h 3350998"/>
                  <a:gd name="connsiteX36" fmla="*/ 7484027 w 7860264"/>
                  <a:gd name="connsiteY36" fmla="*/ 13438 h 3350998"/>
                  <a:gd name="connsiteX37" fmla="*/ 7479264 w 7860264"/>
                  <a:gd name="connsiteY37" fmla="*/ 39156 h 3350998"/>
                  <a:gd name="connsiteX38" fmla="*/ 7345914 w 7860264"/>
                  <a:gd name="connsiteY38" fmla="*/ 204891 h 3350998"/>
                  <a:gd name="connsiteX39" fmla="*/ 7230661 w 7860264"/>
                  <a:gd name="connsiteY39" fmla="*/ 352529 h 3350998"/>
                  <a:gd name="connsiteX40" fmla="*/ 7425924 w 7860264"/>
                  <a:gd name="connsiteY40" fmla="*/ 447779 h 3350998"/>
                  <a:gd name="connsiteX41" fmla="*/ 7650714 w 7860264"/>
                  <a:gd name="connsiteY41" fmla="*/ 556363 h 3350998"/>
                  <a:gd name="connsiteX42" fmla="*/ 7664049 w 7860264"/>
                  <a:gd name="connsiteY42" fmla="*/ 581129 h 3350998"/>
                  <a:gd name="connsiteX43" fmla="*/ 7644047 w 7860264"/>
                  <a:gd name="connsiteY43" fmla="*/ 600179 h 3350998"/>
                  <a:gd name="connsiteX44" fmla="*/ 7421161 w 7860264"/>
                  <a:gd name="connsiteY44" fmla="*/ 638279 h 3350998"/>
                  <a:gd name="connsiteX45" fmla="*/ 7268761 w 7860264"/>
                  <a:gd name="connsiteY45" fmla="*/ 664949 h 3350998"/>
                  <a:gd name="connsiteX46" fmla="*/ 7335436 w 7860264"/>
                  <a:gd name="connsiteY46" fmla="*/ 714479 h 3350998"/>
                  <a:gd name="connsiteX47" fmla="*/ 7457357 w 7860264"/>
                  <a:gd name="connsiteY47" fmla="*/ 789726 h 3350998"/>
                  <a:gd name="connsiteX48" fmla="*/ 7473549 w 7860264"/>
                  <a:gd name="connsiteY48" fmla="*/ 811634 h 3350998"/>
                  <a:gd name="connsiteX49" fmla="*/ 7484979 w 7860264"/>
                  <a:gd name="connsiteY49" fmla="*/ 1433616 h 3350998"/>
                  <a:gd name="connsiteX50" fmla="*/ 7497361 w 7860264"/>
                  <a:gd name="connsiteY50" fmla="*/ 2081316 h 3350998"/>
                  <a:gd name="connsiteX51" fmla="*/ 7571657 w 7860264"/>
                  <a:gd name="connsiteY51" fmla="*/ 2156564 h 3350998"/>
                  <a:gd name="connsiteX52" fmla="*/ 7649761 w 7860264"/>
                  <a:gd name="connsiteY52" fmla="*/ 2234669 h 3350998"/>
                  <a:gd name="connsiteX53" fmla="*/ 7658334 w 7860264"/>
                  <a:gd name="connsiteY53" fmla="*/ 2251814 h 3350998"/>
                  <a:gd name="connsiteX54" fmla="*/ 7650714 w 7860264"/>
                  <a:gd name="connsiteY54" fmla="*/ 2268959 h 3350998"/>
                  <a:gd name="connsiteX55" fmla="*/ 7570704 w 7860264"/>
                  <a:gd name="connsiteY55" fmla="*/ 2331824 h 3350998"/>
                  <a:gd name="connsiteX56" fmla="*/ 7512602 w 7860264"/>
                  <a:gd name="connsiteY56" fmla="*/ 2376591 h 3350998"/>
                  <a:gd name="connsiteX57" fmla="*/ 7845977 w 7860264"/>
                  <a:gd name="connsiteY57" fmla="*/ 2593761 h 3350998"/>
                  <a:gd name="connsiteX58" fmla="*/ 7860264 w 7860264"/>
                  <a:gd name="connsiteY58" fmla="*/ 2613764 h 3350998"/>
                  <a:gd name="connsiteX59" fmla="*/ 7847882 w 7860264"/>
                  <a:gd name="connsiteY59" fmla="*/ 2635671 h 3350998"/>
                  <a:gd name="connsiteX60" fmla="*/ 7627854 w 7860264"/>
                  <a:gd name="connsiteY60" fmla="*/ 2769974 h 3350998"/>
                  <a:gd name="connsiteX61" fmla="*/ 7433544 w 7860264"/>
                  <a:gd name="connsiteY61" fmla="*/ 2890941 h 3350998"/>
                  <a:gd name="connsiteX62" fmla="*/ 7525936 w 7860264"/>
                  <a:gd name="connsiteY62" fmla="*/ 2961426 h 3350998"/>
                  <a:gd name="connsiteX63" fmla="*/ 7647857 w 7860264"/>
                  <a:gd name="connsiteY63" fmla="*/ 3056676 h 3350998"/>
                  <a:gd name="connsiteX64" fmla="*/ 7654524 w 7860264"/>
                  <a:gd name="connsiteY64" fmla="*/ 3080489 h 3350998"/>
                  <a:gd name="connsiteX65" fmla="*/ 7635474 w 7860264"/>
                  <a:gd name="connsiteY65" fmla="*/ 3096681 h 3350998"/>
                  <a:gd name="connsiteX66" fmla="*/ 3809281 w 7860264"/>
                  <a:gd name="connsiteY66" fmla="*/ 3350999 h 3350998"/>
                  <a:gd name="connsiteX67" fmla="*/ 358374 w 7860264"/>
                  <a:gd name="connsiteY67" fmla="*/ 3100491 h 3350998"/>
                  <a:gd name="connsiteX68" fmla="*/ 3809281 w 7860264"/>
                  <a:gd name="connsiteY68" fmla="*/ 3304326 h 3350998"/>
                  <a:gd name="connsiteX69" fmla="*/ 7575467 w 7860264"/>
                  <a:gd name="connsiteY69" fmla="*/ 3057628 h 3350998"/>
                  <a:gd name="connsiteX70" fmla="*/ 7496409 w 7860264"/>
                  <a:gd name="connsiteY70" fmla="*/ 2998574 h 3350998"/>
                  <a:gd name="connsiteX71" fmla="*/ 7374489 w 7860264"/>
                  <a:gd name="connsiteY71" fmla="*/ 2903324 h 3350998"/>
                  <a:gd name="connsiteX72" fmla="*/ 7366869 w 7860264"/>
                  <a:gd name="connsiteY72" fmla="*/ 2883321 h 3350998"/>
                  <a:gd name="connsiteX73" fmla="*/ 7379252 w 7860264"/>
                  <a:gd name="connsiteY73" fmla="*/ 2866176 h 3350998"/>
                  <a:gd name="connsiteX74" fmla="*/ 7599279 w 7860264"/>
                  <a:gd name="connsiteY74" fmla="*/ 2731874 h 3350998"/>
                  <a:gd name="connsiteX75" fmla="*/ 7780254 w 7860264"/>
                  <a:gd name="connsiteY75" fmla="*/ 2618526 h 3350998"/>
                  <a:gd name="connsiteX76" fmla="*/ 7458309 w 7860264"/>
                  <a:gd name="connsiteY76" fmla="*/ 2390878 h 3350998"/>
                  <a:gd name="connsiteX77" fmla="*/ 7452594 w 7860264"/>
                  <a:gd name="connsiteY77" fmla="*/ 2373734 h 3350998"/>
                  <a:gd name="connsiteX78" fmla="*/ 7460214 w 7860264"/>
                  <a:gd name="connsiteY78" fmla="*/ 2357541 h 3350998"/>
                  <a:gd name="connsiteX79" fmla="*/ 7540224 w 7860264"/>
                  <a:gd name="connsiteY79" fmla="*/ 2294676 h 3350998"/>
                  <a:gd name="connsiteX80" fmla="*/ 7596422 w 7860264"/>
                  <a:gd name="connsiteY80" fmla="*/ 2251814 h 3350998"/>
                  <a:gd name="connsiteX81" fmla="*/ 7534509 w 7860264"/>
                  <a:gd name="connsiteY81" fmla="*/ 2187996 h 3350998"/>
                  <a:gd name="connsiteX82" fmla="*/ 7456404 w 7860264"/>
                  <a:gd name="connsiteY82" fmla="*/ 2109891 h 3350998"/>
                  <a:gd name="connsiteX83" fmla="*/ 7448784 w 7860264"/>
                  <a:gd name="connsiteY83" fmla="*/ 2092746 h 3350998"/>
                  <a:gd name="connsiteX84" fmla="*/ 7436402 w 7860264"/>
                  <a:gd name="connsiteY84" fmla="*/ 1434568 h 3350998"/>
                  <a:gd name="connsiteX85" fmla="*/ 7424972 w 7860264"/>
                  <a:gd name="connsiteY85" fmla="*/ 828779 h 3350998"/>
                  <a:gd name="connsiteX86" fmla="*/ 7304004 w 7860264"/>
                  <a:gd name="connsiteY86" fmla="*/ 750674 h 3350998"/>
                  <a:gd name="connsiteX87" fmla="*/ 7182084 w 7860264"/>
                  <a:gd name="connsiteY87" fmla="*/ 675426 h 3350998"/>
                  <a:gd name="connsiteX88" fmla="*/ 7165892 w 7860264"/>
                  <a:gd name="connsiteY88" fmla="*/ 651613 h 3350998"/>
                  <a:gd name="connsiteX89" fmla="*/ 7185894 w 7860264"/>
                  <a:gd name="connsiteY89" fmla="*/ 630659 h 3350998"/>
                  <a:gd name="connsiteX90" fmla="*/ 7409732 w 7860264"/>
                  <a:gd name="connsiteY90" fmla="*/ 592559 h 3350998"/>
                  <a:gd name="connsiteX91" fmla="*/ 7559274 w 7860264"/>
                  <a:gd name="connsiteY91" fmla="*/ 565888 h 3350998"/>
                  <a:gd name="connsiteX92" fmla="*/ 7402111 w 7860264"/>
                  <a:gd name="connsiteY92" fmla="*/ 489688 h 3350998"/>
                  <a:gd name="connsiteX93" fmla="*/ 7178274 w 7860264"/>
                  <a:gd name="connsiteY93" fmla="*/ 382056 h 3350998"/>
                  <a:gd name="connsiteX94" fmla="*/ 7164939 w 7860264"/>
                  <a:gd name="connsiteY94" fmla="*/ 364911 h 3350998"/>
                  <a:gd name="connsiteX95" fmla="*/ 7171607 w 7860264"/>
                  <a:gd name="connsiteY95" fmla="*/ 344909 h 3350998"/>
                  <a:gd name="connsiteX96" fmla="*/ 7304957 w 7860264"/>
                  <a:gd name="connsiteY96" fmla="*/ 179173 h 3350998"/>
                  <a:gd name="connsiteX97" fmla="*/ 7402111 w 7860264"/>
                  <a:gd name="connsiteY97" fmla="*/ 51539 h 3350998"/>
                  <a:gd name="connsiteX98" fmla="*/ 104056 w 7860264"/>
                  <a:gd name="connsiteY98" fmla="*/ 123928 h 3350998"/>
                  <a:gd name="connsiteX99" fmla="*/ 152634 w 7860264"/>
                  <a:gd name="connsiteY99" fmla="*/ 207748 h 3350998"/>
                  <a:gd name="connsiteX100" fmla="*/ 225976 w 7860264"/>
                  <a:gd name="connsiteY100" fmla="*/ 324906 h 3350998"/>
                  <a:gd name="connsiteX101" fmla="*/ 224071 w 7860264"/>
                  <a:gd name="connsiteY101" fmla="*/ 356338 h 3350998"/>
                  <a:gd name="connsiteX102" fmla="*/ 131679 w 7860264"/>
                  <a:gd name="connsiteY102" fmla="*/ 462066 h 3350998"/>
                  <a:gd name="connsiteX103" fmla="*/ 57384 w 7860264"/>
                  <a:gd name="connsiteY103" fmla="*/ 548744 h 3350998"/>
                  <a:gd name="connsiteX104" fmla="*/ 173589 w 7860264"/>
                  <a:gd name="connsiteY104" fmla="*/ 629706 h 3350998"/>
                  <a:gd name="connsiteX105" fmla="*/ 309796 w 7860264"/>
                  <a:gd name="connsiteY105" fmla="*/ 721146 h 3350998"/>
                  <a:gd name="connsiteX106" fmla="*/ 322179 w 7860264"/>
                  <a:gd name="connsiteY106" fmla="*/ 736386 h 3350998"/>
                  <a:gd name="connsiteX107" fmla="*/ 317416 w 7860264"/>
                  <a:gd name="connsiteY107" fmla="*/ 755436 h 3350998"/>
                  <a:gd name="connsiteX108" fmla="*/ 248836 w 7860264"/>
                  <a:gd name="connsiteY108" fmla="*/ 858306 h 3350998"/>
                  <a:gd name="connsiteX109" fmla="*/ 193591 w 7860264"/>
                  <a:gd name="connsiteY109" fmla="*/ 943079 h 3350998"/>
                  <a:gd name="connsiteX110" fmla="*/ 213594 w 7860264"/>
                  <a:gd name="connsiteY110" fmla="*/ 952604 h 3350998"/>
                  <a:gd name="connsiteX111" fmla="*/ 261219 w 7860264"/>
                  <a:gd name="connsiteY111" fmla="*/ 976416 h 3350998"/>
                  <a:gd name="connsiteX112" fmla="*/ 272649 w 7860264"/>
                  <a:gd name="connsiteY112" fmla="*/ 993561 h 3350998"/>
                  <a:gd name="connsiteX113" fmla="*/ 317416 w 7860264"/>
                  <a:gd name="connsiteY113" fmla="*/ 1378371 h 3350998"/>
                  <a:gd name="connsiteX114" fmla="*/ 362184 w 7860264"/>
                  <a:gd name="connsiteY114" fmla="*/ 1763181 h 3350998"/>
                  <a:gd name="connsiteX115" fmla="*/ 354564 w 7860264"/>
                  <a:gd name="connsiteY115" fmla="*/ 1783184 h 3350998"/>
                  <a:gd name="connsiteX116" fmla="*/ 222166 w 7860264"/>
                  <a:gd name="connsiteY116" fmla="*/ 1920343 h 3350998"/>
                  <a:gd name="connsiteX117" fmla="*/ 105961 w 7860264"/>
                  <a:gd name="connsiteY117" fmla="*/ 2042264 h 3350998"/>
                  <a:gd name="connsiteX118" fmla="*/ 202164 w 7860264"/>
                  <a:gd name="connsiteY118" fmla="*/ 2128941 h 3350998"/>
                  <a:gd name="connsiteX119" fmla="*/ 315511 w 7860264"/>
                  <a:gd name="connsiteY119" fmla="*/ 2230859 h 3350998"/>
                  <a:gd name="connsiteX120" fmla="*/ 320274 w 7860264"/>
                  <a:gd name="connsiteY120" fmla="*/ 2260386 h 3350998"/>
                  <a:gd name="connsiteX121" fmla="*/ 240264 w 7860264"/>
                  <a:gd name="connsiteY121" fmla="*/ 2405166 h 3350998"/>
                  <a:gd name="connsiteX122" fmla="*/ 170731 w 7860264"/>
                  <a:gd name="connsiteY122" fmla="*/ 2530896 h 3350998"/>
                  <a:gd name="connsiteX123" fmla="*/ 221214 w 7860264"/>
                  <a:gd name="connsiteY123" fmla="*/ 2557566 h 3350998"/>
                  <a:gd name="connsiteX124" fmla="*/ 291699 w 7860264"/>
                  <a:gd name="connsiteY124" fmla="*/ 2593761 h 3350998"/>
                  <a:gd name="connsiteX125" fmla="*/ 304081 w 7860264"/>
                  <a:gd name="connsiteY125" fmla="*/ 2608049 h 3350998"/>
                  <a:gd name="connsiteX126" fmla="*/ 356469 w 7860264"/>
                  <a:gd name="connsiteY126" fmla="*/ 3056676 h 3350998"/>
                  <a:gd name="connsiteX127" fmla="*/ 358374 w 7860264"/>
                  <a:gd name="connsiteY127" fmla="*/ 3100491 h 3350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7860264" h="3350998">
                    <a:moveTo>
                      <a:pt x="3809281" y="3350999"/>
                    </a:moveTo>
                    <a:cubicBezTo>
                      <a:pt x="2651994" y="3350999"/>
                      <a:pt x="1491849" y="3282419"/>
                      <a:pt x="333609" y="3144306"/>
                    </a:cubicBezTo>
                    <a:cubicBezTo>
                      <a:pt x="322179" y="3143353"/>
                      <a:pt x="313606" y="3133828"/>
                      <a:pt x="313606" y="3122399"/>
                    </a:cubicBezTo>
                    <a:cubicBezTo>
                      <a:pt x="312654" y="3101444"/>
                      <a:pt x="311701" y="3081441"/>
                      <a:pt x="310749" y="3060486"/>
                    </a:cubicBezTo>
                    <a:cubicBezTo>
                      <a:pt x="305034" y="2916659"/>
                      <a:pt x="299319" y="2767116"/>
                      <a:pt x="263124" y="2631861"/>
                    </a:cubicBezTo>
                    <a:cubicBezTo>
                      <a:pt x="240264" y="2620431"/>
                      <a:pt x="220261" y="2609953"/>
                      <a:pt x="201211" y="2599476"/>
                    </a:cubicBezTo>
                    <a:cubicBezTo>
                      <a:pt x="179304" y="2588046"/>
                      <a:pt x="156444" y="2575664"/>
                      <a:pt x="130726" y="2562328"/>
                    </a:cubicBezTo>
                    <a:cubicBezTo>
                      <a:pt x="125011" y="2559471"/>
                      <a:pt x="120249" y="2554709"/>
                      <a:pt x="118344" y="2548041"/>
                    </a:cubicBezTo>
                    <a:cubicBezTo>
                      <a:pt x="116439" y="2542326"/>
                      <a:pt x="117391" y="2535659"/>
                      <a:pt x="120249" y="2529944"/>
                    </a:cubicBezTo>
                    <a:cubicBezTo>
                      <a:pt x="148824" y="2480414"/>
                      <a:pt x="175494" y="2430884"/>
                      <a:pt x="201211" y="2384211"/>
                    </a:cubicBezTo>
                    <a:cubicBezTo>
                      <a:pt x="224071" y="2342301"/>
                      <a:pt x="246931" y="2298486"/>
                      <a:pt x="272649" y="2254671"/>
                    </a:cubicBezTo>
                    <a:cubicBezTo>
                      <a:pt x="241216" y="2228001"/>
                      <a:pt x="205974" y="2195616"/>
                      <a:pt x="172636" y="2164184"/>
                    </a:cubicBezTo>
                    <a:cubicBezTo>
                      <a:pt x="133584" y="2127989"/>
                      <a:pt x="92626" y="2090841"/>
                      <a:pt x="58336" y="2061314"/>
                    </a:cubicBezTo>
                    <a:cubicBezTo>
                      <a:pt x="53574" y="2057503"/>
                      <a:pt x="49764" y="2050836"/>
                      <a:pt x="49764" y="2044168"/>
                    </a:cubicBezTo>
                    <a:cubicBezTo>
                      <a:pt x="49764" y="2037501"/>
                      <a:pt x="52621" y="2030834"/>
                      <a:pt x="57384" y="2027024"/>
                    </a:cubicBezTo>
                    <a:cubicBezTo>
                      <a:pt x="98341" y="1989876"/>
                      <a:pt x="145014" y="1938441"/>
                      <a:pt x="189781" y="1889864"/>
                    </a:cubicBezTo>
                    <a:cubicBezTo>
                      <a:pt x="232644" y="1843191"/>
                      <a:pt x="276459" y="1795566"/>
                      <a:pt x="316464" y="1757466"/>
                    </a:cubicBezTo>
                    <a:cubicBezTo>
                      <a:pt x="300271" y="1628879"/>
                      <a:pt x="286936" y="1504101"/>
                      <a:pt x="273601" y="1384086"/>
                    </a:cubicBezTo>
                    <a:cubicBezTo>
                      <a:pt x="260266" y="1263118"/>
                      <a:pt x="245979" y="1139293"/>
                      <a:pt x="230739" y="1010706"/>
                    </a:cubicBezTo>
                    <a:cubicBezTo>
                      <a:pt x="219309" y="1004991"/>
                      <a:pt x="208831" y="999276"/>
                      <a:pt x="197401" y="994513"/>
                    </a:cubicBezTo>
                    <a:cubicBezTo>
                      <a:pt x="182161" y="987846"/>
                      <a:pt x="166921" y="980226"/>
                      <a:pt x="149776" y="970701"/>
                    </a:cubicBezTo>
                    <a:cubicBezTo>
                      <a:pt x="144061" y="966891"/>
                      <a:pt x="140251" y="961176"/>
                      <a:pt x="139299" y="955461"/>
                    </a:cubicBezTo>
                    <a:cubicBezTo>
                      <a:pt x="138346" y="948793"/>
                      <a:pt x="139299" y="942126"/>
                      <a:pt x="144061" y="937363"/>
                    </a:cubicBezTo>
                    <a:cubicBezTo>
                      <a:pt x="166921" y="907836"/>
                      <a:pt x="190734" y="870688"/>
                      <a:pt x="212641" y="834493"/>
                    </a:cubicBezTo>
                    <a:cubicBezTo>
                      <a:pt x="230739" y="805918"/>
                      <a:pt x="248836" y="776391"/>
                      <a:pt x="267886" y="749721"/>
                    </a:cubicBezTo>
                    <a:cubicBezTo>
                      <a:pt x="227881" y="726861"/>
                      <a:pt x="187876" y="696381"/>
                      <a:pt x="148824" y="667806"/>
                    </a:cubicBezTo>
                    <a:cubicBezTo>
                      <a:pt x="103104" y="633516"/>
                      <a:pt x="56431" y="599226"/>
                      <a:pt x="12616" y="576366"/>
                    </a:cubicBezTo>
                    <a:cubicBezTo>
                      <a:pt x="5949" y="572556"/>
                      <a:pt x="1186" y="566841"/>
                      <a:pt x="234" y="559221"/>
                    </a:cubicBezTo>
                    <a:cubicBezTo>
                      <a:pt x="-719" y="551601"/>
                      <a:pt x="1186" y="544934"/>
                      <a:pt x="6901" y="539219"/>
                    </a:cubicBezTo>
                    <a:cubicBezTo>
                      <a:pt x="37381" y="509691"/>
                      <a:pt x="68814" y="470638"/>
                      <a:pt x="99294" y="433491"/>
                    </a:cubicBezTo>
                    <a:cubicBezTo>
                      <a:pt x="125964" y="401106"/>
                      <a:pt x="152634" y="367769"/>
                      <a:pt x="180256" y="339194"/>
                    </a:cubicBezTo>
                    <a:cubicBezTo>
                      <a:pt x="153586" y="303951"/>
                      <a:pt x="133584" y="266804"/>
                      <a:pt x="114534" y="230608"/>
                    </a:cubicBezTo>
                    <a:cubicBezTo>
                      <a:pt x="91674" y="188698"/>
                      <a:pt x="70719" y="148694"/>
                      <a:pt x="41191" y="113451"/>
                    </a:cubicBezTo>
                    <a:cubicBezTo>
                      <a:pt x="35476" y="106783"/>
                      <a:pt x="34524" y="96306"/>
                      <a:pt x="38334" y="88686"/>
                    </a:cubicBezTo>
                    <a:cubicBezTo>
                      <a:pt x="42144" y="80114"/>
                      <a:pt x="51669" y="75351"/>
                      <a:pt x="60241" y="76303"/>
                    </a:cubicBezTo>
                    <a:cubicBezTo>
                      <a:pt x="2517691" y="219179"/>
                      <a:pt x="5007527" y="193461"/>
                      <a:pt x="7461167" y="103"/>
                    </a:cubicBezTo>
                    <a:cubicBezTo>
                      <a:pt x="7470692" y="-849"/>
                      <a:pt x="7480217" y="4866"/>
                      <a:pt x="7484027" y="13438"/>
                    </a:cubicBezTo>
                    <a:cubicBezTo>
                      <a:pt x="7487836" y="22011"/>
                      <a:pt x="7485932" y="32488"/>
                      <a:pt x="7479264" y="39156"/>
                    </a:cubicBezTo>
                    <a:cubicBezTo>
                      <a:pt x="7426877" y="91544"/>
                      <a:pt x="7385919" y="148694"/>
                      <a:pt x="7345914" y="204891"/>
                    </a:cubicBezTo>
                    <a:cubicBezTo>
                      <a:pt x="7310672" y="254421"/>
                      <a:pt x="7274477" y="304904"/>
                      <a:pt x="7230661" y="352529"/>
                    </a:cubicBezTo>
                    <a:cubicBezTo>
                      <a:pt x="7297336" y="383961"/>
                      <a:pt x="7362107" y="416346"/>
                      <a:pt x="7425924" y="447779"/>
                    </a:cubicBezTo>
                    <a:cubicBezTo>
                      <a:pt x="7499267" y="483973"/>
                      <a:pt x="7574514" y="521121"/>
                      <a:pt x="7650714" y="556363"/>
                    </a:cubicBezTo>
                    <a:cubicBezTo>
                      <a:pt x="7660239" y="560174"/>
                      <a:pt x="7665002" y="570651"/>
                      <a:pt x="7664049" y="581129"/>
                    </a:cubicBezTo>
                    <a:cubicBezTo>
                      <a:pt x="7662144" y="591606"/>
                      <a:pt x="7654524" y="599226"/>
                      <a:pt x="7644047" y="600179"/>
                    </a:cubicBezTo>
                    <a:cubicBezTo>
                      <a:pt x="7572609" y="609704"/>
                      <a:pt x="7495457" y="623991"/>
                      <a:pt x="7421161" y="638279"/>
                    </a:cubicBezTo>
                    <a:cubicBezTo>
                      <a:pt x="7370679" y="647804"/>
                      <a:pt x="7319244" y="657329"/>
                      <a:pt x="7268761" y="664949"/>
                    </a:cubicBezTo>
                    <a:cubicBezTo>
                      <a:pt x="7293527" y="680188"/>
                      <a:pt x="7314482" y="698286"/>
                      <a:pt x="7335436" y="714479"/>
                    </a:cubicBezTo>
                    <a:cubicBezTo>
                      <a:pt x="7372584" y="744959"/>
                      <a:pt x="7407827" y="773534"/>
                      <a:pt x="7457357" y="789726"/>
                    </a:cubicBezTo>
                    <a:cubicBezTo>
                      <a:pt x="7466882" y="792584"/>
                      <a:pt x="7472597" y="801156"/>
                      <a:pt x="7473549" y="811634"/>
                    </a:cubicBezTo>
                    <a:cubicBezTo>
                      <a:pt x="7477359" y="1015468"/>
                      <a:pt x="7481169" y="1224066"/>
                      <a:pt x="7484979" y="1433616"/>
                    </a:cubicBezTo>
                    <a:cubicBezTo>
                      <a:pt x="7488789" y="1647929"/>
                      <a:pt x="7492599" y="1869861"/>
                      <a:pt x="7497361" y="2081316"/>
                    </a:cubicBezTo>
                    <a:cubicBezTo>
                      <a:pt x="7523079" y="2104176"/>
                      <a:pt x="7547844" y="2130846"/>
                      <a:pt x="7571657" y="2156564"/>
                    </a:cubicBezTo>
                    <a:cubicBezTo>
                      <a:pt x="7596422" y="2184186"/>
                      <a:pt x="7623092" y="2211809"/>
                      <a:pt x="7649761" y="2234669"/>
                    </a:cubicBezTo>
                    <a:cubicBezTo>
                      <a:pt x="7654524" y="2239431"/>
                      <a:pt x="7657382" y="2245146"/>
                      <a:pt x="7658334" y="2251814"/>
                    </a:cubicBezTo>
                    <a:cubicBezTo>
                      <a:pt x="7658334" y="2258481"/>
                      <a:pt x="7655477" y="2265149"/>
                      <a:pt x="7650714" y="2268959"/>
                    </a:cubicBezTo>
                    <a:cubicBezTo>
                      <a:pt x="7623092" y="2293724"/>
                      <a:pt x="7596422" y="2312774"/>
                      <a:pt x="7570704" y="2331824"/>
                    </a:cubicBezTo>
                    <a:cubicBezTo>
                      <a:pt x="7550702" y="2346111"/>
                      <a:pt x="7531652" y="2360399"/>
                      <a:pt x="7512602" y="2376591"/>
                    </a:cubicBezTo>
                    <a:cubicBezTo>
                      <a:pt x="7601184" y="2468984"/>
                      <a:pt x="7705007" y="2536611"/>
                      <a:pt x="7845977" y="2593761"/>
                    </a:cubicBezTo>
                    <a:cubicBezTo>
                      <a:pt x="7854549" y="2597571"/>
                      <a:pt x="7860264" y="2605191"/>
                      <a:pt x="7860264" y="2613764"/>
                    </a:cubicBezTo>
                    <a:cubicBezTo>
                      <a:pt x="7860264" y="2622336"/>
                      <a:pt x="7855502" y="2630909"/>
                      <a:pt x="7847882" y="2635671"/>
                    </a:cubicBezTo>
                    <a:cubicBezTo>
                      <a:pt x="7776444" y="2672819"/>
                      <a:pt x="7701197" y="2722349"/>
                      <a:pt x="7627854" y="2769974"/>
                    </a:cubicBezTo>
                    <a:cubicBezTo>
                      <a:pt x="7564036" y="2811884"/>
                      <a:pt x="7498314" y="2855699"/>
                      <a:pt x="7433544" y="2890941"/>
                    </a:cubicBezTo>
                    <a:cubicBezTo>
                      <a:pt x="7465929" y="2917611"/>
                      <a:pt x="7496409" y="2939519"/>
                      <a:pt x="7525936" y="2961426"/>
                    </a:cubicBezTo>
                    <a:cubicBezTo>
                      <a:pt x="7564989" y="2989049"/>
                      <a:pt x="7604994" y="3018576"/>
                      <a:pt x="7647857" y="3056676"/>
                    </a:cubicBezTo>
                    <a:cubicBezTo>
                      <a:pt x="7654524" y="3062391"/>
                      <a:pt x="7657382" y="3071916"/>
                      <a:pt x="7654524" y="3080489"/>
                    </a:cubicBezTo>
                    <a:cubicBezTo>
                      <a:pt x="7651667" y="3089061"/>
                      <a:pt x="7644047" y="3095728"/>
                      <a:pt x="7635474" y="3096681"/>
                    </a:cubicBezTo>
                    <a:cubicBezTo>
                      <a:pt x="6369602" y="3266226"/>
                      <a:pt x="5091347" y="3350999"/>
                      <a:pt x="3809281" y="3350999"/>
                    </a:cubicBezTo>
                    <a:close/>
                    <a:moveTo>
                      <a:pt x="358374" y="3100491"/>
                    </a:moveTo>
                    <a:cubicBezTo>
                      <a:pt x="1508041" y="3236699"/>
                      <a:pt x="2660566" y="3304326"/>
                      <a:pt x="3809281" y="3304326"/>
                    </a:cubicBezTo>
                    <a:cubicBezTo>
                      <a:pt x="5073249" y="3304326"/>
                      <a:pt x="6330549" y="3222411"/>
                      <a:pt x="7575467" y="3057628"/>
                    </a:cubicBezTo>
                    <a:cubicBezTo>
                      <a:pt x="7548797" y="3036674"/>
                      <a:pt x="7523079" y="3017624"/>
                      <a:pt x="7496409" y="2998574"/>
                    </a:cubicBezTo>
                    <a:cubicBezTo>
                      <a:pt x="7457357" y="2970951"/>
                      <a:pt x="7417352" y="2941424"/>
                      <a:pt x="7374489" y="2903324"/>
                    </a:cubicBezTo>
                    <a:cubicBezTo>
                      <a:pt x="7368774" y="2898561"/>
                      <a:pt x="7365917" y="2890941"/>
                      <a:pt x="7366869" y="2883321"/>
                    </a:cubicBezTo>
                    <a:cubicBezTo>
                      <a:pt x="7367822" y="2875701"/>
                      <a:pt x="7372584" y="2869034"/>
                      <a:pt x="7379252" y="2866176"/>
                    </a:cubicBezTo>
                    <a:cubicBezTo>
                      <a:pt x="7451642" y="2829028"/>
                      <a:pt x="7526889" y="2779499"/>
                      <a:pt x="7599279" y="2731874"/>
                    </a:cubicBezTo>
                    <a:cubicBezTo>
                      <a:pt x="7659286" y="2692821"/>
                      <a:pt x="7720247" y="2652816"/>
                      <a:pt x="7780254" y="2618526"/>
                    </a:cubicBezTo>
                    <a:cubicBezTo>
                      <a:pt x="7646904" y="2559471"/>
                      <a:pt x="7545939" y="2488034"/>
                      <a:pt x="7458309" y="2390878"/>
                    </a:cubicBezTo>
                    <a:cubicBezTo>
                      <a:pt x="7454499" y="2386116"/>
                      <a:pt x="7451642" y="2380401"/>
                      <a:pt x="7452594" y="2373734"/>
                    </a:cubicBezTo>
                    <a:cubicBezTo>
                      <a:pt x="7452594" y="2368019"/>
                      <a:pt x="7455452" y="2362303"/>
                      <a:pt x="7460214" y="2357541"/>
                    </a:cubicBezTo>
                    <a:cubicBezTo>
                      <a:pt x="7487836" y="2332776"/>
                      <a:pt x="7514507" y="2313726"/>
                      <a:pt x="7540224" y="2294676"/>
                    </a:cubicBezTo>
                    <a:cubicBezTo>
                      <a:pt x="7559274" y="2280389"/>
                      <a:pt x="7577372" y="2267053"/>
                      <a:pt x="7596422" y="2251814"/>
                    </a:cubicBezTo>
                    <a:cubicBezTo>
                      <a:pt x="7574514" y="2231811"/>
                      <a:pt x="7554511" y="2208951"/>
                      <a:pt x="7534509" y="2187996"/>
                    </a:cubicBezTo>
                    <a:cubicBezTo>
                      <a:pt x="7509744" y="2161326"/>
                      <a:pt x="7483074" y="2132751"/>
                      <a:pt x="7456404" y="2109891"/>
                    </a:cubicBezTo>
                    <a:cubicBezTo>
                      <a:pt x="7451642" y="2106081"/>
                      <a:pt x="7448784" y="2099414"/>
                      <a:pt x="7448784" y="2092746"/>
                    </a:cubicBezTo>
                    <a:cubicBezTo>
                      <a:pt x="7444022" y="1877481"/>
                      <a:pt x="7440211" y="1652691"/>
                      <a:pt x="7436402" y="1434568"/>
                    </a:cubicBezTo>
                    <a:cubicBezTo>
                      <a:pt x="7432592" y="1230734"/>
                      <a:pt x="7428782" y="1026899"/>
                      <a:pt x="7424972" y="828779"/>
                    </a:cubicBezTo>
                    <a:cubicBezTo>
                      <a:pt x="7375442" y="808776"/>
                      <a:pt x="7339247" y="779249"/>
                      <a:pt x="7304004" y="750674"/>
                    </a:cubicBezTo>
                    <a:cubicBezTo>
                      <a:pt x="7266857" y="720194"/>
                      <a:pt x="7231614" y="691619"/>
                      <a:pt x="7182084" y="675426"/>
                    </a:cubicBezTo>
                    <a:cubicBezTo>
                      <a:pt x="7171607" y="671616"/>
                      <a:pt x="7164939" y="662091"/>
                      <a:pt x="7165892" y="651613"/>
                    </a:cubicBezTo>
                    <a:cubicBezTo>
                      <a:pt x="7166844" y="641136"/>
                      <a:pt x="7175417" y="632563"/>
                      <a:pt x="7185894" y="630659"/>
                    </a:cubicBezTo>
                    <a:cubicBezTo>
                      <a:pt x="7258284" y="621134"/>
                      <a:pt x="7335436" y="606846"/>
                      <a:pt x="7409732" y="592559"/>
                    </a:cubicBezTo>
                    <a:cubicBezTo>
                      <a:pt x="7459261" y="583034"/>
                      <a:pt x="7509744" y="574461"/>
                      <a:pt x="7559274" y="565888"/>
                    </a:cubicBezTo>
                    <a:cubicBezTo>
                      <a:pt x="7505934" y="540171"/>
                      <a:pt x="7453547" y="514454"/>
                      <a:pt x="7402111" y="489688"/>
                    </a:cubicBezTo>
                    <a:cubicBezTo>
                      <a:pt x="7329722" y="453494"/>
                      <a:pt x="7254474" y="416346"/>
                      <a:pt x="7178274" y="382056"/>
                    </a:cubicBezTo>
                    <a:cubicBezTo>
                      <a:pt x="7171607" y="379198"/>
                      <a:pt x="7166844" y="372531"/>
                      <a:pt x="7164939" y="364911"/>
                    </a:cubicBezTo>
                    <a:cubicBezTo>
                      <a:pt x="7163986" y="357291"/>
                      <a:pt x="7165892" y="349671"/>
                      <a:pt x="7171607" y="344909"/>
                    </a:cubicBezTo>
                    <a:cubicBezTo>
                      <a:pt x="7223994" y="292521"/>
                      <a:pt x="7264952" y="235371"/>
                      <a:pt x="7304957" y="179173"/>
                    </a:cubicBezTo>
                    <a:cubicBezTo>
                      <a:pt x="7335436" y="136311"/>
                      <a:pt x="7365917" y="93448"/>
                      <a:pt x="7402111" y="51539"/>
                    </a:cubicBezTo>
                    <a:cubicBezTo>
                      <a:pt x="4982761" y="237276"/>
                      <a:pt x="2527216" y="262041"/>
                      <a:pt x="104056" y="123928"/>
                    </a:cubicBezTo>
                    <a:cubicBezTo>
                      <a:pt x="122154" y="151551"/>
                      <a:pt x="137394" y="180126"/>
                      <a:pt x="152634" y="207748"/>
                    </a:cubicBezTo>
                    <a:cubicBezTo>
                      <a:pt x="175494" y="249658"/>
                      <a:pt x="196449" y="289663"/>
                      <a:pt x="225976" y="324906"/>
                    </a:cubicBezTo>
                    <a:cubicBezTo>
                      <a:pt x="233596" y="334431"/>
                      <a:pt x="232644" y="347766"/>
                      <a:pt x="224071" y="356338"/>
                    </a:cubicBezTo>
                    <a:cubicBezTo>
                      <a:pt x="193591" y="385866"/>
                      <a:pt x="162159" y="424919"/>
                      <a:pt x="131679" y="462066"/>
                    </a:cubicBezTo>
                    <a:cubicBezTo>
                      <a:pt x="107866" y="491594"/>
                      <a:pt x="82149" y="522073"/>
                      <a:pt x="57384" y="548744"/>
                    </a:cubicBezTo>
                    <a:cubicBezTo>
                      <a:pt x="96436" y="571604"/>
                      <a:pt x="135489" y="601131"/>
                      <a:pt x="173589" y="629706"/>
                    </a:cubicBezTo>
                    <a:cubicBezTo>
                      <a:pt x="219309" y="663044"/>
                      <a:pt x="265981" y="698286"/>
                      <a:pt x="309796" y="721146"/>
                    </a:cubicBezTo>
                    <a:cubicBezTo>
                      <a:pt x="315511" y="724004"/>
                      <a:pt x="320274" y="729719"/>
                      <a:pt x="322179" y="736386"/>
                    </a:cubicBezTo>
                    <a:cubicBezTo>
                      <a:pt x="324084" y="743054"/>
                      <a:pt x="322179" y="749721"/>
                      <a:pt x="317416" y="755436"/>
                    </a:cubicBezTo>
                    <a:cubicBezTo>
                      <a:pt x="294556" y="784963"/>
                      <a:pt x="270744" y="822111"/>
                      <a:pt x="248836" y="858306"/>
                    </a:cubicBezTo>
                    <a:cubicBezTo>
                      <a:pt x="230739" y="886881"/>
                      <a:pt x="212641" y="916409"/>
                      <a:pt x="193591" y="943079"/>
                    </a:cubicBezTo>
                    <a:cubicBezTo>
                      <a:pt x="200259" y="945936"/>
                      <a:pt x="206926" y="949746"/>
                      <a:pt x="213594" y="952604"/>
                    </a:cubicBezTo>
                    <a:cubicBezTo>
                      <a:pt x="228834" y="959271"/>
                      <a:pt x="245026" y="966891"/>
                      <a:pt x="261219" y="976416"/>
                    </a:cubicBezTo>
                    <a:cubicBezTo>
                      <a:pt x="266934" y="980226"/>
                      <a:pt x="271696" y="985941"/>
                      <a:pt x="272649" y="993561"/>
                    </a:cubicBezTo>
                    <a:cubicBezTo>
                      <a:pt x="288841" y="1125959"/>
                      <a:pt x="303129" y="1254546"/>
                      <a:pt x="317416" y="1378371"/>
                    </a:cubicBezTo>
                    <a:cubicBezTo>
                      <a:pt x="331704" y="1502196"/>
                      <a:pt x="345991" y="1630784"/>
                      <a:pt x="362184" y="1763181"/>
                    </a:cubicBezTo>
                    <a:cubicBezTo>
                      <a:pt x="363136" y="1770801"/>
                      <a:pt x="360279" y="1778421"/>
                      <a:pt x="354564" y="1783184"/>
                    </a:cubicBezTo>
                    <a:cubicBezTo>
                      <a:pt x="313606" y="1820331"/>
                      <a:pt x="266934" y="1871766"/>
                      <a:pt x="222166" y="1920343"/>
                    </a:cubicBezTo>
                    <a:cubicBezTo>
                      <a:pt x="183114" y="1963206"/>
                      <a:pt x="143109" y="2007021"/>
                      <a:pt x="105961" y="2042264"/>
                    </a:cubicBezTo>
                    <a:cubicBezTo>
                      <a:pt x="136441" y="2068934"/>
                      <a:pt x="169779" y="2099414"/>
                      <a:pt x="202164" y="2128941"/>
                    </a:cubicBezTo>
                    <a:cubicBezTo>
                      <a:pt x="241216" y="2165136"/>
                      <a:pt x="281221" y="2201331"/>
                      <a:pt x="315511" y="2230859"/>
                    </a:cubicBezTo>
                    <a:cubicBezTo>
                      <a:pt x="324084" y="2238478"/>
                      <a:pt x="325989" y="2250861"/>
                      <a:pt x="320274" y="2260386"/>
                    </a:cubicBezTo>
                    <a:cubicBezTo>
                      <a:pt x="291699" y="2309916"/>
                      <a:pt x="265029" y="2358494"/>
                      <a:pt x="240264" y="2405166"/>
                    </a:cubicBezTo>
                    <a:cubicBezTo>
                      <a:pt x="218356" y="2446124"/>
                      <a:pt x="195496" y="2488034"/>
                      <a:pt x="170731" y="2530896"/>
                    </a:cubicBezTo>
                    <a:cubicBezTo>
                      <a:pt x="188829" y="2540421"/>
                      <a:pt x="205021" y="2548994"/>
                      <a:pt x="221214" y="2557566"/>
                    </a:cubicBezTo>
                    <a:cubicBezTo>
                      <a:pt x="243121" y="2568996"/>
                      <a:pt x="265029" y="2581378"/>
                      <a:pt x="291699" y="2593761"/>
                    </a:cubicBezTo>
                    <a:cubicBezTo>
                      <a:pt x="297414" y="2596619"/>
                      <a:pt x="302176" y="2602334"/>
                      <a:pt x="304081" y="2608049"/>
                    </a:cubicBezTo>
                    <a:cubicBezTo>
                      <a:pt x="344086" y="2750924"/>
                      <a:pt x="349801" y="2907134"/>
                      <a:pt x="356469" y="3056676"/>
                    </a:cubicBezTo>
                    <a:cubicBezTo>
                      <a:pt x="356469" y="3071916"/>
                      <a:pt x="357421" y="3086203"/>
                      <a:pt x="358374" y="3100491"/>
                    </a:cubicBezTo>
                    <a:close/>
                  </a:path>
                </a:pathLst>
              </a:custGeom>
              <a:solidFill>
                <a:srgbClr val="454E5F"/>
              </a:solidFill>
              <a:ln w="9525" cap="flat">
                <a:noFill/>
                <a:prstDash val="solid"/>
                <a:miter/>
              </a:ln>
            </p:spPr>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sp>
          <p:nvSpPr>
            <p:cNvPr id="10" name="TextBox 9">
              <a:extLst>
                <a:ext uri="{FF2B5EF4-FFF2-40B4-BE49-F238E27FC236}">
                  <a16:creationId xmlns:a16="http://schemas.microsoft.com/office/drawing/2014/main" id="{F6274BB4-439D-DB9C-87A5-DA839E9B9E77}"/>
                </a:ext>
              </a:extLst>
            </p:cNvPr>
            <p:cNvSpPr txBox="1"/>
            <p:nvPr/>
          </p:nvSpPr>
          <p:spPr>
            <a:xfrm>
              <a:off x="6825132" y="3312575"/>
              <a:ext cx="3785744" cy="15546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Sự việc 3: Ê -đi -xơn đang chế tạo lắp ráp xe điện</a:t>
              </a:r>
              <a:endParaRPr kumimoji="0" lang="vi-VN"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364BE6E5-D5BB-CBF7-C63A-43337B291BBE}"/>
              </a:ext>
            </a:extLst>
          </p:cNvPr>
          <p:cNvPicPr>
            <a:picLocks noChangeAspect="1"/>
          </p:cNvPicPr>
          <p:nvPr/>
        </p:nvPicPr>
        <p:blipFill>
          <a:blip r:embed="rId2"/>
          <a:stretch>
            <a:fillRect/>
          </a:stretch>
        </p:blipFill>
        <p:spPr>
          <a:xfrm>
            <a:off x="700087" y="1619250"/>
            <a:ext cx="4003921" cy="3752850"/>
          </a:xfrm>
          <a:prstGeom prst="rect">
            <a:avLst/>
          </a:prstGeom>
        </p:spPr>
      </p:pic>
    </p:spTree>
    <p:extLst>
      <p:ext uri="{BB962C8B-B14F-4D97-AF65-F5344CB8AC3E}">
        <p14:creationId xmlns:p14="http://schemas.microsoft.com/office/powerpoint/2010/main" val="1698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668</Words>
  <Application>Microsoft Office PowerPoint</Application>
  <PresentationFormat>Widescreen</PresentationFormat>
  <Paragraphs>48</Paragraphs>
  <Slides>17</Slides>
  <Notes>5</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等线</vt:lpstr>
      <vt:lpstr>等线 Light</vt:lpstr>
      <vt:lpstr>Arial</vt:lpstr>
      <vt:lpstr>Calibri</vt:lpstr>
      <vt:lpstr>Calibri Light</vt:lpstr>
      <vt:lpstr>Cambria</vt:lpstr>
      <vt:lpstr>Tahoma</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25</cp:revision>
  <dcterms:created xsi:type="dcterms:W3CDTF">2023-09-18T05:43:10Z</dcterms:created>
  <dcterms:modified xsi:type="dcterms:W3CDTF">2024-12-27T03:11:39Z</dcterms:modified>
</cp:coreProperties>
</file>