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5"/>
  </p:notesMasterIdLst>
  <p:sldIdLst>
    <p:sldId id="2996" r:id="rId3"/>
    <p:sldId id="283" r:id="rId4"/>
    <p:sldId id="2979" r:id="rId5"/>
    <p:sldId id="2976" r:id="rId6"/>
    <p:sldId id="2980" r:id="rId7"/>
    <p:sldId id="2983" r:id="rId8"/>
    <p:sldId id="2994" r:id="rId9"/>
    <p:sldId id="2981" r:id="rId10"/>
    <p:sldId id="2995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3EC"/>
    <a:srgbClr val="FFFFFF"/>
    <a:srgbClr val="0998D7"/>
    <a:srgbClr val="FF3399"/>
    <a:srgbClr val="0000FF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2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3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68963A7-4906-8CD1-42E6-4A863ABA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1B66B9C-53E8-14C1-FC60-43314C5F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292D017-8113-665A-694B-CE023B3F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2756FB9-B0C8-07F2-4C2D-EE23BBA1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301C9BC-2B43-FF85-3484-64C0EA84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A8589F2-2404-616D-8D1F-8CE561F6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B02E52D-20BD-ECD4-4EDF-FA1C6F7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8BBF03F-092E-EB8B-C737-0031A58B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BF2339-905D-0DD7-E1DE-662EA19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8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93FEE0-CBC1-DF5A-2B69-D2485278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D61161E-88F4-E207-D09D-56D1488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ADBC405-157F-AC07-D27C-4CFF0B93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44A44B1-8E16-6FDF-D9E6-86BE2A94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12CD68-1A58-0945-EAAD-81A90193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24B26B3-1408-CBE9-844F-9CC01886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DCD099-9EF8-11E5-04E1-7483C21D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BCAA70E-4108-CED3-A60E-819C2206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8D9A78-FCD8-4A19-7ED4-12F7DEE3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CDFD03-001A-C450-BF7D-9A51A91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7C2279-90C6-8772-7897-BF77817E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8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232575F-C236-33C6-1D55-7B8001E8F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3654CEC-F192-8880-CB03-E73643F0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84C48D-2D56-CE3C-C989-C8DAF9C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B1E097-6556-8713-50C0-E36698B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CF34CD-7630-5323-7DB2-3546D5E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9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E75890-B072-1A63-86A8-2DAAE601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6CF5A0B-9061-CB97-AFF3-74F29E37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817319-7C54-416B-EE7D-EDBB7C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0E955C-D0CF-CAEC-7DD2-2843259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91F2C1-8342-6589-6A3A-EFD884D0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45871F-E91D-61D0-C36B-4881F9CA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4208AFF-7267-A591-05A1-0F051509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C5A44E2-FBAF-A685-344A-EB9FACEA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72927C3-95E7-3FE6-4800-72DE4EA9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38944FD-775D-13DE-0052-2D28E22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7EE031-E354-8174-7B80-BFDCAD6D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ABBF74-7BCE-74E0-8D0E-663DDACF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E9FC637-8834-74A5-6783-775C7D1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AEAE0D-7D39-C08D-225F-F92EA725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B660D74-4A7D-EA7F-3729-88D73C40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313546B-0C65-956D-152C-DE38BB9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3B8716-C7F4-D68D-920A-E13DA277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85409C5-4603-577C-798C-91F92696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F67F38C-425E-4F30-B179-88ABA571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56D85CE-AD2B-5E70-3AEC-08289E2B3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FA86C05-E282-CC9A-D611-7BB0AA1D3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B041689-8D6E-E719-69C5-0F05E4E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5301F89-7E76-429F-AA71-F2D5396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F71C897-509A-3839-71E8-B818DE94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4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3B1309-18CB-7D8E-1517-89C72D1B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FDCB441-6EF7-DA36-1A29-8A9A0D3C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E7249D3-77BC-580B-249A-EB60A173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47B10EA-8BA4-D2D6-2ED1-7370A653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25F9752-9EA3-D903-4066-3C2D7392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6428F0-B0C4-9E84-0B44-1C66F642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EEB2DE8-FE7D-5933-8785-1088EB29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E91-E583-4A8F-BD5D-34B970A7B9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CFBC742-5E20-D134-DEF6-7CDF29A0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A8FE709-F2DA-B6D3-3811-1A6D5F85D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C73-474E-4EB9-8EC3-5A74F237DB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ACD78919-23AA-B311-1D43-7FBCCDF38A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9" y="238125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6.wdp"/><Relationship Id="rId11" Type="http://schemas.openxmlformats.org/officeDocument/2006/relationships/image" Target="../media/image13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63792B5-AC81-27DC-098B-965A01AB434D}"/>
              </a:ext>
            </a:extLst>
          </p:cNvPr>
          <p:cNvSpPr/>
          <p:nvPr/>
        </p:nvSpPr>
        <p:spPr>
          <a:xfrm>
            <a:off x="1040726" y="798794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lnSpc>
                <a:spcPct val="150000"/>
              </a:lnSpc>
            </a:pPr>
            <a:r>
              <a:rPr lang="en-US" altLang="vi-VN" sz="4000" b="1" dirty="0" smtClean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TẠO </a:t>
            </a:r>
            <a:r>
              <a: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 TRÌNH CHIẾU</a:t>
            </a:r>
            <a:endParaRPr lang="en-US" altLang="vi-VN" sz="4000" b="1" dirty="0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35FA6F-6FEC-F003-2833-900C452E8822}"/>
              </a:ext>
            </a:extLst>
          </p:cNvPr>
          <p:cNvSpPr txBox="1"/>
          <p:nvPr/>
        </p:nvSpPr>
        <p:spPr>
          <a:xfrm>
            <a:off x="2012406" y="901627"/>
            <a:ext cx="81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HỌC ĐA PHÚC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4261" y="3925311"/>
            <a:ext cx="692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6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775" y="1505251"/>
            <a:ext cx="535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DC3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LỚP 4</a:t>
            </a:r>
            <a:endParaRPr lang="en-US" sz="4000" b="1" dirty="0">
              <a:solidFill>
                <a:srgbClr val="3DC3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937</Words>
  <Application>Microsoft Office PowerPoint</Application>
  <PresentationFormat>Widescreen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Microsoft YaHei</vt:lpstr>
      <vt:lpstr>Arial</vt:lpstr>
      <vt:lpstr>Calibri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等线</vt:lpstr>
      <vt:lpstr>等线 Light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Windows User</cp:lastModifiedBy>
  <cp:revision>195</cp:revision>
  <dcterms:created xsi:type="dcterms:W3CDTF">2021-11-14T08:33:00Z</dcterms:created>
  <dcterms:modified xsi:type="dcterms:W3CDTF">2024-12-26T15:33:15Z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