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1"/>
  </p:notesMasterIdLst>
  <p:sldIdLst>
    <p:sldId id="11695" r:id="rId3"/>
    <p:sldId id="257" r:id="rId4"/>
    <p:sldId id="259" r:id="rId5"/>
    <p:sldId id="260" r:id="rId6"/>
    <p:sldId id="261" r:id="rId7"/>
    <p:sldId id="262" r:id="rId8"/>
    <p:sldId id="263" r:id="rId9"/>
    <p:sldId id="291" r:id="rId10"/>
    <p:sldId id="265" r:id="rId11"/>
    <p:sldId id="292" r:id="rId12"/>
    <p:sldId id="283" r:id="rId13"/>
    <p:sldId id="264" r:id="rId14"/>
    <p:sldId id="267" r:id="rId15"/>
    <p:sldId id="273" r:id="rId16"/>
    <p:sldId id="274" r:id="rId17"/>
    <p:sldId id="293" r:id="rId18"/>
    <p:sldId id="281" r:id="rId19"/>
    <p:sldId id="284" r:id="rId20"/>
    <p:sldId id="294" r:id="rId21"/>
    <p:sldId id="288" r:id="rId22"/>
    <p:sldId id="266" r:id="rId23"/>
    <p:sldId id="11693" r:id="rId24"/>
    <p:sldId id="11694" r:id="rId25"/>
    <p:sldId id="271" r:id="rId26"/>
    <p:sldId id="272" r:id="rId27"/>
    <p:sldId id="285" r:id="rId28"/>
    <p:sldId id="289"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26/12/2024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1879385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3550" y="323850"/>
            <a:ext cx="1638300" cy="1638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5.GIF"/><Relationship Id="rId5" Type="http://schemas.openxmlformats.org/officeDocument/2006/relationships/image" Target="../media/image13.jpeg"/><Relationship Id="rId10" Type="http://schemas.microsoft.com/office/2007/relationships/hdphoto" Target="../media/hdphoto4.wdp"/><Relationship Id="rId4" Type="http://schemas.openxmlformats.org/officeDocument/2006/relationships/notesSlide" Target="../notesSlides/notesSlide3.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5.GIF"/><Relationship Id="rId5" Type="http://schemas.openxmlformats.org/officeDocument/2006/relationships/image" Target="../media/image13.jpeg"/><Relationship Id="rId10" Type="http://schemas.microsoft.com/office/2007/relationships/hdphoto" Target="../media/hdphoto4.wdp"/><Relationship Id="rId4" Type="http://schemas.openxmlformats.org/officeDocument/2006/relationships/notesSlide" Target="../notesSlides/notesSlide4.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jpe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5.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2.xml"/><Relationship Id="rId7" Type="http://schemas.microsoft.com/office/2007/relationships/hdphoto" Target="../media/hdphoto6.wdp"/><Relationship Id="rId12"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21.png"/><Relationship Id="rId5" Type="http://schemas.openxmlformats.org/officeDocument/2006/relationships/image" Target="../media/image13.jpeg"/><Relationship Id="rId15" Type="http://schemas.openxmlformats.org/officeDocument/2006/relationships/image" Target="../media/image29.png"/><Relationship Id="rId10" Type="http://schemas.microsoft.com/office/2007/relationships/hdphoto" Target="../media/hdphoto5.wdp"/><Relationship Id="rId4" Type="http://schemas.openxmlformats.org/officeDocument/2006/relationships/notesSlide" Target="../notesSlides/notesSlide6.xml"/><Relationship Id="rId9" Type="http://schemas.openxmlformats.org/officeDocument/2006/relationships/image" Target="../media/image23.png"/><Relationship Id="rId14" Type="http://schemas.openxmlformats.org/officeDocument/2006/relationships/image" Target="../media/image25.GIF"/></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jpe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3.xml"/><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35.png"/><Relationship Id="rId10" Type="http://schemas.microsoft.com/office/2007/relationships/hdphoto" Target="../media/hdphoto7.wdp"/><Relationship Id="rId4" Type="http://schemas.openxmlformats.org/officeDocument/2006/relationships/notesSlide" Target="../notesSlides/notesSlide8.xml"/><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0" y="57349"/>
            <a:ext cx="12396536"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0" y="2600846"/>
            <a:ext cx="12516852" cy="129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348"/>
              </a:spcBef>
              <a:spcAft>
                <a:spcPct val="0"/>
              </a:spcAft>
              <a:defRPr/>
            </a:pP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Toán - Lớp 4</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fontAlgn="base" hangingPunct="1">
              <a:spcBef>
                <a:spcPts val="1348"/>
              </a:spcBef>
              <a:spcAft>
                <a:spcPct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13: LÀM TRÒN SỐ ĐẾN HÀNG TRĂM NGHÌN</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UBND QUẬN DƯƠNG KINH</a:t>
            </a: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latin typeface="Times New Roman" pitchFamily="18" charset="0"/>
              </a:rPr>
              <a:t>Giáo </a:t>
            </a:r>
            <a:r>
              <a:rPr lang="en-US" altLang="en-US" sz="2400" b="1" i="1" dirty="0" smtClean="0">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48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71650" y="2543175"/>
            <a:ext cx="7858125" cy="852190"/>
            <a:chOff x="2409825" y="2028825"/>
            <a:chExt cx="7858125" cy="852190"/>
          </a:xfrm>
        </p:grpSpPr>
        <p:cxnSp>
          <p:nvCxnSpPr>
            <p:cNvPr id="8" name="Straight Arrow Connector 7"/>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708554" y="600075"/>
            <a:ext cx="60898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grpSp>
        <p:nvGrpSpPr>
          <p:cNvPr id="10" name="Nhóm 28"/>
          <p:cNvGrpSpPr/>
          <p:nvPr/>
        </p:nvGrpSpPr>
        <p:grpSpPr>
          <a:xfrm>
            <a:off x="4754879" y="932326"/>
            <a:ext cx="6722746" cy="3458700"/>
            <a:chOff x="1139185" y="1145244"/>
            <a:chExt cx="7173783" cy="6901295"/>
          </a:xfrm>
        </p:grpSpPr>
        <p:sp>
          <p:nvSpPr>
            <p:cNvPr id="11" name="Bong bóng Lời nói: Hình chữ nhật với Góc Tròn 29"/>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450847" y="447606"/>
            <a:ext cx="11026778" cy="757670"/>
            <a:chOff x="450847" y="447606"/>
            <a:chExt cx="11026778" cy="757670"/>
          </a:xfrm>
        </p:grpSpPr>
        <p:grpSp>
          <p:nvGrpSpPr>
            <p:cNvPr id="3" name="Group 2"/>
            <p:cNvGrpSpPr/>
            <p:nvPr/>
          </p:nvGrpSpPr>
          <p:grpSpPr>
            <a:xfrm>
              <a:off x="450847" y="447606"/>
              <a:ext cx="772160" cy="757670"/>
              <a:chOff x="667518" y="406400"/>
              <a:chExt cx="772160" cy="757670"/>
            </a:xfrm>
            <a:solidFill>
              <a:srgbClr val="00B0F0"/>
            </a:solidFill>
          </p:grpSpPr>
          <p:sp>
            <p:nvSpPr>
              <p:cNvPr id="7"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p:cNvPicPr>
            <a:picLocks noChangeAspect="1"/>
          </p:cNvPicPr>
          <p:nvPr/>
        </p:nvPicPr>
        <p:blipFill>
          <a:blip r:embed="rId3"/>
          <a:stretch>
            <a:fillRect/>
          </a:stretch>
        </p:blipFill>
        <p:spPr>
          <a:xfrm>
            <a:off x="2252662" y="1147762"/>
            <a:ext cx="7115175" cy="2085975"/>
          </a:xfrm>
          <a:prstGeom prst="rect">
            <a:avLst/>
          </a:prstGeom>
        </p:spPr>
      </p:pic>
      <p:sp>
        <p:nvSpPr>
          <p:cNvPr id="13" name="TextBox 12"/>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p:cNvCxnSpPr>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p:cNvCxnSpPr>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p:cNvCxnSpPr>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p:cNvGrpSpPr/>
          <p:nvPr/>
        </p:nvGrpSpPr>
        <p:grpSpPr>
          <a:xfrm>
            <a:off x="1870147" y="2514300"/>
            <a:ext cx="844478" cy="2143423"/>
            <a:chOff x="1870147" y="2514300"/>
            <a:chExt cx="844478" cy="2143423"/>
          </a:xfrm>
        </p:grpSpPr>
        <p:cxnSp>
          <p:nvCxnSpPr>
            <p:cNvPr id="13" name="Straight Arrow Connector 12"/>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p:cNvGrpSpPr/>
          <p:nvPr/>
        </p:nvGrpSpPr>
        <p:grpSpPr>
          <a:xfrm>
            <a:off x="5353877" y="2523825"/>
            <a:ext cx="917239" cy="2143423"/>
            <a:chOff x="1870147" y="2514300"/>
            <a:chExt cx="707886" cy="2143423"/>
          </a:xfrm>
        </p:grpSpPr>
        <p:cxnSp>
          <p:nvCxnSpPr>
            <p:cNvPr id="20" name="Straight Arrow Connector 19"/>
            <p:cNvCxnSpPr/>
            <p:nvPr/>
          </p:nvCxnSpPr>
          <p:spPr>
            <a:xfrm>
              <a:off x="2439508"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p:cNvGrpSpPr/>
          <p:nvPr/>
        </p:nvGrpSpPr>
        <p:grpSpPr>
          <a:xfrm>
            <a:off x="9080572" y="2533350"/>
            <a:ext cx="844478" cy="2143423"/>
            <a:chOff x="1870147" y="2514300"/>
            <a:chExt cx="844478" cy="2143423"/>
          </a:xfrm>
        </p:grpSpPr>
        <p:cxnSp>
          <p:nvCxnSpPr>
            <p:cNvPr id="27" name="Straight Arrow Connector 26"/>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6" name="Hình ảnh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p:cNvGrpSpPr/>
          <p:nvPr/>
        </p:nvGrpSpPr>
        <p:grpSpPr>
          <a:xfrm>
            <a:off x="4968703" y="146389"/>
            <a:ext cx="6967971" cy="2950245"/>
            <a:chOff x="1139185" y="1145243"/>
            <a:chExt cx="7173783" cy="6901296"/>
          </a:xfrm>
        </p:grpSpPr>
        <p:sp>
          <p:nvSpPr>
            <p:cNvPr id="12" name="Bong bóng Lời nói: Hình chữ nhật với Góc Tròn 29"/>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p:cNvSpPr txBox="1"/>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p:cNvGraphicFramePr>
            <a:graphicFrameLocks noGrp="1"/>
          </p:cNvGraphicFramePr>
          <p:nvPr/>
        </p:nvGraphicFramePr>
        <p:xfrm>
          <a:off x="600075" y="2400299"/>
          <a:ext cx="11172825" cy="3286125"/>
        </p:xfrm>
        <a:graphic>
          <a:graphicData uri="http://schemas.openxmlformats.org/drawingml/2006/table">
            <a:tbl>
              <a:tblPr>
                <a:tableStyleId>{E929F9F4-4A8F-4326-A1B4-22849713DDAB}</a:tableStyleId>
              </a:tblPr>
              <a:tblGrid>
                <a:gridCol w="2234565"/>
                <a:gridCol w="2234565"/>
                <a:gridCol w="2234565"/>
                <a:gridCol w="2234565"/>
                <a:gridCol w="2234565"/>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3" name="TextBox 22"/>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085673" y="1225237"/>
            <a:ext cx="3944454" cy="1359526"/>
          </a:xfrm>
          <a:prstGeom prst="rect">
            <a:avLst/>
          </a:prstGeom>
        </p:spPr>
      </p:pic>
      <p:pic>
        <p:nvPicPr>
          <p:cNvPr id="7" name="Picture 6"/>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p:cNvPicPr>
            <a:picLocks noChangeAspect="1"/>
          </p:cNvPicPr>
          <p:nvPr/>
        </p:nvPicPr>
        <p:blipFill>
          <a:blip r:embed="rId5"/>
          <a:stretch>
            <a:fillRect/>
          </a:stretch>
        </p:blipFill>
        <p:spPr>
          <a:xfrm>
            <a:off x="1004188" y="2047022"/>
            <a:ext cx="2944623" cy="2097206"/>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a:fillRect/>
          </a:stretch>
        </p:blipFill>
        <p:spPr>
          <a:xfrm>
            <a:off x="495073" y="3565193"/>
            <a:ext cx="2229077" cy="28354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Hình ảnh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a:fillRect/>
          </a:stretch>
        </p:blipFill>
        <p:spPr>
          <a:xfrm flipH="1">
            <a:off x="7567787" y="413816"/>
            <a:ext cx="4816029" cy="5960068"/>
          </a:xfrm>
          <a:prstGeom prst="rect">
            <a:avLst/>
          </a:prstGeom>
        </p:spPr>
      </p:pic>
      <p:pic>
        <p:nvPicPr>
          <p:cNvPr id="14"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20" name="Hình ảnh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p:cNvPicPr>
            <a:picLocks noChangeAspect="1"/>
          </p:cNvPicPr>
          <p:nvPr/>
        </p:nvPicPr>
        <p:blipFill>
          <a:blip r:embed="rId15"/>
          <a:stretch>
            <a:fillRect/>
          </a:stretch>
        </p:blipFill>
        <p:spPr>
          <a:xfrm>
            <a:off x="454036" y="0"/>
            <a:ext cx="11455377" cy="36884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a:fillRect/>
          </a:stretch>
        </p:blipFill>
        <p:spPr>
          <a:xfrm>
            <a:off x="0" y="-65314"/>
            <a:ext cx="12200709" cy="6923314"/>
          </a:xfrm>
          <a:prstGeom prst="rect">
            <a:avLst/>
          </a:prstGeom>
        </p:spPr>
      </p:pic>
      <p:grpSp>
        <p:nvGrpSpPr>
          <p:cNvPr id="13" name="Nhóm 1"/>
          <p:cNvGrpSpPr/>
          <p:nvPr/>
        </p:nvGrpSpPr>
        <p:grpSpPr>
          <a:xfrm rot="1103653">
            <a:off x="-332295" y="-263270"/>
            <a:ext cx="9699432" cy="7463616"/>
            <a:chOff x="2234330" y="2370044"/>
            <a:chExt cx="6796859" cy="3478428"/>
          </a:xfrm>
        </p:grpSpPr>
        <p:sp>
          <p:nvSpPr>
            <p:cNvPr id="14" name="TextBox 12"/>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a:fillRect/>
          </a:stretch>
        </p:blipFill>
        <p:spPr>
          <a:xfrm>
            <a:off x="3483170" y="-337987"/>
            <a:ext cx="3801292" cy="5248254"/>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a:fillRect/>
          </a:stretch>
        </p:blipFill>
        <p:spPr>
          <a:xfrm>
            <a:off x="1134923" y="612587"/>
            <a:ext cx="4145393" cy="4297680"/>
          </a:xfrm>
          <a:prstGeom prst="rect">
            <a:avLst/>
          </a:prstGeom>
        </p:spPr>
      </p:pic>
      <p:grpSp>
        <p:nvGrpSpPr>
          <p:cNvPr id="25" name="Nhóm 28"/>
          <p:cNvGrpSpPr/>
          <p:nvPr/>
        </p:nvGrpSpPr>
        <p:grpSpPr>
          <a:xfrm>
            <a:off x="6005513" y="233463"/>
            <a:ext cx="6186487" cy="2594646"/>
            <a:chOff x="1139185" y="1145243"/>
            <a:chExt cx="7173783" cy="6901296"/>
          </a:xfrm>
        </p:grpSpPr>
        <p:sp>
          <p:nvSpPr>
            <p:cNvPr id="26"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24424"/>
            <a:ext cx="11123049" cy="1200329"/>
            <a:chOff x="678426" y="324424"/>
            <a:chExt cx="11123049" cy="1200329"/>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485775" y="1481137"/>
            <a:ext cx="4076700" cy="4486275"/>
          </a:xfrm>
          <a:prstGeom prst="rect">
            <a:avLst/>
          </a:prstGeom>
        </p:spPr>
      </p:pic>
      <p:pic>
        <p:nvPicPr>
          <p:cNvPr id="7" name="Picture 6"/>
          <p:cNvPicPr>
            <a:picLocks noChangeAspect="1"/>
          </p:cNvPicPr>
          <p:nvPr/>
        </p:nvPicPr>
        <p:blipFill>
          <a:blip r:embed="rId4"/>
          <a:stretch>
            <a:fillRect/>
          </a:stretch>
        </p:blipFill>
        <p:spPr>
          <a:xfrm>
            <a:off x="4605337" y="2871788"/>
            <a:ext cx="3395663" cy="2978804"/>
          </a:xfrm>
          <a:prstGeom prst="rect">
            <a:avLst/>
          </a:prstGeom>
        </p:spPr>
      </p:pic>
      <p:pic>
        <p:nvPicPr>
          <p:cNvPr id="9" name="Picture 8"/>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1972232" y="2729410"/>
              <a:ext cx="4101737" cy="23251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5111134" y="2721893"/>
              <a:ext cx="4101737" cy="23251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H="1">
              <a:off x="6409194" y="2721891"/>
              <a:ext cx="4101737" cy="2325189"/>
            </a:xfrm>
            <a:prstGeom prst="rect">
              <a:avLst/>
            </a:prstGeom>
          </p:spPr>
        </p:pic>
      </p:grpSp>
      <p:grpSp>
        <p:nvGrpSpPr>
          <p:cNvPr id="17" name="Nhóm 28"/>
          <p:cNvGrpSpPr/>
          <p:nvPr/>
        </p:nvGrpSpPr>
        <p:grpSpPr>
          <a:xfrm>
            <a:off x="4991101" y="233463"/>
            <a:ext cx="7200900" cy="1423059"/>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52999"/>
            <a:ext cx="10856350" cy="1754326"/>
            <a:chOff x="678426" y="352999"/>
            <a:chExt cx="10856350" cy="1754326"/>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p:cNvGrpSpPr/>
          <p:nvPr/>
        </p:nvGrpSpPr>
        <p:grpSpPr>
          <a:xfrm>
            <a:off x="117346" y="265863"/>
            <a:ext cx="6186487" cy="1850320"/>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7" name="Picture 6"/>
          <p:cNvPicPr>
            <a:picLocks noChangeAspect="1"/>
          </p:cNvPicPr>
          <p:nvPr/>
        </p:nvPicPr>
        <p:blipFill>
          <a:blip r:embed="rId7"/>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7010231" y="19019"/>
            <a:ext cx="2612571" cy="2455817"/>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a:fillRect/>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2784272" y="2840325"/>
              <a:ext cx="2612571" cy="2455817"/>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4509832" y="2398330"/>
              <a:ext cx="2612571" cy="2455817"/>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6659081" y="2436583"/>
              <a:ext cx="2612571" cy="2455817"/>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1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pic>
        <p:nvPicPr>
          <p:cNvPr id="2" name="Picture 1"/>
          <p:cNvPicPr>
            <a:picLocks noChangeAspect="1"/>
          </p:cNvPicPr>
          <p:nvPr/>
        </p:nvPicPr>
        <p:blipFill>
          <a:blip r:embed="rId5"/>
          <a:stretch>
            <a:fillRect/>
          </a:stretch>
        </p:blipFill>
        <p:spPr>
          <a:xfrm>
            <a:off x="4867764" y="173652"/>
            <a:ext cx="6285521"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a:fillRect/>
          </a:stretch>
        </p:blipFill>
        <p:spPr>
          <a:xfrm>
            <a:off x="649483" y="137830"/>
            <a:ext cx="4395793" cy="6641999"/>
          </a:xfrm>
          <a:prstGeom prst="rect">
            <a:avLst/>
          </a:prstGeom>
        </p:spPr>
      </p:pic>
      <p:pic>
        <p:nvPicPr>
          <p:cNvPr id="2" name="Picture 1"/>
          <p:cNvPicPr>
            <a:picLocks noChangeAspect="1"/>
          </p:cNvPicPr>
          <p:nvPr/>
        </p:nvPicPr>
        <p:blipFill>
          <a:blip r:embed="rId5"/>
          <a:stretch>
            <a:fillRect/>
          </a:stretch>
        </p:blipFill>
        <p:spPr>
          <a:xfrm>
            <a:off x="3583318" y="1539083"/>
            <a:ext cx="8492464" cy="362743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923330"/>
            <a:chOff x="3328275" y="155682"/>
            <a:chExt cx="5997452" cy="923330"/>
          </a:xfrm>
        </p:grpSpPr>
        <p:sp>
          <p:nvSpPr>
            <p:cNvPr id="25" name="TextBox 67"/>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endParaRPr>
            </a:p>
          </p:txBody>
        </p:sp>
        <p:pic>
          <p:nvPicPr>
            <p:cNvPr id="32" name="Hình ảnh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a:fillRect/>
            </a:stretch>
          </p:blipFill>
          <p:spPr>
            <a:xfrm>
              <a:off x="3328275" y="269732"/>
              <a:ext cx="976611" cy="791956"/>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3246" t="33246" r="8052" b="5340"/>
          <a:stretch>
            <a:fillRect/>
          </a:stretch>
        </p:blipFill>
        <p:spPr>
          <a:xfrm>
            <a:off x="8010525" y="1866231"/>
            <a:ext cx="4331815" cy="5213860"/>
          </a:xfrm>
          <a:prstGeom prst="rect">
            <a:avLst/>
          </a:prstGeom>
        </p:spPr>
      </p:pic>
      <p:sp>
        <p:nvSpPr>
          <p:cNvPr id="5" name="TextBox 4"/>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libri" panose="020F0502020204030204" pitchFamily="34" charset="0"/>
                <a:cs typeface="Calibri" panose="020F0502020204030204" pitchFamily="34" charset="0"/>
              </a:rPr>
              <a:t>Biết làm tròn và làm tròn được số đến hàng trăm nghìn.</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379112" y="-371475"/>
            <a:ext cx="640582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a:fillRect/>
            </a:stretch>
          </p:blipFill>
          <p:spPr>
            <a:xfrm flipH="1">
              <a:off x="-270161" y="5085133"/>
              <a:ext cx="2822713" cy="1974573"/>
            </a:xfrm>
            <a:prstGeom prst="rect">
              <a:avLst/>
            </a:prstGeom>
          </p:spPr>
        </p:pic>
      </p:grpSp>
      <p:pic>
        <p:nvPicPr>
          <p:cNvPr id="4" name="Picture 3"/>
          <p:cNvPicPr>
            <a:picLocks noChangeAspect="1"/>
          </p:cNvPicPr>
          <p:nvPr/>
        </p:nvPicPr>
        <p:blipFill>
          <a:blip r:embed="rId5"/>
          <a:stretch>
            <a:fillRect/>
          </a:stretch>
        </p:blipFill>
        <p:spPr>
          <a:xfrm>
            <a:off x="990151" y="387665"/>
            <a:ext cx="10364098" cy="44443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239064" y="-123825"/>
            <a:ext cx="695293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647950" y="1914525"/>
            <a:ext cx="7858125" cy="852190"/>
            <a:chOff x="2409825" y="2028825"/>
            <a:chExt cx="7858125" cy="852190"/>
          </a:xfrm>
        </p:grpSpPr>
        <p:cxnSp>
          <p:nvCxnSpPr>
            <p:cNvPr id="3" name="Straight Arrow Connector 2"/>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719</Words>
  <Application>Microsoft Office PowerPoint</Application>
  <PresentationFormat>Custom</PresentationFormat>
  <Paragraphs>111</Paragraphs>
  <Slides>28</Slides>
  <Notes>8</Notes>
  <HiddenSlides>0</HiddenSlides>
  <MMClips>6</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41</cp:revision>
  <dcterms:created xsi:type="dcterms:W3CDTF">2023-08-06T23:48:00Z</dcterms:created>
  <dcterms:modified xsi:type="dcterms:W3CDTF">2024-12-26T14:19:32Z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344657844B7E4FCCB06A2FE31959FFE0</vt:lpwstr>
  </property>
  <property fmtid="{D5CDD505-2E9C-101B-9397-08002B2CF9AE}" pid="3" name="KSOProductBuildVer">
    <vt:lpwstr>1033-11.2.0.11537</vt:lpwstr>
  </property>
</Properties>
</file>