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7" r:id="rId3"/>
  </p:sldMasterIdLst>
  <p:notesMasterIdLst>
    <p:notesMasterId r:id="rId32"/>
  </p:notesMasterIdLst>
  <p:handoutMasterIdLst>
    <p:handoutMasterId r:id="rId33"/>
  </p:handoutMasterIdLst>
  <p:sldIdLst>
    <p:sldId id="11698" r:id="rId4"/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312" r:id="rId13"/>
    <p:sldId id="337" r:id="rId14"/>
    <p:sldId id="338" r:id="rId15"/>
    <p:sldId id="314" r:id="rId16"/>
    <p:sldId id="11687" r:id="rId17"/>
    <p:sldId id="11688" r:id="rId18"/>
    <p:sldId id="11689" r:id="rId19"/>
    <p:sldId id="11690" r:id="rId20"/>
    <p:sldId id="11691" r:id="rId21"/>
    <p:sldId id="11692" r:id="rId22"/>
    <p:sldId id="11693" r:id="rId23"/>
    <p:sldId id="11694" r:id="rId24"/>
    <p:sldId id="11695" r:id="rId25"/>
    <p:sldId id="11696" r:id="rId26"/>
    <p:sldId id="264" r:id="rId27"/>
    <p:sldId id="11697" r:id="rId28"/>
    <p:sldId id="259" r:id="rId29"/>
    <p:sldId id="260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6.xm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slide" Target="slide28.xml"/><Relationship Id="rId4" Type="http://schemas.openxmlformats.org/officeDocument/2006/relationships/slide" Target="slide25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jpeg"/><Relationship Id="rId11" Type="http://schemas.openxmlformats.org/officeDocument/2006/relationships/slide" Target="slide24.xml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0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0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jpeg"/><Relationship Id="rId7" Type="http://schemas.openxmlformats.org/officeDocument/2006/relationships/image" Target="../media/image5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17.GIF"/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17" Type="http://schemas.openxmlformats.org/officeDocument/2006/relationships/slide" Target="slide10.xml"/><Relationship Id="rId2" Type="http://schemas.microsoft.com/office/2007/relationships/media" Target="../media/media2.wav"/><Relationship Id="rId16" Type="http://schemas.openxmlformats.org/officeDocument/2006/relationships/slide" Target="slide9.xml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5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slide" Target="slide8.xml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Quyên</a:t>
            </a: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9"/>
            <a:ext cx="12396536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6"/>
            <a:ext cx="12516852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Lớp 4</a:t>
            </a: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27: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nganh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viên thực hiện: </a:t>
            </a:r>
            <a:r>
              <a:rPr lang="en-US" altLang="en-US" sz="2400" b="1" i="1" dirty="0" err="1">
                <a:latin typeface="Times New Roman" pitchFamily="18" charset="0"/>
              </a:rPr>
              <a:t>Nguyễn</a:t>
            </a:r>
            <a:r>
              <a:rPr lang="en-US" altLang="en-US" sz="2400" b="1" i="1" dirty="0"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</a:rPr>
              <a:t>Thị</a:t>
            </a:r>
            <a:r>
              <a:rPr lang="en-US" altLang="en-US" sz="2400" b="1" i="1" dirty="0"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</a:rPr>
              <a:t>Kiều</a:t>
            </a:r>
            <a:r>
              <a:rPr lang="en-US" altLang="en-US" sz="2400" b="1" i="1" dirty="0">
                <a:latin typeface="Times New Roman" pitchFamily="18" charset="0"/>
              </a:rPr>
              <a:t> Trinh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/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/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/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/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/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/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/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/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/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/>
          <p:cNvCxnSpPr/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/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/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/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>
            <a:fillRect/>
          </a:stretch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936</Words>
  <Application>Microsoft Office PowerPoint</Application>
  <PresentationFormat>Widescreen</PresentationFormat>
  <Paragraphs>115</Paragraphs>
  <Slides>28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Britannic Bold</vt:lpstr>
      <vt:lpstr>Calibri</vt:lpstr>
      <vt:lpstr>Calibri Light</vt:lpstr>
      <vt:lpstr>Cambria</vt:lpstr>
      <vt:lpstr>SVN-Newton</vt:lpstr>
      <vt:lpstr>SVN-Ready</vt:lpstr>
      <vt:lpstr>Tahoma</vt:lpstr>
      <vt:lpstr>Times New Roman</vt:lpstr>
      <vt:lpstr>字魂36号-正文宋楷</vt:lpstr>
      <vt:lpstr>方正卡通简体</vt:lpstr>
      <vt:lpstr>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MSI MORTAL</cp:lastModifiedBy>
  <cp:revision>35</cp:revision>
  <dcterms:created xsi:type="dcterms:W3CDTF">2023-10-09T22:58:00Z</dcterms:created>
  <dcterms:modified xsi:type="dcterms:W3CDTF">2024-12-27T02:38:41Z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662C77AE56124A3CBCC799D53849C014_12</vt:lpwstr>
  </property>
  <property fmtid="{D5CDD505-2E9C-101B-9397-08002B2CF9AE}" pid="3" name="KSOProductBuildVer">
    <vt:lpwstr>1033-12.2.0.13359</vt:lpwstr>
  </property>
</Properties>
</file>