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7"/>
  </p:notesMasterIdLst>
  <p:sldIdLst>
    <p:sldId id="2007577404" r:id="rId5"/>
    <p:sldId id="2007577380" r:id="rId6"/>
    <p:sldId id="335" r:id="rId7"/>
    <p:sldId id="2007577379" r:id="rId8"/>
    <p:sldId id="337" r:id="rId9"/>
    <p:sldId id="338" r:id="rId10"/>
    <p:sldId id="2007577216" r:id="rId11"/>
    <p:sldId id="2007577378" r:id="rId12"/>
    <p:sldId id="2007577382" r:id="rId13"/>
    <p:sldId id="2007577383" r:id="rId14"/>
    <p:sldId id="2007577384" r:id="rId15"/>
    <p:sldId id="2007577402" r:id="rId16"/>
    <p:sldId id="2007577385" r:id="rId17"/>
    <p:sldId id="2007577386" r:id="rId18"/>
    <p:sldId id="2007577387" r:id="rId19"/>
    <p:sldId id="2007577389" r:id="rId20"/>
    <p:sldId id="2007577394" r:id="rId21"/>
    <p:sldId id="2007577390" r:id="rId22"/>
    <p:sldId id="270" r:id="rId23"/>
    <p:sldId id="278" r:id="rId24"/>
    <p:sldId id="2007577212" r:id="rId25"/>
    <p:sldId id="331" r:id="rId26"/>
    <p:sldId id="2007577391" r:id="rId27"/>
    <p:sldId id="332" r:id="rId28"/>
    <p:sldId id="2007577393" r:id="rId29"/>
    <p:sldId id="2007577392" r:id="rId30"/>
    <p:sldId id="2007577395" r:id="rId31"/>
    <p:sldId id="2007577396" r:id="rId32"/>
    <p:sldId id="2007577397" r:id="rId33"/>
    <p:sldId id="2007577403" r:id="rId34"/>
    <p:sldId id="2007577399" r:id="rId35"/>
    <p:sldId id="20075774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8.png"/><Relationship Id="rId18" Type="http://schemas.microsoft.com/office/2007/relationships/hdphoto" Target="../media/hdphoto8.wdp"/><Relationship Id="rId3" Type="http://schemas.openxmlformats.org/officeDocument/2006/relationships/image" Target="../media/image59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microsoft.com/office/2007/relationships/hdphoto" Target="../media/hdphoto5.wdp"/><Relationship Id="rId17" Type="http://schemas.openxmlformats.org/officeDocument/2006/relationships/image" Target="../media/image70.png"/><Relationship Id="rId2" Type="http://schemas.openxmlformats.org/officeDocument/2006/relationships/image" Target="../media/image28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10" Type="http://schemas.microsoft.com/office/2007/relationships/hdphoto" Target="../media/hdphoto4.wdp"/><Relationship Id="rId19" Type="http://schemas.openxmlformats.org/officeDocument/2006/relationships/image" Target="../media/image71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0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8.sv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microsoft.com/office/2007/relationships/hdphoto" Target="../media/hdphoto12.wdp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12" Type="http://schemas.openxmlformats.org/officeDocument/2006/relationships/slide" Target="slide4.xml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slide" Target="slide6.xml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95.png"/><Relationship Id="rId21" Type="http://schemas.openxmlformats.org/officeDocument/2006/relationships/image" Target="../media/image105.png"/><Relationship Id="rId7" Type="http://schemas.microsoft.com/office/2007/relationships/hdphoto" Target="../media/hdphoto14.wdp"/><Relationship Id="rId12" Type="http://schemas.openxmlformats.org/officeDocument/2006/relationships/image" Target="../media/image100.png"/><Relationship Id="rId17" Type="http://schemas.openxmlformats.org/officeDocument/2006/relationships/image" Target="../media/image103.png"/><Relationship Id="rId2" Type="http://schemas.openxmlformats.org/officeDocument/2006/relationships/image" Target="../media/image73.png"/><Relationship Id="rId16" Type="http://schemas.openxmlformats.org/officeDocument/2006/relationships/image" Target="../media/image102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11" Type="http://schemas.microsoft.com/office/2007/relationships/hdphoto" Target="../media/hdphoto16.wdp"/><Relationship Id="rId5" Type="http://schemas.openxmlformats.org/officeDocument/2006/relationships/image" Target="../media/image96.png"/><Relationship Id="rId15" Type="http://schemas.microsoft.com/office/2007/relationships/hdphoto" Target="../media/hdphoto18.wdp"/><Relationship Id="rId10" Type="http://schemas.openxmlformats.org/officeDocument/2006/relationships/image" Target="../media/image99.png"/><Relationship Id="rId19" Type="http://schemas.openxmlformats.org/officeDocument/2006/relationships/image" Target="../media/image104.png"/><Relationship Id="rId4" Type="http://schemas.openxmlformats.org/officeDocument/2006/relationships/image" Target="../media/image75.png"/><Relationship Id="rId9" Type="http://schemas.microsoft.com/office/2007/relationships/hdphoto" Target="../media/hdphoto15.wdp"/><Relationship Id="rId14" Type="http://schemas.openxmlformats.org/officeDocument/2006/relationships/image" Target="../media/image101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9.png"/><Relationship Id="rId4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8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png"/><Relationship Id="rId14" Type="http://schemas.openxmlformats.org/officeDocument/2006/relationships/image" Target="../media/image4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6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9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6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9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600846"/>
            <a:ext cx="12516852" cy="129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 - Lớp 4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9: LUYỆN TỪ VÀ CÂU: ĐỘNG TỪ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DƯƠNG KINH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9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192697" y="404038"/>
            <a:ext cx="14709913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2107096" y="404038"/>
            <a:ext cx="15346018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921565" y="404038"/>
            <a:ext cx="1527975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815548" y="404038"/>
            <a:ext cx="14802678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643271" y="404038"/>
            <a:ext cx="14842435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xmlns="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802296" y="404038"/>
            <a:ext cx="15226748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xmlns="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226748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285461" y="404038"/>
            <a:ext cx="14352104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xmlns="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xmlns="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xmlns="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xmlns="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809" y="0"/>
            <a:ext cx="15690574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xmlns="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xmlns="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xmlns="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xmlns="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xmlns="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xmlns="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xmlns="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xmlns="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xmlns="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xmlns="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xmlns="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xmlns="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xmlns="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918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9185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9935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685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435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xmlns="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xmlns="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xmlns="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xmlns="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xmlns="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xmlns="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xmlns="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xmlns="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xmlns="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xmlns="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xmlns="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xmlns="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xmlns="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xmlns="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xmlns="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xmlns="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xmlns="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948" y="0"/>
            <a:ext cx="146171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xmlns="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xmlns="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461" y="0"/>
            <a:ext cx="1474967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009" y="0"/>
            <a:ext cx="15425531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90C12816-B30E-8912-F43D-862C1FE20432}"/>
              </a:ext>
            </a:extLst>
          </p:cNvPr>
          <p:cNvSpPr/>
          <p:nvPr/>
        </p:nvSpPr>
        <p:spPr>
          <a:xfrm>
            <a:off x="-1311965" y="404038"/>
            <a:ext cx="14749669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904</Words>
  <Application>Microsoft Office PowerPoint</Application>
  <PresentationFormat>Custom</PresentationFormat>
  <Paragraphs>157</Paragraphs>
  <Slides>32</Slides>
  <Notes>14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59</cp:revision>
  <dcterms:created xsi:type="dcterms:W3CDTF">2023-06-05T11:16:01Z</dcterms:created>
  <dcterms:modified xsi:type="dcterms:W3CDTF">2024-12-27T04:21:35Z</dcterms:modified>
</cp:coreProperties>
</file>