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62" r:id="rId3"/>
  </p:sldMasterIdLst>
  <p:notesMasterIdLst>
    <p:notesMasterId r:id="rId27"/>
  </p:notesMasterIdLst>
  <p:sldIdLst>
    <p:sldId id="430" r:id="rId4"/>
    <p:sldId id="383" r:id="rId5"/>
    <p:sldId id="391" r:id="rId6"/>
    <p:sldId id="406" r:id="rId7"/>
    <p:sldId id="385" r:id="rId8"/>
    <p:sldId id="387" r:id="rId9"/>
    <p:sldId id="392" r:id="rId10"/>
    <p:sldId id="393" r:id="rId11"/>
    <p:sldId id="413" r:id="rId12"/>
    <p:sldId id="414" r:id="rId13"/>
    <p:sldId id="415" r:id="rId14"/>
    <p:sldId id="416" r:id="rId15"/>
    <p:sldId id="417" r:id="rId16"/>
    <p:sldId id="418" r:id="rId17"/>
    <p:sldId id="419" r:id="rId18"/>
    <p:sldId id="420" r:id="rId19"/>
    <p:sldId id="421" r:id="rId20"/>
    <p:sldId id="422" r:id="rId21"/>
    <p:sldId id="425" r:id="rId22"/>
    <p:sldId id="423" r:id="rId23"/>
    <p:sldId id="424" r:id="rId24"/>
    <p:sldId id="409" r:id="rId25"/>
    <p:sldId id="4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3842" autoAdjust="0"/>
  </p:normalViewPr>
  <p:slideViewPr>
    <p:cSldViewPr snapToGrid="0">
      <p:cViewPr varScale="1">
        <p:scale>
          <a:sx n="127" d="100"/>
          <a:sy n="127" d="100"/>
        </p:scale>
        <p:origin x="21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27/12/2024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3</a:t>
            </a:fld>
            <a:endParaRPr lang="en-S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t>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27/12/2024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12/27/2024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12/27/2024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ts val="6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ts val="6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ts val="6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7"/>
          <p:cNvSpPr>
            <a:spLocks noChangeArrowheads="1" noChangeShapeType="1" noTextEdit="1"/>
          </p:cNvSpPr>
          <p:nvPr/>
        </p:nvSpPr>
        <p:spPr bwMode="auto">
          <a:xfrm>
            <a:off x="3124702" y="1386713"/>
            <a:ext cx="7235979" cy="2852777"/>
          </a:xfrm>
          <a:prstGeom prst="rect">
            <a:avLst/>
          </a:prstGeom>
        </p:spPr>
        <p:txBody>
          <a:bodyPr wrap="none" fromWordArt="1">
            <a:prstTxWarp prst="textPlain">
              <a:avLst>
                <a:gd name="adj" fmla="val 50107"/>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5A4</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ĐẠO ĐỨC</a:t>
            </a:r>
          </a:p>
          <a:p>
            <a:pPr algn="ct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Bảo</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vệ</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cái</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đúng</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cái</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tốt</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4412673" y="4818754"/>
            <a:ext cx="5589632" cy="66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err="1">
                <a:effectLst>
                  <a:outerShdw blurRad="38100" dist="38100" dir="2700000" algn="tl">
                    <a:srgbClr val="000000">
                      <a:alpha val="43137"/>
                    </a:srgbClr>
                  </a:outerShdw>
                </a:effectLst>
                <a:latin typeface="Times New Roman" pitchFamily="18" charset="0"/>
              </a:rPr>
              <a:t>Giáo</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viên</a:t>
            </a:r>
            <a:r>
              <a:rPr lang="en-US" sz="1950" b="1" dirty="0">
                <a:effectLst>
                  <a:outerShdw blurRad="38100" dist="38100" dir="2700000" algn="tl">
                    <a:srgbClr val="000000">
                      <a:alpha val="43137"/>
                    </a:srgbClr>
                  </a:outerShdw>
                </a:effectLst>
                <a:latin typeface="Times New Roman" pitchFamily="18" charset="0"/>
              </a:rPr>
              <a:t>: </a:t>
            </a:r>
            <a:r>
              <a:rPr lang="vi-VN" sz="1950" b="1" dirty="0">
                <a:effectLst>
                  <a:outerShdw blurRad="38100" dist="38100" dir="2700000" algn="tl">
                    <a:srgbClr val="000000">
                      <a:alpha val="43137"/>
                    </a:srgbClr>
                  </a:outerShdw>
                </a:effectLst>
                <a:latin typeface="Times New Roman" pitchFamily="18" charset="0"/>
              </a:rPr>
              <a:t>Bùi Thị Thu Thủy</a:t>
            </a:r>
            <a:endParaRPr lang="en-US" sz="1950" b="1" dirty="0">
              <a:effectLst>
                <a:outerShdw blurRad="38100" dist="38100" dir="2700000" algn="tl">
                  <a:srgbClr val="000000">
                    <a:alpha val="43137"/>
                  </a:srgbClr>
                </a:outerShdw>
              </a:effectLst>
              <a:latin typeface="Times New Roman" pitchFamily="18" charset="0"/>
            </a:endParaRPr>
          </a:p>
          <a:p>
            <a:pPr eaLnBrk="1" hangingPunct="1">
              <a:defRPr/>
            </a:pPr>
            <a:r>
              <a:rPr lang="en-US" sz="1950" b="1" dirty="0" err="1">
                <a:effectLst>
                  <a:outerShdw blurRad="38100" dist="38100" dir="2700000" algn="tl">
                    <a:srgbClr val="000000">
                      <a:alpha val="43137"/>
                    </a:srgbClr>
                  </a:outerShdw>
                </a:effectLst>
                <a:latin typeface="Times New Roman" pitchFamily="18" charset="0"/>
              </a:rPr>
              <a:t>Đơn</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vị</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công</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tác</a:t>
            </a:r>
            <a:r>
              <a:rPr lang="en-US" sz="1950" b="1" dirty="0">
                <a:effectLst>
                  <a:outerShdw blurRad="38100" dist="38100" dir="2700000" algn="tl">
                    <a:srgbClr val="000000">
                      <a:alpha val="43137"/>
                    </a:srgbClr>
                  </a:outerShdw>
                </a:effectLst>
                <a:latin typeface="Times New Roman" pitchFamily="18" charset="0"/>
              </a:rPr>
              <a:t>: </a:t>
            </a:r>
            <a:r>
              <a:rPr lang="en-US" sz="1950" b="1" dirty="0" err="1">
                <a:effectLst>
                  <a:outerShdw blurRad="38100" dist="38100" dir="2700000" algn="tl">
                    <a:srgbClr val="000000">
                      <a:alpha val="43137"/>
                    </a:srgbClr>
                  </a:outerShdw>
                </a:effectLst>
                <a:latin typeface="Times New Roman" pitchFamily="18" charset="0"/>
              </a:rPr>
              <a:t>Trường</a:t>
            </a:r>
            <a:r>
              <a:rPr lang="en-US" sz="1950" b="1" dirty="0">
                <a:effectLst>
                  <a:outerShdw blurRad="38100" dist="38100" dir="2700000" algn="tl">
                    <a:srgbClr val="000000">
                      <a:alpha val="43137"/>
                    </a:srgbClr>
                  </a:outerShdw>
                </a:effectLst>
                <a:latin typeface="Times New Roman" pitchFamily="18" charset="0"/>
              </a:rPr>
              <a:t> </a:t>
            </a:r>
            <a:r>
              <a:rPr lang="vi-VN" sz="1950" b="1" dirty="0">
                <a:effectLst>
                  <a:outerShdw blurRad="38100" dist="38100" dir="2700000" algn="tl">
                    <a:srgbClr val="000000">
                      <a:alpha val="43137"/>
                    </a:srgbClr>
                  </a:outerShdw>
                </a:effectLst>
                <a:latin typeface="Times New Roman" pitchFamily="18" charset="0"/>
              </a:rPr>
              <a:t>Tiểu học Đa Phúc.</a:t>
            </a:r>
            <a:endParaRPr lang="en-US" sz="1950" b="1" dirty="0">
              <a:effectLst>
                <a:outerShdw blurRad="38100" dist="38100" dir="2700000" algn="tl">
                  <a:srgbClr val="000000">
                    <a:alpha val="43137"/>
                  </a:srgbClr>
                </a:outerShdw>
              </a:effectLst>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4"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1000"/>
                                        <p:tgtEl>
                                          <p:spTgt spid="6"/>
                                        </p:tgtEl>
                                      </p:cBhvr>
                                    </p:animEffect>
                                  </p:childTnLst>
                                </p:cTn>
                              </p:par>
                              <p:par>
                                <p:cTn id="11" presetID="3" presetClass="emph" presetSubtype="2" repeatCount="1000000" accel="36000" decel="20000" fill="hold" grpId="0" nodeType="withEffect">
                                  <p:stCondLst>
                                    <p:cond delay="0"/>
                                  </p:stCondLst>
                                  <p:childTnLst>
                                    <p:animClr clrSpc="rgb" dir="cw">
                                      <p:cBhvr override="childStyle">
                                        <p:cTn id="12" dur="4750" fill="hold"/>
                                        <p:tgtEl>
                                          <p:spTgt spid="14"/>
                                        </p:tgtEl>
                                        <p:attrNameLst>
                                          <p:attrName>style.color</p:attrName>
                                        </p:attrNameLst>
                                      </p:cBhvr>
                                      <p:to>
                                        <a:srgbClr val="0000FF"/>
                                      </p:to>
                                    </p:animClr>
                                  </p:childTnLst>
                                </p:cTn>
                              </p:par>
                              <p:par>
                                <p:cTn id="13" presetID="21" presetClass="emph" presetSubtype="0" repeatCount="200000" fill="hold" grpId="1" nodeType="withEffect">
                                  <p:stCondLst>
                                    <p:cond delay="0"/>
                                  </p:stCondLst>
                                  <p:childTnLst>
                                    <p:animClr clrSpc="hsl" dir="cw">
                                      <p:cBhvr override="childStyle">
                                        <p:cTn id="14" dur="2000" fill="hold"/>
                                        <p:tgtEl>
                                          <p:spTgt spid="14"/>
                                        </p:tgtEl>
                                        <p:attrNameLst>
                                          <p:attrName>style.color</p:attrName>
                                        </p:attrNameLst>
                                      </p:cBhvr>
                                      <p:by>
                                        <p:hsl h="7200000" s="0" l="0"/>
                                      </p:by>
                                    </p:animClr>
                                    <p:animClr clrSpc="hsl" dir="cw">
                                      <p:cBhvr>
                                        <p:cTn id="15" dur="2000" fill="hold"/>
                                        <p:tgtEl>
                                          <p:spTgt spid="14"/>
                                        </p:tgtEl>
                                        <p:attrNameLst>
                                          <p:attrName>fillcolor</p:attrName>
                                        </p:attrNameLst>
                                      </p:cBhvr>
                                      <p:by>
                                        <p:hsl h="7200000" s="0" l="0"/>
                                      </p:by>
                                    </p:animClr>
                                    <p:animClr clrSpc="hsl" dir="cw">
                                      <p:cBhvr>
                                        <p:cTn id="16" dur="2000" fill="hold"/>
                                        <p:tgtEl>
                                          <p:spTgt spid="14"/>
                                        </p:tgtEl>
                                        <p:attrNameLst>
                                          <p:attrName>stroke.color</p:attrName>
                                        </p:attrNameLst>
                                      </p:cBhvr>
                                      <p:by>
                                        <p:hsl h="7200000" s="0" l="0"/>
                                      </p:by>
                                    </p:animClr>
                                    <p:set>
                                      <p:cBhvr>
                                        <p:cTn id="17" dur="20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511175" y="2414587"/>
            <a:ext cx="4952588" cy="18729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660717" y="2452370"/>
            <a:ext cx="4586695" cy="1784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675322" y="2625724"/>
            <a:ext cx="4594727" cy="1895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511492" y="2541587"/>
            <a:ext cx="5006959" cy="2010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8960" y="253219"/>
            <a:ext cx="10962640" cy="681501"/>
            <a:chOff x="5080000" y="744289"/>
            <a:chExt cx="6111165" cy="5965865"/>
          </a:xfrm>
        </p:grpSpPr>
        <p:pic>
          <p:nvPicPr>
            <p:cNvPr id="5" name="Picture 4"/>
            <p:cNvPicPr>
              <a:picLocks noChangeAspect="1"/>
            </p:cNvPicPr>
            <p:nvPr/>
          </p:nvPicPr>
          <p:blipFill>
            <a:blip r:embed="rId2"/>
            <a:stretch>
              <a:fillRect/>
            </a:stretch>
          </p:blipFill>
          <p:spPr>
            <a:xfrm>
              <a:off x="5080000" y="744289"/>
              <a:ext cx="6111165" cy="5965865"/>
            </a:xfrm>
            <a:prstGeom prst="rect">
              <a:avLst/>
            </a:prstGeom>
          </p:spPr>
        </p:pic>
        <p:sp>
          <p:nvSpPr>
            <p:cNvPr id="6" name="TextBox 5"/>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p:cNvPicPr>
            <a:picLocks noChangeAspect="1"/>
          </p:cNvPicPr>
          <p:nvPr/>
        </p:nvPicPr>
        <p:blipFill>
          <a:blip r:embed="rId3"/>
          <a:stretch>
            <a:fillRect/>
          </a:stretch>
        </p:blipFill>
        <p:spPr>
          <a:xfrm>
            <a:off x="1849119" y="1018757"/>
            <a:ext cx="8357235" cy="549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p:cNvGrpSpPr/>
          <p:nvPr/>
        </p:nvGrpSpPr>
        <p:grpSpPr>
          <a:xfrm>
            <a:off x="1860934" y="389613"/>
            <a:ext cx="9304906" cy="910867"/>
            <a:chOff x="9314122" y="626900"/>
            <a:chExt cx="8364277" cy="1137938"/>
          </a:xfrm>
        </p:grpSpPr>
        <p:pic>
          <p:nvPicPr>
            <p:cNvPr id="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14446" y="626900"/>
              <a:ext cx="8363953" cy="1137938"/>
            </a:xfrm>
            <a:prstGeom prst="rect">
              <a:avLst/>
            </a:prstGeom>
          </p:spPr>
        </p:pic>
        <p:sp>
          <p:nvSpPr>
            <p:cNvPr id="9" name="Hình chữ nhật 20"/>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lang="en-US" sz="4000" b="1" dirty="0" err="1">
                  <a:ln w="0"/>
                  <a:solidFill>
                    <a:prstClr val="white"/>
                  </a:solidFill>
                  <a:latin typeface="Calibri" panose="020F0502020204030204"/>
                  <a:cs typeface="Arial" panose="020B0604020202020204"/>
                  <a:sym typeface="Arial" panose="020B0604020202020204"/>
                </a:rPr>
                <a:t>Các</a:t>
              </a:r>
              <a:r>
                <a:rPr lang="en-US" sz="4000" b="1" dirty="0">
                  <a:ln w="0"/>
                  <a:solidFill>
                    <a:prstClr val="white"/>
                  </a:solidFill>
                  <a:latin typeface="Calibri" panose="020F0502020204030204"/>
                  <a:cs typeface="Arial" panose="020B0604020202020204"/>
                  <a:sym typeface="Arial" panose="020B0604020202020204"/>
                </a:rPr>
                <a:t> </a:t>
              </a:r>
              <a:r>
                <a:rPr lang="en-US" sz="4000" b="1" dirty="0" err="1">
                  <a:ln w="0"/>
                  <a:solidFill>
                    <a:prstClr val="white"/>
                  </a:solidFill>
                  <a:latin typeface="Calibri" panose="020F0502020204030204"/>
                  <a:cs typeface="Arial" panose="020B0604020202020204"/>
                  <a:sym typeface="Arial" panose="020B0604020202020204"/>
                </a:rPr>
                <a:t>cách</a:t>
              </a:r>
              <a:r>
                <a:rPr lang="en-US" sz="4000" b="1" dirty="0">
                  <a:ln w="0"/>
                  <a:solidFill>
                    <a:prstClr val="white"/>
                  </a:solidFill>
                  <a:latin typeface="Calibri" panose="020F0502020204030204"/>
                  <a:cs typeface="Arial" panose="020B0604020202020204"/>
                  <a:sym typeface="Arial" panose="020B0604020202020204"/>
                </a:rPr>
                <a:t> </a:t>
              </a:r>
              <a:r>
                <a:rPr kumimoji="0" lang="vi-VN" sz="40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để bảo vệ cái đúng, cái tốt</a:t>
              </a:r>
            </a:p>
          </p:txBody>
        </p:sp>
      </p:grpSp>
      <p:pic>
        <p:nvPicPr>
          <p:cNvPr id="11" name="Picture 10"/>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p:cNvPicPr>
            <a:picLocks noChangeAspect="1"/>
          </p:cNvPicPr>
          <p:nvPr/>
        </p:nvPicPr>
        <p:blipFill>
          <a:blip r:embed="rId6"/>
          <a:stretch>
            <a:fillRect/>
          </a:stretch>
        </p:blipFill>
        <p:spPr>
          <a:xfrm>
            <a:off x="3040062" y="3858577"/>
            <a:ext cx="6010275" cy="176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20" y="274532"/>
            <a:ext cx="10962640" cy="1127548"/>
            <a:chOff x="5085664" y="861166"/>
            <a:chExt cx="6111165" cy="6183282"/>
          </a:xfrm>
        </p:grpSpPr>
        <p:pic>
          <p:nvPicPr>
            <p:cNvPr id="5" name="Picture 4"/>
            <p:cNvPicPr>
              <a:picLocks noChangeAspect="1"/>
            </p:cNvPicPr>
            <p:nvPr/>
          </p:nvPicPr>
          <p:blipFill>
            <a:blip r:embed="rId2"/>
            <a:stretch>
              <a:fillRect/>
            </a:stretch>
          </p:blipFill>
          <p:spPr>
            <a:xfrm>
              <a:off x="5085664" y="1078583"/>
              <a:ext cx="6111165" cy="5965865"/>
            </a:xfrm>
            <a:prstGeom prst="rect">
              <a:avLst/>
            </a:prstGeom>
          </p:spPr>
        </p:pic>
        <p:sp>
          <p:nvSpPr>
            <p:cNvPr id="6" name="TextBox 5"/>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p:cNvPicPr>
            <a:picLocks noChangeAspect="1"/>
          </p:cNvPicPr>
          <p:nvPr/>
        </p:nvPicPr>
        <p:blipFill>
          <a:blip r:embed="rId6"/>
          <a:stretch>
            <a:fillRect/>
          </a:stretch>
        </p:blipFill>
        <p:spPr>
          <a:xfrm>
            <a:off x="5836602" y="4237672"/>
            <a:ext cx="5781675" cy="185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445770" y="2481263"/>
            <a:ext cx="5268207" cy="2293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528320" y="2298918"/>
            <a:ext cx="5150167" cy="2354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442277" y="2432050"/>
            <a:ext cx="5115243" cy="2517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p:cNvPicPr>
            <a:picLocks noChangeAspect="1"/>
          </p:cNvPicPr>
          <p:nvPr/>
        </p:nvPicPr>
        <p:blipFill rotWithShape="1">
          <a:blip r:embed="rId5"/>
          <a:srcRect t="3549" r="737"/>
          <a:stretch>
            <a:fillRect/>
          </a:stretch>
        </p:blipFill>
        <p:spPr>
          <a:xfrm>
            <a:off x="4325307" y="-1"/>
            <a:ext cx="7891320" cy="2646061"/>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a:fillRect/>
          </a:stretch>
        </p:blipFill>
        <p:spPr>
          <a:xfrm>
            <a:off x="-56396" y="3609128"/>
            <a:ext cx="12273023" cy="3297734"/>
          </a:xfrm>
          <a:prstGeom prst="rect">
            <a:avLst/>
          </a:prstGeom>
        </p:spPr>
      </p:pic>
      <p:pic>
        <p:nvPicPr>
          <p:cNvPr id="10" name="Picture 9"/>
          <p:cNvPicPr>
            <a:picLocks noChangeAspect="1"/>
          </p:cNvPicPr>
          <p:nvPr/>
        </p:nvPicPr>
        <p:blipFill>
          <a:blip r:embed="rId8"/>
          <a:stretch>
            <a:fillRect/>
          </a:stretch>
        </p:blipFill>
        <p:spPr>
          <a:xfrm>
            <a:off x="3842446" y="1819494"/>
            <a:ext cx="9090352" cy="3161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614363" y="2347913"/>
            <a:ext cx="5152116" cy="16551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6" name="Picture 5" descr="A cartoon of a child&#10;&#10;Description automatically generate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p:cNvGrpSpPr/>
          <p:nvPr/>
        </p:nvGrpSpPr>
        <p:grpSpPr>
          <a:xfrm>
            <a:off x="371946" y="688289"/>
            <a:ext cx="8552980" cy="2302561"/>
            <a:chOff x="749508" y="2986094"/>
            <a:chExt cx="8180809" cy="3338372"/>
          </a:xfrm>
        </p:grpSpPr>
        <p:sp>
          <p:nvSpPr>
            <p:cNvPr id="20" name="Hình chữ nhật: Góc Tròn 6"/>
            <p:cNvSpPr/>
            <p:nvPr/>
          </p:nvSpPr>
          <p:spPr>
            <a:xfrm>
              <a:off x="749508" y="2986094"/>
              <a:ext cx="8180809" cy="3338372"/>
            </a:xfrm>
            <a:custGeom>
              <a:avLst/>
              <a:gdLst>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1" fmla="*/ 0 w 8180809"/>
                <a:gd name="connsiteY0-2" fmla="*/ 556405 h 3338372"/>
                <a:gd name="connsiteX1-3" fmla="*/ 556405 w 8180809"/>
                <a:gd name="connsiteY1-4" fmla="*/ 0 h 3338372"/>
                <a:gd name="connsiteX2-5" fmla="*/ 7624402 w 8180809"/>
                <a:gd name="connsiteY2-6" fmla="*/ 0 h 3338372"/>
                <a:gd name="connsiteX3-7" fmla="*/ 8180809 w 8180809"/>
                <a:gd name="connsiteY3-8" fmla="*/ 556405 h 3338372"/>
                <a:gd name="connsiteX4-9" fmla="*/ 8180809 w 8180809"/>
                <a:gd name="connsiteY4-10" fmla="*/ 2781965 h 3338372"/>
                <a:gd name="connsiteX5-11" fmla="*/ 7624402 w 8180809"/>
                <a:gd name="connsiteY5-12" fmla="*/ 3338372 h 3338372"/>
                <a:gd name="connsiteX6-13" fmla="*/ 556405 w 8180809"/>
                <a:gd name="connsiteY6-14" fmla="*/ 3338372 h 3338372"/>
                <a:gd name="connsiteX7-15" fmla="*/ 0 w 8180809"/>
                <a:gd name="connsiteY7-16" fmla="*/ 2781965 h 3338372"/>
                <a:gd name="connsiteX8-17" fmla="*/ 0 w 8180809"/>
                <a:gd name="connsiteY8-18" fmla="*/ 556405 h 3338372"/>
                <a:gd name="connsiteX0-19" fmla="*/ 0 w 8180809"/>
                <a:gd name="connsiteY0-20" fmla="*/ 556405 h 3338372"/>
                <a:gd name="connsiteX1-21" fmla="*/ 556405 w 8180809"/>
                <a:gd name="connsiteY1-22" fmla="*/ 0 h 3338372"/>
                <a:gd name="connsiteX2-23" fmla="*/ 7624402 w 8180809"/>
                <a:gd name="connsiteY2-24" fmla="*/ 0 h 3338372"/>
                <a:gd name="connsiteX3-25" fmla="*/ 8180809 w 8180809"/>
                <a:gd name="connsiteY3-26" fmla="*/ 556405 h 3338372"/>
                <a:gd name="connsiteX4-27" fmla="*/ 8180809 w 8180809"/>
                <a:gd name="connsiteY4-28" fmla="*/ 2781965 h 3338372"/>
                <a:gd name="connsiteX5-29" fmla="*/ 7624402 w 8180809"/>
                <a:gd name="connsiteY5-30" fmla="*/ 3338372 h 3338372"/>
                <a:gd name="connsiteX6-31" fmla="*/ 556405 w 8180809"/>
                <a:gd name="connsiteY6-32" fmla="*/ 3338372 h 3338372"/>
                <a:gd name="connsiteX7-33" fmla="*/ 0 w 8180809"/>
                <a:gd name="connsiteY7-34" fmla="*/ 2781965 h 3338372"/>
                <a:gd name="connsiteX8-35" fmla="*/ 0 w 8180809"/>
                <a:gd name="connsiteY8-36" fmla="*/ 556405 h 33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0809" h="3338372" fill="none" extrusionOk="0">
                  <a:moveTo>
                    <a:pt x="0" y="556405"/>
                  </a:moveTo>
                  <a:cubicBezTo>
                    <a:pt x="-163114" y="260424"/>
                    <a:pt x="232099" y="125588"/>
                    <a:pt x="556405" y="0"/>
                  </a:cubicBezTo>
                  <a:cubicBezTo>
                    <a:pt x="1800314" y="589936"/>
                    <a:pt x="5636786" y="-241317"/>
                    <a:pt x="7624402" y="0"/>
                  </a:cubicBezTo>
                  <a:cubicBezTo>
                    <a:pt x="7991333" y="-92438"/>
                    <a:pt x="8265230" y="276705"/>
                    <a:pt x="8180809" y="556405"/>
                  </a:cubicBezTo>
                  <a:cubicBezTo>
                    <a:pt x="8187556" y="998179"/>
                    <a:pt x="8265827" y="1822884"/>
                    <a:pt x="8180809" y="2781965"/>
                  </a:cubicBezTo>
                  <a:cubicBezTo>
                    <a:pt x="8075794" y="3038489"/>
                    <a:pt x="7854335" y="3379142"/>
                    <a:pt x="7624402" y="3338372"/>
                  </a:cubicBezTo>
                  <a:cubicBezTo>
                    <a:pt x="4708647" y="3813126"/>
                    <a:pt x="2988081" y="3141609"/>
                    <a:pt x="556405" y="3338372"/>
                  </a:cubicBezTo>
                  <a:cubicBezTo>
                    <a:pt x="231991" y="3489775"/>
                    <a:pt x="-39948" y="3126269"/>
                    <a:pt x="0" y="2781965"/>
                  </a:cubicBezTo>
                  <a:cubicBezTo>
                    <a:pt x="71210" y="2589094"/>
                    <a:pt x="31131" y="1251050"/>
                    <a:pt x="0" y="556405"/>
                  </a:cubicBezTo>
                  <a:close/>
                </a:path>
                <a:path w="8180809" h="3338372" stroke="0" extrusionOk="0">
                  <a:moveTo>
                    <a:pt x="0" y="556405"/>
                  </a:moveTo>
                  <a:cubicBezTo>
                    <a:pt x="40298" y="314193"/>
                    <a:pt x="315136" y="21283"/>
                    <a:pt x="556405" y="0"/>
                  </a:cubicBezTo>
                  <a:cubicBezTo>
                    <a:pt x="2043755" y="-376030"/>
                    <a:pt x="6318309" y="32005"/>
                    <a:pt x="7624402" y="0"/>
                  </a:cubicBezTo>
                  <a:cubicBezTo>
                    <a:pt x="7927943" y="-14810"/>
                    <a:pt x="8142987" y="287563"/>
                    <a:pt x="8180809" y="556405"/>
                  </a:cubicBezTo>
                  <a:cubicBezTo>
                    <a:pt x="8240550" y="1382586"/>
                    <a:pt x="8312173" y="2406062"/>
                    <a:pt x="8180809" y="2781965"/>
                  </a:cubicBezTo>
                  <a:cubicBezTo>
                    <a:pt x="8213592" y="3183883"/>
                    <a:pt x="7916974" y="3296966"/>
                    <a:pt x="7624402" y="3338372"/>
                  </a:cubicBezTo>
                  <a:cubicBezTo>
                    <a:pt x="4254378" y="3264573"/>
                    <a:pt x="2469655" y="3395372"/>
                    <a:pt x="556405" y="3338372"/>
                  </a:cubicBezTo>
                  <a:cubicBezTo>
                    <a:pt x="177079" y="3361635"/>
                    <a:pt x="-101981" y="3069221"/>
                    <a:pt x="0" y="2781965"/>
                  </a:cubicBezTo>
                  <a:cubicBezTo>
                    <a:pt x="-149070" y="2162555"/>
                    <a:pt x="-136405" y="1278701"/>
                    <a:pt x="0" y="556405"/>
                  </a:cubicBezTo>
                  <a:close/>
                </a:path>
                <a:path w="8180809" h="3338372" fill="none" stroke="0" extrusionOk="0">
                  <a:moveTo>
                    <a:pt x="0" y="556405"/>
                  </a:moveTo>
                  <a:cubicBezTo>
                    <a:pt x="-60552" y="196979"/>
                    <a:pt x="232846" y="25220"/>
                    <a:pt x="556405" y="0"/>
                  </a:cubicBezTo>
                  <a:cubicBezTo>
                    <a:pt x="2291433" y="-598261"/>
                    <a:pt x="5640742" y="73597"/>
                    <a:pt x="7624402" y="0"/>
                  </a:cubicBezTo>
                  <a:cubicBezTo>
                    <a:pt x="7922903" y="-54502"/>
                    <a:pt x="8237085" y="320856"/>
                    <a:pt x="8180809" y="556405"/>
                  </a:cubicBezTo>
                  <a:cubicBezTo>
                    <a:pt x="8270683" y="668107"/>
                    <a:pt x="8229367" y="1535477"/>
                    <a:pt x="8180809" y="2781965"/>
                  </a:cubicBezTo>
                  <a:cubicBezTo>
                    <a:pt x="8170611" y="3077319"/>
                    <a:pt x="7855335" y="3401670"/>
                    <a:pt x="7624402" y="3338372"/>
                  </a:cubicBezTo>
                  <a:cubicBezTo>
                    <a:pt x="4676176" y="3376255"/>
                    <a:pt x="3150828" y="2628030"/>
                    <a:pt x="556405" y="3338372"/>
                  </a:cubicBezTo>
                  <a:cubicBezTo>
                    <a:pt x="239821" y="3310762"/>
                    <a:pt x="-26341" y="3141800"/>
                    <a:pt x="0" y="2781965"/>
                  </a:cubicBezTo>
                  <a:cubicBezTo>
                    <a:pt x="28962" y="2443021"/>
                    <a:pt x="24214" y="1386137"/>
                    <a:pt x="0" y="556405"/>
                  </a:cubicBezTo>
                  <a:close/>
                </a:path>
                <a:path w="8180809" h="3338372" fill="none" stroke="0" extrusionOk="0">
                  <a:moveTo>
                    <a:pt x="0" y="556405"/>
                  </a:moveTo>
                  <a:cubicBezTo>
                    <a:pt x="-28363" y="248543"/>
                    <a:pt x="302369" y="108922"/>
                    <a:pt x="556405" y="0"/>
                  </a:cubicBezTo>
                  <a:cubicBezTo>
                    <a:pt x="1950272" y="262427"/>
                    <a:pt x="5777218" y="-187837"/>
                    <a:pt x="7624402" y="0"/>
                  </a:cubicBezTo>
                  <a:cubicBezTo>
                    <a:pt x="7968463" y="-108189"/>
                    <a:pt x="8231720" y="317739"/>
                    <a:pt x="8180809" y="556405"/>
                  </a:cubicBezTo>
                  <a:cubicBezTo>
                    <a:pt x="8233616" y="813546"/>
                    <a:pt x="8181194" y="1655344"/>
                    <a:pt x="8180809" y="2781965"/>
                  </a:cubicBezTo>
                  <a:cubicBezTo>
                    <a:pt x="8135181" y="3092994"/>
                    <a:pt x="7852778" y="3378394"/>
                    <a:pt x="7624402" y="3338372"/>
                  </a:cubicBezTo>
                  <a:cubicBezTo>
                    <a:pt x="4856453" y="3446767"/>
                    <a:pt x="3044377" y="3034882"/>
                    <a:pt x="556405" y="3338372"/>
                  </a:cubicBezTo>
                  <a:cubicBezTo>
                    <a:pt x="228864" y="3386013"/>
                    <a:pt x="-46804" y="3119719"/>
                    <a:pt x="0" y="2781965"/>
                  </a:cubicBezTo>
                  <a:cubicBezTo>
                    <a:pt x="32600" y="2482314"/>
                    <a:pt x="42725" y="1292314"/>
                    <a:pt x="0" y="556405"/>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p:cNvPicPr>
            <a:picLocks noChangeAspect="1"/>
          </p:cNvPicPr>
          <p:nvPr/>
        </p:nvPicPr>
        <p:blipFill rotWithShape="1">
          <a:blip r:embed="rId5"/>
          <a:srcRect t="3549" r="737"/>
          <a:stretch>
            <a:fillRect/>
          </a:stretch>
        </p:blipFill>
        <p:spPr>
          <a:xfrm>
            <a:off x="4325307" y="-1"/>
            <a:ext cx="7891320" cy="2646061"/>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a:fillRect/>
          </a:stretch>
        </p:blipFill>
        <p:spPr>
          <a:xfrm>
            <a:off x="-56396" y="3609128"/>
            <a:ext cx="12273023" cy="3297734"/>
          </a:xfrm>
          <a:prstGeom prst="rect">
            <a:avLst/>
          </a:prstGeom>
        </p:spPr>
      </p:pic>
      <p:pic>
        <p:nvPicPr>
          <p:cNvPr id="7" name="Picture 6"/>
          <p:cNvPicPr>
            <a:picLocks noChangeAspect="1"/>
          </p:cNvPicPr>
          <p:nvPr/>
        </p:nvPicPr>
        <p:blipFill>
          <a:blip r:embed="rId8"/>
          <a:stretch>
            <a:fillRect/>
          </a:stretch>
        </p:blipFill>
        <p:spPr>
          <a:xfrm>
            <a:off x="3783724" y="1210258"/>
            <a:ext cx="8265963" cy="3905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tretch>
            <a:fillRect/>
          </a:stretch>
        </p:blipFill>
        <p:spPr>
          <a:xfrm>
            <a:off x="67828" y="-84866"/>
            <a:ext cx="7200000" cy="2139881"/>
          </a:xfrm>
          <a:prstGeom prst="rect">
            <a:avLst/>
          </a:prstGeom>
        </p:spPr>
      </p:pic>
      <p:pic>
        <p:nvPicPr>
          <p:cNvPr id="25" name="Picture 2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p:cNvPicPr>
            <a:picLocks noChangeAspect="1"/>
          </p:cNvPicPr>
          <p:nvPr/>
        </p:nvPicPr>
        <p:blipFill>
          <a:blip r:embed="rId8"/>
          <a:stretch>
            <a:fillRect/>
          </a:stretch>
        </p:blipFill>
        <p:spPr>
          <a:xfrm>
            <a:off x="356118" y="1591970"/>
            <a:ext cx="11479763"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p:cNvSpPr txBox="1"/>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695450" y="1462087"/>
            <a:ext cx="7867650" cy="4676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600074" y="2442210"/>
            <a:ext cx="4591099" cy="1855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476249" y="2334260"/>
            <a:ext cx="5014383" cy="2044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543</Words>
  <Application>Microsoft Office PowerPoint</Application>
  <PresentationFormat>Widescreen</PresentationFormat>
  <Paragraphs>31</Paragraphs>
  <Slides>23</Slides>
  <Notes>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Aptos</vt:lpstr>
      <vt:lpstr>Arial</vt:lpstr>
      <vt:lpstr>Arial-Rounded</vt:lpstr>
      <vt:lpstr>Calibri</vt:lpstr>
      <vt:lpstr>Calibri Light</vt:lpstr>
      <vt:lpstr>Cambria</vt:lpstr>
      <vt:lpstr>Gochi Hand</vt:lpstr>
      <vt:lpstr>SVN-Hole Hearted</vt:lpstr>
      <vt:lpstr>Times New Roman</vt:lpstr>
      <vt:lpstr>UTM Avo</vt:lpstr>
      <vt:lpstr>1_Office Theme</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Admin</cp:lastModifiedBy>
  <cp:revision>68</cp:revision>
  <dcterms:created xsi:type="dcterms:W3CDTF">2024-06-03T14:24:00Z</dcterms:created>
  <dcterms:modified xsi:type="dcterms:W3CDTF">2024-12-27T13:56:04Z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DA2A8A75685C46D3B3D1CC0A74EBD117_12</vt:lpwstr>
  </property>
  <property fmtid="{D5CDD505-2E9C-101B-9397-08002B2CF9AE}" pid="3" name="KSOProductBuildVer">
    <vt:lpwstr>1033-12.2.0.18283</vt:lpwstr>
  </property>
</Properties>
</file>