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50" r:id="rId3"/>
    <p:sldMasterId id="2147483764" r:id="rId4"/>
  </p:sldMasterIdLst>
  <p:notesMasterIdLst>
    <p:notesMasterId r:id="rId33"/>
  </p:notesMasterIdLst>
  <p:sldIdLst>
    <p:sldId id="2898" r:id="rId5"/>
    <p:sldId id="2876" r:id="rId6"/>
    <p:sldId id="2886" r:id="rId7"/>
    <p:sldId id="256" r:id="rId8"/>
    <p:sldId id="311" r:id="rId9"/>
    <p:sldId id="312" r:id="rId10"/>
    <p:sldId id="313" r:id="rId11"/>
    <p:sldId id="2877" r:id="rId12"/>
    <p:sldId id="2887" r:id="rId13"/>
    <p:sldId id="2888" r:id="rId14"/>
    <p:sldId id="315" r:id="rId15"/>
    <p:sldId id="320" r:id="rId16"/>
    <p:sldId id="317" r:id="rId17"/>
    <p:sldId id="318" r:id="rId18"/>
    <p:sldId id="319" r:id="rId19"/>
    <p:sldId id="2878" r:id="rId20"/>
    <p:sldId id="2889" r:id="rId21"/>
    <p:sldId id="2880" r:id="rId22"/>
    <p:sldId id="2890" r:id="rId23"/>
    <p:sldId id="2891" r:id="rId24"/>
    <p:sldId id="2883" r:id="rId25"/>
    <p:sldId id="2884" r:id="rId26"/>
    <p:sldId id="2892" r:id="rId27"/>
    <p:sldId id="2893" r:id="rId28"/>
    <p:sldId id="2894" r:id="rId29"/>
    <p:sldId id="2895" r:id="rId30"/>
    <p:sldId id="289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4611F9-ABC2-4863-B305-F74B88B8D87B}" type="slidenum">
              <a:rPr lang="en-US" smtClean="0"/>
              <a:pPr/>
              <a:t>1</a:t>
            </a:fld>
            <a:endParaRPr lang="en-US"/>
          </a:p>
        </p:txBody>
      </p:sp>
    </p:spTree>
    <p:extLst>
      <p:ext uri="{BB962C8B-B14F-4D97-AF65-F5344CB8AC3E}">
        <p14:creationId xmlns:p14="http://schemas.microsoft.com/office/powerpoint/2010/main" val="208091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12/27/2024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3661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4364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59379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1192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52081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798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89582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44624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52844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1136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36555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6486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4284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356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22978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3671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8480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7705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04303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8215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0647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0619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27155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2304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88422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7041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18611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320405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96130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12223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790454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26475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12/27/2024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12/27/2024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8432382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2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g"/><Relationship Id="rId1" Type="http://schemas.openxmlformats.org/officeDocument/2006/relationships/slideLayout" Target="../slideLayouts/slideLayout2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g"/><Relationship Id="rId1" Type="http://schemas.openxmlformats.org/officeDocument/2006/relationships/slideLayout" Target="../slideLayouts/slideLayout6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g"/><Relationship Id="rId1" Type="http://schemas.openxmlformats.org/officeDocument/2006/relationships/slideLayout" Target="../slideLayouts/slideLayout6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2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41.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41.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jp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0.png"/><Relationship Id="rId18" Type="http://schemas.openxmlformats.org/officeDocument/2006/relationships/image" Target="../media/image60.svg"/><Relationship Id="rId3" Type="http://schemas.openxmlformats.org/officeDocument/2006/relationships/image" Target="../media/image45.png"/><Relationship Id="rId21" Type="http://schemas.openxmlformats.org/officeDocument/2006/relationships/image" Target="../media/image54.png"/><Relationship Id="rId7" Type="http://schemas.openxmlformats.org/officeDocument/2006/relationships/image" Target="../media/image47.png"/><Relationship Id="rId12" Type="http://schemas.openxmlformats.org/officeDocument/2006/relationships/image" Target="../media/image54.svg"/><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4.xml"/><Relationship Id="rId6" Type="http://schemas.openxmlformats.org/officeDocument/2006/relationships/image" Target="../media/image48.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52.svg"/><Relationship Id="rId19" Type="http://schemas.openxmlformats.org/officeDocument/2006/relationships/image" Target="../media/image53.png"/><Relationship Id="rId4" Type="http://schemas.openxmlformats.org/officeDocument/2006/relationships/image" Target="../media/image46.svg"/><Relationship Id="rId9" Type="http://schemas.openxmlformats.org/officeDocument/2006/relationships/image" Target="../media/image48.png"/><Relationship Id="rId14"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3939481" y="450534"/>
            <a:ext cx="4229100" cy="58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0542" tIns="30271" rIns="60542" bIns="3027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ts val="450"/>
              </a:spcBef>
              <a:defRPr/>
            </a:pPr>
            <a:r>
              <a:rPr lang="en-US" altLang="en-US" sz="1500" b="1" dirty="0">
                <a:latin typeface="Times New Roman" pitchFamily="18" charset="0"/>
              </a:rPr>
              <a:t>UBND </a:t>
            </a:r>
            <a:r>
              <a:rPr lang="vi-VN" altLang="en-US" sz="1500" b="1" dirty="0">
                <a:latin typeface="Times New Roman" pitchFamily="18" charset="0"/>
              </a:rPr>
              <a:t>QUẬN DƯƠNG KINH</a:t>
            </a:r>
            <a:endParaRPr lang="en-US" altLang="en-US" sz="1500" b="1" dirty="0">
              <a:latin typeface="Times New Roman" pitchFamily="18" charset="0"/>
            </a:endParaRPr>
          </a:p>
          <a:p>
            <a:pPr algn="ctr">
              <a:spcBef>
                <a:spcPts val="450"/>
              </a:spcBef>
              <a:defRPr/>
            </a:pPr>
            <a:r>
              <a:rPr lang="en-US" altLang="en-US" sz="1500" b="1" dirty="0">
                <a:latin typeface="Times New Roman" pitchFamily="18" charset="0"/>
              </a:rPr>
              <a:t>TRƯỜNG TIỂU HỌC </a:t>
            </a:r>
            <a:r>
              <a:rPr lang="vi-VN" altLang="en-US" sz="1500" b="1" dirty="0">
                <a:latin typeface="Times New Roman" pitchFamily="18" charset="0"/>
              </a:rPr>
              <a:t>ĐA PHÚC</a:t>
            </a:r>
            <a:endParaRPr lang="en-US" altLang="en-US" sz="1500" b="1" dirty="0">
              <a:latin typeface="Times New Roman" pitchFamily="18" charset="0"/>
            </a:endParaRPr>
          </a:p>
        </p:txBody>
      </p:sp>
      <p:sp>
        <p:nvSpPr>
          <p:cNvPr id="10" name="Text Box 14"/>
          <p:cNvSpPr txBox="1">
            <a:spLocks noChangeArrowheads="1"/>
          </p:cNvSpPr>
          <p:nvPr/>
        </p:nvSpPr>
        <p:spPr bwMode="auto">
          <a:xfrm>
            <a:off x="2799332" y="2464117"/>
            <a:ext cx="6819364" cy="104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758"/>
              </a:spcBef>
              <a:defRPr/>
            </a:pP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KHOA HỌC– </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 </a:t>
            </a:r>
            <a:r>
              <a:rPr lang="vi-VN"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a:t>
            </a:r>
            <a:endPar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758"/>
              </a:spcBef>
              <a:defRPr/>
            </a:pPr>
            <a:r>
              <a:rPr lang="en-US" sz="27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7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7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sz="27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7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phát</a:t>
            </a:r>
            <a:r>
              <a:rPr lang="en-US" sz="27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7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triển</a:t>
            </a:r>
            <a:r>
              <a:rPr lang="en-US" sz="27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7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27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7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27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27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7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endParaRPr lang="en-US" sz="27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Text Box 17"/>
          <p:cNvSpPr txBox="1">
            <a:spLocks noChangeArrowheads="1"/>
          </p:cNvSpPr>
          <p:nvPr/>
        </p:nvSpPr>
        <p:spPr bwMode="auto">
          <a:xfrm>
            <a:off x="4495801" y="4143113"/>
            <a:ext cx="5589632" cy="66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err="1">
                <a:effectLst>
                  <a:outerShdw blurRad="38100" dist="38100" dir="2700000" algn="tl">
                    <a:srgbClr val="000000">
                      <a:alpha val="43137"/>
                    </a:srgbClr>
                  </a:outerShdw>
                </a:effectLst>
                <a:latin typeface="Times New Roman" pitchFamily="18" charset="0"/>
              </a:rPr>
              <a:t>Giáo</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viên</a:t>
            </a:r>
            <a:r>
              <a:rPr lang="en-US" sz="1950" b="1" dirty="0">
                <a:effectLst>
                  <a:outerShdw blurRad="38100" dist="38100" dir="2700000" algn="tl">
                    <a:srgbClr val="000000">
                      <a:alpha val="43137"/>
                    </a:srgbClr>
                  </a:outerShdw>
                </a:effectLst>
                <a:latin typeface="Times New Roman" pitchFamily="18" charset="0"/>
              </a:rPr>
              <a:t>: </a:t>
            </a:r>
            <a:r>
              <a:rPr lang="vi-VN" sz="1950" b="1" dirty="0">
                <a:effectLst>
                  <a:outerShdw blurRad="38100" dist="38100" dir="2700000" algn="tl">
                    <a:srgbClr val="000000">
                      <a:alpha val="43137"/>
                    </a:srgbClr>
                  </a:outerShdw>
                </a:effectLst>
                <a:latin typeface="Times New Roman" pitchFamily="18" charset="0"/>
              </a:rPr>
              <a:t>Bùi Thị Thu Thủy</a:t>
            </a:r>
            <a:endParaRPr lang="en-US" sz="1950" b="1" dirty="0">
              <a:effectLst>
                <a:outerShdw blurRad="38100" dist="38100" dir="2700000" algn="tl">
                  <a:srgbClr val="000000">
                    <a:alpha val="43137"/>
                  </a:srgbClr>
                </a:outerShdw>
              </a:effectLst>
              <a:latin typeface="Times New Roman" pitchFamily="18" charset="0"/>
            </a:endParaRPr>
          </a:p>
          <a:p>
            <a:pPr eaLnBrk="1" hangingPunct="1">
              <a:defRPr/>
            </a:pPr>
            <a:r>
              <a:rPr lang="en-US" sz="1950" b="1" dirty="0" err="1">
                <a:effectLst>
                  <a:outerShdw blurRad="38100" dist="38100" dir="2700000" algn="tl">
                    <a:srgbClr val="000000">
                      <a:alpha val="43137"/>
                    </a:srgbClr>
                  </a:outerShdw>
                </a:effectLst>
                <a:latin typeface="Times New Roman" pitchFamily="18" charset="0"/>
              </a:rPr>
              <a:t>Đơn</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vị</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công</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tác</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Trường</a:t>
            </a:r>
            <a:r>
              <a:rPr lang="en-US" sz="1950" b="1" dirty="0">
                <a:effectLst>
                  <a:outerShdw blurRad="38100" dist="38100" dir="2700000" algn="tl">
                    <a:srgbClr val="000000">
                      <a:alpha val="43137"/>
                    </a:srgbClr>
                  </a:outerShdw>
                </a:effectLst>
                <a:latin typeface="Times New Roman" pitchFamily="18" charset="0"/>
              </a:rPr>
              <a:t> </a:t>
            </a:r>
            <a:r>
              <a:rPr lang="vi-VN" sz="1950" b="1" dirty="0">
                <a:effectLst>
                  <a:outerShdw blurRad="38100" dist="38100" dir="2700000" algn="tl">
                    <a:srgbClr val="000000">
                      <a:alpha val="43137"/>
                    </a:srgbClr>
                  </a:outerShdw>
                </a:effectLst>
                <a:latin typeface="Times New Roman" pitchFamily="18" charset="0"/>
              </a:rPr>
              <a:t>Tiểu học Đa Phúc.</a:t>
            </a:r>
            <a:endParaRPr lang="en-US" sz="1950" b="1" dirty="0">
              <a:effectLst>
                <a:outerShdw blurRad="38100" dist="38100" dir="2700000" algn="tl">
                  <a:srgbClr val="000000">
                    <a:alpha val="43137"/>
                  </a:srgbClr>
                </a:outerShdw>
              </a:effectLst>
              <a:latin typeface="Times New Roman" pitchFamily="18" charset="0"/>
            </a:endParaRPr>
          </a:p>
        </p:txBody>
      </p:sp>
      <p:cxnSp>
        <p:nvCxnSpPr>
          <p:cNvPr id="3" name="Straight Connector 2"/>
          <p:cNvCxnSpPr/>
          <p:nvPr/>
        </p:nvCxnSpPr>
        <p:spPr>
          <a:xfrm>
            <a:off x="4810609" y="971191"/>
            <a:ext cx="26289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34411" r="36325"/>
          <a:stretch/>
        </p:blipFill>
        <p:spPr>
          <a:xfrm>
            <a:off x="2644349" y="3781495"/>
            <a:ext cx="1851452" cy="222885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34411" r="36325"/>
          <a:stretch/>
        </p:blipFill>
        <p:spPr>
          <a:xfrm rot="10800000">
            <a:off x="8143876" y="857250"/>
            <a:ext cx="1381125" cy="1200150"/>
          </a:xfrm>
          <a:prstGeom prst="rect">
            <a:avLst/>
          </a:prstGeom>
        </p:spPr>
      </p:pic>
    </p:spTree>
    <p:extLst>
      <p:ext uri="{BB962C8B-B14F-4D97-AF65-F5344CB8AC3E}">
        <p14:creationId xmlns:p14="http://schemas.microsoft.com/office/powerpoint/2010/main" val="2127335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7"/>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7"/>
                                        </p:tgtEl>
                                        <p:attrNameLst>
                                          <p:attrName>style.color</p:attrName>
                                        </p:attrNameLst>
                                      </p:cBhvr>
                                      <p:by>
                                        <p:hsl h="7200000" s="0" l="0"/>
                                      </p:by>
                                    </p:animClr>
                                    <p:animClr clrSpc="hsl" dir="cw">
                                      <p:cBhvr>
                                        <p:cTn id="9" dur="2000" fill="hold"/>
                                        <p:tgtEl>
                                          <p:spTgt spid="17"/>
                                        </p:tgtEl>
                                        <p:attrNameLst>
                                          <p:attrName>fillcolor</p:attrName>
                                        </p:attrNameLst>
                                      </p:cBhvr>
                                      <p:by>
                                        <p:hsl h="7200000" s="0" l="0"/>
                                      </p:by>
                                    </p:animClr>
                                    <p:animClr clrSpc="hsl" dir="cw">
                                      <p:cBhvr>
                                        <p:cTn id="10" dur="2000" fill="hold"/>
                                        <p:tgtEl>
                                          <p:spTgt spid="17"/>
                                        </p:tgtEl>
                                        <p:attrNameLst>
                                          <p:attrName>stroke.color</p:attrName>
                                        </p:attrNameLst>
                                      </p:cBhvr>
                                      <p:by>
                                        <p:hsl h="7200000" s="0" l="0"/>
                                      </p:by>
                                    </p:animClr>
                                    <p:set>
                                      <p:cBhvr>
                                        <p:cTn id="11"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025E21D9-B301-1616-8019-D4B5C5F7D1A4}"/>
              </a:ext>
            </a:extLst>
          </p:cNvPr>
          <p:cNvPicPr>
            <a:picLocks noChangeAspect="1"/>
          </p:cNvPicPr>
          <p:nvPr/>
        </p:nvPicPr>
        <p:blipFill>
          <a:blip r:embed="rId4"/>
          <a:stretch>
            <a:fillRect/>
          </a:stretch>
        </p:blipFill>
        <p:spPr>
          <a:xfrm>
            <a:off x="571817" y="717550"/>
            <a:ext cx="4523729" cy="5195570"/>
          </a:xfrm>
          <a:prstGeom prst="rect">
            <a:avLst/>
          </a:prstGeom>
        </p:spPr>
      </p:pic>
    </p:spTree>
    <p:extLst>
      <p:ext uri="{BB962C8B-B14F-4D97-AF65-F5344CB8AC3E}">
        <p14:creationId xmlns:p14="http://schemas.microsoft.com/office/powerpoint/2010/main" val="23005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219D0E-B702-4244-B880-DCAD5339D48F}"/>
              </a:ext>
            </a:extLst>
          </p:cNvPr>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5438C25C-968B-5C02-AE8A-6A6E20227A08}"/>
              </a:ext>
            </a:extLst>
          </p:cNvPr>
          <p:cNvPicPr>
            <a:picLocks noChangeAspect="1"/>
          </p:cNvPicPr>
          <p:nvPr/>
        </p:nvPicPr>
        <p:blipFill>
          <a:blip r:embed="rId4"/>
          <a:stretch>
            <a:fillRect/>
          </a:stretch>
        </p:blipFill>
        <p:spPr>
          <a:xfrm>
            <a:off x="1482979" y="252946"/>
            <a:ext cx="8779001" cy="865707"/>
          </a:xfrm>
          <a:prstGeom prst="rect">
            <a:avLst/>
          </a:prstGeom>
        </p:spPr>
      </p:pic>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BF3FD1F6-3C8C-8027-A328-7D9CFE0371E3}"/>
              </a:ext>
            </a:extLst>
          </p:cNvPr>
          <p:cNvPicPr>
            <a:picLocks noChangeAspect="1"/>
          </p:cNvPicPr>
          <p:nvPr/>
        </p:nvPicPr>
        <p:blipFill>
          <a:blip r:embed="rId4"/>
          <a:stretch>
            <a:fillRect/>
          </a:stretch>
        </p:blipFill>
        <p:spPr>
          <a:xfrm>
            <a:off x="1003395" y="0"/>
            <a:ext cx="9534970" cy="859611"/>
          </a:xfrm>
          <a:prstGeom prst="rect">
            <a:avLst/>
          </a:prstGeom>
        </p:spPr>
      </p:pic>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p>
        </p:txBody>
      </p:sp>
      <p:pic>
        <p:nvPicPr>
          <p:cNvPr id="2" name="Picture 1">
            <a:extLst>
              <a:ext uri="{FF2B5EF4-FFF2-40B4-BE49-F238E27FC236}">
                <a16:creationId xmlns:a16="http://schemas.microsoft.com/office/drawing/2014/main" id="{6B7927E9-21EF-84ED-E81D-8EB12C66E647}"/>
              </a:ext>
            </a:extLst>
          </p:cNvPr>
          <p:cNvPicPr>
            <a:picLocks noChangeAspect="1"/>
          </p:cNvPicPr>
          <p:nvPr/>
        </p:nvPicPr>
        <p:blipFill>
          <a:blip r:embed="rId4"/>
          <a:stretch>
            <a:fillRect/>
          </a:stretch>
        </p:blipFill>
        <p:spPr>
          <a:xfrm>
            <a:off x="1749162" y="601434"/>
            <a:ext cx="8998476" cy="859611"/>
          </a:xfrm>
          <a:prstGeom prst="rect">
            <a:avLst/>
          </a:prstGeom>
        </p:spPr>
      </p:pic>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741DB7D-EC66-C6AF-C8D0-DC4696A2DEDB}"/>
              </a:ext>
            </a:extLst>
          </p:cNvPr>
          <p:cNvPicPr>
            <a:picLocks noChangeAspect="1"/>
          </p:cNvPicPr>
          <p:nvPr/>
        </p:nvPicPr>
        <p:blipFill>
          <a:blip r:embed="rId3"/>
          <a:stretch>
            <a:fillRect/>
          </a:stretch>
        </p:blipFill>
        <p:spPr>
          <a:xfrm>
            <a:off x="511175" y="1319212"/>
            <a:ext cx="11272406" cy="3669348"/>
          </a:xfrm>
          <a:prstGeom prst="rect">
            <a:avLst/>
          </a:prstGeom>
        </p:spPr>
      </p:pic>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D7E2F2F-7A27-5DFA-6985-CBBDCA633AD9}"/>
              </a:ext>
            </a:extLst>
          </p:cNvPr>
          <p:cNvPicPr>
            <a:picLocks noChangeAspect="1"/>
          </p:cNvPicPr>
          <p:nvPr/>
        </p:nvPicPr>
        <p:blipFill>
          <a:blip r:embed="rId3"/>
          <a:stretch>
            <a:fillRect/>
          </a:stretch>
        </p:blipFill>
        <p:spPr>
          <a:xfrm>
            <a:off x="2407919" y="2059733"/>
            <a:ext cx="7593965" cy="4469971"/>
          </a:xfrm>
          <a:prstGeom prst="rect">
            <a:avLst/>
          </a:prstGeom>
        </p:spPr>
      </p:pic>
    </p:spTree>
    <p:extLst>
      <p:ext uri="{BB962C8B-B14F-4D97-AF65-F5344CB8AC3E}">
        <p14:creationId xmlns:p14="http://schemas.microsoft.com/office/powerpoint/2010/main" val="12896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5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C27CAC3-C69C-DCCB-D5EE-4FEB9A82E6D3}"/>
              </a:ext>
            </a:extLst>
          </p:cNvPr>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EDA46818-6C02-87D9-CAED-3E5163EC49B4}"/>
              </a:ext>
            </a:extLst>
          </p:cNvPr>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00CD901-9169-B88A-6BEE-5AF8A3C306DC}"/>
              </a:ext>
            </a:extLst>
          </p:cNvPr>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EB5571D6-BEE8-0253-89D2-96C784391958}"/>
              </a:ext>
            </a:extLst>
          </p:cNvPr>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E741D3A-617C-FD68-BC94-E760A8FD8122}"/>
              </a:ext>
            </a:extLst>
          </p:cNvPr>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291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0063211" y="435544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A011C-FBD4-1A88-8B45-071B82BCC18E}"/>
              </a:ext>
            </a:extLst>
          </p:cNvPr>
          <p:cNvPicPr>
            <a:picLocks noChangeAspect="1"/>
          </p:cNvPicPr>
          <p:nvPr/>
        </p:nvPicPr>
        <p:blipFill>
          <a:blip r:embed="rId3"/>
          <a:stretch>
            <a:fillRect/>
          </a:stretch>
        </p:blipFill>
        <p:spPr>
          <a:xfrm>
            <a:off x="1739265" y="1855787"/>
            <a:ext cx="8896350" cy="4467225"/>
          </a:xfrm>
          <a:prstGeom prst="rect">
            <a:avLst/>
          </a:prstGeom>
        </p:spPr>
      </p:pic>
    </p:spTree>
    <p:extLst>
      <p:ext uri="{BB962C8B-B14F-4D97-AF65-F5344CB8AC3E}">
        <p14:creationId xmlns:p14="http://schemas.microsoft.com/office/powerpoint/2010/main" val="566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634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5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689206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C02D2FC-C243-F457-16C0-58EF2EA4A637}"/>
              </a:ext>
            </a:extLst>
          </p:cNvPr>
          <p:cNvPicPr>
            <a:picLocks noChangeAspect="1"/>
          </p:cNvPicPr>
          <p:nvPr/>
        </p:nvPicPr>
        <p:blipFill>
          <a:blip r:embed="rId3"/>
          <a:stretch>
            <a:fillRect/>
          </a:stretch>
        </p:blipFill>
        <p:spPr>
          <a:xfrm>
            <a:off x="714374" y="333375"/>
            <a:ext cx="10599172" cy="5867399"/>
          </a:xfrm>
          <a:prstGeom prst="rect">
            <a:avLst/>
          </a:prstGeom>
        </p:spPr>
      </p:pic>
      <p:sp>
        <p:nvSpPr>
          <p:cNvPr id="7" name="TextBox 6">
            <a:extLst>
              <a:ext uri="{FF2B5EF4-FFF2-40B4-BE49-F238E27FC236}">
                <a16:creationId xmlns:a16="http://schemas.microsoft.com/office/drawing/2014/main" id="{83D7333B-D538-8D74-C0FE-65496F9273C0}"/>
              </a:ext>
            </a:extLst>
          </p:cNvPr>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Sử dụng cây mía để trang trí nhà cửa Ý tưởng sáng tạo - Cửa nhôm kính &amp;  Vách kính cường lực giá rẻ">
            <a:extLst>
              <a:ext uri="{FF2B5EF4-FFF2-40B4-BE49-F238E27FC236}">
                <a16:creationId xmlns:a16="http://schemas.microsoft.com/office/drawing/2014/main" id="{C13F6940-885E-C549-1CCA-5F1F63745DF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76F1AD-C969-BD7C-1C22-1FF27CD980FF}"/>
              </a:ext>
            </a:extLst>
          </p:cNvPr>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6C28216-855D-CA76-B422-0C7B9575DD57}"/>
              </a:ext>
            </a:extLst>
          </p:cNvPr>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0ED5F79-9382-E4CA-1BC1-8E20DDCDB418}"/>
              </a:ext>
            </a:extLst>
          </p:cNvPr>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64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194560" y="1584960"/>
            <a:ext cx="10804972" cy="559082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156966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rPr>
              <a:t>Em </a:t>
            </a:r>
            <a:r>
              <a:rPr kumimoji="0" lang="en-US" sz="4800" b="1" i="0" u="none" strike="noStrike" kern="1200" cap="none" spc="0" normalizeH="0" baseline="0" noProof="0" dirty="0" err="1">
                <a:ln>
                  <a:solidFill>
                    <a:srgbClr val="FF0000"/>
                  </a:solidFill>
                </a:ln>
                <a:solidFill>
                  <a:srgbClr val="FF0000"/>
                </a:solidFill>
                <a:effectLst/>
                <a:uLnTx/>
                <a:uFillTx/>
                <a:latin typeface="Cambria" panose="02040503050406030204" pitchFamily="18" charset="0"/>
                <a:ea typeface="Cambria" panose="02040503050406030204" pitchFamily="18" charset="0"/>
              </a:rPr>
              <a:t>hã</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y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kể</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loại</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cây</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mọc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từ</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hạt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a:t>
            </a:r>
            <a:endParaRPr kumimoji="0" lang="en-GB" sz="4800" b="0"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4" name="Picture 3">
            <a:extLst>
              <a:ext uri="{FF2B5EF4-FFF2-40B4-BE49-F238E27FC236}">
                <a16:creationId xmlns:a16="http://schemas.microsoft.com/office/drawing/2014/main" id="{93B95565-1AE8-4493-71A0-B2F4B2E69AD4}"/>
              </a:ext>
            </a:extLst>
          </p:cNvPr>
          <p:cNvPicPr>
            <a:picLocks noChangeAspect="1"/>
          </p:cNvPicPr>
          <p:nvPr/>
        </p:nvPicPr>
        <p:blipFill>
          <a:blip r:embed="rId7"/>
          <a:stretch>
            <a:fillRect/>
          </a:stretch>
        </p:blipFill>
        <p:spPr>
          <a:xfrm>
            <a:off x="7842322" y="4030417"/>
            <a:ext cx="4188315" cy="125588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36365" y="-450965"/>
            <a:ext cx="2763982" cy="2763982"/>
          </a:xfrm>
          <a:prstGeom prst="rect">
            <a:avLst/>
          </a:prstGeom>
        </p:spPr>
      </p:pic>
      <p:pic>
        <p:nvPicPr>
          <p:cNvPr id="4" name="Picture 3">
            <a:extLst>
              <a:ext uri="{FF2B5EF4-FFF2-40B4-BE49-F238E27FC236}">
                <a16:creationId xmlns:a16="http://schemas.microsoft.com/office/drawing/2014/main" id="{65DC1010-FB07-7D77-3073-E4099C96B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93C740B-5D5C-6757-4A4B-A921EF65618E}"/>
              </a:ext>
            </a:extLst>
          </p:cNvPr>
          <p:cNvPicPr>
            <a:picLocks noChangeAspect="1"/>
          </p:cNvPicPr>
          <p:nvPr/>
        </p:nvPicPr>
        <p:blipFill>
          <a:blip r:embed="rId3"/>
          <a:stretch>
            <a:fillRect/>
          </a:stretch>
        </p:blipFill>
        <p:spPr>
          <a:xfrm>
            <a:off x="2834640" y="1422066"/>
            <a:ext cx="6750367" cy="5037471"/>
          </a:xfrm>
          <a:prstGeom prst="rect">
            <a:avLst/>
          </a:prstGeom>
        </p:spPr>
      </p:pic>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D6103A-BC54-9844-2BDE-EBF1683A9D84}"/>
              </a:ext>
            </a:extLst>
          </p:cNvPr>
          <p:cNvPicPr>
            <a:picLocks noChangeAspect="1"/>
          </p:cNvPicPr>
          <p:nvPr/>
        </p:nvPicPr>
        <p:blipFill>
          <a:blip r:embed="rId3"/>
          <a:stretch>
            <a:fillRect/>
          </a:stretch>
        </p:blipFill>
        <p:spPr>
          <a:xfrm>
            <a:off x="1045844" y="1767839"/>
            <a:ext cx="3658235" cy="3865305"/>
          </a:xfrm>
          <a:prstGeom prst="rect">
            <a:avLst/>
          </a:prstGeom>
        </p:spPr>
      </p:pic>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4"/>
            <a:srcRect/>
            <a:stretch>
              <a:fillRect/>
            </a:stretch>
          </p:blipFill>
          <p:spPr>
            <a:xfrm>
              <a:off x="3578873" y="2382838"/>
              <a:ext cx="1294996" cy="743389"/>
            </a:xfrm>
            <a:prstGeom prst="rect">
              <a:avLst/>
            </a:prstGeom>
          </p:spPr>
        </p:pic>
      </p:grpSp>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038621"/>
            <a:chOff x="3578873" y="2382838"/>
            <a:chExt cx="11280127" cy="2038621"/>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AD7D93AA-74A0-9739-F7C1-9290BFBB5770}"/>
              </a:ext>
            </a:extLst>
          </p:cNvPr>
          <p:cNvPicPr>
            <a:picLocks noChangeAspect="1"/>
          </p:cNvPicPr>
          <p:nvPr/>
        </p:nvPicPr>
        <p:blipFill>
          <a:blip r:embed="rId4"/>
          <a:stretch>
            <a:fillRect/>
          </a:stretch>
        </p:blipFill>
        <p:spPr>
          <a:xfrm>
            <a:off x="521652" y="1537652"/>
            <a:ext cx="4334999" cy="3674428"/>
          </a:xfrm>
          <a:prstGeom prst="rect">
            <a:avLst/>
          </a:prstGeom>
        </p:spPr>
      </p:pic>
    </p:spTree>
    <p:extLst>
      <p:ext uri="{BB962C8B-B14F-4D97-AF65-F5344CB8AC3E}">
        <p14:creationId xmlns:p14="http://schemas.microsoft.com/office/powerpoint/2010/main" val="26592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566</Words>
  <Application>Microsoft Office PowerPoint</Application>
  <PresentationFormat>Widescreen</PresentationFormat>
  <Paragraphs>44</Paragraphs>
  <Slides>28</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Arial</vt:lpstr>
      <vt:lpstr>Calibri</vt:lpstr>
      <vt:lpstr>Calibri Light</vt:lpstr>
      <vt:lpstr>Cambria</vt:lpstr>
      <vt:lpstr>Cordia New</vt:lpstr>
      <vt:lpstr>等线</vt:lpstr>
      <vt:lpstr>Times New Roman</vt:lpstr>
      <vt:lpstr>Default Design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2024-10-08T15:41:43Z</dcterms:created>
  <dcterms:modified xsi:type="dcterms:W3CDTF">2024-12-27T13:19:41Z</dcterms:modified>
</cp:coreProperties>
</file>