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3"/>
  </p:notesMasterIdLst>
  <p:sldIdLst>
    <p:sldId id="279" r:id="rId2"/>
    <p:sldId id="283" r:id="rId3"/>
    <p:sldId id="307" r:id="rId4"/>
    <p:sldId id="313" r:id="rId5"/>
    <p:sldId id="309" r:id="rId6"/>
    <p:sldId id="319" r:id="rId7"/>
    <p:sldId id="317" r:id="rId8"/>
    <p:sldId id="290" r:id="rId9"/>
    <p:sldId id="318" r:id="rId10"/>
    <p:sldId id="311" r:id="rId11"/>
    <p:sldId id="31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9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EDA04-7EC0-482E-AE1C-4BB3595F81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241FE-842E-4A59-9498-7449358FF0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AA6DCF-EF8B-4CCB-9B64-324BC33EB34B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EA806D3-52F6-45FA-A69F-2B79916B8E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9772C0-E8D0-4AF1-A9CA-3FE661B9A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4A980-BFD2-4FED-8B20-7A9B2EDEF0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E4D4B-4A95-4E97-937D-9AB22A04A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9F6B19-0A22-4C3B-A70C-183B504D02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B19-0A22-4C3B-A70C-183B504D02B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6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11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91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761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 userDrawn="1"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80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05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65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20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62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09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21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4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sv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image" Target="../media/image30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28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1.svg"/><Relationship Id="rId24" Type="http://schemas.openxmlformats.org/officeDocument/2006/relationships/image" Target="../media/image34.png"/><Relationship Id="rId5" Type="http://schemas.openxmlformats.org/officeDocument/2006/relationships/image" Target="../media/image50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27.png"/><Relationship Id="rId19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9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image" Target="NULL"/><Relationship Id="rId7" Type="http://schemas.openxmlformats.org/officeDocument/2006/relationships/image" Target="../media/image11.png"/><Relationship Id="rId12" Type="http://schemas.openxmlformats.org/officeDocument/2006/relationships/image" Target="NULL"/><Relationship Id="rId17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10.png"/><Relationship Id="rId15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4"/><Relationship Id="rId7" Type="http://schemas.openxmlformats.org/officeDocument/2006/relationships/image" Target="NUL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10;p2">
            <a:extLst>
              <a:ext uri="{FF2B5EF4-FFF2-40B4-BE49-F238E27FC236}">
                <a16:creationId xmlns:a16="http://schemas.microsoft.com/office/drawing/2014/main" id="{71DF5CA5-59BD-4C58-9FB1-2260282B2618}"/>
              </a:ext>
            </a:extLst>
          </p:cNvPr>
          <p:cNvSpPr/>
          <p:nvPr/>
        </p:nvSpPr>
        <p:spPr>
          <a:xfrm>
            <a:off x="8334678" y="1764068"/>
            <a:ext cx="385800" cy="38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11;p2">
            <a:extLst>
              <a:ext uri="{FF2B5EF4-FFF2-40B4-BE49-F238E27FC236}">
                <a16:creationId xmlns:a16="http://schemas.microsoft.com/office/drawing/2014/main" id="{B7DB5235-0AEE-444E-A03E-0975B98B3BBD}"/>
              </a:ext>
            </a:extLst>
          </p:cNvPr>
          <p:cNvSpPr/>
          <p:nvPr/>
        </p:nvSpPr>
        <p:spPr>
          <a:xfrm>
            <a:off x="8188267" y="1605239"/>
            <a:ext cx="225300" cy="222300"/>
          </a:xfrm>
          <a:prstGeom prst="ellipse">
            <a:avLst/>
          </a:prstGeom>
          <a:solidFill>
            <a:srgbClr val="FFFFFF">
              <a:alpha val="66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Freeform 33"/>
          <p:cNvSpPr/>
          <p:nvPr/>
        </p:nvSpPr>
        <p:spPr>
          <a:xfrm>
            <a:off x="318105" y="4847326"/>
            <a:ext cx="11538534" cy="1824637"/>
          </a:xfrm>
          <a:custGeom>
            <a:avLst/>
            <a:gdLst/>
            <a:ahLst/>
            <a:cxnLst/>
            <a:rect l="l" t="t" r="r" b="b"/>
            <a:pathLst>
              <a:path w="10975942" h="4056885">
                <a:moveTo>
                  <a:pt x="0" y="0"/>
                </a:moveTo>
                <a:lnTo>
                  <a:pt x="10975942" y="0"/>
                </a:lnTo>
                <a:lnTo>
                  <a:pt x="10975942" y="4056885"/>
                </a:lnTo>
                <a:lnTo>
                  <a:pt x="0" y="40568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0" r="-1120" b="-1310"/>
            </a:stretch>
          </a:blipFill>
        </p:spPr>
      </p:sp>
      <p:sp>
        <p:nvSpPr>
          <p:cNvPr id="31" name="WordArt 7"/>
          <p:cNvSpPr>
            <a:spLocks noChangeArrowheads="1" noChangeShapeType="1" noTextEdit="1"/>
          </p:cNvSpPr>
          <p:nvPr/>
        </p:nvSpPr>
        <p:spPr bwMode="auto">
          <a:xfrm>
            <a:off x="4138498" y="1880211"/>
            <a:ext cx="4196180" cy="4233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5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E77FA958-AA86-489D-9698-AE6AE5BF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399" y="4149080"/>
            <a:ext cx="59046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hủy</a:t>
            </a:r>
            <a:endParaRPr lang="en-US" altLang="en-US" sz="2400" b="1" i="1" dirty="0" smtClean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/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9372" y="2367112"/>
            <a:ext cx="6096000" cy="14219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28: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HÀNH VÀ TRẢI NGHIỆM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ĐO, VẼ, LẮP GHÉP, TẠO HÌNH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57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7">
            <a:extLst>
              <a:ext uri="{FF2B5EF4-FFF2-40B4-BE49-F238E27FC236}">
                <a16:creationId xmlns:a16="http://schemas.microsoft.com/office/drawing/2014/main" id="{656B826E-3F95-DA5F-DBD1-479195411D09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18234" y="680310"/>
            <a:ext cx="6172381" cy="5166095"/>
          </a:xfrm>
          <a:prstGeom prst="rect">
            <a:avLst/>
          </a:prstGeom>
        </p:spPr>
      </p:pic>
      <p:pic>
        <p:nvPicPr>
          <p:cNvPr id="7" name="Graphic 8">
            <a:extLst>
              <a:ext uri="{FF2B5EF4-FFF2-40B4-BE49-F238E27FC236}">
                <a16:creationId xmlns:a16="http://schemas.microsoft.com/office/drawing/2014/main" id="{7E0A9F73-C77A-1C63-3856-E5B7CBE1E64A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79125"/>
          <a:stretch/>
        </p:blipFill>
        <p:spPr>
          <a:xfrm>
            <a:off x="10331" y="0"/>
            <a:ext cx="1431607" cy="6858000"/>
          </a:xfrm>
          <a:prstGeom prst="rect">
            <a:avLst/>
          </a:prstGeom>
        </p:spPr>
      </p:pic>
      <p:pic>
        <p:nvPicPr>
          <p:cNvPr id="8" name="Graphic 9">
            <a:extLst>
              <a:ext uri="{FF2B5EF4-FFF2-40B4-BE49-F238E27FC236}">
                <a16:creationId xmlns:a16="http://schemas.microsoft.com/office/drawing/2014/main" id="{11FF3DB6-55B2-5D66-3500-CA9500E3D584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80953" r="-98"/>
          <a:stretch/>
        </p:blipFill>
        <p:spPr>
          <a:xfrm>
            <a:off x="10887327" y="0"/>
            <a:ext cx="1312985" cy="6858000"/>
          </a:xfrm>
          <a:prstGeom prst="rect">
            <a:avLst/>
          </a:prstGeom>
        </p:spPr>
      </p:pic>
      <p:pic>
        <p:nvPicPr>
          <p:cNvPr id="9" name="Graphic 10">
            <a:extLst>
              <a:ext uri="{FF2B5EF4-FFF2-40B4-BE49-F238E27FC236}">
                <a16:creationId xmlns:a16="http://schemas.microsoft.com/office/drawing/2014/main" id="{98F1DD46-1D27-62BE-6E3C-9049175E2579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02" t="79861" r="8571"/>
          <a:stretch/>
        </p:blipFill>
        <p:spPr>
          <a:xfrm>
            <a:off x="937845" y="5476897"/>
            <a:ext cx="6201509" cy="1381103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3B53F3F8-C6C8-F95D-5ECA-81FD9086077C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02" t="79861" r="47926"/>
          <a:stretch/>
        </p:blipFill>
        <p:spPr>
          <a:xfrm flipH="1">
            <a:off x="7139353" y="5476897"/>
            <a:ext cx="3502524" cy="1381103"/>
          </a:xfrm>
          <a:prstGeom prst="rect">
            <a:avLst/>
          </a:prstGeom>
        </p:spPr>
      </p:pic>
      <p:pic>
        <p:nvPicPr>
          <p:cNvPr id="11" name="Graphic 12">
            <a:extLst>
              <a:ext uri="{FF2B5EF4-FFF2-40B4-BE49-F238E27FC236}">
                <a16:creationId xmlns:a16="http://schemas.microsoft.com/office/drawing/2014/main" id="{701FD4B6-239E-CC57-5E95-E326D7BA21C4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02" t="79861" r="8571"/>
          <a:stretch/>
        </p:blipFill>
        <p:spPr>
          <a:xfrm flipV="1">
            <a:off x="1066379" y="-1370"/>
            <a:ext cx="6201509" cy="1381103"/>
          </a:xfrm>
          <a:prstGeom prst="rect">
            <a:avLst/>
          </a:prstGeom>
        </p:spPr>
      </p:pic>
      <p:pic>
        <p:nvPicPr>
          <p:cNvPr id="12" name="Graphic 13">
            <a:extLst>
              <a:ext uri="{FF2B5EF4-FFF2-40B4-BE49-F238E27FC236}">
                <a16:creationId xmlns:a16="http://schemas.microsoft.com/office/drawing/2014/main" id="{D8BAF910-DFC4-26AE-EEA4-B6333CB36A1E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002" t="79861" r="47926"/>
          <a:stretch/>
        </p:blipFill>
        <p:spPr>
          <a:xfrm flipH="1" flipV="1">
            <a:off x="7267887" y="-1370"/>
            <a:ext cx="3502524" cy="13811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1617705" y="3997453"/>
            <a:ext cx="2582773" cy="2647338"/>
            <a:chOff x="5003748" y="2403962"/>
            <a:chExt cx="2162175" cy="1952625"/>
          </a:xfrm>
        </p:grpSpPr>
        <p:sp>
          <p:nvSpPr>
            <p:cNvPr id="14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852278" y="2859153"/>
            <a:ext cx="2082849" cy="1320029"/>
            <a:chOff x="5636628" y="3140120"/>
            <a:chExt cx="901759" cy="571500"/>
          </a:xfrm>
        </p:grpSpPr>
        <p:sp>
          <p:nvSpPr>
            <p:cNvPr id="17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335027" y="2783682"/>
            <a:ext cx="1574603" cy="1381103"/>
            <a:chOff x="5720147" y="2997178"/>
            <a:chExt cx="882811" cy="774324"/>
          </a:xfrm>
        </p:grpSpPr>
        <p:sp>
          <p:nvSpPr>
            <p:cNvPr id="20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1252087" y="89943"/>
            <a:ext cx="3044318" cy="2557243"/>
            <a:chOff x="4879880" y="2466322"/>
            <a:chExt cx="2389530" cy="1768477"/>
          </a:xfrm>
        </p:grpSpPr>
        <p:sp>
          <p:nvSpPr>
            <p:cNvPr id="23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5250650" y="5473841"/>
            <a:ext cx="1390351" cy="1587178"/>
            <a:chOff x="5753098" y="2910995"/>
            <a:chExt cx="752475" cy="859000"/>
          </a:xfrm>
        </p:grpSpPr>
        <p:sp>
          <p:nvSpPr>
            <p:cNvPr id="26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7650157" y="3772731"/>
            <a:ext cx="2635139" cy="3400797"/>
            <a:chOff x="5039321" y="2227037"/>
            <a:chExt cx="2032991" cy="2311625"/>
          </a:xfrm>
        </p:grpSpPr>
        <p:pic>
          <p:nvPicPr>
            <p:cNvPr id="29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0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841539" y="-79022"/>
            <a:ext cx="2724176" cy="2973583"/>
            <a:chOff x="5100637" y="2471737"/>
            <a:chExt cx="1990725" cy="1914525"/>
          </a:xfrm>
        </p:grpSpPr>
        <p:pic>
          <p:nvPicPr>
            <p:cNvPr id="32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3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5114598" y="-156970"/>
            <a:ext cx="1359763" cy="1692303"/>
            <a:chOff x="5834062" y="3062286"/>
            <a:chExt cx="589306" cy="733425"/>
          </a:xfrm>
        </p:grpSpPr>
        <p:pic>
          <p:nvPicPr>
            <p:cNvPr id="35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6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sp>
        <p:nvSpPr>
          <p:cNvPr id="37" name="Text Box 6">
            <a:extLst>
              <a:ext uri="{FF2B5EF4-FFF2-40B4-BE49-F238E27FC236}">
                <a16:creationId xmlns:a16="http://schemas.microsoft.com/office/drawing/2014/main" id="{E77FA958-AA86-489D-9698-AE6AE5BF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618" y="2234773"/>
            <a:ext cx="83344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en-US" altLang="en-US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 BÀY </a:t>
            </a:r>
          </a:p>
          <a:p>
            <a:pPr marL="0" indent="0" algn="ctr" eaLnBrk="1" hangingPunct="1"/>
            <a:r>
              <a:rPr lang="en-US" altLang="en-US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</a:t>
            </a:r>
            <a:endParaRPr lang="en-US" altLang="en-US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1473260" y="1759526"/>
            <a:ext cx="93646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GIÁO,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MẠNH KHỎE.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GIỎI!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9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D5FF50-41F2-443E-A16D-8A2D8EF4FE44}"/>
              </a:ext>
            </a:extLst>
          </p:cNvPr>
          <p:cNvGrpSpPr/>
          <p:nvPr/>
        </p:nvGrpSpPr>
        <p:grpSpPr>
          <a:xfrm>
            <a:off x="5250516" y="476672"/>
            <a:ext cx="4903823" cy="4392488"/>
            <a:chOff x="5231904" y="1340768"/>
            <a:chExt cx="4039727" cy="333277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406B1C0-D3CA-47CC-8738-444DD1AC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77994">
              <a:off x="5231904" y="1340768"/>
              <a:ext cx="4039727" cy="333277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F0D37F-C981-4A73-BBED-B1C71E2A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5960" y="1700808"/>
              <a:ext cx="3414056" cy="22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553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1180015722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7347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2712" y="3173387"/>
            <a:ext cx="12817424" cy="37046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25697" y="399757"/>
            <a:ext cx="10549361" cy="3809386"/>
            <a:chOff x="816172" y="371182"/>
            <a:chExt cx="10549361" cy="3809386"/>
          </a:xfrm>
        </p:grpSpPr>
        <p:pic>
          <p:nvPicPr>
            <p:cNvPr id="6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816172" y="371182"/>
              <a:ext cx="10549361" cy="380938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771650" y="716619"/>
              <a:ext cx="8629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noProof="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 28: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noProof="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 HÀNH VÀ TRẢI NGHIỆM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noProof="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ĐO, VẼ, LẮP GHÉP, TẠO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</a:t>
              </a:r>
              <a:r>
                <a:rPr kumimoji="0" lang="en-US" sz="4000" b="1" i="0" u="none" strike="noStrike" kern="1200" cap="none" spc="0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kumimoji="0" lang="en-US" sz="4000" b="1" i="0" u="none" strike="noStrike" kern="1200" cap="none" spc="0" normalizeH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90758" y="-85836"/>
            <a:ext cx="1834283" cy="1224385"/>
          </a:xfrm>
          <a:prstGeom prst="rect">
            <a:avLst/>
          </a:prstGeom>
        </p:spPr>
      </p:pic>
      <p:pic>
        <p:nvPicPr>
          <p:cNvPr id="13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4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5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8" name="图片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5261791" y="4564121"/>
            <a:ext cx="3637462" cy="30858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4243775"/>
            <a:ext cx="2367797" cy="27863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93" y="4498257"/>
            <a:ext cx="3474684" cy="29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A8735-7DD1-540E-A89A-BD0F3EC3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32656"/>
            <a:ext cx="7625284" cy="5941316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E77FA958-AA86-489D-9698-AE6AE5BF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418" y="476672"/>
            <a:ext cx="4104456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7960644" y="2492896"/>
            <a:ext cx="396800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60644" y="4852317"/>
            <a:ext cx="39680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altLang="en-US" sz="2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565974" y="-459432"/>
            <a:ext cx="12817424" cy="7317432"/>
          </a:xfrm>
          <a:prstGeom prst="rect">
            <a:avLst/>
          </a:prstGeom>
        </p:spPr>
      </p:pic>
      <p:pic>
        <p:nvPicPr>
          <p:cNvPr id="10" name="61247906878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905000" y="-10217"/>
            <a:ext cx="9073008" cy="6858000"/>
          </a:xfrm>
          <a:prstGeom prst="rect">
            <a:avLst/>
          </a:prstGeom>
        </p:spPr>
      </p:pic>
      <p:pic>
        <p:nvPicPr>
          <p:cNvPr id="11" name="612474822657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7202" y="0"/>
            <a:ext cx="9144798" cy="520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E77FA958-AA86-489D-9698-AE6AE5BF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118" y="1078865"/>
            <a:ext cx="784887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77FA958-AA86-489D-9698-AE6AE5BF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4" y="1772816"/>
            <a:ext cx="79928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endParaRPr lang="en-US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endParaRPr lang="en-US" altLang="en-US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endParaRPr lang="en-US" altLang="en-US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endParaRPr lang="en-US" alt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E77FA958-AA86-489D-9698-AE6AE5BF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596" y="476672"/>
            <a:ext cx="79208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en-US" altLang="en-US" sz="4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en-US" sz="4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en-US" sz="4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4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altLang="en-US" sz="4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endParaRPr lang="en-US" altLang="en-US" sz="42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 eaLnBrk="1" hangingPunct="1"/>
            <a:r>
              <a:rPr lang="en-US" altLang="en-US" sz="4200" b="1" i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en-US" sz="4200" b="1" i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i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200" b="1" i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i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4200" b="1" i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i="1" dirty="0" err="1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altLang="en-US" sz="4200" i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A8735-7DD1-540E-A89A-BD0F3EC39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2060848"/>
            <a:ext cx="6120680" cy="4306593"/>
          </a:xfrm>
          <a:prstGeom prst="rect">
            <a:avLst/>
          </a:prstGeom>
        </p:spPr>
      </p:pic>
      <p:pic>
        <p:nvPicPr>
          <p:cNvPr id="5" name="happy-day-background-vlog-music-1483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6384" y="524380"/>
            <a:ext cx="646424" cy="6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9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1522594" y="1210225"/>
            <a:ext cx="9364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SẢN PHẨM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77FA958-AA86-489D-9698-AE6AE5BF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772816"/>
            <a:ext cx="96490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20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1822</TotalTime>
  <Words>226</Words>
  <Application>Microsoft Office PowerPoint</Application>
  <PresentationFormat>Widescreen</PresentationFormat>
  <Paragraphs>33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PC-SON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Võ Thị Tuyết Mai</dc:creator>
  <cp:keywords>EduFive</cp:keywords>
  <cp:lastModifiedBy>Admin</cp:lastModifiedBy>
  <cp:revision>108</cp:revision>
  <dcterms:created xsi:type="dcterms:W3CDTF">2013-02-13T14:55:58Z</dcterms:created>
  <dcterms:modified xsi:type="dcterms:W3CDTF">2024-12-27T13:34:53Z</dcterms:modified>
</cp:coreProperties>
</file>