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7" r:id="rId2"/>
    <p:sldId id="322" r:id="rId3"/>
    <p:sldId id="347" r:id="rId4"/>
    <p:sldId id="348" r:id="rId5"/>
    <p:sldId id="349" r:id="rId6"/>
    <p:sldId id="309" r:id="rId7"/>
    <p:sldId id="355" r:id="rId8"/>
    <p:sldId id="325" r:id="rId9"/>
    <p:sldId id="360" r:id="rId10"/>
    <p:sldId id="357" r:id="rId11"/>
    <p:sldId id="334" r:id="rId12"/>
    <p:sldId id="361" r:id="rId13"/>
    <p:sldId id="362" r:id="rId14"/>
    <p:sldId id="333" r:id="rId15"/>
    <p:sldId id="34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6772" y="0"/>
            <a:ext cx="1793124" cy="1793124"/>
          </a:xfrm>
          <a:prstGeom prst="rect">
            <a:avLst/>
          </a:prstGeom>
        </p:spPr>
      </p:pic>
      <p:pic>
        <p:nvPicPr>
          <p:cNvPr id="20" name="Picture 19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-4310743"/>
            <a:ext cx="1793124" cy="17931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~PP66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9" y="63706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9"/>
          <p:cNvSpPr>
            <a:spLocks noChangeArrowheads="1" noChangeShapeType="1" noTextEdit="1"/>
          </p:cNvSpPr>
          <p:nvPr/>
        </p:nvSpPr>
        <p:spPr bwMode="auto">
          <a:xfrm>
            <a:off x="1738313" y="1066800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N</a:t>
            </a:r>
            <a:r>
              <a:rPr lang="vi-VN" sz="3600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 panose="020B7200000000000000" pitchFamily="34" charset="0"/>
              </a:rPr>
              <a:t>hiệt liệt chào mừng quý thầy cô giáo</a:t>
            </a:r>
            <a:endParaRPr lang="en-US" sz="3600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.VnAristote" panose="020B7200000000000000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955409" y="3429001"/>
            <a:ext cx="8530030" cy="3005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5</a:t>
            </a:r>
            <a:r>
              <a:rPr lang="vi-VN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A3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  <a:endParaRPr lang="vi-VN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Thu Hường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1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56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-317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3"/>
            <a:ext cx="6826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4" name="Picture 3" descr="WhitecornerFlow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" y="5632451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4" descr="WhitecornerFlow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480051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8ECA6E-6128-7B88-A26F-61D7D3B615C0}"/>
              </a:ext>
            </a:extLst>
          </p:cNvPr>
          <p:cNvSpPr/>
          <p:nvPr/>
        </p:nvSpPr>
        <p:spPr>
          <a:xfrm>
            <a:off x="4169324" y="5520181"/>
            <a:ext cx="508088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F84C4-031B-2E25-2119-2AB03D7E0226}"/>
              </a:ext>
            </a:extLst>
          </p:cNvPr>
          <p:cNvSpPr txBox="1"/>
          <p:nvPr/>
        </p:nvSpPr>
        <p:spPr>
          <a:xfrm>
            <a:off x="3368627" y="241167"/>
            <a:ext cx="6140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TRƯỜNG TIỂU HỌC ĐA PHÚC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176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176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7893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930" y="222252"/>
            <a:ext cx="5816088" cy="5803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25285" y="174172"/>
            <a:ext cx="10820399" cy="2294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lvl="0" algn="just"/>
            <a:r>
              <a:rPr lang="vi-VN" altLang="zh-CN" sz="3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 và Mi vừa làm một ngôi nhà bằng bìa cứng. Mặt sàn của ngôi nhà có dạng hình vuông với diện tích là 4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Diện tích mặt sàn của ngôi nhà đó tính theo đơn vị đề-xi-mét vuông là: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7" y="2583407"/>
            <a:ext cx="7066188" cy="417730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358743" y="2688771"/>
            <a:ext cx="446314" cy="468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25285" y="174172"/>
            <a:ext cx="10820399" cy="6959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206828"/>
            <a:ext cx="707571" cy="6204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293915" y="1023257"/>
            <a:ext cx="11723914" cy="54101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5788" y="1461845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ha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788" y="21694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8445" y="2942302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19645" y="14836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600 ha = 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9645" y="2191189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2 500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8502" y="2974960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1" y="3845817"/>
            <a:ext cx="52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5161" y="4553389"/>
            <a:ext cx="551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mm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4018" y="5337160"/>
            <a:ext cx="557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615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            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2797629" y="1524000"/>
            <a:ext cx="7293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2460172" y="2166258"/>
            <a:ext cx="8926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2514599" y="29826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8795656" y="1469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8991599" y="2188029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8741228" y="2993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6836228" y="3831772"/>
            <a:ext cx="827315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7304314" y="4550229"/>
            <a:ext cx="9579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6596742" y="5334000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7946571" y="53448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2710543" y="1524000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2394857" y="2144485"/>
            <a:ext cx="979714" cy="52251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1200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2427515" y="2982686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8763001" y="1469573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8948058" y="2177144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8708572" y="2982688"/>
            <a:ext cx="8055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6836229" y="3831771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205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7304315" y="4539342"/>
            <a:ext cx="9579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4004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6585857" y="5344885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7957457" y="5333999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25285" y="174172"/>
            <a:ext cx="10820399" cy="17032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mặt bàn học của Việt có dạng hình chữ nhật. Diện tích mặt bàn đó khoảng: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57" y="2087763"/>
            <a:ext cx="5023076" cy="4108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886" y="2471057"/>
            <a:ext cx="5377543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50 cm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50 dm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 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50 ha</a:t>
            </a:r>
          </a:p>
        </p:txBody>
      </p:sp>
      <p:sp>
        <p:nvSpPr>
          <p:cNvPr id="11" name="Oval 10"/>
          <p:cNvSpPr/>
          <p:nvPr/>
        </p:nvSpPr>
        <p:spPr>
          <a:xfrm>
            <a:off x="772886" y="3461657"/>
            <a:ext cx="478971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75" y="1820788"/>
            <a:ext cx="6011032" cy="503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peech Bubble: Rectangle with Corners Rounded 2"/>
          <p:cNvSpPr/>
          <p:nvPr/>
        </p:nvSpPr>
        <p:spPr>
          <a:xfrm>
            <a:off x="3820886" y="783771"/>
            <a:ext cx="6291943" cy="1926772"/>
          </a:xfrm>
          <a:prstGeom prst="wedgeRoundRectCallout">
            <a:avLst>
              <a:gd name="adj1" fmla="val -36025"/>
              <a:gd name="adj2" fmla="val 613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số đo diện tích của một số đồ vật trong lớp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78" y="-163560"/>
            <a:ext cx="9716244" cy="73770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822" y="0"/>
            <a:ext cx="2316340" cy="26902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81" y="1296947"/>
            <a:ext cx="2179553" cy="19373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507" y="3744766"/>
            <a:ext cx="1769652" cy="303246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105" y="3744766"/>
            <a:ext cx="3862971" cy="3055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5" y="547099"/>
            <a:ext cx="2892548" cy="2267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1757" y="2272807"/>
            <a:ext cx="9035055" cy="2987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19"/>
            <a:ext cx="12192000" cy="64855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62" y="1621500"/>
            <a:ext cx="1460018" cy="196143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643530" y="1701559"/>
            <a:ext cx="8153400" cy="285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Appleberry" panose="020406030505060202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Appleberry" panose="020406030505060202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8348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5334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B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58784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148" y="1076583"/>
            <a:ext cx="518764" cy="4904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07" y="4231431"/>
            <a:ext cx="2673927" cy="241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25319" y="1729796"/>
            <a:ext cx="6165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sz="48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/>
          <p:cNvSpPr/>
          <p:nvPr/>
        </p:nvSpPr>
        <p:spPr>
          <a:xfrm>
            <a:off x="1768032" y="2803172"/>
            <a:ext cx="3574742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…?.. ha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3457" y="3800236"/>
            <a:ext cx="5784332" cy="8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95" y="155799"/>
            <a:ext cx="2647373" cy="2647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/>
          <p:cNvSpPr/>
          <p:nvPr/>
        </p:nvSpPr>
        <p:spPr>
          <a:xfrm>
            <a:off x="1317171" y="2803172"/>
            <a:ext cx="4582885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250000"/>
              </a:lnSpc>
            </a:pPr>
            <a:r>
              <a:rPr lang="nl-NL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ha =..?..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1504" y="3778589"/>
            <a:ext cx="6130030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62" y="228295"/>
            <a:ext cx="2729306" cy="2729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3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/>
          <p:cNvSpPr/>
          <p:nvPr/>
        </p:nvSpPr>
        <p:spPr>
          <a:xfrm>
            <a:off x="947057" y="2803172"/>
            <a:ext cx="5050971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nl-NL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56 800 ha = ..?..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40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8048" y="3778589"/>
            <a:ext cx="2278752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568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91" y="308424"/>
            <a:ext cx="2619664" cy="2619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" y="1"/>
            <a:ext cx="1219387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03" y="4245405"/>
            <a:ext cx="9716244" cy="73770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3951" y="521109"/>
            <a:ext cx="2316340" cy="26902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4466" y="3941818"/>
            <a:ext cx="2179553" cy="19373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688" y="4385976"/>
            <a:ext cx="1769652" cy="303246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7750" y="3877390"/>
            <a:ext cx="3862971" cy="305522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688258" y="2801969"/>
            <a:ext cx="3141630" cy="208874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 16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989" y="491612"/>
            <a:ext cx="2316340" cy="2690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303" y="188997"/>
            <a:ext cx="3054361" cy="1780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5637" y="1104088"/>
            <a:ext cx="6578154" cy="3670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33880"/>
            <a:ext cx="6224555" cy="5803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047" y="2111830"/>
            <a:ext cx="6771639" cy="398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Speech Bubble: Rectangle with Corners Rounded 16"/>
          <p:cNvSpPr/>
          <p:nvPr/>
        </p:nvSpPr>
        <p:spPr>
          <a:xfrm>
            <a:off x="914400" y="1447800"/>
            <a:ext cx="3135086" cy="1230086"/>
          </a:xfrm>
          <a:prstGeom prst="wedgeRoundRectCallout">
            <a:avLst>
              <a:gd name="adj1" fmla="val 41162"/>
              <a:gd name="adj2" fmla="val 71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cậu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8" name="Speech Bubble: Rectangle with Corners Rounded 17"/>
          <p:cNvSpPr/>
          <p:nvPr/>
        </p:nvSpPr>
        <p:spPr>
          <a:xfrm>
            <a:off x="4550227" y="751114"/>
            <a:ext cx="4158343" cy="1567544"/>
          </a:xfrm>
          <a:prstGeom prst="wedgeRoundRectCallout">
            <a:avLst>
              <a:gd name="adj1" fmla="val -37110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 do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nhỏ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9" name="Speech Bubble: Rectangle with Corners Rounded 18"/>
          <p:cNvSpPr/>
          <p:nvPr/>
        </p:nvSpPr>
        <p:spPr>
          <a:xfrm>
            <a:off x="8349343" y="2579914"/>
            <a:ext cx="3341914" cy="1230086"/>
          </a:xfrm>
          <a:prstGeom prst="wedgeRoundRectCallout">
            <a:avLst>
              <a:gd name="adj1" fmla="val -30366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24943" y="566057"/>
            <a:ext cx="522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8" y="1678440"/>
            <a:ext cx="10865762" cy="3209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303</Words>
  <Application>Microsoft Office PowerPoint</Application>
  <PresentationFormat>Widescreen</PresentationFormat>
  <Paragraphs>70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#9Slide07 SVNAppleberry</vt:lpstr>
      <vt:lpstr>.VnAristote</vt:lpstr>
      <vt:lpstr>Arial</vt:lpstr>
      <vt:lpstr>Calibri</vt:lpstr>
      <vt:lpstr>Cambria</vt:lpstr>
      <vt:lpstr>SVN-The Voice</vt:lpstr>
      <vt:lpstr>Times New Roman</vt:lpstr>
      <vt:lpstr>思源黑体 CN Heavy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2024-07-23T11:00:00Z</dcterms:created>
  <dcterms:modified xsi:type="dcterms:W3CDTF">2024-12-27T01:30:24Z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732BDDF1E93F4345B032FEE7A62505DE_12</vt:lpwstr>
  </property>
  <property fmtid="{D5CDD505-2E9C-101B-9397-08002B2CF9AE}" pid="3" name="KSOProductBuildVer">
    <vt:lpwstr>1033-12.2.0.17562</vt:lpwstr>
  </property>
</Properties>
</file>