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315" r:id="rId3"/>
    <p:sldId id="334" r:id="rId4"/>
    <p:sldId id="292" r:id="rId5"/>
    <p:sldId id="339" r:id="rId6"/>
    <p:sldId id="340" r:id="rId7"/>
    <p:sldId id="341" r:id="rId8"/>
    <p:sldId id="342" r:id="rId9"/>
    <p:sldId id="343" r:id="rId10"/>
    <p:sldId id="344" r:id="rId11"/>
    <p:sldId id="346" r:id="rId12"/>
    <p:sldId id="34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02:49:2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775 1,'-748'937,"721"-904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02:49:4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775 1,'-748'937,"721"-904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02:49:5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775 1,'-748'937,"721"-904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02:49:5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775 1,'-748'936,"721"-903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03:23:5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775 1,'-748'937,"721"-904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03:24:0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775 1,'-748'936,"721"-903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0C608-4151-47B3-B2C8-7BB1ECEDA09B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B9EFB-AF6E-4009-8143-9E05786CA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2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29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phụ đề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09FF-0578-40DD-8FAA-1CDC1E7A58A0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4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A058-2359-49A9-8562-27C69D443CCE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3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DCA2-0CAA-4C81-8F50-149B8B199C19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1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2C1-97D3-4C86-9AF0-F43A7B46A7C1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61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78FD-B738-4A14-BAD5-4BDDEE694B8C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81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DFA7-0940-46CD-A365-0F4A6D5CA79A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0112-2DDB-49E0-B6E4-ABBA8AB248B6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7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0975-8490-444D-933E-C580F8903E91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43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B47F-77FA-4584-A058-C93DA029E205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56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C296-A03D-4487-8455-BE844CED6C55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75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FB8-6D6E-4792-9C6B-BD6636708B47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0242-8857-4C38-A636-48B2F5C62A2E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03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04D1-FC2C-42C7-A50E-8D411FC60134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49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9CA5-6D37-47DA-83BB-268FF3C4349A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93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4795-91D8-4623-8A18-6D37272E8938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77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AC7E-F686-47C8-9723-56455019BB5A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85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0B93-CA29-4675-8CCC-9D157115F3D5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92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1D53-AE2E-40CF-9599-B27647F3A25B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39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1E63-0DE0-4E94-A166-9F4BD647A43E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27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0193-9998-4DCD-B48F-7912F81514C2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90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8997-9F81-4534-AAFF-4E5D9F17BC15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56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29D-0B50-4237-BFC4-4E81B0A6A171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3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294D-EF14-4F00-8592-0CE354928C45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37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DF10-F641-4B79-9093-D9AFB9DDB1E2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0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9EBA-DCC7-486E-A5E3-7FC205063D18}" type="datetime9">
              <a:rPr lang="vi-VN" smtClean="0"/>
              <a:t>27/12/2024 8:40:26 SA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68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F0A5-FF77-4B52-962F-DECADA24B626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2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27F8-7EDB-45D9-9519-E02529EED759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56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B033-EB8C-4C84-8E3A-855937662569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65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71AE-F284-43E3-9323-FB881F6E8A98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68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2367-89F2-4840-9E38-622F00AEC899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59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0F53-BF2E-4317-BB27-7A8E41D7A82D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03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57F45-463E-432A-A796-85A672A5642B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vi-VN"/>
              <a:t>Giáo viên thiết kế và thực hiện: Quan Văn Thắng</a:t>
            </a: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D587C-4717-4CAE-84A3-1B42ECD05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6042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66C04-93E4-4773-9B6F-4557BEB7EEB7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vi-VN"/>
              <a:t>Giáo viên thiết kế và thực hiện: Quan Văn Thắng</a:t>
            </a: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D587C-4717-4CAE-84A3-1B42ECD05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7620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BB23-7BE3-427E-80D9-DA6E5F1CB103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00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59471E-918A-4E93-A03E-5254361BB685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vi-VN"/>
              <a:t>Giáo viên thiết kế và thực hiện: Quan Văn Thắng</a:t>
            </a: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D587C-4717-4CAE-84A3-1B42ECD05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08208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559964-843C-48B9-8526-69421A926923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vi-VN"/>
              <a:t>Giáo viên thiết kế và thực hiện: Quan Văn Thắng</a:t>
            </a: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D587C-4717-4CAE-84A3-1B42ECD05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0363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604265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179626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2717600" y="3184667"/>
            <a:ext cx="6756800" cy="10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title" idx="2" hasCustomPrompt="1"/>
          </p:nvPr>
        </p:nvSpPr>
        <p:spPr>
          <a:xfrm>
            <a:off x="4994600" y="1943933"/>
            <a:ext cx="2202800" cy="1043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64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4" name="Google Shape;134;p3"/>
          <p:cNvSpPr txBox="1">
            <a:spLocks noGrp="1"/>
          </p:cNvSpPr>
          <p:nvPr>
            <p:ph type="subTitle" idx="1"/>
          </p:nvPr>
        </p:nvSpPr>
        <p:spPr>
          <a:xfrm>
            <a:off x="2717600" y="4352733"/>
            <a:ext cx="67568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355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C41B-874A-425A-B6DF-832EE2B212AC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5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EF25-3D80-4A2F-BEC6-7DAD5935692F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9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FBA3-DD8B-40FE-B0DF-20D90ABBA91F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2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F521-176C-49BF-A0F5-E709B265EC03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7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0A8E-7C0E-4A40-8C20-376964713E02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2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0AC7-FF56-416D-B1B8-25CBF9BC8718}" type="datetime9">
              <a:rPr lang="vi-VN" smtClean="0"/>
              <a:t>27/12/2024 8:40:26 SA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0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4" r:id="rId3"/>
    <p:sldLayoutId id="2147483693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3" r:id="rId12"/>
    <p:sldLayoutId id="2147483682" r:id="rId13"/>
    <p:sldLayoutId id="2147483681" r:id="rId14"/>
    <p:sldLayoutId id="2147483678" r:id="rId15"/>
    <p:sldLayoutId id="2147483676" r:id="rId16"/>
    <p:sldLayoutId id="2147483675" r:id="rId17"/>
    <p:sldLayoutId id="2147483674" r:id="rId18"/>
    <p:sldLayoutId id="2147483673" r:id="rId19"/>
    <p:sldLayoutId id="2147483672" r:id="rId20"/>
    <p:sldLayoutId id="2147483671" r:id="rId21"/>
    <p:sldLayoutId id="2147483670" r:id="rId22"/>
    <p:sldLayoutId id="2147483669" r:id="rId23"/>
    <p:sldLayoutId id="2147483668" r:id="rId24"/>
    <p:sldLayoutId id="2147483667" r:id="rId25"/>
    <p:sldLayoutId id="2147483651" r:id="rId26"/>
    <p:sldLayoutId id="2147483652" r:id="rId27"/>
    <p:sldLayoutId id="2147483662" r:id="rId28"/>
    <p:sldLayoutId id="2147483653" r:id="rId29"/>
    <p:sldLayoutId id="2147483654" r:id="rId30"/>
    <p:sldLayoutId id="2147483655" r:id="rId31"/>
    <p:sldLayoutId id="2147483679" r:id="rId32"/>
    <p:sldLayoutId id="2147483665" r:id="rId33"/>
    <p:sldLayoutId id="2147483656" r:id="rId34"/>
    <p:sldLayoutId id="2147483657" r:id="rId35"/>
    <p:sldLayoutId id="2147483658" r:id="rId36"/>
    <p:sldLayoutId id="2147483659" r:id="rId37"/>
    <p:sldLayoutId id="2147483663" r:id="rId38"/>
    <p:sldLayoutId id="2147483692" r:id="rId39"/>
    <p:sldLayoutId id="2147483691" r:id="rId40"/>
    <p:sldLayoutId id="2147483677" r:id="rId41"/>
    <p:sldLayoutId id="2147483680" r:id="rId42"/>
    <p:sldLayoutId id="2147483666" r:id="rId43"/>
    <p:sldLayoutId id="2147483695" r:id="rId4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34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2.wmf"/><Relationship Id="rId2" Type="http://schemas.openxmlformats.org/officeDocument/2006/relationships/image" Target="../media/image33.jpe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7.sv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5" Type="http://schemas.openxmlformats.org/officeDocument/2006/relationships/image" Target="../media/image36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35.sv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customXml" Target="../ink/ink3.xml"/><Relationship Id="rId18" Type="http://schemas.openxmlformats.org/officeDocument/2006/relationships/image" Target="../media/image86.png"/><Relationship Id="rId3" Type="http://schemas.openxmlformats.org/officeDocument/2006/relationships/image" Target="../media/image34.png"/><Relationship Id="rId7" Type="http://schemas.openxmlformats.org/officeDocument/2006/relationships/image" Target="../media/image58.png"/><Relationship Id="rId12" Type="http://schemas.openxmlformats.org/officeDocument/2006/relationships/customXml" Target="../ink/ink2.xml"/><Relationship Id="rId17" Type="http://schemas.openxmlformats.org/officeDocument/2006/relationships/customXml" Target="../ink/ink6.xml"/><Relationship Id="rId2" Type="http://schemas.openxmlformats.org/officeDocument/2006/relationships/image" Target="../media/image33.jpeg"/><Relationship Id="rId16" Type="http://schemas.openxmlformats.org/officeDocument/2006/relationships/customXml" Target="../ink/ink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7.svg"/><Relationship Id="rId11" Type="http://schemas.openxmlformats.org/officeDocument/2006/relationships/image" Target="../media/image84.emf"/><Relationship Id="rId5" Type="http://schemas.openxmlformats.org/officeDocument/2006/relationships/image" Target="../media/image36.png"/><Relationship Id="rId15" Type="http://schemas.openxmlformats.org/officeDocument/2006/relationships/image" Target="../media/image85.emf"/><Relationship Id="rId10" Type="http://schemas.openxmlformats.org/officeDocument/2006/relationships/customXml" Target="../ink/ink1.xml"/><Relationship Id="rId19" Type="http://schemas.openxmlformats.org/officeDocument/2006/relationships/image" Target="../media/image2.wmf"/><Relationship Id="rId4" Type="http://schemas.openxmlformats.org/officeDocument/2006/relationships/image" Target="../media/image35.svg"/><Relationship Id="rId9" Type="http://schemas.openxmlformats.org/officeDocument/2006/relationships/image" Target="../media/image83.png"/><Relationship Id="rId14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jpe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24" Type="http://schemas.openxmlformats.org/officeDocument/2006/relationships/image" Target="../media/image26.sv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Relationship Id="rId27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1.png"/><Relationship Id="rId5" Type="http://schemas.openxmlformats.org/officeDocument/2006/relationships/image" Target="../media/image2.wmf"/><Relationship Id="rId4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.wmf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34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7.svg"/><Relationship Id="rId11" Type="http://schemas.openxmlformats.org/officeDocument/2006/relationships/image" Target="../media/image330.png"/><Relationship Id="rId5" Type="http://schemas.openxmlformats.org/officeDocument/2006/relationships/image" Target="../media/image36.png"/><Relationship Id="rId10" Type="http://schemas.openxmlformats.org/officeDocument/2006/relationships/image" Target="../media/image320.png"/><Relationship Id="rId4" Type="http://schemas.openxmlformats.org/officeDocument/2006/relationships/image" Target="../media/image35.svg"/><Relationship Id="rId9" Type="http://schemas.openxmlformats.org/officeDocument/2006/relationships/image" Target="../media/image3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1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44.png"/><Relationship Id="rId18" Type="http://schemas.openxmlformats.org/officeDocument/2006/relationships/image" Target="../media/image2.wmf"/><Relationship Id="rId3" Type="http://schemas.openxmlformats.org/officeDocument/2006/relationships/image" Target="../media/image34.png"/><Relationship Id="rId7" Type="http://schemas.openxmlformats.org/officeDocument/2006/relationships/image" Target="../media/image380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jpe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70.png"/><Relationship Id="rId11" Type="http://schemas.openxmlformats.org/officeDocument/2006/relationships/image" Target="../media/image42.png"/><Relationship Id="rId5" Type="http://schemas.openxmlformats.org/officeDocument/2006/relationships/image" Target="../media/image360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svg"/><Relationship Id="rId9" Type="http://schemas.openxmlformats.org/officeDocument/2006/relationships/image" Target="../media/image40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6.png"/><Relationship Id="rId12" Type="http://schemas.openxmlformats.org/officeDocument/2006/relationships/image" Target="../media/image5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svg"/><Relationship Id="rId11" Type="http://schemas.openxmlformats.org/officeDocument/2006/relationships/image" Target="../media/image50.png"/><Relationship Id="rId5" Type="http://schemas.openxmlformats.org/officeDocument/2006/relationships/image" Target="../media/image34.png"/><Relationship Id="rId10" Type="http://schemas.openxmlformats.org/officeDocument/2006/relationships/image" Target="../media/image49.png"/><Relationship Id="rId4" Type="http://schemas.openxmlformats.org/officeDocument/2006/relationships/image" Target="../media/image33.jpeg"/><Relationship Id="rId9" Type="http://schemas.openxmlformats.org/officeDocument/2006/relationships/image" Target="../media/image350.png"/><Relationship Id="rId1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55.png"/><Relationship Id="rId18" Type="http://schemas.openxmlformats.org/officeDocument/2006/relationships/image" Target="../media/image62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6.png"/><Relationship Id="rId12" Type="http://schemas.openxmlformats.org/officeDocument/2006/relationships/image" Target="../media/image54.png"/><Relationship Id="rId17" Type="http://schemas.openxmlformats.org/officeDocument/2006/relationships/image" Target="../media/image61.png"/><Relationship Id="rId2" Type="http://schemas.openxmlformats.org/officeDocument/2006/relationships/audio" Target="../media/media1.mp3"/><Relationship Id="rId16" Type="http://schemas.openxmlformats.org/officeDocument/2006/relationships/image" Target="../media/image60.png"/><Relationship Id="rId1" Type="http://schemas.microsoft.com/office/2007/relationships/media" Target="../media/media1.mp3"/><Relationship Id="rId6" Type="http://schemas.openxmlformats.org/officeDocument/2006/relationships/image" Target="../media/image35.svg"/><Relationship Id="rId11" Type="http://schemas.openxmlformats.org/officeDocument/2006/relationships/image" Target="../media/image52.png"/><Relationship Id="rId5" Type="http://schemas.openxmlformats.org/officeDocument/2006/relationships/image" Target="../media/image34.png"/><Relationship Id="rId15" Type="http://schemas.openxmlformats.org/officeDocument/2006/relationships/image" Target="../media/image59.png"/><Relationship Id="rId10" Type="http://schemas.openxmlformats.org/officeDocument/2006/relationships/image" Target="../media/image40.png"/><Relationship Id="rId19" Type="http://schemas.openxmlformats.org/officeDocument/2006/relationships/image" Target="../media/image2.wmf"/><Relationship Id="rId4" Type="http://schemas.openxmlformats.org/officeDocument/2006/relationships/image" Target="../media/image33.jpe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Hình ả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1" y="-51180"/>
            <a:ext cx="12182732" cy="677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2209800" y="857250"/>
            <a:ext cx="7943850" cy="21145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>
              <a:defRPr/>
            </a:pPr>
            <a:r>
              <a:rPr lang="vi-VN" sz="21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1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HẦY</a:t>
            </a:r>
            <a:r>
              <a:rPr lang="en-US" sz="21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vi-VN" sz="21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1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1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vi-VN" sz="21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1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21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TIẾT </a:t>
            </a:r>
            <a:r>
              <a:rPr lang="en-US" sz="21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1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NAY!</a:t>
            </a:r>
            <a:endParaRPr lang="vi-VN" sz="21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hỗ dành sẵn cho Ngày tháng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BB19533-4103-4F02-88E5-028119F4493E}" type="datetime9">
              <a:rPr lang="vi-VN" smtClean="0"/>
              <a:t>27/12/2024 8:40:26 SA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3794795" y="6432798"/>
            <a:ext cx="4827717" cy="357188"/>
          </a:xfrm>
        </p:spPr>
        <p:txBody>
          <a:bodyPr/>
          <a:lstStyle/>
          <a:p>
            <a:pPr>
              <a:defRPr/>
            </a:pPr>
            <a:r>
              <a:rPr lang="vi-VN" b="1" dirty="0" err="1"/>
              <a:t>Giáo</a:t>
            </a:r>
            <a:r>
              <a:rPr lang="vi-VN" b="1" dirty="0"/>
              <a:t> viên </a:t>
            </a:r>
            <a:r>
              <a:rPr lang="vi-VN" b="1" dirty="0" err="1"/>
              <a:t>thiết</a:t>
            </a:r>
            <a:r>
              <a:rPr lang="vi-VN" b="1" dirty="0"/>
              <a:t> </a:t>
            </a:r>
            <a:r>
              <a:rPr lang="vi-VN" b="1" dirty="0" err="1"/>
              <a:t>kế</a:t>
            </a:r>
            <a:r>
              <a:rPr lang="vi-VN" b="1" dirty="0"/>
              <a:t> </a:t>
            </a:r>
            <a:r>
              <a:rPr lang="vi-VN" b="1" dirty="0" err="1"/>
              <a:t>và</a:t>
            </a:r>
            <a:r>
              <a:rPr lang="vi-VN" b="1" dirty="0"/>
              <a:t> </a:t>
            </a:r>
            <a:r>
              <a:rPr lang="vi-VN" b="1" dirty="0" err="1"/>
              <a:t>thực</a:t>
            </a:r>
            <a:r>
              <a:rPr lang="vi-VN" b="1" dirty="0"/>
              <a:t> </a:t>
            </a:r>
            <a:r>
              <a:rPr lang="vi-VN" b="1" dirty="0" err="1"/>
              <a:t>hiện</a:t>
            </a:r>
            <a:r>
              <a:rPr lang="vi-VN" b="1" dirty="0"/>
              <a:t>: Quan Văn </a:t>
            </a:r>
            <a:r>
              <a:rPr lang="vi-VN" b="1" dirty="0" err="1"/>
              <a:t>Thắng</a:t>
            </a:r>
            <a:endParaRPr lang="en-US" b="1" dirty="0"/>
          </a:p>
        </p:txBody>
      </p:sp>
      <p:sp>
        <p:nvSpPr>
          <p:cNvPr id="3078" name="Chỗ dành sẵn cho Số hiệu Bản chiế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28" indent="-171446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20" indent="-171446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338112-AAA5-4025-B7C6-F1B2E0F31553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3082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3087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88" name="Picture 12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3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2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2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814" y="1678143"/>
            <a:ext cx="486054" cy="3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01243"/>
            <a:ext cx="1198476" cy="10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73" y="3830137"/>
            <a:ext cx="1566174" cy="130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06" y="1687650"/>
            <a:ext cx="486054" cy="3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78" y="1484784"/>
            <a:ext cx="309175" cy="2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27" y="1128317"/>
            <a:ext cx="309175" cy="2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299" y="1204411"/>
            <a:ext cx="309175" cy="2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665" y="1122318"/>
            <a:ext cx="309175" cy="2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78" y="2214404"/>
            <a:ext cx="309175" cy="2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53" y="2893739"/>
            <a:ext cx="309175" cy="2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WordArt 9"/>
          <p:cNvSpPr>
            <a:spLocks noChangeArrowheads="1" noChangeShapeType="1" noTextEdit="1"/>
          </p:cNvSpPr>
          <p:nvPr/>
        </p:nvSpPr>
        <p:spPr bwMode="auto">
          <a:xfrm>
            <a:off x="2876285" y="5122116"/>
            <a:ext cx="6515100" cy="45688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2000" b="1" kern="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kern="1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4583832" y="3255987"/>
            <a:ext cx="3186354" cy="56738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200" b="1" kern="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- LỚP 5</a:t>
            </a:r>
            <a:r>
              <a:rPr lang="vi-VN" sz="3200" b="1" kern="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A3</a:t>
            </a:r>
            <a:endParaRPr lang="en-US" sz="3200" b="1" kern="1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2"/>
          <p:cNvSpPr>
            <a:spLocks noChangeArrowheads="1" noChangeShapeType="1" noTextEdit="1"/>
          </p:cNvSpPr>
          <p:nvPr/>
        </p:nvSpPr>
        <p:spPr bwMode="auto">
          <a:xfrm>
            <a:off x="1828802" y="3906198"/>
            <a:ext cx="8694845" cy="71318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5: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  <a:endParaRPr lang="en-US" sz="2800" b="1" i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WordArt 5"/>
          <p:cNvSpPr>
            <a:spLocks noChangeArrowheads="1" noChangeShapeType="1" noTextEdit="1"/>
          </p:cNvSpPr>
          <p:nvPr/>
        </p:nvSpPr>
        <p:spPr bwMode="auto">
          <a:xfrm>
            <a:off x="3676223" y="6172789"/>
            <a:ext cx="5064858" cy="236573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20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GIÁO VIÊN</a:t>
            </a:r>
            <a:r>
              <a:rPr lang="vi-VN" sz="20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Thị Thu Hường</a:t>
            </a:r>
            <a:endParaRPr lang="en-US" sz="2000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9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https://img.powerpoint.com.vn/uploads/2019/06/09/hinh-nen-powerpoint-dep-cho-giao-an_111627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29"/>
            <a:ext cx="12041901" cy="67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Nhóm 3"/>
          <p:cNvGrpSpPr/>
          <p:nvPr/>
        </p:nvGrpSpPr>
        <p:grpSpPr>
          <a:xfrm>
            <a:off x="50800" y="-1018"/>
            <a:ext cx="1644256" cy="157506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30" name="Hộp Văn bản 29"/>
          <p:cNvSpPr txBox="1">
            <a:spLocks noChangeAspect="1"/>
          </p:cNvSpPr>
          <p:nvPr/>
        </p:nvSpPr>
        <p:spPr>
          <a:xfrm>
            <a:off x="673292" y="468192"/>
            <a:ext cx="401117" cy="562661"/>
          </a:xfrm>
          <a:custGeom>
            <a:avLst/>
            <a:gdLst/>
            <a:ahLst/>
            <a:cxnLst/>
            <a:rect l="l" t="t" r="r" b="b"/>
            <a:pathLst>
              <a:path w="601675" h="843991">
                <a:moveTo>
                  <a:pt x="365760" y="224028"/>
                </a:moveTo>
                <a:cubicBezTo>
                  <a:pt x="329184" y="258166"/>
                  <a:pt x="300228" y="289560"/>
                  <a:pt x="278892" y="318211"/>
                </a:cubicBezTo>
                <a:cubicBezTo>
                  <a:pt x="257556" y="346862"/>
                  <a:pt x="241401" y="371551"/>
                  <a:pt x="230429" y="392278"/>
                </a:cubicBezTo>
                <a:cubicBezTo>
                  <a:pt x="217017" y="417271"/>
                  <a:pt x="208178" y="439522"/>
                  <a:pt x="203911" y="459029"/>
                </a:cubicBezTo>
                <a:cubicBezTo>
                  <a:pt x="203301" y="462077"/>
                  <a:pt x="202692" y="464820"/>
                  <a:pt x="202082" y="467258"/>
                </a:cubicBezTo>
                <a:cubicBezTo>
                  <a:pt x="200863" y="469697"/>
                  <a:pt x="200101" y="471983"/>
                  <a:pt x="199796" y="474116"/>
                </a:cubicBezTo>
                <a:cubicBezTo>
                  <a:pt x="199491" y="476250"/>
                  <a:pt x="199339" y="477926"/>
                  <a:pt x="199339" y="479146"/>
                </a:cubicBezTo>
                <a:cubicBezTo>
                  <a:pt x="228600" y="474269"/>
                  <a:pt x="257251" y="469849"/>
                  <a:pt x="285293" y="465887"/>
                </a:cubicBezTo>
                <a:cubicBezTo>
                  <a:pt x="313334" y="461924"/>
                  <a:pt x="340766" y="459334"/>
                  <a:pt x="367589" y="458114"/>
                </a:cubicBezTo>
                <a:cubicBezTo>
                  <a:pt x="368198" y="439217"/>
                  <a:pt x="368655" y="418490"/>
                  <a:pt x="368960" y="395935"/>
                </a:cubicBezTo>
                <a:cubicBezTo>
                  <a:pt x="369265" y="373380"/>
                  <a:pt x="369417" y="347777"/>
                  <a:pt x="369417" y="319126"/>
                </a:cubicBezTo>
                <a:cubicBezTo>
                  <a:pt x="369417" y="302057"/>
                  <a:pt x="369113" y="285598"/>
                  <a:pt x="368503" y="269748"/>
                </a:cubicBezTo>
                <a:cubicBezTo>
                  <a:pt x="367893" y="253898"/>
                  <a:pt x="366979" y="238658"/>
                  <a:pt x="365760" y="224028"/>
                </a:cubicBezTo>
                <a:close/>
                <a:moveTo>
                  <a:pt x="462686" y="0"/>
                </a:moveTo>
                <a:cubicBezTo>
                  <a:pt x="471221" y="8534"/>
                  <a:pt x="479145" y="17374"/>
                  <a:pt x="486461" y="26518"/>
                </a:cubicBezTo>
                <a:cubicBezTo>
                  <a:pt x="491947" y="35052"/>
                  <a:pt x="497129" y="44348"/>
                  <a:pt x="502005" y="54407"/>
                </a:cubicBezTo>
                <a:cubicBezTo>
                  <a:pt x="506882" y="64465"/>
                  <a:pt x="509321" y="74981"/>
                  <a:pt x="509321" y="85954"/>
                </a:cubicBezTo>
                <a:cubicBezTo>
                  <a:pt x="509321" y="93878"/>
                  <a:pt x="508101" y="100584"/>
                  <a:pt x="505663" y="106070"/>
                </a:cubicBezTo>
                <a:cubicBezTo>
                  <a:pt x="508711" y="113386"/>
                  <a:pt x="510235" y="121310"/>
                  <a:pt x="510235" y="129845"/>
                </a:cubicBezTo>
                <a:cubicBezTo>
                  <a:pt x="510235" y="148742"/>
                  <a:pt x="509778" y="170840"/>
                  <a:pt x="508863" y="196139"/>
                </a:cubicBezTo>
                <a:cubicBezTo>
                  <a:pt x="507949" y="221437"/>
                  <a:pt x="506730" y="248564"/>
                  <a:pt x="505206" y="277520"/>
                </a:cubicBezTo>
                <a:cubicBezTo>
                  <a:pt x="503682" y="306476"/>
                  <a:pt x="502158" y="336652"/>
                  <a:pt x="500634" y="368046"/>
                </a:cubicBezTo>
                <a:cubicBezTo>
                  <a:pt x="499110" y="399440"/>
                  <a:pt x="497738" y="431292"/>
                  <a:pt x="496519" y="463601"/>
                </a:cubicBezTo>
                <a:cubicBezTo>
                  <a:pt x="528828" y="468478"/>
                  <a:pt x="554431" y="477164"/>
                  <a:pt x="573329" y="489661"/>
                </a:cubicBezTo>
                <a:cubicBezTo>
                  <a:pt x="592226" y="502158"/>
                  <a:pt x="601675" y="519074"/>
                  <a:pt x="601675" y="540410"/>
                </a:cubicBezTo>
                <a:cubicBezTo>
                  <a:pt x="601675" y="555650"/>
                  <a:pt x="596189" y="573329"/>
                  <a:pt x="585216" y="593446"/>
                </a:cubicBezTo>
                <a:cubicBezTo>
                  <a:pt x="574243" y="613562"/>
                  <a:pt x="556565" y="636422"/>
                  <a:pt x="532181" y="662026"/>
                </a:cubicBezTo>
                <a:cubicBezTo>
                  <a:pt x="527304" y="660806"/>
                  <a:pt x="521665" y="659740"/>
                  <a:pt x="515264" y="658825"/>
                </a:cubicBezTo>
                <a:cubicBezTo>
                  <a:pt x="508863" y="657911"/>
                  <a:pt x="502310" y="657149"/>
                  <a:pt x="495605" y="656539"/>
                </a:cubicBezTo>
                <a:cubicBezTo>
                  <a:pt x="496824" y="700431"/>
                  <a:pt x="500329" y="737921"/>
                  <a:pt x="506120" y="769010"/>
                </a:cubicBezTo>
                <a:cubicBezTo>
                  <a:pt x="511911" y="800100"/>
                  <a:pt x="520903" y="822350"/>
                  <a:pt x="533095" y="835762"/>
                </a:cubicBezTo>
                <a:cubicBezTo>
                  <a:pt x="498348" y="841248"/>
                  <a:pt x="469087" y="843991"/>
                  <a:pt x="445313" y="843991"/>
                </a:cubicBezTo>
                <a:cubicBezTo>
                  <a:pt x="413613" y="843991"/>
                  <a:pt x="390753" y="836981"/>
                  <a:pt x="376733" y="822960"/>
                </a:cubicBezTo>
                <a:cubicBezTo>
                  <a:pt x="362712" y="808939"/>
                  <a:pt x="355701" y="783946"/>
                  <a:pt x="355701" y="747979"/>
                </a:cubicBezTo>
                <a:cubicBezTo>
                  <a:pt x="355701" y="727862"/>
                  <a:pt x="355854" y="710032"/>
                  <a:pt x="356159" y="694487"/>
                </a:cubicBezTo>
                <a:cubicBezTo>
                  <a:pt x="356463" y="678942"/>
                  <a:pt x="357225" y="663854"/>
                  <a:pt x="358445" y="649224"/>
                </a:cubicBezTo>
                <a:cubicBezTo>
                  <a:pt x="334061" y="649834"/>
                  <a:pt x="309372" y="651510"/>
                  <a:pt x="284378" y="654253"/>
                </a:cubicBezTo>
                <a:cubicBezTo>
                  <a:pt x="259385" y="656997"/>
                  <a:pt x="235153" y="660959"/>
                  <a:pt x="211683" y="666140"/>
                </a:cubicBezTo>
                <a:cubicBezTo>
                  <a:pt x="188214" y="671322"/>
                  <a:pt x="165963" y="678180"/>
                  <a:pt x="144932" y="686714"/>
                </a:cubicBezTo>
                <a:cubicBezTo>
                  <a:pt x="123901" y="695249"/>
                  <a:pt x="105156" y="705917"/>
                  <a:pt x="88697" y="718718"/>
                </a:cubicBezTo>
                <a:cubicBezTo>
                  <a:pt x="71018" y="707136"/>
                  <a:pt x="56540" y="693572"/>
                  <a:pt x="45263" y="678028"/>
                </a:cubicBezTo>
                <a:cubicBezTo>
                  <a:pt x="33985" y="662483"/>
                  <a:pt x="24993" y="646633"/>
                  <a:pt x="18288" y="630479"/>
                </a:cubicBezTo>
                <a:cubicBezTo>
                  <a:pt x="11582" y="614325"/>
                  <a:pt x="6858" y="599237"/>
                  <a:pt x="4115" y="585216"/>
                </a:cubicBezTo>
                <a:cubicBezTo>
                  <a:pt x="1371" y="571195"/>
                  <a:pt x="0" y="559918"/>
                  <a:pt x="0" y="551383"/>
                </a:cubicBezTo>
                <a:cubicBezTo>
                  <a:pt x="0" y="528218"/>
                  <a:pt x="9753" y="500482"/>
                  <a:pt x="29261" y="468173"/>
                </a:cubicBezTo>
                <a:cubicBezTo>
                  <a:pt x="48768" y="435864"/>
                  <a:pt x="73761" y="401574"/>
                  <a:pt x="104241" y="365303"/>
                </a:cubicBezTo>
                <a:cubicBezTo>
                  <a:pt x="134721" y="329032"/>
                  <a:pt x="168402" y="292151"/>
                  <a:pt x="205283" y="254660"/>
                </a:cubicBezTo>
                <a:cubicBezTo>
                  <a:pt x="242163" y="217170"/>
                  <a:pt x="277673" y="181813"/>
                  <a:pt x="311810" y="148590"/>
                </a:cubicBezTo>
                <a:cubicBezTo>
                  <a:pt x="345948" y="115367"/>
                  <a:pt x="376733" y="85649"/>
                  <a:pt x="404165" y="59436"/>
                </a:cubicBezTo>
                <a:cubicBezTo>
                  <a:pt x="431597" y="33223"/>
                  <a:pt x="451104" y="13411"/>
                  <a:pt x="462686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noAutofit/>
          </a:bodyPr>
          <a:lstStyle/>
          <a:p>
            <a:pPr algn="ctr" defTabSz="609630">
              <a:defRPr/>
            </a:pPr>
            <a:endParaRPr lang="en-US" sz="4800">
              <a:solidFill>
                <a:srgbClr val="D44433"/>
              </a:solidFill>
              <a:latin typeface="SVN-Candy Script" panose="02000503000000020003" pitchFamily="2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606854" y="375343"/>
            <a:ext cx="6531871" cy="615553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r>
              <a:rPr lang="vi-VN" sz="3600">
                <a:ln w="0"/>
                <a:solidFill>
                  <a:srgbClr val="D44433"/>
                </a:solidFill>
              </a:rPr>
              <a:t>Quy đồng mẫu số các phân số.</a:t>
            </a:r>
          </a:p>
        </p:txBody>
      </p:sp>
      <p:sp>
        <p:nvSpPr>
          <p:cNvPr id="8" name="Freeform 8"/>
          <p:cNvSpPr/>
          <p:nvPr/>
        </p:nvSpPr>
        <p:spPr>
          <a:xfrm>
            <a:off x="1189790" y="1041720"/>
            <a:ext cx="6948935" cy="315241"/>
          </a:xfrm>
          <a:custGeom>
            <a:avLst/>
            <a:gdLst/>
            <a:ahLst/>
            <a:cxnLst/>
            <a:rect l="l" t="t" r="r" b="b"/>
            <a:pathLst>
              <a:path w="7315200" h="612648">
                <a:moveTo>
                  <a:pt x="0" y="0"/>
                </a:moveTo>
                <a:lnTo>
                  <a:pt x="7315200" y="0"/>
                </a:lnTo>
                <a:lnTo>
                  <a:pt x="73152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ình chữ nhật: Góc Tròn 28"/>
              <p:cNvSpPr/>
              <p:nvPr/>
            </p:nvSpPr>
            <p:spPr>
              <a:xfrm>
                <a:off x="315570" y="1545931"/>
                <a:ext cx="2692400" cy="968669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933">
                    <a:solidFill>
                      <a:schemeClr val="bg1"/>
                    </a:solidFill>
                  </a:rPr>
                  <a:t>a)</a:t>
                </a:r>
                <a:r>
                  <a:rPr lang="vi-VN" sz="240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>
                    <a:solidFill>
                      <a:schemeClr val="bg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vi-VN" sz="3200">
                    <a:solidFill>
                      <a:schemeClr val="bg1"/>
                    </a:solidFill>
                  </a:rPr>
                  <a:t> 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Hình chữ nhật: Góc Tròn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70" y="1545931"/>
                <a:ext cx="2692400" cy="968669"/>
              </a:xfrm>
              <a:prstGeom prst="roundRect">
                <a:avLst/>
              </a:prstGeom>
              <a:blipFill>
                <a:blip r:embed="rId7"/>
                <a:stretch>
                  <a:fillRect b="-1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ình chữ nhật: Góc Tròn 32"/>
              <p:cNvSpPr/>
              <p:nvPr/>
            </p:nvSpPr>
            <p:spPr>
              <a:xfrm>
                <a:off x="4495800" y="1545931"/>
                <a:ext cx="2692400" cy="968669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933">
                    <a:solidFill>
                      <a:schemeClr val="bg1"/>
                    </a:solidFill>
                  </a:rPr>
                  <a:t>b)</a:t>
                </a:r>
                <a:r>
                  <a:rPr lang="vi-VN" sz="240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vi-VN" sz="3200">
                    <a:solidFill>
                      <a:schemeClr val="bg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vi-VN" sz="3200">
                    <a:solidFill>
                      <a:schemeClr val="bg1"/>
                    </a:solidFill>
                  </a:rPr>
                  <a:t> 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Hình chữ nhật: Góc Tròn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545931"/>
                <a:ext cx="2692400" cy="968669"/>
              </a:xfrm>
              <a:prstGeom prst="roundRect">
                <a:avLst/>
              </a:prstGeom>
              <a:blipFill>
                <a:blip r:embed="rId8"/>
                <a:stretch>
                  <a:fillRect b="-1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ình chữ nhật: Góc Tròn 33"/>
              <p:cNvSpPr/>
              <p:nvPr/>
            </p:nvSpPr>
            <p:spPr>
              <a:xfrm>
                <a:off x="8001000" y="1545931"/>
                <a:ext cx="3556000" cy="968669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933">
                    <a:solidFill>
                      <a:schemeClr val="bg1"/>
                    </a:solidFill>
                  </a:rPr>
                  <a:t>c)</a:t>
                </a:r>
                <a:r>
                  <a:rPr lang="vi-VN" sz="240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>
                    <a:solidFill>
                      <a:schemeClr val="bg1"/>
                    </a:solidFill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>
                    <a:solidFill>
                      <a:schemeClr val="bg1"/>
                    </a:solidFill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vi-VN" sz="3200">
                    <a:solidFill>
                      <a:schemeClr val="bg1"/>
                    </a:solidFill>
                  </a:rPr>
                  <a:t> 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Hình chữ nhật: Góc Tròn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545931"/>
                <a:ext cx="3556000" cy="968669"/>
              </a:xfrm>
              <a:prstGeom prst="roundRect">
                <a:avLst/>
              </a:prstGeom>
              <a:blipFill>
                <a:blip r:embed="rId9"/>
                <a:stretch>
                  <a:fillRect b="-1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ình chữ nhật 34"/>
              <p:cNvSpPr/>
              <p:nvPr/>
            </p:nvSpPr>
            <p:spPr>
              <a:xfrm>
                <a:off x="276442" y="2849203"/>
                <a:ext cx="482183" cy="986745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>
                              <a:ln w="0"/>
                              <a:solidFill>
                                <a:srgbClr val="2761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ln w="0"/>
                              <a:solidFill>
                                <a:srgbClr val="27617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3200" b="1" i="1">
                              <a:ln w="0"/>
                              <a:solidFill>
                                <a:srgbClr val="27617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3200" b="1">
                  <a:ln w="0"/>
                  <a:solidFill>
                    <a:srgbClr val="276171"/>
                  </a:solidFill>
                </a:endParaRPr>
              </a:p>
            </p:txBody>
          </p:sp>
        </mc:Choice>
        <mc:Fallback xmlns="">
          <p:sp>
            <p:nvSpPr>
              <p:cNvPr id="35" name="Hình chữ nhậ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42" y="2849203"/>
                <a:ext cx="482183" cy="9867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ình chữ nhật 35"/>
              <p:cNvSpPr/>
              <p:nvPr/>
            </p:nvSpPr>
            <p:spPr>
              <a:xfrm>
                <a:off x="610402" y="2849203"/>
                <a:ext cx="1623330" cy="986937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b="1" i="1">
                          <a:ln w="0"/>
                          <a:solidFill>
                            <a:srgbClr val="27617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ln w="0"/>
                              <a:solidFill>
                                <a:srgbClr val="2761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ln w="0"/>
                              <a:solidFill>
                                <a:srgbClr val="27617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vi-VN" sz="3200" b="1" i="1">
                              <a:ln w="0"/>
                              <a:solidFill>
                                <a:srgbClr val="27617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3200" b="1" i="1">
                              <a:ln w="0"/>
                              <a:solidFill>
                                <a:srgbClr val="27617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3200" b="1" i="1">
                              <a:ln w="0"/>
                              <a:solidFill>
                                <a:srgbClr val="27617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3200" b="1" i="1">
                              <a:ln w="0"/>
                              <a:solidFill>
                                <a:srgbClr val="27617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3200" b="1" i="1">
                              <a:ln w="0"/>
                              <a:solidFill>
                                <a:srgbClr val="27617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3200" b="1">
                  <a:ln w="0"/>
                  <a:solidFill>
                    <a:srgbClr val="276171"/>
                  </a:solidFill>
                </a:endParaRPr>
              </a:p>
            </p:txBody>
          </p:sp>
        </mc:Choice>
        <mc:Fallback xmlns="">
          <p:sp>
            <p:nvSpPr>
              <p:cNvPr id="36" name="Hình chữ nhật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02" y="2849203"/>
                <a:ext cx="1623330" cy="9869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ình chữ nhật 36"/>
              <p:cNvSpPr/>
              <p:nvPr/>
            </p:nvSpPr>
            <p:spPr>
              <a:xfrm>
                <a:off x="2083869" y="2849203"/>
                <a:ext cx="1147622" cy="986745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b="1" i="1">
                          <a:ln w="0"/>
                          <a:solidFill>
                            <a:srgbClr val="27617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ln w="0"/>
                              <a:solidFill>
                                <a:srgbClr val="2761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ln w="0"/>
                              <a:solidFill>
                                <a:srgbClr val="276171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vi-VN" sz="3200" b="1" i="1">
                              <a:ln w="0"/>
                              <a:solidFill>
                                <a:srgbClr val="27617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vi-VN" sz="3200" b="1">
                  <a:ln w="0"/>
                  <a:solidFill>
                    <a:srgbClr val="276171"/>
                  </a:solidFill>
                </a:endParaRPr>
              </a:p>
            </p:txBody>
          </p:sp>
        </mc:Choice>
        <mc:Fallback xmlns="">
          <p:sp>
            <p:nvSpPr>
              <p:cNvPr id="37" name="Hình chữ nhậ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869" y="2849203"/>
                <a:ext cx="1147622" cy="98674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ình chữ nhật 38"/>
              <p:cNvSpPr/>
              <p:nvPr/>
            </p:nvSpPr>
            <p:spPr>
              <a:xfrm>
                <a:off x="355601" y="4061346"/>
                <a:ext cx="3399595" cy="2477473"/>
              </a:xfrm>
              <a:prstGeom prst="rect">
                <a:avLst/>
              </a:prstGeom>
              <a:noFill/>
            </p:spPr>
            <p:txBody>
              <a:bodyPr wrap="square" lIns="60960" tIns="30480" rIns="60960" bIns="30480">
                <a:spAutoFit/>
              </a:bodyPr>
              <a:lstStyle/>
              <a:p>
                <a:r>
                  <a:rPr lang="vi-VN" sz="3200">
                    <a:ln w="0"/>
                    <a:solidFill>
                      <a:srgbClr val="276171"/>
                    </a:solidFill>
                  </a:rPr>
                  <a:t>Vậy quy đồng mẫu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srgbClr val="27617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solidFill>
                              <a:srgbClr val="27617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4400" i="1">
                            <a:solidFill>
                              <a:srgbClr val="27617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667">
                    <a:solidFill>
                      <a:srgbClr val="27617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srgbClr val="27617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solidFill>
                              <a:srgbClr val="27617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4400" i="1">
                            <a:solidFill>
                              <a:srgbClr val="27617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vi-VN" sz="3200">
                    <a:ln w="0"/>
                    <a:solidFill>
                      <a:srgbClr val="276171"/>
                    </a:solidFill>
                  </a:rPr>
                  <a:t>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srgbClr val="27617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solidFill>
                              <a:srgbClr val="276171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num>
                      <m:den>
                        <m:r>
                          <a:rPr lang="vi-VN" sz="4400" i="1">
                            <a:solidFill>
                              <a:srgbClr val="27617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vi-VN" sz="2667">
                    <a:solidFill>
                      <a:srgbClr val="27617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srgbClr val="27617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solidFill>
                              <a:srgbClr val="27617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4400" i="1">
                            <a:solidFill>
                              <a:srgbClr val="27617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vi-VN" sz="3200">
                  <a:ln w="0"/>
                  <a:solidFill>
                    <a:srgbClr val="276171"/>
                  </a:solidFill>
                </a:endParaRPr>
              </a:p>
            </p:txBody>
          </p:sp>
        </mc:Choice>
        <mc:Fallback xmlns="">
          <p:sp>
            <p:nvSpPr>
              <p:cNvPr id="39" name="Hình chữ nhật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1" y="4061346"/>
                <a:ext cx="3399595" cy="2477473"/>
              </a:xfrm>
              <a:prstGeom prst="rect">
                <a:avLst/>
              </a:prstGeom>
              <a:blipFill>
                <a:blip r:embed="rId13"/>
                <a:stretch>
                  <a:fillRect l="-5376" t="-3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ình chữ nhật 39"/>
              <p:cNvSpPr/>
              <p:nvPr/>
            </p:nvSpPr>
            <p:spPr>
              <a:xfrm>
                <a:off x="4166402" y="2849203"/>
                <a:ext cx="727443" cy="986745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>
                              <a:ln w="0"/>
                              <a:solidFill>
                                <a:srgbClr val="A24F0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ln w="0"/>
                              <a:solidFill>
                                <a:srgbClr val="A24F0B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vi-VN" sz="3200" b="1" i="1">
                              <a:ln w="0"/>
                              <a:solidFill>
                                <a:srgbClr val="A24F0B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vi-VN" sz="3200" b="1">
                  <a:ln w="0"/>
                  <a:solidFill>
                    <a:srgbClr val="A24F0B"/>
                  </a:solidFill>
                </a:endParaRPr>
              </a:p>
            </p:txBody>
          </p:sp>
        </mc:Choice>
        <mc:Fallback xmlns="">
          <p:sp>
            <p:nvSpPr>
              <p:cNvPr id="40" name="Hình chữ nhật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02" y="2849203"/>
                <a:ext cx="727443" cy="98674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ình chữ nhật 40"/>
              <p:cNvSpPr/>
              <p:nvPr/>
            </p:nvSpPr>
            <p:spPr>
              <a:xfrm>
                <a:off x="4740505" y="2849203"/>
                <a:ext cx="1868588" cy="986745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b="1" i="1">
                          <a:ln w="0"/>
                          <a:solidFill>
                            <a:srgbClr val="A24F0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ln w="0"/>
                              <a:solidFill>
                                <a:srgbClr val="A24F0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ln w="0"/>
                              <a:solidFill>
                                <a:srgbClr val="A24F0B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  <m:r>
                            <a:rPr lang="vi-VN" sz="3200" b="1" i="1">
                              <a:ln w="0"/>
                              <a:solidFill>
                                <a:srgbClr val="A24F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3200" b="1" i="1">
                              <a:ln w="0"/>
                              <a:solidFill>
                                <a:srgbClr val="A24F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3200" b="1" i="1">
                              <a:ln w="0"/>
                              <a:solidFill>
                                <a:srgbClr val="A24F0B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vi-VN" sz="3200" b="1" i="1">
                              <a:ln w="0"/>
                              <a:solidFill>
                                <a:srgbClr val="A24F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3200" b="1" i="1">
                              <a:ln w="0"/>
                              <a:solidFill>
                                <a:srgbClr val="A24F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3200" b="1">
                  <a:ln w="0"/>
                  <a:solidFill>
                    <a:srgbClr val="A24F0B"/>
                  </a:solidFill>
                </a:endParaRPr>
              </a:p>
            </p:txBody>
          </p:sp>
        </mc:Choice>
        <mc:Fallback xmlns="">
          <p:sp>
            <p:nvSpPr>
              <p:cNvPr id="41" name="Hình chữ nhật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05" y="2849203"/>
                <a:ext cx="1868588" cy="98674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ình chữ nhật 41"/>
              <p:cNvSpPr/>
              <p:nvPr/>
            </p:nvSpPr>
            <p:spPr>
              <a:xfrm>
                <a:off x="6452669" y="2849203"/>
                <a:ext cx="1147622" cy="996748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b="1" i="1">
                          <a:ln w="0"/>
                          <a:solidFill>
                            <a:srgbClr val="A24F0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ln w="0"/>
                              <a:solidFill>
                                <a:srgbClr val="A24F0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ln w="0"/>
                              <a:solidFill>
                                <a:srgbClr val="A24F0B"/>
                              </a:solidFill>
                              <a:latin typeface="Cambria Math" panose="02040503050406030204" pitchFamily="18" charset="0"/>
                            </a:rPr>
                            <m:t>𝟓𝟏</m:t>
                          </m:r>
                        </m:num>
                        <m:den>
                          <m:r>
                            <a:rPr lang="vi-VN" sz="3200" b="1" i="1">
                              <a:ln w="0"/>
                              <a:solidFill>
                                <a:srgbClr val="A24F0B"/>
                              </a:solidFill>
                              <a:latin typeface="Cambria Math" panose="02040503050406030204" pitchFamily="18" charset="0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vi-VN" sz="3200" b="1">
                  <a:ln w="0"/>
                  <a:solidFill>
                    <a:srgbClr val="A24F0B"/>
                  </a:solidFill>
                </a:endParaRPr>
              </a:p>
            </p:txBody>
          </p:sp>
        </mc:Choice>
        <mc:Fallback xmlns="">
          <p:sp>
            <p:nvSpPr>
              <p:cNvPr id="42" name="Hình chữ nhậ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669" y="2849203"/>
                <a:ext cx="1147622" cy="99674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ình chữ nhật 42"/>
              <p:cNvSpPr/>
              <p:nvPr/>
            </p:nvSpPr>
            <p:spPr>
              <a:xfrm>
                <a:off x="4261008" y="4061346"/>
                <a:ext cx="3399595" cy="2496837"/>
              </a:xfrm>
              <a:prstGeom prst="rect">
                <a:avLst/>
              </a:prstGeom>
              <a:noFill/>
            </p:spPr>
            <p:txBody>
              <a:bodyPr wrap="square" lIns="60960" tIns="30480" rIns="60960" bIns="30480">
                <a:spAutoFit/>
              </a:bodyPr>
              <a:lstStyle/>
              <a:p>
                <a:r>
                  <a:rPr lang="vi-VN" sz="3200">
                    <a:ln w="0"/>
                    <a:solidFill>
                      <a:srgbClr val="A24F0B"/>
                    </a:solidFill>
                  </a:rPr>
                  <a:t>Vậy quy đồng mẫu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srgbClr val="A24F0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solidFill>
                              <a:srgbClr val="A24F0B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4400" i="1">
                            <a:solidFill>
                              <a:srgbClr val="A24F0B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vi-VN" sz="2667">
                    <a:solidFill>
                      <a:srgbClr val="A24F0B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srgbClr val="A24F0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solidFill>
                              <a:srgbClr val="A24F0B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vi-VN" sz="4400" i="1">
                            <a:solidFill>
                              <a:srgbClr val="A24F0B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vi-VN" sz="3200">
                    <a:ln w="0"/>
                    <a:solidFill>
                      <a:srgbClr val="A24F0B"/>
                    </a:solidFill>
                  </a:rPr>
                  <a:t>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srgbClr val="A24F0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solidFill>
                              <a:srgbClr val="A24F0B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vi-VN" sz="4400" i="1">
                            <a:solidFill>
                              <a:srgbClr val="A24F0B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vi-VN" sz="2667">
                    <a:solidFill>
                      <a:srgbClr val="A24F0B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srgbClr val="A24F0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solidFill>
                              <a:srgbClr val="A24F0B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vi-VN" sz="4400" i="1">
                            <a:solidFill>
                              <a:srgbClr val="A24F0B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endParaRPr lang="vi-VN" sz="3200">
                  <a:ln w="0"/>
                  <a:solidFill>
                    <a:srgbClr val="A24F0B"/>
                  </a:solidFill>
                </a:endParaRPr>
              </a:p>
            </p:txBody>
          </p:sp>
        </mc:Choice>
        <mc:Fallback xmlns="">
          <p:sp>
            <p:nvSpPr>
              <p:cNvPr id="43" name="Hình chữ nhật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008" y="4061346"/>
                <a:ext cx="3399595" cy="2496837"/>
              </a:xfrm>
              <a:prstGeom prst="rect">
                <a:avLst/>
              </a:prstGeom>
              <a:blipFill>
                <a:blip r:embed="rId17"/>
                <a:stretch>
                  <a:fillRect l="-5556" t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ình chữ nhật 43"/>
              <p:cNvSpPr/>
              <p:nvPr/>
            </p:nvSpPr>
            <p:spPr>
              <a:xfrm>
                <a:off x="8224268" y="2565400"/>
                <a:ext cx="482183" cy="986745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3200" b="1">
                  <a:ln w="0"/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Hình chữ nhậ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268" y="2565400"/>
                <a:ext cx="482183" cy="98674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ình chữ nhật 44"/>
              <p:cNvSpPr/>
              <p:nvPr/>
            </p:nvSpPr>
            <p:spPr>
              <a:xfrm>
                <a:off x="8782924" y="2565400"/>
                <a:ext cx="1868588" cy="986745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b="1" i="1">
                          <a:ln w="0"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vi-VN" sz="3200" b="1">
                  <a:ln w="0"/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Hình chữ nhậ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924" y="2565400"/>
                <a:ext cx="1868588" cy="98674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ình chữ nhật 45"/>
              <p:cNvSpPr/>
              <p:nvPr/>
            </p:nvSpPr>
            <p:spPr>
              <a:xfrm>
                <a:off x="10602906" y="2565400"/>
                <a:ext cx="1147622" cy="986937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b="1" i="1">
                          <a:ln w="0"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den>
                      </m:f>
                    </m:oMath>
                  </m:oMathPara>
                </a14:m>
                <a:endParaRPr lang="vi-VN" sz="3200" b="1">
                  <a:ln w="0"/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Hình chữ nhật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2906" y="2565400"/>
                <a:ext cx="1147622" cy="98693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ình chữ nhật 46"/>
              <p:cNvSpPr/>
              <p:nvPr/>
            </p:nvSpPr>
            <p:spPr>
              <a:xfrm>
                <a:off x="8101639" y="3631503"/>
                <a:ext cx="727443" cy="980333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vi-VN" sz="3200" b="1">
                  <a:ln w="0"/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Hình chữ nhật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639" y="3631503"/>
                <a:ext cx="727443" cy="98033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ình chữ nhật 47"/>
              <p:cNvSpPr/>
              <p:nvPr/>
            </p:nvSpPr>
            <p:spPr>
              <a:xfrm>
                <a:off x="8782924" y="3631503"/>
                <a:ext cx="1868588" cy="981744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b="1" i="1">
                          <a:ln w="0"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3200" b="1">
                  <a:ln w="0"/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8" name="Hình chữ nhật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924" y="3631503"/>
                <a:ext cx="1868588" cy="98174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ình chữ nhật 48"/>
              <p:cNvSpPr/>
              <p:nvPr/>
            </p:nvSpPr>
            <p:spPr>
              <a:xfrm>
                <a:off x="10602906" y="3631503"/>
                <a:ext cx="1147622" cy="986937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b="1" i="1">
                          <a:ln w="0"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vi-VN" sz="3200" b="1" i="1">
                              <a:ln w="0"/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den>
                      </m:f>
                    </m:oMath>
                  </m:oMathPara>
                </a14:m>
                <a:endParaRPr lang="vi-VN" sz="3200" b="1">
                  <a:ln w="0"/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9" name="Hình chữ nhật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2906" y="3631503"/>
                <a:ext cx="1147622" cy="98693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ình chữ nhật 49"/>
              <p:cNvSpPr/>
              <p:nvPr/>
            </p:nvSpPr>
            <p:spPr>
              <a:xfrm>
                <a:off x="8001000" y="4618184"/>
                <a:ext cx="4010029" cy="2279791"/>
              </a:xfrm>
              <a:prstGeom prst="rect">
                <a:avLst/>
              </a:prstGeom>
              <a:noFill/>
            </p:spPr>
            <p:txBody>
              <a:bodyPr wrap="square" lIns="60960" tIns="30480" rIns="60960" bIns="30480">
                <a:spAutoFit/>
              </a:bodyPr>
              <a:lstStyle/>
              <a:p>
                <a:r>
                  <a:rPr lang="vi-VN" sz="2933">
                    <a:ln w="0"/>
                    <a:solidFill>
                      <a:srgbClr val="7030A0"/>
                    </a:solidFill>
                  </a:rPr>
                  <a:t>Vậy quy đồng mẫu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>
                    <a:solidFill>
                      <a:srgbClr val="7030A0"/>
                    </a:solidFill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vi-VN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>
                    <a:solidFill>
                      <a:srgbClr val="7030A0"/>
                    </a:solidFill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vi-VN" sz="2933">
                    <a:ln w="0"/>
                    <a:solidFill>
                      <a:srgbClr val="7030A0"/>
                    </a:solidFill>
                  </a:rPr>
                  <a:t>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vi-VN" sz="3200">
                    <a:solidFill>
                      <a:srgbClr val="7030A0"/>
                    </a:solidFill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vi-VN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>
                    <a:solidFill>
                      <a:srgbClr val="7030A0"/>
                    </a:solidFill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vi-VN" sz="2933">
                    <a:ln w="0"/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" name="Hình chữ nhật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4618184"/>
                <a:ext cx="4010029" cy="2279791"/>
              </a:xfrm>
              <a:prstGeom prst="rect">
                <a:avLst/>
              </a:prstGeom>
              <a:blipFill>
                <a:blip r:embed="rId24"/>
                <a:stretch>
                  <a:fillRect l="-4110" t="-3743" r="-5479" b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47"/>
          <p:cNvGrpSpPr>
            <a:grpSpLocks/>
          </p:cNvGrpSpPr>
          <p:nvPr/>
        </p:nvGrpSpPr>
        <p:grpSpPr bwMode="auto">
          <a:xfrm>
            <a:off x="76200" y="-1"/>
            <a:ext cx="12115801" cy="6897975"/>
            <a:chOff x="0" y="0"/>
            <a:chExt cx="5760" cy="4320"/>
          </a:xfrm>
        </p:grpSpPr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12" descr="POINSET2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3" descr="POINSET2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2" descr="POINSET2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2" descr="POINSET2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613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mg.powerpoint.com.vn/uploads/2019/06/09/hinh-nen-cho-powerpoint-hoa-la-co-cay_092717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890"/>
            <a:ext cx="12192000" cy="68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ình ảnh 7"/>
          <p:cNvPicPr/>
          <p:nvPr/>
        </p:nvPicPr>
        <p:blipFill rotWithShape="1">
          <a:blip r:embed="rId3"/>
          <a:srcRect t="-1" b="77740"/>
          <a:stretch>
            <a:fillRect/>
          </a:stretch>
        </p:blipFill>
        <p:spPr>
          <a:xfrm>
            <a:off x="0" y="5993437"/>
            <a:ext cx="12192000" cy="864563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>
            <a:off x="3602737" y="2222715"/>
            <a:ext cx="8668512" cy="189850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perspectiveContrastingRightFacing"/>
            <a:lightRig rig="threePt" dir="t"/>
          </a:scene3d>
        </p:spPr>
        <p:txBody>
          <a:bodyPr wrap="square">
            <a:prstTxWarp prst="textWave4">
              <a:avLst>
                <a:gd name="adj1" fmla="val 6250"/>
                <a:gd name="adj2" fmla="val -2743"/>
              </a:avLst>
            </a:prstTxWarp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kern="100" dirty="0" err="1">
                <a:solidFill>
                  <a:srgbClr val="914E8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Vận</a:t>
            </a:r>
            <a:r>
              <a:rPr lang="en-US" sz="4800" b="1" kern="100" dirty="0">
                <a:solidFill>
                  <a:srgbClr val="914E8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800" b="1" kern="100" dirty="0" err="1">
                <a:solidFill>
                  <a:srgbClr val="914E8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dụng</a:t>
            </a:r>
            <a:r>
              <a:rPr lang="en-US" sz="4800" b="1" kern="100" dirty="0">
                <a:solidFill>
                  <a:srgbClr val="914E8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4800" b="1" kern="100" dirty="0" err="1">
                <a:solidFill>
                  <a:srgbClr val="914E8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trải</a:t>
            </a:r>
            <a:r>
              <a:rPr lang="en-US" sz="4800" b="1" kern="100" dirty="0">
                <a:solidFill>
                  <a:srgbClr val="914E8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800" b="1" kern="100" dirty="0" err="1">
                <a:solidFill>
                  <a:srgbClr val="914E8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nghiệm</a:t>
            </a:r>
            <a:r>
              <a:rPr lang="en-US" sz="4800" b="1" i="1" kern="100" dirty="0">
                <a:solidFill>
                  <a:srgbClr val="914E8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4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2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2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40014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s://img.powerpoint.com.vn/uploads/2019/06/09/hinh-nen-powerpoint-dep-cho-giao-an_111627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45"/>
            <a:ext cx="12041901" cy="67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Nhóm 3"/>
          <p:cNvGrpSpPr/>
          <p:nvPr/>
        </p:nvGrpSpPr>
        <p:grpSpPr>
          <a:xfrm>
            <a:off x="572477" y="1260336"/>
            <a:ext cx="1644256" cy="157506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2" name="Hộp Văn bản 11"/>
          <p:cNvSpPr txBox="1">
            <a:spLocks noChangeAspect="1"/>
          </p:cNvSpPr>
          <p:nvPr/>
        </p:nvSpPr>
        <p:spPr>
          <a:xfrm>
            <a:off x="1193750" y="1749053"/>
            <a:ext cx="384657" cy="554126"/>
          </a:xfrm>
          <a:custGeom>
            <a:avLst/>
            <a:gdLst/>
            <a:ahLst/>
            <a:cxnLst/>
            <a:rect l="l" t="t" r="r" b="b"/>
            <a:pathLst>
              <a:path w="576986" h="831189">
                <a:moveTo>
                  <a:pt x="473659" y="0"/>
                </a:moveTo>
                <a:cubicBezTo>
                  <a:pt x="494386" y="0"/>
                  <a:pt x="511454" y="4115"/>
                  <a:pt x="524866" y="12344"/>
                </a:cubicBezTo>
                <a:cubicBezTo>
                  <a:pt x="538277" y="20574"/>
                  <a:pt x="548792" y="31242"/>
                  <a:pt x="556412" y="44348"/>
                </a:cubicBezTo>
                <a:cubicBezTo>
                  <a:pt x="564032" y="57455"/>
                  <a:pt x="569366" y="72085"/>
                  <a:pt x="572414" y="88239"/>
                </a:cubicBezTo>
                <a:cubicBezTo>
                  <a:pt x="575462" y="104394"/>
                  <a:pt x="576986" y="120396"/>
                  <a:pt x="576986" y="136245"/>
                </a:cubicBezTo>
                <a:cubicBezTo>
                  <a:pt x="576986" y="152095"/>
                  <a:pt x="575920" y="167030"/>
                  <a:pt x="573786" y="181051"/>
                </a:cubicBezTo>
                <a:cubicBezTo>
                  <a:pt x="571652" y="195072"/>
                  <a:pt x="569366" y="206045"/>
                  <a:pt x="566928" y="213969"/>
                </a:cubicBezTo>
                <a:cubicBezTo>
                  <a:pt x="521208" y="213969"/>
                  <a:pt x="480212" y="215189"/>
                  <a:pt x="443941" y="217627"/>
                </a:cubicBezTo>
                <a:cubicBezTo>
                  <a:pt x="407670" y="220065"/>
                  <a:pt x="375361" y="222961"/>
                  <a:pt x="347015" y="226314"/>
                </a:cubicBezTo>
                <a:cubicBezTo>
                  <a:pt x="318668" y="229667"/>
                  <a:pt x="293980" y="233477"/>
                  <a:pt x="272948" y="237744"/>
                </a:cubicBezTo>
                <a:cubicBezTo>
                  <a:pt x="251917" y="242011"/>
                  <a:pt x="234086" y="246583"/>
                  <a:pt x="219456" y="251460"/>
                </a:cubicBezTo>
                <a:cubicBezTo>
                  <a:pt x="184709" y="261823"/>
                  <a:pt x="160325" y="273405"/>
                  <a:pt x="146304" y="286207"/>
                </a:cubicBezTo>
                <a:cubicBezTo>
                  <a:pt x="145085" y="289865"/>
                  <a:pt x="143866" y="295046"/>
                  <a:pt x="142646" y="301752"/>
                </a:cubicBezTo>
                <a:cubicBezTo>
                  <a:pt x="141427" y="308457"/>
                  <a:pt x="140818" y="315163"/>
                  <a:pt x="140818" y="321869"/>
                </a:cubicBezTo>
                <a:cubicBezTo>
                  <a:pt x="140818" y="329793"/>
                  <a:pt x="141580" y="337109"/>
                  <a:pt x="143104" y="343814"/>
                </a:cubicBezTo>
                <a:cubicBezTo>
                  <a:pt x="144628" y="350520"/>
                  <a:pt x="147828" y="354482"/>
                  <a:pt x="152705" y="355701"/>
                </a:cubicBezTo>
                <a:cubicBezTo>
                  <a:pt x="191719" y="341681"/>
                  <a:pt x="227686" y="331470"/>
                  <a:pt x="260604" y="325069"/>
                </a:cubicBezTo>
                <a:cubicBezTo>
                  <a:pt x="293522" y="318668"/>
                  <a:pt x="324002" y="315468"/>
                  <a:pt x="352044" y="315468"/>
                </a:cubicBezTo>
                <a:cubicBezTo>
                  <a:pt x="389839" y="315468"/>
                  <a:pt x="422605" y="320649"/>
                  <a:pt x="450342" y="331013"/>
                </a:cubicBezTo>
                <a:cubicBezTo>
                  <a:pt x="478079" y="341376"/>
                  <a:pt x="501091" y="355397"/>
                  <a:pt x="519379" y="373075"/>
                </a:cubicBezTo>
                <a:cubicBezTo>
                  <a:pt x="537667" y="390753"/>
                  <a:pt x="551383" y="411328"/>
                  <a:pt x="560527" y="434797"/>
                </a:cubicBezTo>
                <a:cubicBezTo>
                  <a:pt x="569671" y="458267"/>
                  <a:pt x="574243" y="483108"/>
                  <a:pt x="574243" y="509321"/>
                </a:cubicBezTo>
                <a:cubicBezTo>
                  <a:pt x="574243" y="545287"/>
                  <a:pt x="565709" y="582320"/>
                  <a:pt x="548640" y="620420"/>
                </a:cubicBezTo>
                <a:cubicBezTo>
                  <a:pt x="531571" y="658520"/>
                  <a:pt x="506273" y="693115"/>
                  <a:pt x="472745" y="724205"/>
                </a:cubicBezTo>
                <a:cubicBezTo>
                  <a:pt x="439217" y="755294"/>
                  <a:pt x="397612" y="780897"/>
                  <a:pt x="347929" y="801014"/>
                </a:cubicBezTo>
                <a:cubicBezTo>
                  <a:pt x="298247" y="821131"/>
                  <a:pt x="240792" y="831189"/>
                  <a:pt x="175565" y="831189"/>
                </a:cubicBezTo>
                <a:cubicBezTo>
                  <a:pt x="160325" y="831189"/>
                  <a:pt x="142646" y="829208"/>
                  <a:pt x="122530" y="825246"/>
                </a:cubicBezTo>
                <a:cubicBezTo>
                  <a:pt x="102413" y="821283"/>
                  <a:pt x="83210" y="813816"/>
                  <a:pt x="64922" y="802843"/>
                </a:cubicBezTo>
                <a:cubicBezTo>
                  <a:pt x="46634" y="791870"/>
                  <a:pt x="31242" y="776630"/>
                  <a:pt x="18745" y="757123"/>
                </a:cubicBezTo>
                <a:cubicBezTo>
                  <a:pt x="6248" y="737616"/>
                  <a:pt x="0" y="712318"/>
                  <a:pt x="0" y="681228"/>
                </a:cubicBezTo>
                <a:cubicBezTo>
                  <a:pt x="0" y="656234"/>
                  <a:pt x="4877" y="627888"/>
                  <a:pt x="14630" y="596189"/>
                </a:cubicBezTo>
                <a:cubicBezTo>
                  <a:pt x="24384" y="598627"/>
                  <a:pt x="34595" y="600303"/>
                  <a:pt x="45263" y="601218"/>
                </a:cubicBezTo>
                <a:cubicBezTo>
                  <a:pt x="55931" y="602132"/>
                  <a:pt x="67056" y="602590"/>
                  <a:pt x="78638" y="602590"/>
                </a:cubicBezTo>
                <a:cubicBezTo>
                  <a:pt x="104851" y="602590"/>
                  <a:pt x="132436" y="600151"/>
                  <a:pt x="161392" y="595274"/>
                </a:cubicBezTo>
                <a:cubicBezTo>
                  <a:pt x="190348" y="590397"/>
                  <a:pt x="218694" y="583844"/>
                  <a:pt x="246431" y="575615"/>
                </a:cubicBezTo>
                <a:cubicBezTo>
                  <a:pt x="274168" y="567385"/>
                  <a:pt x="300838" y="557936"/>
                  <a:pt x="326441" y="547268"/>
                </a:cubicBezTo>
                <a:cubicBezTo>
                  <a:pt x="352044" y="536600"/>
                  <a:pt x="374447" y="525323"/>
                  <a:pt x="393649" y="513435"/>
                </a:cubicBezTo>
                <a:cubicBezTo>
                  <a:pt x="412852" y="501548"/>
                  <a:pt x="428092" y="489356"/>
                  <a:pt x="439369" y="476859"/>
                </a:cubicBezTo>
                <a:cubicBezTo>
                  <a:pt x="450647" y="464363"/>
                  <a:pt x="456286" y="452628"/>
                  <a:pt x="456286" y="441655"/>
                </a:cubicBezTo>
                <a:cubicBezTo>
                  <a:pt x="456286" y="430073"/>
                  <a:pt x="447904" y="421386"/>
                  <a:pt x="431140" y="415595"/>
                </a:cubicBezTo>
                <a:cubicBezTo>
                  <a:pt x="414376" y="409803"/>
                  <a:pt x="393192" y="406908"/>
                  <a:pt x="367589" y="406908"/>
                </a:cubicBezTo>
                <a:cubicBezTo>
                  <a:pt x="350520" y="406908"/>
                  <a:pt x="332537" y="408279"/>
                  <a:pt x="313639" y="411023"/>
                </a:cubicBezTo>
                <a:cubicBezTo>
                  <a:pt x="294742" y="413766"/>
                  <a:pt x="275844" y="417881"/>
                  <a:pt x="256946" y="423367"/>
                </a:cubicBezTo>
                <a:cubicBezTo>
                  <a:pt x="238049" y="428853"/>
                  <a:pt x="220066" y="435711"/>
                  <a:pt x="202997" y="443941"/>
                </a:cubicBezTo>
                <a:cubicBezTo>
                  <a:pt x="185928" y="452171"/>
                  <a:pt x="170993" y="462077"/>
                  <a:pt x="158191" y="473659"/>
                </a:cubicBezTo>
                <a:cubicBezTo>
                  <a:pt x="127102" y="463296"/>
                  <a:pt x="106832" y="448970"/>
                  <a:pt x="97384" y="430682"/>
                </a:cubicBezTo>
                <a:cubicBezTo>
                  <a:pt x="87935" y="412394"/>
                  <a:pt x="83210" y="388620"/>
                  <a:pt x="83210" y="359359"/>
                </a:cubicBezTo>
                <a:cubicBezTo>
                  <a:pt x="83210" y="345338"/>
                  <a:pt x="83668" y="330403"/>
                  <a:pt x="84582" y="314553"/>
                </a:cubicBezTo>
                <a:cubicBezTo>
                  <a:pt x="85496" y="298704"/>
                  <a:pt x="86563" y="281025"/>
                  <a:pt x="87782" y="261518"/>
                </a:cubicBezTo>
                <a:cubicBezTo>
                  <a:pt x="87782" y="260299"/>
                  <a:pt x="85496" y="257861"/>
                  <a:pt x="80924" y="254203"/>
                </a:cubicBezTo>
                <a:cubicBezTo>
                  <a:pt x="76352" y="250545"/>
                  <a:pt x="71018" y="242773"/>
                  <a:pt x="64922" y="230886"/>
                </a:cubicBezTo>
                <a:cubicBezTo>
                  <a:pt x="58826" y="218999"/>
                  <a:pt x="53035" y="201625"/>
                  <a:pt x="47549" y="178765"/>
                </a:cubicBezTo>
                <a:cubicBezTo>
                  <a:pt x="42062" y="155905"/>
                  <a:pt x="38710" y="124968"/>
                  <a:pt x="37490" y="85953"/>
                </a:cubicBezTo>
                <a:cubicBezTo>
                  <a:pt x="37490" y="84734"/>
                  <a:pt x="39167" y="82448"/>
                  <a:pt x="42520" y="79095"/>
                </a:cubicBezTo>
                <a:cubicBezTo>
                  <a:pt x="45872" y="75743"/>
                  <a:pt x="48158" y="74066"/>
                  <a:pt x="49378" y="74066"/>
                </a:cubicBezTo>
                <a:cubicBezTo>
                  <a:pt x="65227" y="66751"/>
                  <a:pt x="89154" y="58826"/>
                  <a:pt x="121158" y="50292"/>
                </a:cubicBezTo>
                <a:cubicBezTo>
                  <a:pt x="153162" y="41757"/>
                  <a:pt x="188976" y="33833"/>
                  <a:pt x="228600" y="26517"/>
                </a:cubicBezTo>
                <a:cubicBezTo>
                  <a:pt x="268224" y="19202"/>
                  <a:pt x="309524" y="12954"/>
                  <a:pt x="352501" y="7772"/>
                </a:cubicBezTo>
                <a:cubicBezTo>
                  <a:pt x="395478" y="2591"/>
                  <a:pt x="435864" y="0"/>
                  <a:pt x="473659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noAutofit/>
          </a:bodyPr>
          <a:lstStyle/>
          <a:p>
            <a:pPr algn="ctr" defTabSz="609630">
              <a:defRPr/>
            </a:pPr>
            <a:endParaRPr lang="en-US" sz="4800">
              <a:solidFill>
                <a:srgbClr val="D44433"/>
              </a:solidFill>
              <a:latin typeface="SVN-Candy Script" panose="02000503000000020003" pitchFamily="2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089778" y="1718340"/>
            <a:ext cx="1168400" cy="615553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just"/>
            <a:r>
              <a:rPr lang="vi-VN" sz="3600">
                <a:ln w="0"/>
                <a:solidFill>
                  <a:srgbClr val="D44433"/>
                </a:solidFill>
              </a:rPr>
              <a:t>Tính</a:t>
            </a:r>
          </a:p>
        </p:txBody>
      </p:sp>
      <p:sp>
        <p:nvSpPr>
          <p:cNvPr id="5" name="Freeform 8"/>
          <p:cNvSpPr/>
          <p:nvPr/>
        </p:nvSpPr>
        <p:spPr>
          <a:xfrm>
            <a:off x="1778279" y="2303179"/>
            <a:ext cx="1791398" cy="281019"/>
          </a:xfrm>
          <a:custGeom>
            <a:avLst/>
            <a:gdLst/>
            <a:ahLst/>
            <a:cxnLst/>
            <a:rect l="l" t="t" r="r" b="b"/>
            <a:pathLst>
              <a:path w="7315200" h="612648">
                <a:moveTo>
                  <a:pt x="0" y="0"/>
                </a:moveTo>
                <a:lnTo>
                  <a:pt x="7315200" y="0"/>
                </a:lnTo>
                <a:lnTo>
                  <a:pt x="73152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4077" y="2467549"/>
            <a:ext cx="3558596" cy="1816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/>
              <p:cNvSpPr/>
              <p:nvPr/>
            </p:nvSpPr>
            <p:spPr>
              <a:xfrm>
                <a:off x="2793785" y="4551485"/>
                <a:ext cx="2471510" cy="1227580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5334" i="1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334" i="1">
                            <a:ln w="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vi-VN" sz="5334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vi-VN" sz="5334" i="1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vi-VN" sz="5334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vi-VN" sz="5334" i="1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5334" i="1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vi-VN" sz="5334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vi-VN" sz="5334" i="1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sz="5334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vi-VN" sz="5334" i="1">
                            <a:ln w="0"/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vi-VN" sz="5334">
                    <a:ln w="0"/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Hình chữ nhậ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785" y="4551485"/>
                <a:ext cx="2471510" cy="12275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/>
              <p:cNvSpPr/>
              <p:nvPr/>
            </p:nvSpPr>
            <p:spPr>
              <a:xfrm>
                <a:off x="5097355" y="4529164"/>
                <a:ext cx="3874137" cy="1227580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:r>
                  <a:rPr lang="vi-VN" sz="5334">
                    <a:ln w="0"/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334" i="1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334" i="1">
                            <a:ln w="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5334" i="1">
                            <a:ln w="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5334" i="1">
                            <a:ln w="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5334" i="1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5334" i="1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3×4</m:t>
                        </m:r>
                        <m:r>
                          <a:rPr lang="vi-VN" sz="5334" i="1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×17</m:t>
                        </m:r>
                      </m:num>
                      <m:den>
                        <m:r>
                          <a:rPr lang="vi-VN" sz="5334" i="1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vi-VN" sz="5334" i="1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×4×</m:t>
                        </m:r>
                        <m:r>
                          <a:rPr lang="vi-VN" sz="5334" i="1">
                            <a:ln w="0"/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10×2</m:t>
                        </m:r>
                      </m:den>
                    </m:f>
                  </m:oMath>
                </a14:m>
                <a:endParaRPr lang="vi-VN" sz="5334">
                  <a:ln w="0"/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Hình chữ nhậ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55" y="4529164"/>
                <a:ext cx="3874137" cy="1227580"/>
              </a:xfrm>
              <a:prstGeom prst="rect">
                <a:avLst/>
              </a:prstGeom>
              <a:blipFill>
                <a:blip r:embed="rId9"/>
                <a:stretch>
                  <a:fillRect l="-8648" t="-1493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Viết tay 13"/>
              <p14:cNvContentPartPr/>
              <p14:nvPr/>
            </p14:nvContentPartPr>
            <p14:xfrm>
              <a:off x="6377804" y="4653085"/>
              <a:ext cx="279312" cy="349440"/>
            </p14:xfrm>
          </p:contentPart>
        </mc:Choice>
        <mc:Fallback xmlns="">
          <p:pic>
            <p:nvPicPr>
              <p:cNvPr id="14" name="Viết tay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7819" y="4473147"/>
                <a:ext cx="459281" cy="709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Viết tay 14"/>
              <p14:cNvContentPartPr/>
              <p14:nvPr/>
            </p14:nvContentPartPr>
            <p14:xfrm>
              <a:off x="8436542" y="5428061"/>
              <a:ext cx="279312" cy="349440"/>
            </p14:xfrm>
          </p:contentPart>
        </mc:Choice>
        <mc:Fallback xmlns="">
          <p:pic>
            <p:nvPicPr>
              <p:cNvPr id="15" name="Viết tay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46557" y="5248123"/>
                <a:ext cx="459281" cy="709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Viết tay 15"/>
              <p14:cNvContentPartPr/>
              <p14:nvPr/>
            </p14:nvContentPartPr>
            <p14:xfrm>
              <a:off x="7667766" y="4675406"/>
              <a:ext cx="279312" cy="349440"/>
            </p14:xfrm>
          </p:contentPart>
        </mc:Choice>
        <mc:Fallback xmlns="">
          <p:pic>
            <p:nvPicPr>
              <p:cNvPr id="16" name="Viết tay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77781" y="4495468"/>
                <a:ext cx="459281" cy="709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Viết tay 16"/>
              <p14:cNvContentPartPr/>
              <p14:nvPr/>
            </p14:nvContentPartPr>
            <p14:xfrm>
              <a:off x="6894766" y="5404200"/>
              <a:ext cx="279312" cy="349440"/>
            </p14:xfrm>
          </p:contentPart>
        </mc:Choice>
        <mc:Fallback xmlns="">
          <p:pic>
            <p:nvPicPr>
              <p:cNvPr id="17" name="Viết tay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04781" y="5224076"/>
                <a:ext cx="459281" cy="709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Viết tay 17"/>
              <p14:cNvContentPartPr/>
              <p14:nvPr/>
            </p14:nvContentPartPr>
            <p14:xfrm>
              <a:off x="8435346" y="4656934"/>
              <a:ext cx="279312" cy="349440"/>
            </p14:xfrm>
          </p:contentPart>
        </mc:Choice>
        <mc:Fallback xmlns="">
          <p:pic>
            <p:nvPicPr>
              <p:cNvPr id="18" name="Viết tay 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45361" y="4476996"/>
                <a:ext cx="459281" cy="709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Viết tay 18"/>
              <p14:cNvContentPartPr/>
              <p14:nvPr/>
            </p14:nvContentPartPr>
            <p14:xfrm>
              <a:off x="6172660" y="5404200"/>
              <a:ext cx="279312" cy="349440"/>
            </p14:xfrm>
          </p:contentPart>
        </mc:Choice>
        <mc:Fallback xmlns="">
          <p:pic>
            <p:nvPicPr>
              <p:cNvPr id="19" name="Viết tay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82675" y="5224076"/>
                <a:ext cx="459281" cy="709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ình chữ nhật 19"/>
              <p:cNvSpPr/>
              <p:nvPr/>
            </p:nvSpPr>
            <p:spPr>
              <a:xfrm>
                <a:off x="8968182" y="4529164"/>
                <a:ext cx="1290098" cy="1227580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:r>
                  <a:rPr lang="vi-VN" sz="5334">
                    <a:ln w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334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334" i="1">
                            <a:ln w="0"/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5334" i="1">
                            <a:ln w="0"/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5334">
                  <a:ln w="0"/>
                </a:endParaRPr>
              </a:p>
            </p:txBody>
          </p:sp>
        </mc:Choice>
        <mc:Fallback xmlns="">
          <p:sp>
            <p:nvSpPr>
              <p:cNvPr id="20" name="Hình chữ nhậ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182" y="4529164"/>
                <a:ext cx="1290098" cy="1227580"/>
              </a:xfrm>
              <a:prstGeom prst="rect">
                <a:avLst/>
              </a:prstGeom>
              <a:blipFill>
                <a:blip r:embed="rId18"/>
                <a:stretch>
                  <a:fillRect l="-26887" t="-1493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12" descr="POINSET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3" descr="POINSET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2" descr="POINSET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2" descr="POINSET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49813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3490" y="5792688"/>
            <a:ext cx="2423202" cy="1060151"/>
          </a:xfrm>
          <a:custGeom>
            <a:avLst/>
            <a:gdLst/>
            <a:ahLst/>
            <a:cxnLst/>
            <a:rect l="l" t="t" r="r" b="b"/>
            <a:pathLst>
              <a:path w="3634803" h="1590226">
                <a:moveTo>
                  <a:pt x="0" y="0"/>
                </a:moveTo>
                <a:lnTo>
                  <a:pt x="3634802" y="0"/>
                </a:lnTo>
                <a:lnTo>
                  <a:pt x="3634802" y="1590226"/>
                </a:lnTo>
                <a:lnTo>
                  <a:pt x="0" y="15902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621429" y="4411084"/>
            <a:ext cx="1521415" cy="2193030"/>
          </a:xfrm>
          <a:custGeom>
            <a:avLst/>
            <a:gdLst/>
            <a:ahLst/>
            <a:cxnLst/>
            <a:rect l="l" t="t" r="r" b="b"/>
            <a:pathLst>
              <a:path w="2282122" h="3289545">
                <a:moveTo>
                  <a:pt x="0" y="0"/>
                </a:moveTo>
                <a:lnTo>
                  <a:pt x="2282122" y="0"/>
                </a:lnTo>
                <a:lnTo>
                  <a:pt x="2282122" y="3289545"/>
                </a:lnTo>
                <a:lnTo>
                  <a:pt x="0" y="32895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23079" y="1743088"/>
            <a:ext cx="1868060" cy="798595"/>
          </a:xfrm>
          <a:custGeom>
            <a:avLst/>
            <a:gdLst/>
            <a:ahLst/>
            <a:cxnLst/>
            <a:rect l="l" t="t" r="r" b="b"/>
            <a:pathLst>
              <a:path w="2802090" h="1197893">
                <a:moveTo>
                  <a:pt x="0" y="0"/>
                </a:moveTo>
                <a:lnTo>
                  <a:pt x="2802090" y="0"/>
                </a:lnTo>
                <a:lnTo>
                  <a:pt x="2802090" y="1197893"/>
                </a:lnTo>
                <a:lnTo>
                  <a:pt x="0" y="11978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69744">
            <a:off x="9761500" y="2242537"/>
            <a:ext cx="2468169" cy="1669099"/>
          </a:xfrm>
          <a:custGeom>
            <a:avLst/>
            <a:gdLst/>
            <a:ahLst/>
            <a:cxnLst/>
            <a:rect l="l" t="t" r="r" b="b"/>
            <a:pathLst>
              <a:path w="3702254" h="2503649">
                <a:moveTo>
                  <a:pt x="0" y="0"/>
                </a:moveTo>
                <a:lnTo>
                  <a:pt x="3702254" y="0"/>
                </a:lnTo>
                <a:lnTo>
                  <a:pt x="3702254" y="2503649"/>
                </a:lnTo>
                <a:lnTo>
                  <a:pt x="0" y="25036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55647">
            <a:off x="8396863" y="-125043"/>
            <a:ext cx="1589450" cy="1900687"/>
          </a:xfrm>
          <a:custGeom>
            <a:avLst/>
            <a:gdLst/>
            <a:ahLst/>
            <a:cxnLst/>
            <a:rect l="l" t="t" r="r" b="b"/>
            <a:pathLst>
              <a:path w="2384175" h="2851031">
                <a:moveTo>
                  <a:pt x="0" y="0"/>
                </a:moveTo>
                <a:lnTo>
                  <a:pt x="2384175" y="0"/>
                </a:lnTo>
                <a:lnTo>
                  <a:pt x="2384175" y="2851031"/>
                </a:lnTo>
                <a:lnTo>
                  <a:pt x="0" y="2851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23837" y="5899640"/>
            <a:ext cx="842232" cy="863827"/>
          </a:xfrm>
          <a:custGeom>
            <a:avLst/>
            <a:gdLst/>
            <a:ahLst/>
            <a:cxnLst/>
            <a:rect l="l" t="t" r="r" b="b"/>
            <a:pathLst>
              <a:path w="1263348" h="1295741">
                <a:moveTo>
                  <a:pt x="0" y="0"/>
                </a:moveTo>
                <a:lnTo>
                  <a:pt x="1263348" y="0"/>
                </a:lnTo>
                <a:lnTo>
                  <a:pt x="1263348" y="1295741"/>
                </a:lnTo>
                <a:lnTo>
                  <a:pt x="0" y="12957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523282">
            <a:off x="6760374" y="1443513"/>
            <a:ext cx="1272366" cy="2107439"/>
          </a:xfrm>
          <a:custGeom>
            <a:avLst/>
            <a:gdLst/>
            <a:ahLst/>
            <a:cxnLst/>
            <a:rect l="l" t="t" r="r" b="b"/>
            <a:pathLst>
              <a:path w="1908549" h="3161158">
                <a:moveTo>
                  <a:pt x="0" y="0"/>
                </a:moveTo>
                <a:lnTo>
                  <a:pt x="1908549" y="0"/>
                </a:lnTo>
                <a:lnTo>
                  <a:pt x="1908549" y="3161158"/>
                </a:lnTo>
                <a:lnTo>
                  <a:pt x="0" y="31611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26432">
            <a:off x="3759461" y="5514638"/>
            <a:ext cx="2125869" cy="1870765"/>
          </a:xfrm>
          <a:custGeom>
            <a:avLst/>
            <a:gdLst/>
            <a:ahLst/>
            <a:cxnLst/>
            <a:rect l="l" t="t" r="r" b="b"/>
            <a:pathLst>
              <a:path w="3188804" h="2806147">
                <a:moveTo>
                  <a:pt x="0" y="0"/>
                </a:moveTo>
                <a:lnTo>
                  <a:pt x="3188803" y="0"/>
                </a:lnTo>
                <a:lnTo>
                  <a:pt x="3188803" y="2806148"/>
                </a:lnTo>
                <a:lnTo>
                  <a:pt x="0" y="28061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863011">
            <a:off x="10100427" y="27747"/>
            <a:ext cx="1798132" cy="2103079"/>
          </a:xfrm>
          <a:custGeom>
            <a:avLst/>
            <a:gdLst/>
            <a:ahLst/>
            <a:cxnLst/>
            <a:rect l="l" t="t" r="r" b="b"/>
            <a:pathLst>
              <a:path w="2697198" h="3154618">
                <a:moveTo>
                  <a:pt x="0" y="0"/>
                </a:moveTo>
                <a:lnTo>
                  <a:pt x="2697198" y="0"/>
                </a:lnTo>
                <a:lnTo>
                  <a:pt x="2697198" y="3154618"/>
                </a:lnTo>
                <a:lnTo>
                  <a:pt x="0" y="315461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975012">
            <a:off x="5338295" y="102979"/>
            <a:ext cx="1973331" cy="1262932"/>
          </a:xfrm>
          <a:custGeom>
            <a:avLst/>
            <a:gdLst/>
            <a:ahLst/>
            <a:cxnLst/>
            <a:rect l="l" t="t" r="r" b="b"/>
            <a:pathLst>
              <a:path w="2959997" h="1894398">
                <a:moveTo>
                  <a:pt x="0" y="0"/>
                </a:moveTo>
                <a:lnTo>
                  <a:pt x="2959997" y="0"/>
                </a:lnTo>
                <a:lnTo>
                  <a:pt x="2959997" y="1894398"/>
                </a:lnTo>
                <a:lnTo>
                  <a:pt x="0" y="189439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33862">
            <a:off x="-258984" y="5053015"/>
            <a:ext cx="973558" cy="1976767"/>
          </a:xfrm>
          <a:custGeom>
            <a:avLst/>
            <a:gdLst/>
            <a:ahLst/>
            <a:cxnLst/>
            <a:rect l="l" t="t" r="r" b="b"/>
            <a:pathLst>
              <a:path w="1460337" h="2965151">
                <a:moveTo>
                  <a:pt x="0" y="0"/>
                </a:moveTo>
                <a:lnTo>
                  <a:pt x="1460336" y="0"/>
                </a:lnTo>
                <a:lnTo>
                  <a:pt x="1460336" y="2965151"/>
                </a:lnTo>
                <a:lnTo>
                  <a:pt x="0" y="296515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EFCBA-413E-3840-30BD-664800863A3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92662" y="1609636"/>
            <a:ext cx="5803895" cy="4029805"/>
          </a:xfrm>
          <a:prstGeom prst="rect">
            <a:avLst/>
          </a:prstGeom>
        </p:spPr>
      </p:pic>
      <p:pic>
        <p:nvPicPr>
          <p:cNvPr id="4" name="Google Shape;226;p4" descr="A group of cartoon characters&#10;&#10;Description automatically generated with low confidence">
            <a:extLst>
              <a:ext uri="{FF2B5EF4-FFF2-40B4-BE49-F238E27FC236}">
                <a16:creationId xmlns:a16="http://schemas.microsoft.com/office/drawing/2014/main" id="{FD62FFDA-BCB3-6B90-D400-B0D0289ABC4D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 l="74896" t="20702" r="941" b="19999"/>
          <a:stretch/>
        </p:blipFill>
        <p:spPr>
          <a:xfrm>
            <a:off x="7530018" y="1577555"/>
            <a:ext cx="3153490" cy="535775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hỗ dành sẵn cho Ngày tháng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81A0-1725-4B66-9100-35DA9777E4CC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14" name="Chỗ dành sẵn cho Chân trang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15" name="Chỗ dành sẵn cho Số hiệu Bản chiế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2</a:t>
            </a:fld>
            <a:endParaRPr lang="en-US"/>
          </a:p>
        </p:txBody>
      </p:sp>
      <p:grpSp>
        <p:nvGrpSpPr>
          <p:cNvPr id="25" name="Group 47"/>
          <p:cNvGrpSpPr>
            <a:grpSpLocks/>
          </p:cNvGrpSpPr>
          <p:nvPr/>
        </p:nvGrpSpPr>
        <p:grpSpPr bwMode="auto">
          <a:xfrm>
            <a:off x="76200" y="0"/>
            <a:ext cx="12115801" cy="6858723"/>
            <a:chOff x="0" y="0"/>
            <a:chExt cx="5760" cy="4369"/>
          </a:xfrm>
        </p:grpSpPr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69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" name="Picture 12" descr="POINSET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3" descr="POINSET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2" descr="POINSET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2" descr="POINSET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75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https://img.powerpoint.com.vn/uploads/2019/06/09/hinh-nen-cho-powerpoint-hoa-la-co-cay_0927174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9" y="57890"/>
            <a:ext cx="12037901" cy="667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4" name="Google Shape;2454;p39"/>
          <p:cNvSpPr txBox="1">
            <a:spLocks noGrp="1"/>
          </p:cNvSpPr>
          <p:nvPr>
            <p:ph type="title"/>
          </p:nvPr>
        </p:nvSpPr>
        <p:spPr>
          <a:xfrm>
            <a:off x="3139951" y="1428539"/>
            <a:ext cx="6756800" cy="109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-US" altLang="en-GB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</a:t>
            </a:r>
            <a:r>
              <a:rPr lang="en-US" altLang="en-GB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endParaRPr lang="en-US" altLang="en-GB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457" name="Google Shape;2457;p39"/>
          <p:cNvGrpSpPr/>
          <p:nvPr/>
        </p:nvGrpSpPr>
        <p:grpSpPr>
          <a:xfrm>
            <a:off x="366133" y="1194724"/>
            <a:ext cx="1694628" cy="1581820"/>
            <a:chOff x="182650" y="97825"/>
            <a:chExt cx="1411249" cy="1317305"/>
          </a:xfrm>
        </p:grpSpPr>
        <p:sp>
          <p:nvSpPr>
            <p:cNvPr id="2458" name="Google Shape;2458;p39"/>
            <p:cNvSpPr/>
            <p:nvPr/>
          </p:nvSpPr>
          <p:spPr>
            <a:xfrm>
              <a:off x="182650" y="97825"/>
              <a:ext cx="1411249" cy="1317305"/>
            </a:xfrm>
            <a:custGeom>
              <a:avLst/>
              <a:gdLst/>
              <a:ahLst/>
              <a:cxnLst/>
              <a:rect l="l" t="t" r="r" b="b"/>
              <a:pathLst>
                <a:path w="43039" h="40174" extrusionOk="0">
                  <a:moveTo>
                    <a:pt x="9412" y="14275"/>
                  </a:moveTo>
                  <a:cubicBezTo>
                    <a:pt x="14765" y="17354"/>
                    <a:pt x="20206" y="20319"/>
                    <a:pt x="25710" y="23134"/>
                  </a:cubicBezTo>
                  <a:cubicBezTo>
                    <a:pt x="25836" y="23209"/>
                    <a:pt x="26012" y="23222"/>
                    <a:pt x="26062" y="23348"/>
                  </a:cubicBezTo>
                  <a:cubicBezTo>
                    <a:pt x="26075" y="23398"/>
                    <a:pt x="26037" y="23436"/>
                    <a:pt x="25999" y="23448"/>
                  </a:cubicBezTo>
                  <a:lnTo>
                    <a:pt x="26037" y="23524"/>
                  </a:lnTo>
                  <a:cubicBezTo>
                    <a:pt x="21275" y="25798"/>
                    <a:pt x="16349" y="27733"/>
                    <a:pt x="11310" y="29317"/>
                  </a:cubicBezTo>
                  <a:cubicBezTo>
                    <a:pt x="10468" y="24378"/>
                    <a:pt x="9802" y="19415"/>
                    <a:pt x="9312" y="14438"/>
                  </a:cubicBezTo>
                  <a:lnTo>
                    <a:pt x="9412" y="14275"/>
                  </a:lnTo>
                  <a:close/>
                  <a:moveTo>
                    <a:pt x="126" y="0"/>
                  </a:moveTo>
                  <a:lnTo>
                    <a:pt x="0" y="38"/>
                  </a:lnTo>
                  <a:cubicBezTo>
                    <a:pt x="101" y="1508"/>
                    <a:pt x="201" y="2978"/>
                    <a:pt x="302" y="4448"/>
                  </a:cubicBezTo>
                  <a:cubicBezTo>
                    <a:pt x="1144" y="16348"/>
                    <a:pt x="1973" y="28261"/>
                    <a:pt x="2803" y="40173"/>
                  </a:cubicBezTo>
                  <a:cubicBezTo>
                    <a:pt x="3406" y="40010"/>
                    <a:pt x="3996" y="39822"/>
                    <a:pt x="4587" y="39633"/>
                  </a:cubicBezTo>
                  <a:cubicBezTo>
                    <a:pt x="5567" y="39294"/>
                    <a:pt x="6547" y="38917"/>
                    <a:pt x="7515" y="38552"/>
                  </a:cubicBezTo>
                  <a:cubicBezTo>
                    <a:pt x="19339" y="34004"/>
                    <a:pt x="31164" y="29455"/>
                    <a:pt x="42988" y="24906"/>
                  </a:cubicBezTo>
                  <a:lnTo>
                    <a:pt x="43039" y="24818"/>
                  </a:lnTo>
                  <a:cubicBezTo>
                    <a:pt x="28952" y="16185"/>
                    <a:pt x="14652" y="7917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459" name="Google Shape;2459;p39"/>
            <p:cNvGrpSpPr/>
            <p:nvPr/>
          </p:nvGrpSpPr>
          <p:grpSpPr>
            <a:xfrm>
              <a:off x="238818" y="149796"/>
              <a:ext cx="1261444" cy="779205"/>
              <a:chOff x="238818" y="149796"/>
              <a:chExt cx="1261444" cy="779205"/>
            </a:xfrm>
          </p:grpSpPr>
          <p:sp>
            <p:nvSpPr>
              <p:cNvPr id="2460" name="Google Shape;2460;p39"/>
              <p:cNvSpPr/>
              <p:nvPr/>
            </p:nvSpPr>
            <p:spPr>
              <a:xfrm>
                <a:off x="238818" y="149796"/>
                <a:ext cx="44922" cy="8515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97" extrusionOk="0">
                    <a:moveTo>
                      <a:pt x="1214" y="1"/>
                    </a:moveTo>
                    <a:cubicBezTo>
                      <a:pt x="1174" y="1"/>
                      <a:pt x="1136" y="19"/>
                      <a:pt x="1115" y="61"/>
                    </a:cubicBezTo>
                    <a:cubicBezTo>
                      <a:pt x="939" y="463"/>
                      <a:pt x="750" y="865"/>
                      <a:pt x="562" y="1268"/>
                    </a:cubicBezTo>
                    <a:cubicBezTo>
                      <a:pt x="386" y="1657"/>
                      <a:pt x="185" y="2059"/>
                      <a:pt x="34" y="2474"/>
                    </a:cubicBezTo>
                    <a:cubicBezTo>
                      <a:pt x="1" y="2541"/>
                      <a:pt x="56" y="2597"/>
                      <a:pt x="116" y="2597"/>
                    </a:cubicBezTo>
                    <a:cubicBezTo>
                      <a:pt x="146" y="2597"/>
                      <a:pt x="176" y="2583"/>
                      <a:pt x="197" y="2549"/>
                    </a:cubicBezTo>
                    <a:cubicBezTo>
                      <a:pt x="411" y="2160"/>
                      <a:pt x="587" y="1758"/>
                      <a:pt x="775" y="1356"/>
                    </a:cubicBezTo>
                    <a:cubicBezTo>
                      <a:pt x="964" y="966"/>
                      <a:pt x="1140" y="564"/>
                      <a:pt x="1328" y="162"/>
                    </a:cubicBezTo>
                    <a:cubicBezTo>
                      <a:pt x="1370" y="70"/>
                      <a:pt x="1290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61" name="Google Shape;2461;p39"/>
              <p:cNvSpPr/>
              <p:nvPr/>
            </p:nvSpPr>
            <p:spPr>
              <a:xfrm>
                <a:off x="342794" y="198783"/>
                <a:ext cx="34561" cy="5043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38" extrusionOk="0">
                    <a:moveTo>
                      <a:pt x="915" y="1"/>
                    </a:moveTo>
                    <a:cubicBezTo>
                      <a:pt x="891" y="1"/>
                      <a:pt x="866" y="11"/>
                      <a:pt x="846" y="37"/>
                    </a:cubicBezTo>
                    <a:cubicBezTo>
                      <a:pt x="658" y="239"/>
                      <a:pt x="495" y="465"/>
                      <a:pt x="356" y="703"/>
                    </a:cubicBezTo>
                    <a:cubicBezTo>
                      <a:pt x="218" y="930"/>
                      <a:pt x="93" y="1181"/>
                      <a:pt x="17" y="1445"/>
                    </a:cubicBezTo>
                    <a:cubicBezTo>
                      <a:pt x="1" y="1494"/>
                      <a:pt x="43" y="1538"/>
                      <a:pt x="85" y="1538"/>
                    </a:cubicBezTo>
                    <a:cubicBezTo>
                      <a:pt x="108" y="1538"/>
                      <a:pt x="130" y="1526"/>
                      <a:pt x="143" y="1495"/>
                    </a:cubicBezTo>
                    <a:cubicBezTo>
                      <a:pt x="256" y="1256"/>
                      <a:pt x="369" y="1018"/>
                      <a:pt x="520" y="804"/>
                    </a:cubicBezTo>
                    <a:cubicBezTo>
                      <a:pt x="658" y="578"/>
                      <a:pt x="821" y="364"/>
                      <a:pt x="997" y="163"/>
                    </a:cubicBezTo>
                    <a:cubicBezTo>
                      <a:pt x="1053" y="89"/>
                      <a:pt x="985" y="1"/>
                      <a:pt x="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62" name="Google Shape;2462;p39"/>
              <p:cNvSpPr/>
              <p:nvPr/>
            </p:nvSpPr>
            <p:spPr>
              <a:xfrm>
                <a:off x="417718" y="255213"/>
                <a:ext cx="58563" cy="94337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877" extrusionOk="0">
                    <a:moveTo>
                      <a:pt x="1681" y="1"/>
                    </a:moveTo>
                    <a:cubicBezTo>
                      <a:pt x="1663" y="1"/>
                      <a:pt x="1645" y="8"/>
                      <a:pt x="1628" y="25"/>
                    </a:cubicBezTo>
                    <a:cubicBezTo>
                      <a:pt x="1426" y="189"/>
                      <a:pt x="1301" y="440"/>
                      <a:pt x="1163" y="654"/>
                    </a:cubicBezTo>
                    <a:cubicBezTo>
                      <a:pt x="1012" y="880"/>
                      <a:pt x="874" y="1106"/>
                      <a:pt x="748" y="1332"/>
                    </a:cubicBezTo>
                    <a:cubicBezTo>
                      <a:pt x="610" y="1558"/>
                      <a:pt x="484" y="1785"/>
                      <a:pt x="371" y="2023"/>
                    </a:cubicBezTo>
                    <a:cubicBezTo>
                      <a:pt x="233" y="2262"/>
                      <a:pt x="107" y="2513"/>
                      <a:pt x="19" y="2777"/>
                    </a:cubicBezTo>
                    <a:cubicBezTo>
                      <a:pt x="1" y="2824"/>
                      <a:pt x="43" y="2876"/>
                      <a:pt x="87" y="2876"/>
                    </a:cubicBezTo>
                    <a:cubicBezTo>
                      <a:pt x="103" y="2876"/>
                      <a:pt x="119" y="2869"/>
                      <a:pt x="132" y="2853"/>
                    </a:cubicBezTo>
                    <a:cubicBezTo>
                      <a:pt x="270" y="2639"/>
                      <a:pt x="384" y="2400"/>
                      <a:pt x="497" y="2187"/>
                    </a:cubicBezTo>
                    <a:cubicBezTo>
                      <a:pt x="635" y="1948"/>
                      <a:pt x="773" y="1709"/>
                      <a:pt x="911" y="1483"/>
                    </a:cubicBezTo>
                    <a:cubicBezTo>
                      <a:pt x="1050" y="1257"/>
                      <a:pt x="1188" y="1031"/>
                      <a:pt x="1339" y="805"/>
                    </a:cubicBezTo>
                    <a:cubicBezTo>
                      <a:pt x="1477" y="591"/>
                      <a:pt x="1665" y="377"/>
                      <a:pt x="1766" y="139"/>
                    </a:cubicBezTo>
                    <a:cubicBezTo>
                      <a:pt x="1785" y="81"/>
                      <a:pt x="1738" y="1"/>
                      <a:pt x="1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63" name="Google Shape;2463;p39"/>
              <p:cNvSpPr/>
              <p:nvPr/>
            </p:nvSpPr>
            <p:spPr>
              <a:xfrm>
                <a:off x="540973" y="308857"/>
                <a:ext cx="28790" cy="39217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96" extrusionOk="0">
                    <a:moveTo>
                      <a:pt x="786" y="0"/>
                    </a:moveTo>
                    <a:cubicBezTo>
                      <a:pt x="773" y="0"/>
                      <a:pt x="760" y="4"/>
                      <a:pt x="746" y="10"/>
                    </a:cubicBezTo>
                    <a:lnTo>
                      <a:pt x="708" y="23"/>
                    </a:lnTo>
                    <a:lnTo>
                      <a:pt x="658" y="61"/>
                    </a:lnTo>
                    <a:cubicBezTo>
                      <a:pt x="646" y="73"/>
                      <a:pt x="620" y="98"/>
                      <a:pt x="608" y="124"/>
                    </a:cubicBezTo>
                    <a:cubicBezTo>
                      <a:pt x="570" y="161"/>
                      <a:pt x="533" y="199"/>
                      <a:pt x="495" y="237"/>
                    </a:cubicBezTo>
                    <a:cubicBezTo>
                      <a:pt x="432" y="325"/>
                      <a:pt x="357" y="413"/>
                      <a:pt x="306" y="513"/>
                    </a:cubicBezTo>
                    <a:cubicBezTo>
                      <a:pt x="181" y="702"/>
                      <a:pt x="80" y="903"/>
                      <a:pt x="17" y="1116"/>
                    </a:cubicBezTo>
                    <a:cubicBezTo>
                      <a:pt x="0" y="1159"/>
                      <a:pt x="35" y="1195"/>
                      <a:pt x="71" y="1195"/>
                    </a:cubicBezTo>
                    <a:cubicBezTo>
                      <a:pt x="88" y="1195"/>
                      <a:pt x="106" y="1187"/>
                      <a:pt x="118" y="1167"/>
                    </a:cubicBezTo>
                    <a:cubicBezTo>
                      <a:pt x="206" y="978"/>
                      <a:pt x="319" y="790"/>
                      <a:pt x="432" y="614"/>
                    </a:cubicBezTo>
                    <a:cubicBezTo>
                      <a:pt x="495" y="526"/>
                      <a:pt x="570" y="450"/>
                      <a:pt x="633" y="362"/>
                    </a:cubicBezTo>
                    <a:cubicBezTo>
                      <a:pt x="671" y="325"/>
                      <a:pt x="708" y="287"/>
                      <a:pt x="746" y="249"/>
                    </a:cubicBezTo>
                    <a:cubicBezTo>
                      <a:pt x="759" y="237"/>
                      <a:pt x="784" y="212"/>
                      <a:pt x="796" y="199"/>
                    </a:cubicBezTo>
                    <a:lnTo>
                      <a:pt x="822" y="174"/>
                    </a:lnTo>
                    <a:lnTo>
                      <a:pt x="847" y="124"/>
                    </a:lnTo>
                    <a:cubicBezTo>
                      <a:pt x="877" y="62"/>
                      <a:pt x="841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64" name="Google Shape;2464;p39"/>
              <p:cNvSpPr/>
              <p:nvPr/>
            </p:nvSpPr>
            <p:spPr>
              <a:xfrm>
                <a:off x="604027" y="362205"/>
                <a:ext cx="56792" cy="93255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844" extrusionOk="0">
                    <a:moveTo>
                      <a:pt x="1579" y="0"/>
                    </a:moveTo>
                    <a:cubicBezTo>
                      <a:pt x="1551" y="0"/>
                      <a:pt x="1523" y="12"/>
                      <a:pt x="1500" y="42"/>
                    </a:cubicBezTo>
                    <a:cubicBezTo>
                      <a:pt x="1198" y="457"/>
                      <a:pt x="922" y="897"/>
                      <a:pt x="670" y="1349"/>
                    </a:cubicBezTo>
                    <a:cubicBezTo>
                      <a:pt x="419" y="1801"/>
                      <a:pt x="180" y="2266"/>
                      <a:pt x="17" y="2756"/>
                    </a:cubicBezTo>
                    <a:cubicBezTo>
                      <a:pt x="1" y="2806"/>
                      <a:pt x="37" y="2844"/>
                      <a:pt x="76" y="2844"/>
                    </a:cubicBezTo>
                    <a:cubicBezTo>
                      <a:pt x="96" y="2844"/>
                      <a:pt x="117" y="2833"/>
                      <a:pt x="130" y="2807"/>
                    </a:cubicBezTo>
                    <a:cubicBezTo>
                      <a:pt x="369" y="2367"/>
                      <a:pt x="595" y="1914"/>
                      <a:pt x="846" y="1475"/>
                    </a:cubicBezTo>
                    <a:cubicBezTo>
                      <a:pt x="1098" y="1022"/>
                      <a:pt x="1374" y="608"/>
                      <a:pt x="1676" y="180"/>
                    </a:cubicBezTo>
                    <a:cubicBezTo>
                      <a:pt x="1731" y="97"/>
                      <a:pt x="1657" y="0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65" name="Google Shape;2465;p39"/>
              <p:cNvSpPr/>
              <p:nvPr/>
            </p:nvSpPr>
            <p:spPr>
              <a:xfrm>
                <a:off x="720495" y="412798"/>
                <a:ext cx="30560" cy="4403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43" extrusionOk="0">
                    <a:moveTo>
                      <a:pt x="798" y="0"/>
                    </a:moveTo>
                    <a:cubicBezTo>
                      <a:pt x="773" y="0"/>
                      <a:pt x="747" y="10"/>
                      <a:pt x="725" y="32"/>
                    </a:cubicBezTo>
                    <a:cubicBezTo>
                      <a:pt x="411" y="384"/>
                      <a:pt x="147" y="799"/>
                      <a:pt x="9" y="1264"/>
                    </a:cubicBezTo>
                    <a:cubicBezTo>
                      <a:pt x="1" y="1310"/>
                      <a:pt x="41" y="1342"/>
                      <a:pt x="79" y="1342"/>
                    </a:cubicBezTo>
                    <a:cubicBezTo>
                      <a:pt x="102" y="1342"/>
                      <a:pt x="125" y="1330"/>
                      <a:pt x="134" y="1301"/>
                    </a:cubicBezTo>
                    <a:cubicBezTo>
                      <a:pt x="323" y="887"/>
                      <a:pt x="561" y="485"/>
                      <a:pt x="876" y="145"/>
                    </a:cubicBezTo>
                    <a:cubicBezTo>
                      <a:pt x="932" y="80"/>
                      <a:pt x="86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66" name="Google Shape;2466;p39"/>
              <p:cNvSpPr/>
              <p:nvPr/>
            </p:nvSpPr>
            <p:spPr>
              <a:xfrm>
                <a:off x="788894" y="465130"/>
                <a:ext cx="54071" cy="8292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529" extrusionOk="0">
                    <a:moveTo>
                      <a:pt x="1502" y="0"/>
                    </a:moveTo>
                    <a:cubicBezTo>
                      <a:pt x="1477" y="0"/>
                      <a:pt x="1451" y="10"/>
                      <a:pt x="1428" y="32"/>
                    </a:cubicBezTo>
                    <a:cubicBezTo>
                      <a:pt x="1114" y="384"/>
                      <a:pt x="825" y="773"/>
                      <a:pt x="586" y="1176"/>
                    </a:cubicBezTo>
                    <a:cubicBezTo>
                      <a:pt x="335" y="1578"/>
                      <a:pt x="134" y="2018"/>
                      <a:pt x="8" y="2470"/>
                    </a:cubicBezTo>
                    <a:cubicBezTo>
                      <a:pt x="1" y="2509"/>
                      <a:pt x="32" y="2529"/>
                      <a:pt x="60" y="2529"/>
                    </a:cubicBezTo>
                    <a:cubicBezTo>
                      <a:pt x="76" y="2529"/>
                      <a:pt x="92" y="2522"/>
                      <a:pt x="96" y="2508"/>
                    </a:cubicBezTo>
                    <a:cubicBezTo>
                      <a:pt x="310" y="2093"/>
                      <a:pt x="511" y="1678"/>
                      <a:pt x="750" y="1276"/>
                    </a:cubicBezTo>
                    <a:cubicBezTo>
                      <a:pt x="989" y="874"/>
                      <a:pt x="1278" y="510"/>
                      <a:pt x="1592" y="158"/>
                    </a:cubicBezTo>
                    <a:cubicBezTo>
                      <a:pt x="1648" y="83"/>
                      <a:pt x="1578" y="0"/>
                      <a:pt x="1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67" name="Google Shape;2467;p39"/>
              <p:cNvSpPr/>
              <p:nvPr/>
            </p:nvSpPr>
            <p:spPr>
              <a:xfrm>
                <a:off x="903296" y="512642"/>
                <a:ext cx="24396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165" extrusionOk="0">
                    <a:moveTo>
                      <a:pt x="637" y="1"/>
                    </a:moveTo>
                    <a:cubicBezTo>
                      <a:pt x="622" y="1"/>
                      <a:pt x="606" y="5"/>
                      <a:pt x="591" y="16"/>
                    </a:cubicBezTo>
                    <a:cubicBezTo>
                      <a:pt x="541" y="41"/>
                      <a:pt x="503" y="91"/>
                      <a:pt x="465" y="129"/>
                    </a:cubicBezTo>
                    <a:cubicBezTo>
                      <a:pt x="427" y="166"/>
                      <a:pt x="402" y="204"/>
                      <a:pt x="365" y="242"/>
                    </a:cubicBezTo>
                    <a:cubicBezTo>
                      <a:pt x="302" y="330"/>
                      <a:pt x="239" y="418"/>
                      <a:pt x="189" y="518"/>
                    </a:cubicBezTo>
                    <a:cubicBezTo>
                      <a:pt x="138" y="606"/>
                      <a:pt x="101" y="694"/>
                      <a:pt x="63" y="795"/>
                    </a:cubicBezTo>
                    <a:cubicBezTo>
                      <a:pt x="50" y="845"/>
                      <a:pt x="38" y="895"/>
                      <a:pt x="25" y="945"/>
                    </a:cubicBezTo>
                    <a:cubicBezTo>
                      <a:pt x="13" y="1008"/>
                      <a:pt x="13" y="1059"/>
                      <a:pt x="0" y="1109"/>
                    </a:cubicBezTo>
                    <a:cubicBezTo>
                      <a:pt x="0" y="1145"/>
                      <a:pt x="30" y="1165"/>
                      <a:pt x="57" y="1165"/>
                    </a:cubicBezTo>
                    <a:cubicBezTo>
                      <a:pt x="77" y="1165"/>
                      <a:pt x="95" y="1155"/>
                      <a:pt x="101" y="1134"/>
                    </a:cubicBezTo>
                    <a:cubicBezTo>
                      <a:pt x="113" y="1084"/>
                      <a:pt x="138" y="1033"/>
                      <a:pt x="151" y="996"/>
                    </a:cubicBezTo>
                    <a:cubicBezTo>
                      <a:pt x="164" y="945"/>
                      <a:pt x="176" y="895"/>
                      <a:pt x="201" y="858"/>
                    </a:cubicBezTo>
                    <a:cubicBezTo>
                      <a:pt x="239" y="757"/>
                      <a:pt x="277" y="669"/>
                      <a:pt x="327" y="594"/>
                    </a:cubicBezTo>
                    <a:cubicBezTo>
                      <a:pt x="377" y="506"/>
                      <a:pt x="427" y="430"/>
                      <a:pt x="490" y="355"/>
                    </a:cubicBezTo>
                    <a:cubicBezTo>
                      <a:pt x="528" y="317"/>
                      <a:pt x="553" y="279"/>
                      <a:pt x="591" y="242"/>
                    </a:cubicBezTo>
                    <a:cubicBezTo>
                      <a:pt x="629" y="217"/>
                      <a:pt x="666" y="179"/>
                      <a:pt x="704" y="141"/>
                    </a:cubicBezTo>
                    <a:cubicBezTo>
                      <a:pt x="744" y="71"/>
                      <a:pt x="696" y="1"/>
                      <a:pt x="6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68" name="Google Shape;2468;p39"/>
              <p:cNvSpPr/>
              <p:nvPr/>
            </p:nvSpPr>
            <p:spPr>
              <a:xfrm>
                <a:off x="966908" y="567105"/>
                <a:ext cx="44988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186" extrusionOk="0">
                    <a:moveTo>
                      <a:pt x="1278" y="0"/>
                    </a:moveTo>
                    <a:cubicBezTo>
                      <a:pt x="1262" y="0"/>
                      <a:pt x="1244" y="4"/>
                      <a:pt x="1227" y="13"/>
                    </a:cubicBezTo>
                    <a:cubicBezTo>
                      <a:pt x="1139" y="51"/>
                      <a:pt x="1089" y="139"/>
                      <a:pt x="1013" y="227"/>
                    </a:cubicBezTo>
                    <a:cubicBezTo>
                      <a:pt x="950" y="302"/>
                      <a:pt x="888" y="390"/>
                      <a:pt x="825" y="478"/>
                    </a:cubicBezTo>
                    <a:cubicBezTo>
                      <a:pt x="712" y="642"/>
                      <a:pt x="599" y="818"/>
                      <a:pt x="498" y="993"/>
                    </a:cubicBezTo>
                    <a:cubicBezTo>
                      <a:pt x="297" y="1345"/>
                      <a:pt x="108" y="1722"/>
                      <a:pt x="8" y="2112"/>
                    </a:cubicBezTo>
                    <a:cubicBezTo>
                      <a:pt x="0" y="2158"/>
                      <a:pt x="39" y="2185"/>
                      <a:pt x="77" y="2185"/>
                    </a:cubicBezTo>
                    <a:cubicBezTo>
                      <a:pt x="101" y="2185"/>
                      <a:pt x="124" y="2174"/>
                      <a:pt x="134" y="2150"/>
                    </a:cubicBezTo>
                    <a:cubicBezTo>
                      <a:pt x="310" y="1798"/>
                      <a:pt x="473" y="1433"/>
                      <a:pt x="674" y="1081"/>
                    </a:cubicBezTo>
                    <a:cubicBezTo>
                      <a:pt x="774" y="918"/>
                      <a:pt x="888" y="755"/>
                      <a:pt x="1001" y="591"/>
                    </a:cubicBezTo>
                    <a:cubicBezTo>
                      <a:pt x="1051" y="516"/>
                      <a:pt x="1114" y="441"/>
                      <a:pt x="1177" y="353"/>
                    </a:cubicBezTo>
                    <a:cubicBezTo>
                      <a:pt x="1239" y="277"/>
                      <a:pt x="1315" y="202"/>
                      <a:pt x="1352" y="101"/>
                    </a:cubicBezTo>
                    <a:cubicBezTo>
                      <a:pt x="1372" y="44"/>
                      <a:pt x="1332" y="0"/>
                      <a:pt x="1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69" name="Google Shape;2469;p39"/>
              <p:cNvSpPr/>
              <p:nvPr/>
            </p:nvSpPr>
            <p:spPr>
              <a:xfrm>
                <a:off x="1072949" y="607993"/>
                <a:ext cx="23478" cy="39151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194" extrusionOk="0">
                    <a:moveTo>
                      <a:pt x="594" y="1"/>
                    </a:moveTo>
                    <a:cubicBezTo>
                      <a:pt x="565" y="1"/>
                      <a:pt x="535" y="15"/>
                      <a:pt x="519" y="48"/>
                    </a:cubicBezTo>
                    <a:cubicBezTo>
                      <a:pt x="343" y="412"/>
                      <a:pt x="167" y="764"/>
                      <a:pt x="16" y="1129"/>
                    </a:cubicBezTo>
                    <a:cubicBezTo>
                      <a:pt x="0" y="1168"/>
                      <a:pt x="29" y="1193"/>
                      <a:pt x="60" y="1193"/>
                    </a:cubicBezTo>
                    <a:cubicBezTo>
                      <a:pt x="77" y="1193"/>
                      <a:pt x="95" y="1185"/>
                      <a:pt x="104" y="1166"/>
                    </a:cubicBezTo>
                    <a:cubicBezTo>
                      <a:pt x="305" y="827"/>
                      <a:pt x="493" y="475"/>
                      <a:pt x="682" y="123"/>
                    </a:cubicBezTo>
                    <a:cubicBezTo>
                      <a:pt x="715" y="56"/>
                      <a:pt x="654" y="1"/>
                      <a:pt x="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70" name="Google Shape;2470;p39"/>
              <p:cNvSpPr/>
              <p:nvPr/>
            </p:nvSpPr>
            <p:spPr>
              <a:xfrm>
                <a:off x="1143217" y="675801"/>
                <a:ext cx="50956" cy="6928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113" extrusionOk="0">
                    <a:moveTo>
                      <a:pt x="1506" y="1"/>
                    </a:moveTo>
                    <a:cubicBezTo>
                      <a:pt x="1502" y="1"/>
                      <a:pt x="1497" y="1"/>
                      <a:pt x="1492" y="3"/>
                    </a:cubicBezTo>
                    <a:cubicBezTo>
                      <a:pt x="1391" y="28"/>
                      <a:pt x="1316" y="91"/>
                      <a:pt x="1241" y="167"/>
                    </a:cubicBezTo>
                    <a:cubicBezTo>
                      <a:pt x="1165" y="242"/>
                      <a:pt x="1090" y="317"/>
                      <a:pt x="1027" y="393"/>
                    </a:cubicBezTo>
                    <a:cubicBezTo>
                      <a:pt x="876" y="556"/>
                      <a:pt x="738" y="732"/>
                      <a:pt x="612" y="920"/>
                    </a:cubicBezTo>
                    <a:cubicBezTo>
                      <a:pt x="487" y="1096"/>
                      <a:pt x="374" y="1272"/>
                      <a:pt x="260" y="1461"/>
                    </a:cubicBezTo>
                    <a:cubicBezTo>
                      <a:pt x="210" y="1549"/>
                      <a:pt x="160" y="1649"/>
                      <a:pt x="122" y="1737"/>
                    </a:cubicBezTo>
                    <a:cubicBezTo>
                      <a:pt x="97" y="1800"/>
                      <a:pt x="72" y="1850"/>
                      <a:pt x="47" y="1901"/>
                    </a:cubicBezTo>
                    <a:cubicBezTo>
                      <a:pt x="34" y="1951"/>
                      <a:pt x="34" y="2001"/>
                      <a:pt x="9" y="2039"/>
                    </a:cubicBezTo>
                    <a:cubicBezTo>
                      <a:pt x="1" y="2081"/>
                      <a:pt x="32" y="2112"/>
                      <a:pt x="66" y="2112"/>
                    </a:cubicBezTo>
                    <a:cubicBezTo>
                      <a:pt x="81" y="2112"/>
                      <a:pt x="98" y="2105"/>
                      <a:pt x="110" y="2089"/>
                    </a:cubicBezTo>
                    <a:cubicBezTo>
                      <a:pt x="122" y="2051"/>
                      <a:pt x="160" y="2014"/>
                      <a:pt x="173" y="1976"/>
                    </a:cubicBezTo>
                    <a:cubicBezTo>
                      <a:pt x="210" y="1938"/>
                      <a:pt x="235" y="1888"/>
                      <a:pt x="260" y="1838"/>
                    </a:cubicBezTo>
                    <a:cubicBezTo>
                      <a:pt x="311" y="1750"/>
                      <a:pt x="361" y="1662"/>
                      <a:pt x="411" y="1574"/>
                    </a:cubicBezTo>
                    <a:cubicBezTo>
                      <a:pt x="524" y="1385"/>
                      <a:pt x="637" y="1209"/>
                      <a:pt x="776" y="1034"/>
                    </a:cubicBezTo>
                    <a:cubicBezTo>
                      <a:pt x="889" y="870"/>
                      <a:pt x="1014" y="707"/>
                      <a:pt x="1153" y="556"/>
                    </a:cubicBezTo>
                    <a:cubicBezTo>
                      <a:pt x="1228" y="468"/>
                      <a:pt x="1291" y="393"/>
                      <a:pt x="1366" y="317"/>
                    </a:cubicBezTo>
                    <a:cubicBezTo>
                      <a:pt x="1404" y="280"/>
                      <a:pt x="1442" y="242"/>
                      <a:pt x="1467" y="192"/>
                    </a:cubicBezTo>
                    <a:cubicBezTo>
                      <a:pt x="1517" y="154"/>
                      <a:pt x="1530" y="116"/>
                      <a:pt x="1542" y="66"/>
                    </a:cubicBezTo>
                    <a:cubicBezTo>
                      <a:pt x="1553" y="33"/>
                      <a:pt x="1536" y="1"/>
                      <a:pt x="1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71" name="Google Shape;2471;p39"/>
              <p:cNvSpPr/>
              <p:nvPr/>
            </p:nvSpPr>
            <p:spPr>
              <a:xfrm>
                <a:off x="1244241" y="719443"/>
                <a:ext cx="26199" cy="39741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212" extrusionOk="0">
                    <a:moveTo>
                      <a:pt x="723" y="1"/>
                    </a:moveTo>
                    <a:cubicBezTo>
                      <a:pt x="685" y="1"/>
                      <a:pt x="656" y="23"/>
                      <a:pt x="635" y="54"/>
                    </a:cubicBezTo>
                    <a:cubicBezTo>
                      <a:pt x="421" y="406"/>
                      <a:pt x="208" y="771"/>
                      <a:pt x="19" y="1148"/>
                    </a:cubicBezTo>
                    <a:cubicBezTo>
                      <a:pt x="1" y="1176"/>
                      <a:pt x="38" y="1211"/>
                      <a:pt x="69" y="1211"/>
                    </a:cubicBezTo>
                    <a:cubicBezTo>
                      <a:pt x="79" y="1211"/>
                      <a:pt x="88" y="1207"/>
                      <a:pt x="95" y="1198"/>
                    </a:cubicBezTo>
                    <a:cubicBezTo>
                      <a:pt x="346" y="846"/>
                      <a:pt x="560" y="482"/>
                      <a:pt x="786" y="117"/>
                    </a:cubicBezTo>
                    <a:cubicBezTo>
                      <a:pt x="798" y="80"/>
                      <a:pt x="773" y="29"/>
                      <a:pt x="748" y="4"/>
                    </a:cubicBezTo>
                    <a:cubicBezTo>
                      <a:pt x="739" y="2"/>
                      <a:pt x="731" y="1"/>
                      <a:pt x="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72" name="Google Shape;2472;p39"/>
              <p:cNvSpPr/>
              <p:nvPr/>
            </p:nvSpPr>
            <p:spPr>
              <a:xfrm>
                <a:off x="1311427" y="774988"/>
                <a:ext cx="53251" cy="74007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257" extrusionOk="0">
                    <a:moveTo>
                      <a:pt x="1491" y="0"/>
                    </a:moveTo>
                    <a:cubicBezTo>
                      <a:pt x="1468" y="0"/>
                      <a:pt x="1445" y="9"/>
                      <a:pt x="1426" y="32"/>
                    </a:cubicBezTo>
                    <a:cubicBezTo>
                      <a:pt x="1162" y="371"/>
                      <a:pt x="911" y="723"/>
                      <a:pt x="672" y="1075"/>
                    </a:cubicBezTo>
                    <a:cubicBezTo>
                      <a:pt x="559" y="1251"/>
                      <a:pt x="446" y="1427"/>
                      <a:pt x="345" y="1602"/>
                    </a:cubicBezTo>
                    <a:cubicBezTo>
                      <a:pt x="232" y="1778"/>
                      <a:pt x="107" y="1967"/>
                      <a:pt x="19" y="2168"/>
                    </a:cubicBezTo>
                    <a:cubicBezTo>
                      <a:pt x="1" y="2212"/>
                      <a:pt x="40" y="2257"/>
                      <a:pt x="82" y="2257"/>
                    </a:cubicBezTo>
                    <a:cubicBezTo>
                      <a:pt x="99" y="2257"/>
                      <a:pt x="117" y="2249"/>
                      <a:pt x="132" y="2231"/>
                    </a:cubicBezTo>
                    <a:cubicBezTo>
                      <a:pt x="257" y="2067"/>
                      <a:pt x="358" y="1879"/>
                      <a:pt x="471" y="1703"/>
                    </a:cubicBezTo>
                    <a:cubicBezTo>
                      <a:pt x="584" y="1527"/>
                      <a:pt x="697" y="1351"/>
                      <a:pt x="823" y="1175"/>
                    </a:cubicBezTo>
                    <a:cubicBezTo>
                      <a:pt x="1062" y="823"/>
                      <a:pt x="1313" y="484"/>
                      <a:pt x="1577" y="157"/>
                    </a:cubicBezTo>
                    <a:cubicBezTo>
                      <a:pt x="1624" y="82"/>
                      <a:pt x="1558" y="0"/>
                      <a:pt x="1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73" name="Google Shape;2473;p39"/>
              <p:cNvSpPr/>
              <p:nvPr/>
            </p:nvSpPr>
            <p:spPr>
              <a:xfrm>
                <a:off x="1408254" y="814827"/>
                <a:ext cx="24527" cy="35643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087" extrusionOk="0">
                    <a:moveTo>
                      <a:pt x="653" y="0"/>
                    </a:moveTo>
                    <a:cubicBezTo>
                      <a:pt x="627" y="0"/>
                      <a:pt x="602" y="21"/>
                      <a:pt x="584" y="48"/>
                    </a:cubicBezTo>
                    <a:cubicBezTo>
                      <a:pt x="383" y="362"/>
                      <a:pt x="195" y="689"/>
                      <a:pt x="19" y="1016"/>
                    </a:cubicBezTo>
                    <a:cubicBezTo>
                      <a:pt x="1" y="1051"/>
                      <a:pt x="33" y="1087"/>
                      <a:pt x="67" y="1087"/>
                    </a:cubicBezTo>
                    <a:cubicBezTo>
                      <a:pt x="81" y="1087"/>
                      <a:pt x="96" y="1081"/>
                      <a:pt x="107" y="1066"/>
                    </a:cubicBezTo>
                    <a:cubicBezTo>
                      <a:pt x="320" y="764"/>
                      <a:pt x="521" y="438"/>
                      <a:pt x="722" y="111"/>
                    </a:cubicBezTo>
                    <a:cubicBezTo>
                      <a:pt x="747" y="86"/>
                      <a:pt x="722" y="23"/>
                      <a:pt x="685" y="10"/>
                    </a:cubicBezTo>
                    <a:cubicBezTo>
                      <a:pt x="674" y="3"/>
                      <a:pt x="664" y="0"/>
                      <a:pt x="6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74" name="Google Shape;2474;p39"/>
              <p:cNvSpPr/>
              <p:nvPr/>
            </p:nvSpPr>
            <p:spPr>
              <a:xfrm>
                <a:off x="1448946" y="853715"/>
                <a:ext cx="51316" cy="75286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296" extrusionOk="0">
                    <a:moveTo>
                      <a:pt x="1466" y="0"/>
                    </a:moveTo>
                    <a:cubicBezTo>
                      <a:pt x="1449" y="0"/>
                      <a:pt x="1432" y="6"/>
                      <a:pt x="1416" y="18"/>
                    </a:cubicBezTo>
                    <a:cubicBezTo>
                      <a:pt x="1278" y="156"/>
                      <a:pt x="1178" y="370"/>
                      <a:pt x="1077" y="546"/>
                    </a:cubicBezTo>
                    <a:cubicBezTo>
                      <a:pt x="952" y="734"/>
                      <a:pt x="838" y="936"/>
                      <a:pt x="713" y="1124"/>
                    </a:cubicBezTo>
                    <a:cubicBezTo>
                      <a:pt x="474" y="1501"/>
                      <a:pt x="223" y="1865"/>
                      <a:pt x="9" y="2242"/>
                    </a:cubicBezTo>
                    <a:cubicBezTo>
                      <a:pt x="0" y="2269"/>
                      <a:pt x="23" y="2296"/>
                      <a:pt x="46" y="2296"/>
                    </a:cubicBezTo>
                    <a:cubicBezTo>
                      <a:pt x="55" y="2296"/>
                      <a:pt x="65" y="2291"/>
                      <a:pt x="72" y="2280"/>
                    </a:cubicBezTo>
                    <a:cubicBezTo>
                      <a:pt x="373" y="1953"/>
                      <a:pt x="625" y="1589"/>
                      <a:pt x="876" y="1212"/>
                    </a:cubicBezTo>
                    <a:cubicBezTo>
                      <a:pt x="1002" y="1036"/>
                      <a:pt x="1115" y="860"/>
                      <a:pt x="1228" y="672"/>
                    </a:cubicBezTo>
                    <a:cubicBezTo>
                      <a:pt x="1291" y="584"/>
                      <a:pt x="1341" y="496"/>
                      <a:pt x="1391" y="408"/>
                    </a:cubicBezTo>
                    <a:cubicBezTo>
                      <a:pt x="1454" y="307"/>
                      <a:pt x="1517" y="219"/>
                      <a:pt x="1555" y="106"/>
                    </a:cubicBezTo>
                    <a:cubicBezTo>
                      <a:pt x="1564" y="50"/>
                      <a:pt x="1517" y="0"/>
                      <a:pt x="1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475" name="Google Shape;2475;p39"/>
          <p:cNvGrpSpPr/>
          <p:nvPr/>
        </p:nvGrpSpPr>
        <p:grpSpPr>
          <a:xfrm rot="922728">
            <a:off x="1487178" y="1230803"/>
            <a:ext cx="653117" cy="751755"/>
            <a:chOff x="104132" y="3774240"/>
            <a:chExt cx="602807" cy="693845"/>
          </a:xfrm>
        </p:grpSpPr>
        <p:sp>
          <p:nvSpPr>
            <p:cNvPr id="2476" name="Google Shape;2476;p39"/>
            <p:cNvSpPr/>
            <p:nvPr/>
          </p:nvSpPr>
          <p:spPr>
            <a:xfrm rot="-1061815">
              <a:off x="182665" y="3828121"/>
              <a:ext cx="445742" cy="586083"/>
            </a:xfrm>
            <a:custGeom>
              <a:avLst/>
              <a:gdLst/>
              <a:ahLst/>
              <a:cxnLst/>
              <a:rect l="l" t="t" r="r" b="b"/>
              <a:pathLst>
                <a:path w="9287" h="12211" extrusionOk="0">
                  <a:moveTo>
                    <a:pt x="5418" y="0"/>
                  </a:moveTo>
                  <a:cubicBezTo>
                    <a:pt x="4962" y="0"/>
                    <a:pt x="4470" y="34"/>
                    <a:pt x="3946" y="84"/>
                  </a:cubicBezTo>
                  <a:cubicBezTo>
                    <a:pt x="2815" y="209"/>
                    <a:pt x="1961" y="498"/>
                    <a:pt x="654" y="1541"/>
                  </a:cubicBezTo>
                  <a:cubicBezTo>
                    <a:pt x="201" y="1893"/>
                    <a:pt x="0" y="2509"/>
                    <a:pt x="151" y="3087"/>
                  </a:cubicBezTo>
                  <a:cubicBezTo>
                    <a:pt x="381" y="3954"/>
                    <a:pt x="1088" y="4838"/>
                    <a:pt x="1840" y="4838"/>
                  </a:cubicBezTo>
                  <a:cubicBezTo>
                    <a:pt x="1992" y="4838"/>
                    <a:pt x="2147" y="4801"/>
                    <a:pt x="2300" y="4720"/>
                  </a:cubicBezTo>
                  <a:cubicBezTo>
                    <a:pt x="3004" y="4350"/>
                    <a:pt x="3830" y="3639"/>
                    <a:pt x="4335" y="3639"/>
                  </a:cubicBezTo>
                  <a:cubicBezTo>
                    <a:pt x="4344" y="3639"/>
                    <a:pt x="4352" y="3639"/>
                    <a:pt x="4361" y="3640"/>
                  </a:cubicBezTo>
                  <a:cubicBezTo>
                    <a:pt x="4700" y="3652"/>
                    <a:pt x="4826" y="4130"/>
                    <a:pt x="4549" y="4343"/>
                  </a:cubicBezTo>
                  <a:cubicBezTo>
                    <a:pt x="4084" y="4695"/>
                    <a:pt x="3469" y="5160"/>
                    <a:pt x="3305" y="5261"/>
                  </a:cubicBezTo>
                  <a:cubicBezTo>
                    <a:pt x="3054" y="5412"/>
                    <a:pt x="2815" y="5575"/>
                    <a:pt x="2576" y="5726"/>
                  </a:cubicBezTo>
                  <a:cubicBezTo>
                    <a:pt x="2338" y="5889"/>
                    <a:pt x="2124" y="6040"/>
                    <a:pt x="1923" y="6203"/>
                  </a:cubicBezTo>
                  <a:cubicBezTo>
                    <a:pt x="1722" y="6354"/>
                    <a:pt x="1546" y="6517"/>
                    <a:pt x="1395" y="6693"/>
                  </a:cubicBezTo>
                  <a:cubicBezTo>
                    <a:pt x="1131" y="6982"/>
                    <a:pt x="918" y="7259"/>
                    <a:pt x="754" y="7510"/>
                  </a:cubicBezTo>
                  <a:cubicBezTo>
                    <a:pt x="578" y="7774"/>
                    <a:pt x="453" y="8038"/>
                    <a:pt x="377" y="8314"/>
                  </a:cubicBezTo>
                  <a:cubicBezTo>
                    <a:pt x="289" y="8591"/>
                    <a:pt x="239" y="8867"/>
                    <a:pt x="227" y="9169"/>
                  </a:cubicBezTo>
                  <a:cubicBezTo>
                    <a:pt x="214" y="9458"/>
                    <a:pt x="227" y="9772"/>
                    <a:pt x="252" y="10124"/>
                  </a:cubicBezTo>
                  <a:cubicBezTo>
                    <a:pt x="369" y="11321"/>
                    <a:pt x="1297" y="12211"/>
                    <a:pt x="2392" y="12211"/>
                  </a:cubicBezTo>
                  <a:cubicBezTo>
                    <a:pt x="2469" y="12211"/>
                    <a:pt x="2548" y="12206"/>
                    <a:pt x="2627" y="12197"/>
                  </a:cubicBezTo>
                  <a:lnTo>
                    <a:pt x="7955" y="11619"/>
                  </a:lnTo>
                  <a:cubicBezTo>
                    <a:pt x="8721" y="11531"/>
                    <a:pt x="9287" y="10802"/>
                    <a:pt x="9211" y="9986"/>
                  </a:cubicBezTo>
                  <a:cubicBezTo>
                    <a:pt x="9126" y="9197"/>
                    <a:pt x="8865" y="8021"/>
                    <a:pt x="8157" y="8021"/>
                  </a:cubicBezTo>
                  <a:cubicBezTo>
                    <a:pt x="8132" y="8021"/>
                    <a:pt x="8106" y="8022"/>
                    <a:pt x="8080" y="8025"/>
                  </a:cubicBezTo>
                  <a:lnTo>
                    <a:pt x="4600" y="8503"/>
                  </a:lnTo>
                  <a:cubicBezTo>
                    <a:pt x="4600" y="8503"/>
                    <a:pt x="5957" y="7598"/>
                    <a:pt x="6585" y="7221"/>
                  </a:cubicBezTo>
                  <a:cubicBezTo>
                    <a:pt x="7213" y="6844"/>
                    <a:pt x="7703" y="6455"/>
                    <a:pt x="8030" y="6078"/>
                  </a:cubicBezTo>
                  <a:cubicBezTo>
                    <a:pt x="8369" y="5688"/>
                    <a:pt x="8595" y="5273"/>
                    <a:pt x="8683" y="4834"/>
                  </a:cubicBezTo>
                  <a:cubicBezTo>
                    <a:pt x="8784" y="4394"/>
                    <a:pt x="8809" y="3866"/>
                    <a:pt x="8746" y="3263"/>
                  </a:cubicBezTo>
                  <a:cubicBezTo>
                    <a:pt x="8671" y="2446"/>
                    <a:pt x="8508" y="1818"/>
                    <a:pt x="8244" y="1353"/>
                  </a:cubicBezTo>
                  <a:cubicBezTo>
                    <a:pt x="7992" y="900"/>
                    <a:pt x="7653" y="561"/>
                    <a:pt x="7238" y="360"/>
                  </a:cubicBezTo>
                  <a:cubicBezTo>
                    <a:pt x="6824" y="146"/>
                    <a:pt x="6334" y="33"/>
                    <a:pt x="5781" y="8"/>
                  </a:cubicBezTo>
                  <a:cubicBezTo>
                    <a:pt x="5663" y="3"/>
                    <a:pt x="5542" y="0"/>
                    <a:pt x="54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7" name="Google Shape;2477;p39"/>
            <p:cNvSpPr/>
            <p:nvPr/>
          </p:nvSpPr>
          <p:spPr>
            <a:xfrm rot="-1061815">
              <a:off x="188994" y="3914396"/>
              <a:ext cx="174946" cy="66859"/>
            </a:xfrm>
            <a:custGeom>
              <a:avLst/>
              <a:gdLst/>
              <a:ahLst/>
              <a:cxnLst/>
              <a:rect l="l" t="t" r="r" b="b"/>
              <a:pathLst>
                <a:path w="3645" h="1393" extrusionOk="0">
                  <a:moveTo>
                    <a:pt x="2966" y="1"/>
                  </a:moveTo>
                  <a:cubicBezTo>
                    <a:pt x="2526" y="1"/>
                    <a:pt x="2099" y="101"/>
                    <a:pt x="1684" y="252"/>
                  </a:cubicBezTo>
                  <a:cubicBezTo>
                    <a:pt x="1094" y="478"/>
                    <a:pt x="553" y="817"/>
                    <a:pt x="51" y="1194"/>
                  </a:cubicBezTo>
                  <a:cubicBezTo>
                    <a:pt x="0" y="1232"/>
                    <a:pt x="0" y="1295"/>
                    <a:pt x="26" y="1345"/>
                  </a:cubicBezTo>
                  <a:cubicBezTo>
                    <a:pt x="48" y="1376"/>
                    <a:pt x="80" y="1392"/>
                    <a:pt x="113" y="1392"/>
                  </a:cubicBezTo>
                  <a:cubicBezTo>
                    <a:pt x="135" y="1392"/>
                    <a:pt x="157" y="1385"/>
                    <a:pt x="176" y="1370"/>
                  </a:cubicBezTo>
                  <a:cubicBezTo>
                    <a:pt x="679" y="993"/>
                    <a:pt x="1194" y="654"/>
                    <a:pt x="1760" y="441"/>
                  </a:cubicBezTo>
                  <a:cubicBezTo>
                    <a:pt x="2149" y="302"/>
                    <a:pt x="2551" y="214"/>
                    <a:pt x="2966" y="214"/>
                  </a:cubicBezTo>
                  <a:cubicBezTo>
                    <a:pt x="3142" y="214"/>
                    <a:pt x="3330" y="227"/>
                    <a:pt x="3519" y="277"/>
                  </a:cubicBezTo>
                  <a:cubicBezTo>
                    <a:pt x="3525" y="279"/>
                    <a:pt x="3532" y="280"/>
                    <a:pt x="3538" y="280"/>
                  </a:cubicBezTo>
                  <a:cubicBezTo>
                    <a:pt x="3582" y="280"/>
                    <a:pt x="3621" y="244"/>
                    <a:pt x="3632" y="189"/>
                  </a:cubicBezTo>
                  <a:cubicBezTo>
                    <a:pt x="3645" y="139"/>
                    <a:pt x="3619" y="76"/>
                    <a:pt x="3557" y="64"/>
                  </a:cubicBezTo>
                  <a:cubicBezTo>
                    <a:pt x="3356" y="26"/>
                    <a:pt x="3155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8" name="Google Shape;2478;p39"/>
            <p:cNvSpPr/>
            <p:nvPr/>
          </p:nvSpPr>
          <p:spPr>
            <a:xfrm rot="-1061815">
              <a:off x="463983" y="4297891"/>
              <a:ext cx="163523" cy="33453"/>
            </a:xfrm>
            <a:custGeom>
              <a:avLst/>
              <a:gdLst/>
              <a:ahLst/>
              <a:cxnLst/>
              <a:rect l="l" t="t" r="r" b="b"/>
              <a:pathLst>
                <a:path w="3407" h="697" extrusionOk="0">
                  <a:moveTo>
                    <a:pt x="3292" y="1"/>
                  </a:moveTo>
                  <a:cubicBezTo>
                    <a:pt x="3284" y="1"/>
                    <a:pt x="3276" y="2"/>
                    <a:pt x="3268" y="3"/>
                  </a:cubicBezTo>
                  <a:cubicBezTo>
                    <a:pt x="2225" y="242"/>
                    <a:pt x="1170" y="405"/>
                    <a:pt x="102" y="493"/>
                  </a:cubicBezTo>
                  <a:cubicBezTo>
                    <a:pt x="39" y="493"/>
                    <a:pt x="1" y="544"/>
                    <a:pt x="1" y="594"/>
                  </a:cubicBezTo>
                  <a:cubicBezTo>
                    <a:pt x="12" y="650"/>
                    <a:pt x="54" y="696"/>
                    <a:pt x="98" y="696"/>
                  </a:cubicBezTo>
                  <a:cubicBezTo>
                    <a:pt x="104" y="696"/>
                    <a:pt x="109" y="696"/>
                    <a:pt x="114" y="694"/>
                  </a:cubicBezTo>
                  <a:cubicBezTo>
                    <a:pt x="1195" y="619"/>
                    <a:pt x="2263" y="456"/>
                    <a:pt x="3318" y="204"/>
                  </a:cubicBezTo>
                  <a:cubicBezTo>
                    <a:pt x="3381" y="192"/>
                    <a:pt x="3406" y="141"/>
                    <a:pt x="3394" y="79"/>
                  </a:cubicBezTo>
                  <a:cubicBezTo>
                    <a:pt x="3383" y="35"/>
                    <a:pt x="3344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79" name="Google Shape;2479;p39"/>
          <p:cNvGrpSpPr/>
          <p:nvPr/>
        </p:nvGrpSpPr>
        <p:grpSpPr>
          <a:xfrm>
            <a:off x="10987601" y="4687034"/>
            <a:ext cx="676431" cy="695725"/>
            <a:chOff x="8498350" y="3464975"/>
            <a:chExt cx="507323" cy="521794"/>
          </a:xfrm>
        </p:grpSpPr>
        <p:sp>
          <p:nvSpPr>
            <p:cNvPr id="2480" name="Google Shape;2480;p39"/>
            <p:cNvSpPr/>
            <p:nvPr/>
          </p:nvSpPr>
          <p:spPr>
            <a:xfrm>
              <a:off x="8498350" y="3464975"/>
              <a:ext cx="507323" cy="521794"/>
            </a:xfrm>
            <a:custGeom>
              <a:avLst/>
              <a:gdLst/>
              <a:ahLst/>
              <a:cxnLst/>
              <a:rect l="l" t="t" r="r" b="b"/>
              <a:pathLst>
                <a:path w="11674" h="12007" extrusionOk="0">
                  <a:moveTo>
                    <a:pt x="4140" y="1"/>
                  </a:moveTo>
                  <a:cubicBezTo>
                    <a:pt x="3823" y="1"/>
                    <a:pt x="3500" y="66"/>
                    <a:pt x="3192" y="203"/>
                  </a:cubicBezTo>
                  <a:cubicBezTo>
                    <a:pt x="2752" y="404"/>
                    <a:pt x="2363" y="693"/>
                    <a:pt x="2061" y="1058"/>
                  </a:cubicBezTo>
                  <a:cubicBezTo>
                    <a:pt x="1320" y="1950"/>
                    <a:pt x="0" y="3684"/>
                    <a:pt x="239" y="4375"/>
                  </a:cubicBezTo>
                  <a:lnTo>
                    <a:pt x="603" y="5192"/>
                  </a:lnTo>
                  <a:cubicBezTo>
                    <a:pt x="616" y="5242"/>
                    <a:pt x="641" y="5292"/>
                    <a:pt x="679" y="5330"/>
                  </a:cubicBezTo>
                  <a:cubicBezTo>
                    <a:pt x="866" y="5632"/>
                    <a:pt x="1186" y="5777"/>
                    <a:pt x="1514" y="5777"/>
                  </a:cubicBezTo>
                  <a:cubicBezTo>
                    <a:pt x="1870" y="5777"/>
                    <a:pt x="2235" y="5607"/>
                    <a:pt x="2451" y="5280"/>
                  </a:cubicBezTo>
                  <a:lnTo>
                    <a:pt x="3142" y="4287"/>
                  </a:lnTo>
                  <a:lnTo>
                    <a:pt x="5127" y="8773"/>
                  </a:lnTo>
                  <a:lnTo>
                    <a:pt x="4248" y="9163"/>
                  </a:lnTo>
                  <a:cubicBezTo>
                    <a:pt x="3519" y="9489"/>
                    <a:pt x="3192" y="10319"/>
                    <a:pt x="3506" y="11023"/>
                  </a:cubicBezTo>
                  <a:lnTo>
                    <a:pt x="3569" y="11186"/>
                  </a:lnTo>
                  <a:cubicBezTo>
                    <a:pt x="3799" y="11700"/>
                    <a:pt x="4310" y="12006"/>
                    <a:pt x="4853" y="12006"/>
                  </a:cubicBezTo>
                  <a:cubicBezTo>
                    <a:pt x="5053" y="12006"/>
                    <a:pt x="5258" y="11965"/>
                    <a:pt x="5454" y="11877"/>
                  </a:cubicBezTo>
                  <a:lnTo>
                    <a:pt x="10581" y="9615"/>
                  </a:lnTo>
                  <a:cubicBezTo>
                    <a:pt x="11322" y="9276"/>
                    <a:pt x="11674" y="8421"/>
                    <a:pt x="11347" y="7680"/>
                  </a:cubicBezTo>
                  <a:lnTo>
                    <a:pt x="11322" y="7617"/>
                  </a:lnTo>
                  <a:cubicBezTo>
                    <a:pt x="11083" y="7084"/>
                    <a:pt x="10556" y="6767"/>
                    <a:pt x="9995" y="6767"/>
                  </a:cubicBezTo>
                  <a:cubicBezTo>
                    <a:pt x="9788" y="6767"/>
                    <a:pt x="9577" y="6810"/>
                    <a:pt x="9374" y="6901"/>
                  </a:cubicBezTo>
                  <a:lnTo>
                    <a:pt x="8784" y="7152"/>
                  </a:lnTo>
                  <a:lnTo>
                    <a:pt x="6208" y="1322"/>
                  </a:lnTo>
                  <a:cubicBezTo>
                    <a:pt x="5839" y="492"/>
                    <a:pt x="5011" y="1"/>
                    <a:pt x="41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1" name="Google Shape;2481;p39"/>
            <p:cNvSpPr/>
            <p:nvPr/>
          </p:nvSpPr>
          <p:spPr>
            <a:xfrm>
              <a:off x="8686739" y="3511866"/>
              <a:ext cx="107079" cy="152797"/>
            </a:xfrm>
            <a:custGeom>
              <a:avLst/>
              <a:gdLst/>
              <a:ahLst/>
              <a:cxnLst/>
              <a:rect l="l" t="t" r="r" b="b"/>
              <a:pathLst>
                <a:path w="2464" h="3516" extrusionOk="0">
                  <a:moveTo>
                    <a:pt x="120" y="1"/>
                  </a:moveTo>
                  <a:cubicBezTo>
                    <a:pt x="72" y="1"/>
                    <a:pt x="34" y="25"/>
                    <a:pt x="13" y="67"/>
                  </a:cubicBezTo>
                  <a:cubicBezTo>
                    <a:pt x="1" y="130"/>
                    <a:pt x="26" y="192"/>
                    <a:pt x="76" y="205"/>
                  </a:cubicBezTo>
                  <a:cubicBezTo>
                    <a:pt x="692" y="419"/>
                    <a:pt x="1131" y="984"/>
                    <a:pt x="1420" y="1587"/>
                  </a:cubicBezTo>
                  <a:cubicBezTo>
                    <a:pt x="1709" y="2190"/>
                    <a:pt x="1898" y="2856"/>
                    <a:pt x="2250" y="3460"/>
                  </a:cubicBezTo>
                  <a:cubicBezTo>
                    <a:pt x="2275" y="3493"/>
                    <a:pt x="2311" y="3515"/>
                    <a:pt x="2348" y="3515"/>
                  </a:cubicBezTo>
                  <a:cubicBezTo>
                    <a:pt x="2366" y="3515"/>
                    <a:pt x="2384" y="3510"/>
                    <a:pt x="2401" y="3497"/>
                  </a:cubicBezTo>
                  <a:cubicBezTo>
                    <a:pt x="2451" y="3472"/>
                    <a:pt x="2463" y="3409"/>
                    <a:pt x="2438" y="3359"/>
                  </a:cubicBezTo>
                  <a:cubicBezTo>
                    <a:pt x="2086" y="2781"/>
                    <a:pt x="1911" y="2128"/>
                    <a:pt x="1609" y="1499"/>
                  </a:cubicBezTo>
                  <a:cubicBezTo>
                    <a:pt x="1307" y="871"/>
                    <a:pt x="842" y="243"/>
                    <a:pt x="151" y="4"/>
                  </a:cubicBezTo>
                  <a:cubicBezTo>
                    <a:pt x="141" y="2"/>
                    <a:pt x="13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82" name="Google Shape;2482;p39"/>
          <p:cNvGrpSpPr/>
          <p:nvPr/>
        </p:nvGrpSpPr>
        <p:grpSpPr>
          <a:xfrm>
            <a:off x="10400067" y="5388751"/>
            <a:ext cx="728000" cy="728000"/>
            <a:chOff x="7807225" y="3947400"/>
            <a:chExt cx="546000" cy="546000"/>
          </a:xfrm>
        </p:grpSpPr>
        <p:sp>
          <p:nvSpPr>
            <p:cNvPr id="2483" name="Google Shape;2483;p39"/>
            <p:cNvSpPr/>
            <p:nvPr/>
          </p:nvSpPr>
          <p:spPr>
            <a:xfrm>
              <a:off x="7807225" y="3947400"/>
              <a:ext cx="546000" cy="5460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2484" name="Google Shape;2484;p39"/>
            <p:cNvSpPr/>
            <p:nvPr/>
          </p:nvSpPr>
          <p:spPr>
            <a:xfrm>
              <a:off x="7872250" y="3998375"/>
              <a:ext cx="426625" cy="451450"/>
            </a:xfrm>
            <a:custGeom>
              <a:avLst/>
              <a:gdLst/>
              <a:ahLst/>
              <a:cxnLst/>
              <a:rect l="l" t="t" r="r" b="b"/>
              <a:pathLst>
                <a:path w="17065" h="18058" extrusionOk="0">
                  <a:moveTo>
                    <a:pt x="9078" y="8385"/>
                  </a:moveTo>
                  <a:cubicBezTo>
                    <a:pt x="9139" y="8385"/>
                    <a:pt x="9200" y="8388"/>
                    <a:pt x="9261" y="8395"/>
                  </a:cubicBezTo>
                  <a:cubicBezTo>
                    <a:pt x="9513" y="8420"/>
                    <a:pt x="9777" y="8508"/>
                    <a:pt x="10003" y="8659"/>
                  </a:cubicBezTo>
                  <a:cubicBezTo>
                    <a:pt x="10191" y="8784"/>
                    <a:pt x="10342" y="8960"/>
                    <a:pt x="10468" y="9161"/>
                  </a:cubicBezTo>
                  <a:cubicBezTo>
                    <a:pt x="10782" y="9702"/>
                    <a:pt x="10794" y="10430"/>
                    <a:pt x="10455" y="10958"/>
                  </a:cubicBezTo>
                  <a:cubicBezTo>
                    <a:pt x="10142" y="11434"/>
                    <a:pt x="9568" y="11695"/>
                    <a:pt x="8998" y="11695"/>
                  </a:cubicBezTo>
                  <a:cubicBezTo>
                    <a:pt x="8905" y="11695"/>
                    <a:pt x="8812" y="11688"/>
                    <a:pt x="8721" y="11674"/>
                  </a:cubicBezTo>
                  <a:cubicBezTo>
                    <a:pt x="8532" y="11637"/>
                    <a:pt x="8344" y="11561"/>
                    <a:pt x="8168" y="11461"/>
                  </a:cubicBezTo>
                  <a:cubicBezTo>
                    <a:pt x="7716" y="11184"/>
                    <a:pt x="7452" y="10669"/>
                    <a:pt x="7402" y="10141"/>
                  </a:cubicBezTo>
                  <a:cubicBezTo>
                    <a:pt x="7376" y="9815"/>
                    <a:pt x="7439" y="9475"/>
                    <a:pt x="7615" y="9186"/>
                  </a:cubicBezTo>
                  <a:lnTo>
                    <a:pt x="7691" y="9073"/>
                  </a:lnTo>
                  <a:cubicBezTo>
                    <a:pt x="8007" y="8633"/>
                    <a:pt x="8536" y="8385"/>
                    <a:pt x="9078" y="8385"/>
                  </a:cubicBezTo>
                  <a:close/>
                  <a:moveTo>
                    <a:pt x="11511" y="1"/>
                  </a:moveTo>
                  <a:lnTo>
                    <a:pt x="11511" y="13"/>
                  </a:lnTo>
                  <a:cubicBezTo>
                    <a:pt x="7590" y="4260"/>
                    <a:pt x="3833" y="8633"/>
                    <a:pt x="214" y="13132"/>
                  </a:cubicBezTo>
                  <a:lnTo>
                    <a:pt x="0" y="13434"/>
                  </a:lnTo>
                  <a:cubicBezTo>
                    <a:pt x="339" y="14049"/>
                    <a:pt x="767" y="14627"/>
                    <a:pt x="1244" y="15143"/>
                  </a:cubicBezTo>
                  <a:cubicBezTo>
                    <a:pt x="2526" y="16512"/>
                    <a:pt x="4222" y="17442"/>
                    <a:pt x="6007" y="18008"/>
                  </a:cubicBezTo>
                  <a:cubicBezTo>
                    <a:pt x="6070" y="18020"/>
                    <a:pt x="6120" y="18045"/>
                    <a:pt x="6183" y="18058"/>
                  </a:cubicBezTo>
                  <a:lnTo>
                    <a:pt x="6233" y="17869"/>
                  </a:lnTo>
                  <a:cubicBezTo>
                    <a:pt x="9965" y="13660"/>
                    <a:pt x="13584" y="9325"/>
                    <a:pt x="17065" y="4901"/>
                  </a:cubicBezTo>
                  <a:cubicBezTo>
                    <a:pt x="16851" y="4436"/>
                    <a:pt x="16600" y="3997"/>
                    <a:pt x="16311" y="3569"/>
                  </a:cubicBezTo>
                  <a:cubicBezTo>
                    <a:pt x="15167" y="1886"/>
                    <a:pt x="13446" y="641"/>
                    <a:pt x="1151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5" name="Google Shape;2485;p39"/>
            <p:cNvSpPr/>
            <p:nvPr/>
          </p:nvSpPr>
          <p:spPr>
            <a:xfrm>
              <a:off x="8057275" y="4246250"/>
              <a:ext cx="42425" cy="44000"/>
            </a:xfrm>
            <a:custGeom>
              <a:avLst/>
              <a:gdLst/>
              <a:ahLst/>
              <a:cxnLst/>
              <a:rect l="l" t="t" r="r" b="b"/>
              <a:pathLst>
                <a:path w="1697" h="1760" extrusionOk="0">
                  <a:moveTo>
                    <a:pt x="1697" y="0"/>
                  </a:moveTo>
                  <a:lnTo>
                    <a:pt x="1697" y="0"/>
                  </a:lnTo>
                  <a:cubicBezTo>
                    <a:pt x="1358" y="25"/>
                    <a:pt x="1018" y="101"/>
                    <a:pt x="704" y="201"/>
                  </a:cubicBezTo>
                  <a:lnTo>
                    <a:pt x="1" y="226"/>
                  </a:lnTo>
                  <a:cubicBezTo>
                    <a:pt x="51" y="754"/>
                    <a:pt x="315" y="1269"/>
                    <a:pt x="767" y="1546"/>
                  </a:cubicBezTo>
                  <a:cubicBezTo>
                    <a:pt x="943" y="1646"/>
                    <a:pt x="1131" y="1722"/>
                    <a:pt x="1320" y="1759"/>
                  </a:cubicBezTo>
                  <a:lnTo>
                    <a:pt x="1446" y="1294"/>
                  </a:lnTo>
                  <a:cubicBezTo>
                    <a:pt x="1571" y="867"/>
                    <a:pt x="1659" y="440"/>
                    <a:pt x="16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6" name="Google Shape;2486;p39"/>
            <p:cNvSpPr/>
            <p:nvPr/>
          </p:nvSpPr>
          <p:spPr>
            <a:xfrm>
              <a:off x="8090250" y="4227400"/>
              <a:ext cx="51875" cy="63375"/>
            </a:xfrm>
            <a:custGeom>
              <a:avLst/>
              <a:gdLst/>
              <a:ahLst/>
              <a:cxnLst/>
              <a:rect l="l" t="t" r="r" b="b"/>
              <a:pathLst>
                <a:path w="2075" h="2535" extrusionOk="0">
                  <a:moveTo>
                    <a:pt x="1748" y="0"/>
                  </a:moveTo>
                  <a:lnTo>
                    <a:pt x="1408" y="767"/>
                  </a:lnTo>
                  <a:cubicBezTo>
                    <a:pt x="1227" y="740"/>
                    <a:pt x="1041" y="727"/>
                    <a:pt x="856" y="727"/>
                  </a:cubicBezTo>
                  <a:cubicBezTo>
                    <a:pt x="696" y="727"/>
                    <a:pt x="535" y="737"/>
                    <a:pt x="378" y="754"/>
                  </a:cubicBezTo>
                  <a:cubicBezTo>
                    <a:pt x="340" y="1194"/>
                    <a:pt x="252" y="1621"/>
                    <a:pt x="127" y="2048"/>
                  </a:cubicBezTo>
                  <a:lnTo>
                    <a:pt x="1" y="2513"/>
                  </a:lnTo>
                  <a:cubicBezTo>
                    <a:pt x="92" y="2527"/>
                    <a:pt x="185" y="2534"/>
                    <a:pt x="278" y="2534"/>
                  </a:cubicBezTo>
                  <a:cubicBezTo>
                    <a:pt x="848" y="2534"/>
                    <a:pt x="1422" y="2273"/>
                    <a:pt x="1735" y="1797"/>
                  </a:cubicBezTo>
                  <a:cubicBezTo>
                    <a:pt x="2074" y="1269"/>
                    <a:pt x="2062" y="541"/>
                    <a:pt x="1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7" name="Google Shape;2487;p39"/>
            <p:cNvSpPr/>
            <p:nvPr/>
          </p:nvSpPr>
          <p:spPr>
            <a:xfrm>
              <a:off x="8056650" y="4208000"/>
              <a:ext cx="47150" cy="43925"/>
            </a:xfrm>
            <a:custGeom>
              <a:avLst/>
              <a:gdLst/>
              <a:ahLst/>
              <a:cxnLst/>
              <a:rect l="l" t="t" r="r" b="b"/>
              <a:pathLst>
                <a:path w="1886" h="1757" extrusionOk="0">
                  <a:moveTo>
                    <a:pt x="1702" y="0"/>
                  </a:moveTo>
                  <a:cubicBezTo>
                    <a:pt x="1160" y="0"/>
                    <a:pt x="631" y="248"/>
                    <a:pt x="315" y="688"/>
                  </a:cubicBezTo>
                  <a:lnTo>
                    <a:pt x="239" y="801"/>
                  </a:lnTo>
                  <a:cubicBezTo>
                    <a:pt x="63" y="1090"/>
                    <a:pt x="0" y="1430"/>
                    <a:pt x="26" y="1756"/>
                  </a:cubicBezTo>
                  <a:lnTo>
                    <a:pt x="729" y="1731"/>
                  </a:lnTo>
                  <a:cubicBezTo>
                    <a:pt x="1043" y="1631"/>
                    <a:pt x="1383" y="1555"/>
                    <a:pt x="1722" y="1530"/>
                  </a:cubicBezTo>
                  <a:cubicBezTo>
                    <a:pt x="1747" y="1178"/>
                    <a:pt x="1747" y="826"/>
                    <a:pt x="1709" y="487"/>
                  </a:cubicBezTo>
                  <a:lnTo>
                    <a:pt x="1885" y="10"/>
                  </a:lnTo>
                  <a:cubicBezTo>
                    <a:pt x="1824" y="3"/>
                    <a:pt x="1763" y="0"/>
                    <a:pt x="1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8" name="Google Shape;2488;p39"/>
            <p:cNvSpPr/>
            <p:nvPr/>
          </p:nvSpPr>
          <p:spPr>
            <a:xfrm>
              <a:off x="8099375" y="4208225"/>
              <a:ext cx="34575" cy="38350"/>
            </a:xfrm>
            <a:custGeom>
              <a:avLst/>
              <a:gdLst/>
              <a:ahLst/>
              <a:cxnLst/>
              <a:rect l="l" t="t" r="r" b="b"/>
              <a:pathLst>
                <a:path w="1383" h="1534" extrusionOk="0">
                  <a:moveTo>
                    <a:pt x="176" y="1"/>
                  </a:moveTo>
                  <a:lnTo>
                    <a:pt x="0" y="478"/>
                  </a:lnTo>
                  <a:cubicBezTo>
                    <a:pt x="38" y="817"/>
                    <a:pt x="38" y="1169"/>
                    <a:pt x="13" y="1521"/>
                  </a:cubicBezTo>
                  <a:cubicBezTo>
                    <a:pt x="170" y="1504"/>
                    <a:pt x="331" y="1494"/>
                    <a:pt x="491" y="1494"/>
                  </a:cubicBezTo>
                  <a:cubicBezTo>
                    <a:pt x="676" y="1494"/>
                    <a:pt x="862" y="1507"/>
                    <a:pt x="1043" y="1534"/>
                  </a:cubicBezTo>
                  <a:lnTo>
                    <a:pt x="1383" y="767"/>
                  </a:lnTo>
                  <a:cubicBezTo>
                    <a:pt x="1257" y="566"/>
                    <a:pt x="1106" y="390"/>
                    <a:pt x="918" y="265"/>
                  </a:cubicBezTo>
                  <a:cubicBezTo>
                    <a:pt x="692" y="114"/>
                    <a:pt x="428" y="26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9" name="Google Shape;2489;p39"/>
            <p:cNvSpPr/>
            <p:nvPr/>
          </p:nvSpPr>
          <p:spPr>
            <a:xfrm>
              <a:off x="8027125" y="4450125"/>
              <a:ext cx="128200" cy="24525"/>
            </a:xfrm>
            <a:custGeom>
              <a:avLst/>
              <a:gdLst/>
              <a:ahLst/>
              <a:cxnLst/>
              <a:rect l="l" t="t" r="r" b="b"/>
              <a:pathLst>
                <a:path w="5128" h="981" extrusionOk="0">
                  <a:moveTo>
                    <a:pt x="5115" y="981"/>
                  </a:moveTo>
                  <a:lnTo>
                    <a:pt x="5127" y="151"/>
                  </a:lnTo>
                  <a:lnTo>
                    <a:pt x="5127" y="151"/>
                  </a:lnTo>
                  <a:lnTo>
                    <a:pt x="5115" y="981"/>
                  </a:lnTo>
                  <a:lnTo>
                    <a:pt x="5115" y="981"/>
                  </a:lnTo>
                  <a:close/>
                  <a:moveTo>
                    <a:pt x="2966" y="440"/>
                  </a:moveTo>
                  <a:lnTo>
                    <a:pt x="2966" y="440"/>
                  </a:lnTo>
                  <a:lnTo>
                    <a:pt x="2966" y="440"/>
                  </a:lnTo>
                  <a:lnTo>
                    <a:pt x="2966" y="440"/>
                  </a:lnTo>
                  <a:close/>
                  <a:moveTo>
                    <a:pt x="2966" y="440"/>
                  </a:moveTo>
                  <a:cubicBezTo>
                    <a:pt x="1961" y="440"/>
                    <a:pt x="955" y="277"/>
                    <a:pt x="0" y="0"/>
                  </a:cubicBezTo>
                  <a:cubicBezTo>
                    <a:pt x="955" y="277"/>
                    <a:pt x="1961" y="440"/>
                    <a:pt x="2966" y="440"/>
                  </a:cubicBezTo>
                  <a:close/>
                  <a:moveTo>
                    <a:pt x="5089" y="164"/>
                  </a:moveTo>
                  <a:cubicBezTo>
                    <a:pt x="5102" y="164"/>
                    <a:pt x="5115" y="151"/>
                    <a:pt x="5127" y="151"/>
                  </a:cubicBezTo>
                  <a:cubicBezTo>
                    <a:pt x="5115" y="151"/>
                    <a:pt x="5102" y="164"/>
                    <a:pt x="5089" y="164"/>
                  </a:cubicBezTo>
                  <a:close/>
                </a:path>
              </a:pathLst>
            </a:custGeom>
            <a:solidFill>
              <a:srgbClr val="EE2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0" name="Google Shape;2490;p39"/>
            <p:cNvSpPr/>
            <p:nvPr/>
          </p:nvSpPr>
          <p:spPr>
            <a:xfrm>
              <a:off x="7881675" y="4252525"/>
              <a:ext cx="56575" cy="69125"/>
            </a:xfrm>
            <a:custGeom>
              <a:avLst/>
              <a:gdLst/>
              <a:ahLst/>
              <a:cxnLst/>
              <a:rect l="l" t="t" r="r" b="b"/>
              <a:pathLst>
                <a:path w="2263" h="2765" extrusionOk="0">
                  <a:moveTo>
                    <a:pt x="0" y="2765"/>
                  </a:moveTo>
                  <a:cubicBezTo>
                    <a:pt x="742" y="1835"/>
                    <a:pt x="1496" y="918"/>
                    <a:pt x="2262" y="0"/>
                  </a:cubicBezTo>
                  <a:cubicBezTo>
                    <a:pt x="2262" y="0"/>
                    <a:pt x="2262" y="0"/>
                    <a:pt x="2262" y="0"/>
                  </a:cubicBezTo>
                  <a:cubicBezTo>
                    <a:pt x="1496" y="918"/>
                    <a:pt x="742" y="1835"/>
                    <a:pt x="0" y="2765"/>
                  </a:cubicBezTo>
                </a:path>
              </a:pathLst>
            </a:custGeom>
            <a:solidFill>
              <a:srgbClr val="F8A6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1" name="Google Shape;2491;p39"/>
            <p:cNvSpPr/>
            <p:nvPr/>
          </p:nvSpPr>
          <p:spPr>
            <a:xfrm>
              <a:off x="7865325" y="4320075"/>
              <a:ext cx="6950" cy="14150"/>
            </a:xfrm>
            <a:custGeom>
              <a:avLst/>
              <a:gdLst/>
              <a:ahLst/>
              <a:cxnLst/>
              <a:rect l="l" t="t" r="r" b="b"/>
              <a:pathLst>
                <a:path w="278" h="566" extrusionOk="0">
                  <a:moveTo>
                    <a:pt x="277" y="566"/>
                  </a:moveTo>
                  <a:cubicBezTo>
                    <a:pt x="177" y="390"/>
                    <a:pt x="89" y="201"/>
                    <a:pt x="1" y="0"/>
                  </a:cubicBezTo>
                  <a:cubicBezTo>
                    <a:pt x="89" y="201"/>
                    <a:pt x="177" y="390"/>
                    <a:pt x="277" y="566"/>
                  </a:cubicBezTo>
                  <a:lnTo>
                    <a:pt x="277" y="566"/>
                  </a:lnTo>
                  <a:close/>
                </a:path>
              </a:pathLst>
            </a:custGeom>
            <a:solidFill>
              <a:srgbClr val="EE26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2" name="Google Shape;2492;p39"/>
            <p:cNvSpPr/>
            <p:nvPr/>
          </p:nvSpPr>
          <p:spPr>
            <a:xfrm>
              <a:off x="7845550" y="4310325"/>
              <a:ext cx="18550" cy="13525"/>
            </a:xfrm>
            <a:custGeom>
              <a:avLst/>
              <a:gdLst/>
              <a:ahLst/>
              <a:cxnLst/>
              <a:rect l="l" t="t" r="r" b="b"/>
              <a:pathLst>
                <a:path w="742" h="541" extrusionOk="0">
                  <a:moveTo>
                    <a:pt x="0" y="541"/>
                  </a:moveTo>
                  <a:lnTo>
                    <a:pt x="0" y="541"/>
                  </a:lnTo>
                  <a:lnTo>
                    <a:pt x="628" y="1"/>
                  </a:lnTo>
                  <a:cubicBezTo>
                    <a:pt x="666" y="101"/>
                    <a:pt x="704" y="189"/>
                    <a:pt x="741" y="290"/>
                  </a:cubicBezTo>
                  <a:cubicBezTo>
                    <a:pt x="704" y="189"/>
                    <a:pt x="666" y="101"/>
                    <a:pt x="628" y="1"/>
                  </a:cubicBezTo>
                  <a:lnTo>
                    <a:pt x="0" y="541"/>
                  </a:lnTo>
                </a:path>
              </a:pathLst>
            </a:custGeom>
            <a:solidFill>
              <a:srgbClr val="EE26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3" name="Google Shape;2493;p39"/>
            <p:cNvSpPr/>
            <p:nvPr/>
          </p:nvSpPr>
          <p:spPr>
            <a:xfrm>
              <a:off x="8297925" y="4287400"/>
              <a:ext cx="39900" cy="87050"/>
            </a:xfrm>
            <a:custGeom>
              <a:avLst/>
              <a:gdLst/>
              <a:ahLst/>
              <a:cxnLst/>
              <a:rect l="l" t="t" r="r" b="b"/>
              <a:pathLst>
                <a:path w="1596" h="3482" extrusionOk="0">
                  <a:moveTo>
                    <a:pt x="0" y="3481"/>
                  </a:moveTo>
                  <a:cubicBezTo>
                    <a:pt x="264" y="3129"/>
                    <a:pt x="490" y="2752"/>
                    <a:pt x="704" y="2363"/>
                  </a:cubicBezTo>
                  <a:cubicBezTo>
                    <a:pt x="1093" y="1609"/>
                    <a:pt x="1395" y="817"/>
                    <a:pt x="1596" y="0"/>
                  </a:cubicBezTo>
                  <a:cubicBezTo>
                    <a:pt x="1395" y="817"/>
                    <a:pt x="1093" y="1609"/>
                    <a:pt x="704" y="2363"/>
                  </a:cubicBezTo>
                  <a:cubicBezTo>
                    <a:pt x="490" y="2752"/>
                    <a:pt x="264" y="3129"/>
                    <a:pt x="0" y="3481"/>
                  </a:cubicBezTo>
                  <a:close/>
                </a:path>
              </a:pathLst>
            </a:custGeom>
            <a:solidFill>
              <a:srgbClr val="F8A5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4" name="Google Shape;2494;p39"/>
            <p:cNvSpPr/>
            <p:nvPr/>
          </p:nvSpPr>
          <p:spPr>
            <a:xfrm>
              <a:off x="8275925" y="4262575"/>
              <a:ext cx="42750" cy="113425"/>
            </a:xfrm>
            <a:custGeom>
              <a:avLst/>
              <a:gdLst/>
              <a:ahLst/>
              <a:cxnLst/>
              <a:rect l="l" t="t" r="r" b="b"/>
              <a:pathLst>
                <a:path w="1710" h="4537" extrusionOk="0">
                  <a:moveTo>
                    <a:pt x="1709" y="1"/>
                  </a:moveTo>
                  <a:cubicBezTo>
                    <a:pt x="1698" y="84"/>
                    <a:pt x="1687" y="167"/>
                    <a:pt x="1674" y="250"/>
                  </a:cubicBezTo>
                  <a:lnTo>
                    <a:pt x="1674" y="250"/>
                  </a:lnTo>
                  <a:cubicBezTo>
                    <a:pt x="1686" y="171"/>
                    <a:pt x="1698" y="92"/>
                    <a:pt x="1709" y="13"/>
                  </a:cubicBezTo>
                  <a:cubicBezTo>
                    <a:pt x="1709" y="1"/>
                    <a:pt x="1709" y="1"/>
                    <a:pt x="1709" y="1"/>
                  </a:cubicBezTo>
                  <a:close/>
                  <a:moveTo>
                    <a:pt x="1674" y="250"/>
                  </a:moveTo>
                  <a:cubicBezTo>
                    <a:pt x="1427" y="1775"/>
                    <a:pt x="873" y="3258"/>
                    <a:pt x="0" y="4537"/>
                  </a:cubicBezTo>
                  <a:cubicBezTo>
                    <a:pt x="871" y="3261"/>
                    <a:pt x="1436" y="1782"/>
                    <a:pt x="1674" y="250"/>
                  </a:cubicBezTo>
                  <a:close/>
                </a:path>
              </a:pathLst>
            </a:custGeom>
            <a:solidFill>
              <a:srgbClr val="EE2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495" name="Google Shape;2495;p39"/>
            <p:cNvGrpSpPr/>
            <p:nvPr/>
          </p:nvGrpSpPr>
          <p:grpSpPr>
            <a:xfrm>
              <a:off x="7846500" y="3983675"/>
              <a:ext cx="490400" cy="480150"/>
              <a:chOff x="7846500" y="3983675"/>
              <a:chExt cx="490400" cy="480150"/>
            </a:xfrm>
          </p:grpSpPr>
          <p:sp>
            <p:nvSpPr>
              <p:cNvPr id="2496" name="Google Shape;2496;p39"/>
              <p:cNvSpPr/>
              <p:nvPr/>
            </p:nvSpPr>
            <p:spPr>
              <a:xfrm>
                <a:off x="8005750" y="3983675"/>
                <a:ext cx="331150" cy="398650"/>
              </a:xfrm>
              <a:custGeom>
                <a:avLst/>
                <a:gdLst/>
                <a:ahLst/>
                <a:cxnLst/>
                <a:rect l="l" t="t" r="r" b="b"/>
                <a:pathLst>
                  <a:path w="13246" h="15946" extrusionOk="0">
                    <a:moveTo>
                      <a:pt x="3169" y="1"/>
                    </a:moveTo>
                    <a:cubicBezTo>
                      <a:pt x="2072" y="1"/>
                      <a:pt x="970" y="199"/>
                      <a:pt x="1" y="677"/>
                    </a:cubicBezTo>
                    <a:lnTo>
                      <a:pt x="13" y="702"/>
                    </a:lnTo>
                    <a:cubicBezTo>
                      <a:pt x="1075" y="374"/>
                      <a:pt x="2130" y="178"/>
                      <a:pt x="3210" y="178"/>
                    </a:cubicBezTo>
                    <a:cubicBezTo>
                      <a:pt x="3664" y="178"/>
                      <a:pt x="4122" y="213"/>
                      <a:pt x="4587" y="287"/>
                    </a:cubicBezTo>
                    <a:cubicBezTo>
                      <a:pt x="6183" y="551"/>
                      <a:pt x="7729" y="1217"/>
                      <a:pt x="8998" y="2210"/>
                    </a:cubicBezTo>
                    <a:cubicBezTo>
                      <a:pt x="11599" y="4233"/>
                      <a:pt x="12780" y="7538"/>
                      <a:pt x="12454" y="10767"/>
                    </a:cubicBezTo>
                    <a:cubicBezTo>
                      <a:pt x="12278" y="12564"/>
                      <a:pt x="11649" y="14298"/>
                      <a:pt x="10619" y="15781"/>
                    </a:cubicBezTo>
                    <a:cubicBezTo>
                      <a:pt x="10564" y="15863"/>
                      <a:pt x="10636" y="15945"/>
                      <a:pt x="10708" y="15945"/>
                    </a:cubicBezTo>
                    <a:cubicBezTo>
                      <a:pt x="10735" y="15945"/>
                      <a:pt x="10762" y="15934"/>
                      <a:pt x="10782" y="15907"/>
                    </a:cubicBezTo>
                    <a:cubicBezTo>
                      <a:pt x="12680" y="13180"/>
                      <a:pt x="13245" y="9586"/>
                      <a:pt x="12202" y="6432"/>
                    </a:cubicBezTo>
                    <a:cubicBezTo>
                      <a:pt x="11172" y="3290"/>
                      <a:pt x="8508" y="966"/>
                      <a:pt x="5291" y="237"/>
                    </a:cubicBezTo>
                    <a:cubicBezTo>
                      <a:pt x="4612" y="87"/>
                      <a:pt x="3892" y="1"/>
                      <a:pt x="3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97" name="Google Shape;2497;p39"/>
              <p:cNvSpPr/>
              <p:nvPr/>
            </p:nvSpPr>
            <p:spPr>
              <a:xfrm>
                <a:off x="7846500" y="4248000"/>
                <a:ext cx="369250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14770" h="8633" extrusionOk="0">
                    <a:moveTo>
                      <a:pt x="102" y="0"/>
                    </a:moveTo>
                    <a:cubicBezTo>
                      <a:pt x="56" y="0"/>
                      <a:pt x="12" y="29"/>
                      <a:pt x="12" y="94"/>
                    </a:cubicBezTo>
                    <a:cubicBezTo>
                      <a:pt x="1" y="5076"/>
                      <a:pt x="5370" y="8633"/>
                      <a:pt x="10074" y="8633"/>
                    </a:cubicBezTo>
                    <a:cubicBezTo>
                      <a:pt x="10484" y="8633"/>
                      <a:pt x="10888" y="8606"/>
                      <a:pt x="11284" y="8550"/>
                    </a:cubicBezTo>
                    <a:cubicBezTo>
                      <a:pt x="12553" y="8374"/>
                      <a:pt x="13847" y="7897"/>
                      <a:pt x="14740" y="6929"/>
                    </a:cubicBezTo>
                    <a:cubicBezTo>
                      <a:pt x="14769" y="6900"/>
                      <a:pt x="14745" y="6855"/>
                      <a:pt x="14709" y="6855"/>
                    </a:cubicBezTo>
                    <a:cubicBezTo>
                      <a:pt x="14699" y="6855"/>
                      <a:pt x="14688" y="6858"/>
                      <a:pt x="14677" y="6867"/>
                    </a:cubicBezTo>
                    <a:cubicBezTo>
                      <a:pt x="13343" y="7963"/>
                      <a:pt x="11761" y="8415"/>
                      <a:pt x="10140" y="8415"/>
                    </a:cubicBezTo>
                    <a:cubicBezTo>
                      <a:pt x="8844" y="8415"/>
                      <a:pt x="7522" y="8126"/>
                      <a:pt x="6283" y="7646"/>
                    </a:cubicBezTo>
                    <a:cubicBezTo>
                      <a:pt x="3028" y="6377"/>
                      <a:pt x="414" y="3713"/>
                      <a:pt x="213" y="106"/>
                    </a:cubicBezTo>
                    <a:cubicBezTo>
                      <a:pt x="213" y="39"/>
                      <a:pt x="156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98" name="Google Shape;2498;p39"/>
              <p:cNvSpPr/>
              <p:nvPr/>
            </p:nvSpPr>
            <p:spPr>
              <a:xfrm>
                <a:off x="7899450" y="4068475"/>
                <a:ext cx="259850" cy="303850"/>
              </a:xfrm>
              <a:custGeom>
                <a:avLst/>
                <a:gdLst/>
                <a:ahLst/>
                <a:cxnLst/>
                <a:rect l="l" t="t" r="r" b="b"/>
                <a:pathLst>
                  <a:path w="10394" h="12154" extrusionOk="0">
                    <a:moveTo>
                      <a:pt x="10358" y="1"/>
                    </a:moveTo>
                    <a:cubicBezTo>
                      <a:pt x="10350" y="1"/>
                      <a:pt x="10342" y="4"/>
                      <a:pt x="10335" y="11"/>
                    </a:cubicBezTo>
                    <a:cubicBezTo>
                      <a:pt x="6804" y="3919"/>
                      <a:pt x="3461" y="8016"/>
                      <a:pt x="56" y="12024"/>
                    </a:cubicBezTo>
                    <a:cubicBezTo>
                      <a:pt x="0" y="12089"/>
                      <a:pt x="60" y="12154"/>
                      <a:pt x="121" y="12154"/>
                    </a:cubicBezTo>
                    <a:cubicBezTo>
                      <a:pt x="143" y="12154"/>
                      <a:pt x="165" y="12145"/>
                      <a:pt x="181" y="12125"/>
                    </a:cubicBezTo>
                    <a:cubicBezTo>
                      <a:pt x="3587" y="8104"/>
                      <a:pt x="7093" y="4158"/>
                      <a:pt x="10385" y="37"/>
                    </a:cubicBezTo>
                    <a:cubicBezTo>
                      <a:pt x="10394" y="19"/>
                      <a:pt x="10378" y="1"/>
                      <a:pt x="10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99" name="Google Shape;2499;p39"/>
              <p:cNvSpPr/>
              <p:nvPr/>
            </p:nvSpPr>
            <p:spPr>
              <a:xfrm>
                <a:off x="8050050" y="4205650"/>
                <a:ext cx="9237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504" extrusionOk="0">
                    <a:moveTo>
                      <a:pt x="1969" y="1"/>
                    </a:moveTo>
                    <a:cubicBezTo>
                      <a:pt x="1395" y="1"/>
                      <a:pt x="799" y="245"/>
                      <a:pt x="516" y="732"/>
                    </a:cubicBezTo>
                    <a:cubicBezTo>
                      <a:pt x="480" y="795"/>
                      <a:pt x="528" y="845"/>
                      <a:pt x="581" y="845"/>
                    </a:cubicBezTo>
                    <a:cubicBezTo>
                      <a:pt x="602" y="845"/>
                      <a:pt x="624" y="838"/>
                      <a:pt x="641" y="820"/>
                    </a:cubicBezTo>
                    <a:cubicBezTo>
                      <a:pt x="990" y="431"/>
                      <a:pt x="1472" y="192"/>
                      <a:pt x="1985" y="192"/>
                    </a:cubicBezTo>
                    <a:cubicBezTo>
                      <a:pt x="2102" y="192"/>
                      <a:pt x="2220" y="204"/>
                      <a:pt x="2338" y="229"/>
                    </a:cubicBezTo>
                    <a:cubicBezTo>
                      <a:pt x="2979" y="380"/>
                      <a:pt x="3406" y="933"/>
                      <a:pt x="3481" y="1574"/>
                    </a:cubicBezTo>
                    <a:cubicBezTo>
                      <a:pt x="3557" y="2227"/>
                      <a:pt x="3243" y="2843"/>
                      <a:pt x="2652" y="3132"/>
                    </a:cubicBezTo>
                    <a:cubicBezTo>
                      <a:pt x="2423" y="3242"/>
                      <a:pt x="2171" y="3298"/>
                      <a:pt x="1920" y="3298"/>
                    </a:cubicBezTo>
                    <a:cubicBezTo>
                      <a:pt x="1538" y="3298"/>
                      <a:pt x="1161" y="3167"/>
                      <a:pt x="880" y="2893"/>
                    </a:cubicBezTo>
                    <a:cubicBezTo>
                      <a:pt x="327" y="2366"/>
                      <a:pt x="302" y="1586"/>
                      <a:pt x="553" y="908"/>
                    </a:cubicBezTo>
                    <a:cubicBezTo>
                      <a:pt x="570" y="865"/>
                      <a:pt x="541" y="834"/>
                      <a:pt x="505" y="834"/>
                    </a:cubicBezTo>
                    <a:cubicBezTo>
                      <a:pt x="488" y="834"/>
                      <a:pt x="469" y="841"/>
                      <a:pt x="453" y="858"/>
                    </a:cubicBezTo>
                    <a:cubicBezTo>
                      <a:pt x="1" y="1423"/>
                      <a:pt x="164" y="2328"/>
                      <a:pt x="566" y="2868"/>
                    </a:cubicBezTo>
                    <a:cubicBezTo>
                      <a:pt x="892" y="3293"/>
                      <a:pt x="1393" y="3504"/>
                      <a:pt x="1907" y="3504"/>
                    </a:cubicBezTo>
                    <a:cubicBezTo>
                      <a:pt x="2106" y="3504"/>
                      <a:pt x="2308" y="3472"/>
                      <a:pt x="2501" y="3409"/>
                    </a:cubicBezTo>
                    <a:cubicBezTo>
                      <a:pt x="3205" y="3182"/>
                      <a:pt x="3695" y="2554"/>
                      <a:pt x="3695" y="1800"/>
                    </a:cubicBezTo>
                    <a:cubicBezTo>
                      <a:pt x="3695" y="1096"/>
                      <a:pt x="3318" y="405"/>
                      <a:pt x="2652" y="129"/>
                    </a:cubicBezTo>
                    <a:cubicBezTo>
                      <a:pt x="2444" y="44"/>
                      <a:pt x="2209" y="1"/>
                      <a:pt x="1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00" name="Google Shape;2500;p39"/>
              <p:cNvSpPr/>
              <p:nvPr/>
            </p:nvSpPr>
            <p:spPr>
              <a:xfrm>
                <a:off x="8072975" y="4243725"/>
                <a:ext cx="5470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58" extrusionOk="0">
                    <a:moveTo>
                      <a:pt x="1399" y="1"/>
                    </a:moveTo>
                    <a:cubicBezTo>
                      <a:pt x="1280" y="1"/>
                      <a:pt x="1161" y="5"/>
                      <a:pt x="1044" y="13"/>
                    </a:cubicBezTo>
                    <a:cubicBezTo>
                      <a:pt x="868" y="26"/>
                      <a:pt x="692" y="51"/>
                      <a:pt x="516" y="89"/>
                    </a:cubicBezTo>
                    <a:cubicBezTo>
                      <a:pt x="365" y="114"/>
                      <a:pt x="152" y="139"/>
                      <a:pt x="39" y="252"/>
                    </a:cubicBezTo>
                    <a:cubicBezTo>
                      <a:pt x="1" y="290"/>
                      <a:pt x="13" y="352"/>
                      <a:pt x="64" y="352"/>
                    </a:cubicBezTo>
                    <a:cubicBezTo>
                      <a:pt x="86" y="356"/>
                      <a:pt x="109" y="358"/>
                      <a:pt x="132" y="358"/>
                    </a:cubicBezTo>
                    <a:cubicBezTo>
                      <a:pt x="275" y="358"/>
                      <a:pt x="424" y="297"/>
                      <a:pt x="554" y="265"/>
                    </a:cubicBezTo>
                    <a:cubicBezTo>
                      <a:pt x="717" y="227"/>
                      <a:pt x="893" y="202"/>
                      <a:pt x="1056" y="177"/>
                    </a:cubicBezTo>
                    <a:cubicBezTo>
                      <a:pt x="1215" y="160"/>
                      <a:pt x="1374" y="153"/>
                      <a:pt x="1532" y="153"/>
                    </a:cubicBezTo>
                    <a:cubicBezTo>
                      <a:pt x="1723" y="153"/>
                      <a:pt x="1913" y="163"/>
                      <a:pt x="2099" y="177"/>
                    </a:cubicBezTo>
                    <a:cubicBezTo>
                      <a:pt x="2175" y="177"/>
                      <a:pt x="2187" y="63"/>
                      <a:pt x="2112" y="51"/>
                    </a:cubicBezTo>
                    <a:cubicBezTo>
                      <a:pt x="1877" y="17"/>
                      <a:pt x="1637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01" name="Google Shape;2501;p39"/>
              <p:cNvSpPr/>
              <p:nvPr/>
            </p:nvSpPr>
            <p:spPr>
              <a:xfrm>
                <a:off x="8090925" y="4218700"/>
                <a:ext cx="12550" cy="620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482" extrusionOk="0">
                    <a:moveTo>
                      <a:pt x="338" y="1"/>
                    </a:moveTo>
                    <a:cubicBezTo>
                      <a:pt x="306" y="1"/>
                      <a:pt x="276" y="20"/>
                      <a:pt x="276" y="59"/>
                    </a:cubicBezTo>
                    <a:cubicBezTo>
                      <a:pt x="326" y="838"/>
                      <a:pt x="238" y="1605"/>
                      <a:pt x="24" y="2371"/>
                    </a:cubicBezTo>
                    <a:cubicBezTo>
                      <a:pt x="1" y="2434"/>
                      <a:pt x="55" y="2482"/>
                      <a:pt x="106" y="2482"/>
                    </a:cubicBezTo>
                    <a:cubicBezTo>
                      <a:pt x="136" y="2482"/>
                      <a:pt x="166" y="2464"/>
                      <a:pt x="175" y="2422"/>
                    </a:cubicBezTo>
                    <a:cubicBezTo>
                      <a:pt x="426" y="1668"/>
                      <a:pt x="502" y="838"/>
                      <a:pt x="401" y="47"/>
                    </a:cubicBezTo>
                    <a:cubicBezTo>
                      <a:pt x="395" y="17"/>
                      <a:pt x="366" y="1"/>
                      <a:pt x="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100" name="Picture 99"/>
          <p:cNvPicPr/>
          <p:nvPr/>
        </p:nvPicPr>
        <p:blipFill>
          <a:blip r:embed="rId4"/>
          <a:stretch>
            <a:fillRect/>
          </a:stretch>
        </p:blipFill>
        <p:spPr>
          <a:xfrm>
            <a:off x="8755796" y="1715771"/>
            <a:ext cx="3167380" cy="289390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3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5" name="Picture 12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3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2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2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6" name="Picture 4">
            <a:extLst>
              <a:ext uri="{FF2B5EF4-FFF2-40B4-BE49-F238E27FC236}">
                <a16:creationId xmlns:a16="http://schemas.microsoft.com/office/drawing/2014/main" id="{53938E8B-7A90-E97D-5278-B76D7E1E9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513" y="2250690"/>
            <a:ext cx="1845858" cy="1745921"/>
          </a:xfrm>
          <a:prstGeom prst="rect">
            <a:avLst/>
          </a:prstGeom>
        </p:spPr>
      </p:pic>
      <p:sp>
        <p:nvSpPr>
          <p:cNvPr id="67" name="TextBox 6">
            <a:extLst>
              <a:ext uri="{FF2B5EF4-FFF2-40B4-BE49-F238E27FC236}">
                <a16:creationId xmlns:a16="http://schemas.microsoft.com/office/drawing/2014/main" id="{8B02490D-9B1B-AC8F-5CC8-F5615FC1C57A}"/>
              </a:ext>
            </a:extLst>
          </p:cNvPr>
          <p:cNvSpPr txBox="1"/>
          <p:nvPr/>
        </p:nvSpPr>
        <p:spPr>
          <a:xfrm>
            <a:off x="1672352" y="3936579"/>
            <a:ext cx="7276649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lvl="1" algn="just" fontAlgn="base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thống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quả.</a:t>
            </a:r>
          </a:p>
        </p:txBody>
      </p:sp>
    </p:spTree>
    <p:extLst>
      <p:ext uri="{BB962C8B-B14F-4D97-AF65-F5344CB8AC3E}">
        <p14:creationId xmlns:p14="http://schemas.microsoft.com/office/powerpoint/2010/main" val="49349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4" grpId="0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powerpoint.com.vn/uploads/2019/06/09/hinh-nen-cho-powerpoint-hoa-la-co-cay_092717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9" y="57890"/>
            <a:ext cx="12037901" cy="667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2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3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2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2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B8DF97-B0F4-4DD3-8988-FE201A0C3C21}" type="datetime9">
              <a:rPr lang="vi-VN" smtClean="0"/>
              <a:t>27/12/2024 8:40:27 SA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Giáo viên thiết kế và thực hiện: Quan Văn Thắng</a:t>
            </a:r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D587C-4717-4CAE-84A3-1B42ECD05A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12" y="2099798"/>
            <a:ext cx="5357324" cy="2248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9846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powerpoint.com.vn/uploads/2019/06/09/hinh-nen-powerpoint-dep-cho-giao-an_111627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29"/>
            <a:ext cx="12041901" cy="67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Nhóm 3"/>
          <p:cNvGrpSpPr/>
          <p:nvPr/>
        </p:nvGrpSpPr>
        <p:grpSpPr>
          <a:xfrm>
            <a:off x="203200" y="-14549"/>
            <a:ext cx="1644256" cy="157506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0" name="Hộp Văn bản 9"/>
          <p:cNvSpPr txBox="1">
            <a:spLocks noChangeAspect="1"/>
          </p:cNvSpPr>
          <p:nvPr/>
        </p:nvSpPr>
        <p:spPr>
          <a:xfrm>
            <a:off x="868750" y="454660"/>
            <a:ext cx="245669" cy="567537"/>
          </a:xfrm>
          <a:custGeom>
            <a:avLst/>
            <a:gdLst/>
            <a:ahLst/>
            <a:cxnLst/>
            <a:rect l="l" t="t" r="r" b="b"/>
            <a:pathLst>
              <a:path w="368503" h="851306">
                <a:moveTo>
                  <a:pt x="216713" y="0"/>
                </a:moveTo>
                <a:cubicBezTo>
                  <a:pt x="256337" y="24994"/>
                  <a:pt x="284226" y="49225"/>
                  <a:pt x="300380" y="72695"/>
                </a:cubicBezTo>
                <a:cubicBezTo>
                  <a:pt x="316535" y="96164"/>
                  <a:pt x="324612" y="118567"/>
                  <a:pt x="324612" y="139903"/>
                </a:cubicBezTo>
                <a:cubicBezTo>
                  <a:pt x="324612" y="153924"/>
                  <a:pt x="321716" y="167488"/>
                  <a:pt x="315925" y="180594"/>
                </a:cubicBezTo>
                <a:cubicBezTo>
                  <a:pt x="310134" y="193700"/>
                  <a:pt x="302362" y="206350"/>
                  <a:pt x="292608" y="218542"/>
                </a:cubicBezTo>
                <a:cubicBezTo>
                  <a:pt x="291389" y="247802"/>
                  <a:pt x="290474" y="277978"/>
                  <a:pt x="289865" y="309067"/>
                </a:cubicBezTo>
                <a:cubicBezTo>
                  <a:pt x="289255" y="340157"/>
                  <a:pt x="288950" y="371856"/>
                  <a:pt x="288950" y="404165"/>
                </a:cubicBezTo>
                <a:cubicBezTo>
                  <a:pt x="288950" y="444398"/>
                  <a:pt x="290017" y="484327"/>
                  <a:pt x="292151" y="523951"/>
                </a:cubicBezTo>
                <a:cubicBezTo>
                  <a:pt x="294284" y="563575"/>
                  <a:pt x="298247" y="600456"/>
                  <a:pt x="304038" y="634594"/>
                </a:cubicBezTo>
                <a:cubicBezTo>
                  <a:pt x="309829" y="668731"/>
                  <a:pt x="317906" y="699211"/>
                  <a:pt x="328270" y="726034"/>
                </a:cubicBezTo>
                <a:cubicBezTo>
                  <a:pt x="338633" y="752856"/>
                  <a:pt x="352044" y="773583"/>
                  <a:pt x="368503" y="788213"/>
                </a:cubicBezTo>
                <a:cubicBezTo>
                  <a:pt x="351434" y="799795"/>
                  <a:pt x="334061" y="810158"/>
                  <a:pt x="316382" y="819302"/>
                </a:cubicBezTo>
                <a:cubicBezTo>
                  <a:pt x="300533" y="827837"/>
                  <a:pt x="283312" y="835304"/>
                  <a:pt x="264719" y="841705"/>
                </a:cubicBezTo>
                <a:cubicBezTo>
                  <a:pt x="246126" y="848106"/>
                  <a:pt x="227685" y="851306"/>
                  <a:pt x="209397" y="851306"/>
                </a:cubicBezTo>
                <a:cubicBezTo>
                  <a:pt x="194158" y="851306"/>
                  <a:pt x="181966" y="847649"/>
                  <a:pt x="172821" y="840334"/>
                </a:cubicBezTo>
                <a:cubicBezTo>
                  <a:pt x="163677" y="833018"/>
                  <a:pt x="156819" y="822503"/>
                  <a:pt x="152247" y="808787"/>
                </a:cubicBezTo>
                <a:cubicBezTo>
                  <a:pt x="147675" y="795071"/>
                  <a:pt x="144627" y="778154"/>
                  <a:pt x="143103" y="758038"/>
                </a:cubicBezTo>
                <a:cubicBezTo>
                  <a:pt x="141579" y="737921"/>
                  <a:pt x="140817" y="715366"/>
                  <a:pt x="140817" y="690372"/>
                </a:cubicBezTo>
                <a:cubicBezTo>
                  <a:pt x="140817" y="664159"/>
                  <a:pt x="141427" y="635508"/>
                  <a:pt x="142646" y="604418"/>
                </a:cubicBezTo>
                <a:cubicBezTo>
                  <a:pt x="143866" y="573329"/>
                  <a:pt x="145085" y="541630"/>
                  <a:pt x="146304" y="509321"/>
                </a:cubicBezTo>
                <a:cubicBezTo>
                  <a:pt x="147523" y="477012"/>
                  <a:pt x="148895" y="444551"/>
                  <a:pt x="150419" y="411937"/>
                </a:cubicBezTo>
                <a:cubicBezTo>
                  <a:pt x="151943" y="379324"/>
                  <a:pt x="152705" y="348386"/>
                  <a:pt x="152705" y="319126"/>
                </a:cubicBezTo>
                <a:cubicBezTo>
                  <a:pt x="144170" y="324002"/>
                  <a:pt x="135331" y="328270"/>
                  <a:pt x="126187" y="331927"/>
                </a:cubicBezTo>
                <a:cubicBezTo>
                  <a:pt x="118262" y="334975"/>
                  <a:pt x="109271" y="337871"/>
                  <a:pt x="99212" y="340614"/>
                </a:cubicBezTo>
                <a:cubicBezTo>
                  <a:pt x="89154" y="343357"/>
                  <a:pt x="78943" y="344729"/>
                  <a:pt x="68580" y="344729"/>
                </a:cubicBezTo>
                <a:cubicBezTo>
                  <a:pt x="46634" y="344729"/>
                  <a:pt x="29718" y="337718"/>
                  <a:pt x="17831" y="323698"/>
                </a:cubicBezTo>
                <a:cubicBezTo>
                  <a:pt x="5943" y="309677"/>
                  <a:pt x="0" y="293218"/>
                  <a:pt x="0" y="274320"/>
                </a:cubicBezTo>
                <a:cubicBezTo>
                  <a:pt x="0" y="252374"/>
                  <a:pt x="7925" y="231648"/>
                  <a:pt x="23774" y="212141"/>
                </a:cubicBezTo>
                <a:cubicBezTo>
                  <a:pt x="46329" y="209093"/>
                  <a:pt x="66903" y="201778"/>
                  <a:pt x="85496" y="190195"/>
                </a:cubicBezTo>
                <a:cubicBezTo>
                  <a:pt x="104089" y="178613"/>
                  <a:pt x="121158" y="163373"/>
                  <a:pt x="136703" y="144475"/>
                </a:cubicBezTo>
                <a:cubicBezTo>
                  <a:pt x="152247" y="125578"/>
                  <a:pt x="166573" y="103937"/>
                  <a:pt x="179679" y="79553"/>
                </a:cubicBezTo>
                <a:cubicBezTo>
                  <a:pt x="192786" y="55169"/>
                  <a:pt x="205130" y="28651"/>
                  <a:pt x="216713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noAutofit/>
          </a:bodyPr>
          <a:lstStyle/>
          <a:p>
            <a:pPr algn="ctr" defTabSz="609630">
              <a:defRPr/>
            </a:pPr>
            <a:endParaRPr lang="en-US" sz="4800">
              <a:solidFill>
                <a:srgbClr val="D44433"/>
              </a:solidFill>
              <a:latin typeface="SVN-Candy Script" panose="02000503000000020003" pitchFamily="2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778000" y="188206"/>
            <a:ext cx="10058400" cy="116955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r>
              <a:rPr lang="vi-VN" sz="3600">
                <a:ln w="0"/>
                <a:solidFill>
                  <a:srgbClr val="D44433"/>
                </a:solidFill>
              </a:rPr>
              <a:t>Viết rồi đọc phân số chỉ số phần đã tô màu của mỗi hình dưới đây.</a:t>
            </a:r>
          </a:p>
        </p:txBody>
      </p:sp>
      <p:sp>
        <p:nvSpPr>
          <p:cNvPr id="8" name="Freeform 8"/>
          <p:cNvSpPr/>
          <p:nvPr/>
        </p:nvSpPr>
        <p:spPr>
          <a:xfrm>
            <a:off x="1548630" y="1560511"/>
            <a:ext cx="9932170" cy="282243"/>
          </a:xfrm>
          <a:custGeom>
            <a:avLst/>
            <a:gdLst/>
            <a:ahLst/>
            <a:cxnLst/>
            <a:rect l="l" t="t" r="r" b="b"/>
            <a:pathLst>
              <a:path w="7315200" h="612648">
                <a:moveTo>
                  <a:pt x="0" y="0"/>
                </a:moveTo>
                <a:lnTo>
                  <a:pt x="7315200" y="0"/>
                </a:lnTo>
                <a:lnTo>
                  <a:pt x="73152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390" y="2044507"/>
            <a:ext cx="10813220" cy="2970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/>
              <p:cNvSpPr/>
              <p:nvPr/>
            </p:nvSpPr>
            <p:spPr>
              <a:xfrm>
                <a:off x="1717049" y="5217000"/>
                <a:ext cx="527067" cy="1102546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3600" b="1" dirty="0">
                  <a:ln w="0"/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Hình chữ nhậ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049" y="5217000"/>
                <a:ext cx="527067" cy="11025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/>
              <p:cNvSpPr/>
              <p:nvPr/>
            </p:nvSpPr>
            <p:spPr>
              <a:xfrm>
                <a:off x="5397044" y="5216999"/>
                <a:ext cx="802784" cy="1098699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vi-VN" sz="3600" b="1">
                  <a:ln w="0"/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3" name="Hình chữ nhậ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044" y="5216999"/>
                <a:ext cx="802784" cy="10986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ình chữ nhật 14"/>
              <p:cNvSpPr/>
              <p:nvPr/>
            </p:nvSpPr>
            <p:spPr>
              <a:xfrm>
                <a:off x="6756401" y="5217000"/>
                <a:ext cx="527067" cy="1102289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vi-VN" sz="3600" b="1">
                  <a:ln w="0"/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5" name="Hình chữ nhậ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1" y="5217000"/>
                <a:ext cx="527067" cy="11022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ình chữ nhật 15"/>
          <p:cNvSpPr/>
          <p:nvPr/>
        </p:nvSpPr>
        <p:spPr>
          <a:xfrm>
            <a:off x="6096268" y="5499243"/>
            <a:ext cx="615233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vi-VN" sz="3600">
                <a:ln w="0"/>
                <a:solidFill>
                  <a:srgbClr val="008000"/>
                </a:solidFill>
                <a:sym typeface="Wingdings" panose="05000000000000000000" pitchFamily="2" charset="2"/>
              </a:rPr>
              <a:t></a:t>
            </a:r>
            <a:endParaRPr lang="vi-VN" sz="3600">
              <a:ln w="0"/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16"/>
              <p:cNvSpPr/>
              <p:nvPr/>
            </p:nvSpPr>
            <p:spPr>
              <a:xfrm>
                <a:off x="10178696" y="5217000"/>
                <a:ext cx="527067" cy="1113575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vi-VN" sz="3600" b="1">
                  <a:ln w="0"/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Hình chữ nhậ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696" y="5217000"/>
                <a:ext cx="527067" cy="11135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2" descr="POINSET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POINSET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2" descr="POINSET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2" descr="POINSET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0419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img.powerpoint.com.vn/uploads/2019/06/09/hinh-nen-powerpoint-dep-cho-giao-an_111627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29"/>
            <a:ext cx="12041901" cy="67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Nhóm 3"/>
          <p:cNvGrpSpPr/>
          <p:nvPr/>
        </p:nvGrpSpPr>
        <p:grpSpPr>
          <a:xfrm>
            <a:off x="100169" y="1399197"/>
            <a:ext cx="1644256" cy="157506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9" name="Hộp Văn bản 8"/>
          <p:cNvSpPr txBox="1">
            <a:spLocks noChangeAspect="1"/>
          </p:cNvSpPr>
          <p:nvPr/>
        </p:nvSpPr>
        <p:spPr>
          <a:xfrm>
            <a:off x="718750" y="1902545"/>
            <a:ext cx="401727" cy="536449"/>
          </a:xfrm>
          <a:custGeom>
            <a:avLst/>
            <a:gdLst/>
            <a:ahLst/>
            <a:cxnLst/>
            <a:rect l="l" t="t" r="r" b="b"/>
            <a:pathLst>
              <a:path w="602590" h="804673">
                <a:moveTo>
                  <a:pt x="459943" y="0"/>
                </a:moveTo>
                <a:cubicBezTo>
                  <a:pt x="471525" y="0"/>
                  <a:pt x="485394" y="6858"/>
                  <a:pt x="501548" y="20574"/>
                </a:cubicBezTo>
                <a:cubicBezTo>
                  <a:pt x="517703" y="34290"/>
                  <a:pt x="533248" y="51664"/>
                  <a:pt x="548183" y="72695"/>
                </a:cubicBezTo>
                <a:cubicBezTo>
                  <a:pt x="563118" y="93726"/>
                  <a:pt x="575919" y="117044"/>
                  <a:pt x="586588" y="142647"/>
                </a:cubicBezTo>
                <a:cubicBezTo>
                  <a:pt x="597256" y="168250"/>
                  <a:pt x="602590" y="192634"/>
                  <a:pt x="602590" y="215799"/>
                </a:cubicBezTo>
                <a:cubicBezTo>
                  <a:pt x="602590" y="252375"/>
                  <a:pt x="583692" y="281940"/>
                  <a:pt x="545897" y="304496"/>
                </a:cubicBezTo>
                <a:cubicBezTo>
                  <a:pt x="488594" y="338024"/>
                  <a:pt x="441655" y="370637"/>
                  <a:pt x="405079" y="402336"/>
                </a:cubicBezTo>
                <a:cubicBezTo>
                  <a:pt x="368503" y="434036"/>
                  <a:pt x="339699" y="462839"/>
                  <a:pt x="318668" y="488747"/>
                </a:cubicBezTo>
                <a:cubicBezTo>
                  <a:pt x="297637" y="514655"/>
                  <a:pt x="283007" y="536448"/>
                  <a:pt x="274777" y="554127"/>
                </a:cubicBezTo>
                <a:cubicBezTo>
                  <a:pt x="266548" y="571805"/>
                  <a:pt x="262128" y="583388"/>
                  <a:pt x="261518" y="588874"/>
                </a:cubicBezTo>
                <a:cubicBezTo>
                  <a:pt x="290169" y="585826"/>
                  <a:pt x="317449" y="583083"/>
                  <a:pt x="343357" y="580645"/>
                </a:cubicBezTo>
                <a:cubicBezTo>
                  <a:pt x="369265" y="578206"/>
                  <a:pt x="393497" y="576987"/>
                  <a:pt x="416052" y="576987"/>
                </a:cubicBezTo>
                <a:cubicBezTo>
                  <a:pt x="441046" y="576987"/>
                  <a:pt x="463601" y="578816"/>
                  <a:pt x="483717" y="582473"/>
                </a:cubicBezTo>
                <a:cubicBezTo>
                  <a:pt x="503834" y="586131"/>
                  <a:pt x="520903" y="592379"/>
                  <a:pt x="534924" y="601219"/>
                </a:cubicBezTo>
                <a:cubicBezTo>
                  <a:pt x="548945" y="610058"/>
                  <a:pt x="559765" y="622097"/>
                  <a:pt x="567385" y="637337"/>
                </a:cubicBezTo>
                <a:cubicBezTo>
                  <a:pt x="575005" y="652577"/>
                  <a:pt x="578815" y="671780"/>
                  <a:pt x="578815" y="694944"/>
                </a:cubicBezTo>
                <a:cubicBezTo>
                  <a:pt x="578815" y="720548"/>
                  <a:pt x="573938" y="751028"/>
                  <a:pt x="564185" y="786385"/>
                </a:cubicBezTo>
                <a:cubicBezTo>
                  <a:pt x="551993" y="783946"/>
                  <a:pt x="536295" y="781050"/>
                  <a:pt x="517093" y="777698"/>
                </a:cubicBezTo>
                <a:cubicBezTo>
                  <a:pt x="497891" y="774345"/>
                  <a:pt x="476555" y="771297"/>
                  <a:pt x="453085" y="768554"/>
                </a:cubicBezTo>
                <a:cubicBezTo>
                  <a:pt x="429615" y="765810"/>
                  <a:pt x="404774" y="763525"/>
                  <a:pt x="378561" y="761696"/>
                </a:cubicBezTo>
                <a:cubicBezTo>
                  <a:pt x="352349" y="759867"/>
                  <a:pt x="326136" y="758952"/>
                  <a:pt x="299923" y="758952"/>
                </a:cubicBezTo>
                <a:cubicBezTo>
                  <a:pt x="257861" y="758952"/>
                  <a:pt x="217932" y="762153"/>
                  <a:pt x="180137" y="768554"/>
                </a:cubicBezTo>
                <a:cubicBezTo>
                  <a:pt x="142341" y="774954"/>
                  <a:pt x="111861" y="786994"/>
                  <a:pt x="88697" y="804673"/>
                </a:cubicBezTo>
                <a:cubicBezTo>
                  <a:pt x="74066" y="794919"/>
                  <a:pt x="61265" y="783184"/>
                  <a:pt x="50292" y="769468"/>
                </a:cubicBezTo>
                <a:cubicBezTo>
                  <a:pt x="39319" y="755752"/>
                  <a:pt x="30023" y="742036"/>
                  <a:pt x="22403" y="728320"/>
                </a:cubicBezTo>
                <a:cubicBezTo>
                  <a:pt x="14783" y="714604"/>
                  <a:pt x="9144" y="701498"/>
                  <a:pt x="5486" y="689001"/>
                </a:cubicBezTo>
                <a:cubicBezTo>
                  <a:pt x="1829" y="676504"/>
                  <a:pt x="0" y="665988"/>
                  <a:pt x="0" y="657454"/>
                </a:cubicBezTo>
                <a:cubicBezTo>
                  <a:pt x="0" y="639776"/>
                  <a:pt x="11277" y="619202"/>
                  <a:pt x="33833" y="595732"/>
                </a:cubicBezTo>
                <a:cubicBezTo>
                  <a:pt x="56388" y="572262"/>
                  <a:pt x="85039" y="547574"/>
                  <a:pt x="119786" y="521666"/>
                </a:cubicBezTo>
                <a:cubicBezTo>
                  <a:pt x="154533" y="495758"/>
                  <a:pt x="192634" y="469392"/>
                  <a:pt x="234086" y="442570"/>
                </a:cubicBezTo>
                <a:cubicBezTo>
                  <a:pt x="275539" y="415748"/>
                  <a:pt x="315620" y="389992"/>
                  <a:pt x="354330" y="365303"/>
                </a:cubicBezTo>
                <a:cubicBezTo>
                  <a:pt x="393040" y="340614"/>
                  <a:pt x="427482" y="317754"/>
                  <a:pt x="457657" y="296723"/>
                </a:cubicBezTo>
                <a:cubicBezTo>
                  <a:pt x="487832" y="275692"/>
                  <a:pt x="508711" y="258471"/>
                  <a:pt x="520294" y="245060"/>
                </a:cubicBezTo>
                <a:cubicBezTo>
                  <a:pt x="519074" y="233477"/>
                  <a:pt x="512978" y="225095"/>
                  <a:pt x="502005" y="219914"/>
                </a:cubicBezTo>
                <a:cubicBezTo>
                  <a:pt x="491033" y="214732"/>
                  <a:pt x="476098" y="212141"/>
                  <a:pt x="457200" y="212141"/>
                </a:cubicBezTo>
                <a:cubicBezTo>
                  <a:pt x="430987" y="212141"/>
                  <a:pt x="400050" y="216713"/>
                  <a:pt x="364388" y="225857"/>
                </a:cubicBezTo>
                <a:cubicBezTo>
                  <a:pt x="328727" y="235001"/>
                  <a:pt x="293522" y="247041"/>
                  <a:pt x="258775" y="261976"/>
                </a:cubicBezTo>
                <a:cubicBezTo>
                  <a:pt x="224028" y="276911"/>
                  <a:pt x="192481" y="294285"/>
                  <a:pt x="164135" y="314097"/>
                </a:cubicBezTo>
                <a:cubicBezTo>
                  <a:pt x="135788" y="333909"/>
                  <a:pt x="115519" y="354483"/>
                  <a:pt x="103327" y="375819"/>
                </a:cubicBezTo>
                <a:cubicBezTo>
                  <a:pt x="75285" y="352654"/>
                  <a:pt x="54864" y="329489"/>
                  <a:pt x="42062" y="306324"/>
                </a:cubicBezTo>
                <a:cubicBezTo>
                  <a:pt x="29261" y="283160"/>
                  <a:pt x="22860" y="259995"/>
                  <a:pt x="22860" y="236830"/>
                </a:cubicBezTo>
                <a:cubicBezTo>
                  <a:pt x="22860" y="205131"/>
                  <a:pt x="34137" y="174956"/>
                  <a:pt x="56693" y="146304"/>
                </a:cubicBezTo>
                <a:cubicBezTo>
                  <a:pt x="79248" y="117653"/>
                  <a:pt x="110185" y="92507"/>
                  <a:pt x="149504" y="70866"/>
                </a:cubicBezTo>
                <a:cubicBezTo>
                  <a:pt x="188823" y="49226"/>
                  <a:pt x="235153" y="32004"/>
                  <a:pt x="288493" y="19203"/>
                </a:cubicBezTo>
                <a:cubicBezTo>
                  <a:pt x="341833" y="6401"/>
                  <a:pt x="398983" y="0"/>
                  <a:pt x="459943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noAutofit/>
          </a:bodyPr>
          <a:lstStyle/>
          <a:p>
            <a:pPr algn="ctr" defTabSz="609630">
              <a:defRPr/>
            </a:pPr>
            <a:endParaRPr lang="en-US" sz="4800">
              <a:solidFill>
                <a:srgbClr val="D44433"/>
              </a:solidFill>
              <a:latin typeface="SVN-Candy Script" panose="02000503000000020003" pitchFamily="2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704320" y="1882492"/>
            <a:ext cx="660400" cy="615553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r>
              <a:rPr lang="vi-VN" sz="3600">
                <a:ln w="0"/>
              </a:rPr>
              <a:t>a)</a:t>
            </a: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2279162" y="1882492"/>
            <a:ext cx="1219200" cy="686836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Số?</a:t>
            </a: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761" y="3030970"/>
            <a:ext cx="11844403" cy="2464144"/>
          </a:xfrm>
          <a:prstGeom prst="rect">
            <a:avLst/>
          </a:prstGeom>
        </p:spPr>
      </p:pic>
      <p:sp>
        <p:nvSpPr>
          <p:cNvPr id="10" name="Hình chữ nhật: Góc Tròn 9"/>
          <p:cNvSpPr/>
          <p:nvPr/>
        </p:nvSpPr>
        <p:spPr>
          <a:xfrm>
            <a:off x="1983719" y="4492304"/>
            <a:ext cx="847403" cy="7620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</a:rPr>
              <a:t>20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1" name="Hình chữ nhật: Góc Tròn 10"/>
          <p:cNvSpPr/>
          <p:nvPr/>
        </p:nvSpPr>
        <p:spPr>
          <a:xfrm>
            <a:off x="3396762" y="3358661"/>
            <a:ext cx="762000" cy="7620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</a:rPr>
              <a:t>3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2" name="Hình chữ nhật: Góc Tròn 11"/>
          <p:cNvSpPr/>
          <p:nvPr/>
        </p:nvSpPr>
        <p:spPr>
          <a:xfrm>
            <a:off x="8171962" y="3349303"/>
            <a:ext cx="762000" cy="7620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</a:rPr>
              <a:t>6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3" name="Hình chữ nhật: Góc Tròn 12"/>
          <p:cNvSpPr/>
          <p:nvPr/>
        </p:nvSpPr>
        <p:spPr>
          <a:xfrm>
            <a:off x="9534204" y="4458882"/>
            <a:ext cx="762000" cy="7620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</a:rPr>
              <a:t>3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9" name="Hình chữ nhật: Góc Tròn 18"/>
          <p:cNvSpPr/>
          <p:nvPr/>
        </p:nvSpPr>
        <p:spPr>
          <a:xfrm>
            <a:off x="10915161" y="3349303"/>
            <a:ext cx="840153" cy="7620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</a:rPr>
              <a:t>10</a:t>
            </a:r>
            <a:endParaRPr lang="en-US" sz="4000">
              <a:solidFill>
                <a:schemeClr val="tx1"/>
              </a:solidFill>
            </a:endParaRPr>
          </a:p>
        </p:txBody>
      </p: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2" descr="POINSE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3" descr="POINSE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2" descr="POINSE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2" descr="POINSE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6176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https://img.powerpoint.com.vn/uploads/2019/06/09/hinh-nen-powerpoint-dep-cho-giao-an_111627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29"/>
            <a:ext cx="12041901" cy="67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Nhóm 3"/>
          <p:cNvGrpSpPr/>
          <p:nvPr/>
        </p:nvGrpSpPr>
        <p:grpSpPr>
          <a:xfrm>
            <a:off x="56207" y="97936"/>
            <a:ext cx="1644256" cy="157506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9" name="Hộp Văn bản 8"/>
          <p:cNvSpPr txBox="1">
            <a:spLocks noChangeAspect="1"/>
          </p:cNvSpPr>
          <p:nvPr/>
        </p:nvSpPr>
        <p:spPr>
          <a:xfrm>
            <a:off x="674788" y="601284"/>
            <a:ext cx="401727" cy="536449"/>
          </a:xfrm>
          <a:custGeom>
            <a:avLst/>
            <a:gdLst/>
            <a:ahLst/>
            <a:cxnLst/>
            <a:rect l="l" t="t" r="r" b="b"/>
            <a:pathLst>
              <a:path w="602590" h="804673">
                <a:moveTo>
                  <a:pt x="459943" y="0"/>
                </a:moveTo>
                <a:cubicBezTo>
                  <a:pt x="471525" y="0"/>
                  <a:pt x="485394" y="6858"/>
                  <a:pt x="501548" y="20574"/>
                </a:cubicBezTo>
                <a:cubicBezTo>
                  <a:pt x="517703" y="34290"/>
                  <a:pt x="533248" y="51664"/>
                  <a:pt x="548183" y="72695"/>
                </a:cubicBezTo>
                <a:cubicBezTo>
                  <a:pt x="563118" y="93726"/>
                  <a:pt x="575919" y="117044"/>
                  <a:pt x="586588" y="142647"/>
                </a:cubicBezTo>
                <a:cubicBezTo>
                  <a:pt x="597256" y="168250"/>
                  <a:pt x="602590" y="192634"/>
                  <a:pt x="602590" y="215799"/>
                </a:cubicBezTo>
                <a:cubicBezTo>
                  <a:pt x="602590" y="252375"/>
                  <a:pt x="583692" y="281940"/>
                  <a:pt x="545897" y="304496"/>
                </a:cubicBezTo>
                <a:cubicBezTo>
                  <a:pt x="488594" y="338024"/>
                  <a:pt x="441655" y="370637"/>
                  <a:pt x="405079" y="402336"/>
                </a:cubicBezTo>
                <a:cubicBezTo>
                  <a:pt x="368503" y="434036"/>
                  <a:pt x="339699" y="462839"/>
                  <a:pt x="318668" y="488747"/>
                </a:cubicBezTo>
                <a:cubicBezTo>
                  <a:pt x="297637" y="514655"/>
                  <a:pt x="283007" y="536448"/>
                  <a:pt x="274777" y="554127"/>
                </a:cubicBezTo>
                <a:cubicBezTo>
                  <a:pt x="266548" y="571805"/>
                  <a:pt x="262128" y="583388"/>
                  <a:pt x="261518" y="588874"/>
                </a:cubicBezTo>
                <a:cubicBezTo>
                  <a:pt x="290169" y="585826"/>
                  <a:pt x="317449" y="583083"/>
                  <a:pt x="343357" y="580645"/>
                </a:cubicBezTo>
                <a:cubicBezTo>
                  <a:pt x="369265" y="578206"/>
                  <a:pt x="393497" y="576987"/>
                  <a:pt x="416052" y="576987"/>
                </a:cubicBezTo>
                <a:cubicBezTo>
                  <a:pt x="441046" y="576987"/>
                  <a:pt x="463601" y="578816"/>
                  <a:pt x="483717" y="582473"/>
                </a:cubicBezTo>
                <a:cubicBezTo>
                  <a:pt x="503834" y="586131"/>
                  <a:pt x="520903" y="592379"/>
                  <a:pt x="534924" y="601219"/>
                </a:cubicBezTo>
                <a:cubicBezTo>
                  <a:pt x="548945" y="610058"/>
                  <a:pt x="559765" y="622097"/>
                  <a:pt x="567385" y="637337"/>
                </a:cubicBezTo>
                <a:cubicBezTo>
                  <a:pt x="575005" y="652577"/>
                  <a:pt x="578815" y="671780"/>
                  <a:pt x="578815" y="694944"/>
                </a:cubicBezTo>
                <a:cubicBezTo>
                  <a:pt x="578815" y="720548"/>
                  <a:pt x="573938" y="751028"/>
                  <a:pt x="564185" y="786385"/>
                </a:cubicBezTo>
                <a:cubicBezTo>
                  <a:pt x="551993" y="783946"/>
                  <a:pt x="536295" y="781050"/>
                  <a:pt x="517093" y="777698"/>
                </a:cubicBezTo>
                <a:cubicBezTo>
                  <a:pt x="497891" y="774345"/>
                  <a:pt x="476555" y="771297"/>
                  <a:pt x="453085" y="768554"/>
                </a:cubicBezTo>
                <a:cubicBezTo>
                  <a:pt x="429615" y="765810"/>
                  <a:pt x="404774" y="763525"/>
                  <a:pt x="378561" y="761696"/>
                </a:cubicBezTo>
                <a:cubicBezTo>
                  <a:pt x="352349" y="759867"/>
                  <a:pt x="326136" y="758952"/>
                  <a:pt x="299923" y="758952"/>
                </a:cubicBezTo>
                <a:cubicBezTo>
                  <a:pt x="257861" y="758952"/>
                  <a:pt x="217932" y="762153"/>
                  <a:pt x="180137" y="768554"/>
                </a:cubicBezTo>
                <a:cubicBezTo>
                  <a:pt x="142341" y="774954"/>
                  <a:pt x="111861" y="786994"/>
                  <a:pt x="88697" y="804673"/>
                </a:cubicBezTo>
                <a:cubicBezTo>
                  <a:pt x="74066" y="794919"/>
                  <a:pt x="61265" y="783184"/>
                  <a:pt x="50292" y="769468"/>
                </a:cubicBezTo>
                <a:cubicBezTo>
                  <a:pt x="39319" y="755752"/>
                  <a:pt x="30023" y="742036"/>
                  <a:pt x="22403" y="728320"/>
                </a:cubicBezTo>
                <a:cubicBezTo>
                  <a:pt x="14783" y="714604"/>
                  <a:pt x="9144" y="701498"/>
                  <a:pt x="5486" y="689001"/>
                </a:cubicBezTo>
                <a:cubicBezTo>
                  <a:pt x="1829" y="676504"/>
                  <a:pt x="0" y="665988"/>
                  <a:pt x="0" y="657454"/>
                </a:cubicBezTo>
                <a:cubicBezTo>
                  <a:pt x="0" y="639776"/>
                  <a:pt x="11277" y="619202"/>
                  <a:pt x="33833" y="595732"/>
                </a:cubicBezTo>
                <a:cubicBezTo>
                  <a:pt x="56388" y="572262"/>
                  <a:pt x="85039" y="547574"/>
                  <a:pt x="119786" y="521666"/>
                </a:cubicBezTo>
                <a:cubicBezTo>
                  <a:pt x="154533" y="495758"/>
                  <a:pt x="192634" y="469392"/>
                  <a:pt x="234086" y="442570"/>
                </a:cubicBezTo>
                <a:cubicBezTo>
                  <a:pt x="275539" y="415748"/>
                  <a:pt x="315620" y="389992"/>
                  <a:pt x="354330" y="365303"/>
                </a:cubicBezTo>
                <a:cubicBezTo>
                  <a:pt x="393040" y="340614"/>
                  <a:pt x="427482" y="317754"/>
                  <a:pt x="457657" y="296723"/>
                </a:cubicBezTo>
                <a:cubicBezTo>
                  <a:pt x="487832" y="275692"/>
                  <a:pt x="508711" y="258471"/>
                  <a:pt x="520294" y="245060"/>
                </a:cubicBezTo>
                <a:cubicBezTo>
                  <a:pt x="519074" y="233477"/>
                  <a:pt x="512978" y="225095"/>
                  <a:pt x="502005" y="219914"/>
                </a:cubicBezTo>
                <a:cubicBezTo>
                  <a:pt x="491033" y="214732"/>
                  <a:pt x="476098" y="212141"/>
                  <a:pt x="457200" y="212141"/>
                </a:cubicBezTo>
                <a:cubicBezTo>
                  <a:pt x="430987" y="212141"/>
                  <a:pt x="400050" y="216713"/>
                  <a:pt x="364388" y="225857"/>
                </a:cubicBezTo>
                <a:cubicBezTo>
                  <a:pt x="328727" y="235001"/>
                  <a:pt x="293522" y="247041"/>
                  <a:pt x="258775" y="261976"/>
                </a:cubicBezTo>
                <a:cubicBezTo>
                  <a:pt x="224028" y="276911"/>
                  <a:pt x="192481" y="294285"/>
                  <a:pt x="164135" y="314097"/>
                </a:cubicBezTo>
                <a:cubicBezTo>
                  <a:pt x="135788" y="333909"/>
                  <a:pt x="115519" y="354483"/>
                  <a:pt x="103327" y="375819"/>
                </a:cubicBezTo>
                <a:cubicBezTo>
                  <a:pt x="75285" y="352654"/>
                  <a:pt x="54864" y="329489"/>
                  <a:pt x="42062" y="306324"/>
                </a:cubicBezTo>
                <a:cubicBezTo>
                  <a:pt x="29261" y="283160"/>
                  <a:pt x="22860" y="259995"/>
                  <a:pt x="22860" y="236830"/>
                </a:cubicBezTo>
                <a:cubicBezTo>
                  <a:pt x="22860" y="205131"/>
                  <a:pt x="34137" y="174956"/>
                  <a:pt x="56693" y="146304"/>
                </a:cubicBezTo>
                <a:cubicBezTo>
                  <a:pt x="79248" y="117653"/>
                  <a:pt x="110185" y="92507"/>
                  <a:pt x="149504" y="70866"/>
                </a:cubicBezTo>
                <a:cubicBezTo>
                  <a:pt x="188823" y="49226"/>
                  <a:pt x="235153" y="32004"/>
                  <a:pt x="288493" y="19203"/>
                </a:cubicBezTo>
                <a:cubicBezTo>
                  <a:pt x="341833" y="6401"/>
                  <a:pt x="398983" y="0"/>
                  <a:pt x="459943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noAutofit/>
          </a:bodyPr>
          <a:lstStyle/>
          <a:p>
            <a:pPr algn="ctr" defTabSz="609630">
              <a:defRPr/>
            </a:pPr>
            <a:endParaRPr lang="en-US" sz="4800">
              <a:solidFill>
                <a:srgbClr val="D44433"/>
              </a:solidFill>
              <a:latin typeface="SVN-Candy Script" panose="02000503000000020003" pitchFamily="2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660358" y="581231"/>
            <a:ext cx="660400" cy="615553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r>
              <a:rPr lang="vi-VN" sz="3600">
                <a:ln w="0"/>
              </a:rPr>
              <a:t>b)</a:t>
            </a: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2235200" y="581231"/>
            <a:ext cx="4521200" cy="686836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>
                <a:solidFill>
                  <a:schemeClr val="tx1"/>
                </a:solidFill>
              </a:rPr>
              <a:t>Rút gọn các phân số</a:t>
            </a:r>
            <a:endParaRPr lang="en-US" sz="3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/>
              <p:cNvSpPr/>
              <p:nvPr/>
            </p:nvSpPr>
            <p:spPr>
              <a:xfrm>
                <a:off x="2159476" y="1652944"/>
                <a:ext cx="878126" cy="1214050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b="1" i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vi-VN" sz="4000" b="1" i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vi-VN" sz="4000" b="1">
                  <a:ln w="0"/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Hình chữ nhậ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476" y="1652944"/>
                <a:ext cx="878126" cy="12140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ình chữ nhật 14"/>
              <p:cNvSpPr/>
              <p:nvPr/>
            </p:nvSpPr>
            <p:spPr>
              <a:xfrm>
                <a:off x="2159476" y="3438315"/>
                <a:ext cx="878126" cy="1226554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b="1" i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𝟓𝟔</m:t>
                          </m:r>
                        </m:num>
                        <m:den>
                          <m:r>
                            <a:rPr lang="vi-VN" sz="4000" b="1" i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𝟒𝟐</m:t>
                          </m:r>
                        </m:den>
                      </m:f>
                    </m:oMath>
                  </m:oMathPara>
                </a14:m>
                <a:endParaRPr lang="vi-VN" sz="4000" b="1">
                  <a:ln w="0"/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Hình chữ nhậ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476" y="3438315"/>
                <a:ext cx="878126" cy="1226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 15"/>
              <p:cNvSpPr/>
              <p:nvPr/>
            </p:nvSpPr>
            <p:spPr>
              <a:xfrm>
                <a:off x="2159476" y="5308601"/>
                <a:ext cx="878126" cy="1218026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b="1" i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vi-VN" sz="4000" b="1" i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vi-VN" sz="4000" b="1">
                  <a:ln w="0"/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Hình chữ nhậ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476" y="5308601"/>
                <a:ext cx="878126" cy="12180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16"/>
              <p:cNvSpPr/>
              <p:nvPr/>
            </p:nvSpPr>
            <p:spPr>
              <a:xfrm>
                <a:off x="2947747" y="1652945"/>
                <a:ext cx="1930016" cy="1218026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>
                          <a:ln w="0"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𝟐𝟒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vi-VN" sz="4000" b="1">
                  <a:ln w="0"/>
                </a:endParaRPr>
              </a:p>
            </p:txBody>
          </p:sp>
        </mc:Choice>
        <mc:Fallback xmlns="">
          <p:sp>
            <p:nvSpPr>
              <p:cNvPr id="17" name="Hình chữ nhậ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747" y="1652945"/>
                <a:ext cx="1930016" cy="12180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ình chữ nhật 17"/>
              <p:cNvSpPr/>
              <p:nvPr/>
            </p:nvSpPr>
            <p:spPr>
              <a:xfrm>
                <a:off x="4775467" y="1652944"/>
                <a:ext cx="1097545" cy="1214050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>
                          <a:ln w="0"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4000" b="1">
                  <a:ln w="0"/>
                </a:endParaRPr>
              </a:p>
            </p:txBody>
          </p:sp>
        </mc:Choice>
        <mc:Fallback xmlns="">
          <p:sp>
            <p:nvSpPr>
              <p:cNvPr id="18" name="Hình chữ nhậ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467" y="1652944"/>
                <a:ext cx="1097545" cy="12140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ình chữ nhật 19"/>
              <p:cNvSpPr/>
              <p:nvPr/>
            </p:nvSpPr>
            <p:spPr>
              <a:xfrm>
                <a:off x="2947747" y="3429732"/>
                <a:ext cx="1930016" cy="1227324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>
                          <a:ln w="0"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𝟓𝟔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𝟒𝟐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vi-VN" sz="4000" b="1">
                  <a:ln w="0"/>
                </a:endParaRPr>
              </a:p>
            </p:txBody>
          </p:sp>
        </mc:Choice>
        <mc:Fallback xmlns="">
          <p:sp>
            <p:nvSpPr>
              <p:cNvPr id="20" name="Hình chữ nhậ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747" y="3429732"/>
                <a:ext cx="1930016" cy="12273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ình chữ nhật 20"/>
              <p:cNvSpPr/>
              <p:nvPr/>
            </p:nvSpPr>
            <p:spPr>
              <a:xfrm>
                <a:off x="4775467" y="3429732"/>
                <a:ext cx="1097545" cy="1218026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>
                          <a:ln w="0"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vi-VN" sz="4000" b="1">
                  <a:ln w="0"/>
                </a:endParaRPr>
              </a:p>
            </p:txBody>
          </p:sp>
        </mc:Choice>
        <mc:Fallback xmlns="">
          <p:sp>
            <p:nvSpPr>
              <p:cNvPr id="21" name="Hình chữ nhậ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467" y="3429732"/>
                <a:ext cx="1097545" cy="12180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 21"/>
              <p:cNvSpPr/>
              <p:nvPr/>
            </p:nvSpPr>
            <p:spPr>
              <a:xfrm>
                <a:off x="5687972" y="3429732"/>
                <a:ext cx="1623842" cy="1218026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>
                          <a:ln w="0"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000" b="1">
                  <a:ln w="0"/>
                </a:endParaRPr>
              </a:p>
            </p:txBody>
          </p:sp>
        </mc:Choice>
        <mc:Fallback xmlns="">
          <p:sp>
            <p:nvSpPr>
              <p:cNvPr id="22" name="Hình chữ nhậ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972" y="3429732"/>
                <a:ext cx="1623842" cy="12180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ình chữ nhật 22"/>
              <p:cNvSpPr/>
              <p:nvPr/>
            </p:nvSpPr>
            <p:spPr>
              <a:xfrm>
                <a:off x="7153306" y="3429732"/>
                <a:ext cx="1097545" cy="1215717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>
                          <a:ln w="0"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4000" b="1">
                  <a:ln w="0"/>
                </a:endParaRPr>
              </a:p>
            </p:txBody>
          </p:sp>
        </mc:Choice>
        <mc:Fallback xmlns="">
          <p:sp>
            <p:nvSpPr>
              <p:cNvPr id="23" name="Hình chữ nhậ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306" y="3429732"/>
                <a:ext cx="1097545" cy="121571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ình chữ nhật 23"/>
              <p:cNvSpPr/>
              <p:nvPr/>
            </p:nvSpPr>
            <p:spPr>
              <a:xfrm>
                <a:off x="2947747" y="5272788"/>
                <a:ext cx="1930016" cy="1218026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>
                          <a:ln w="0"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𝟕𝟐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𝟗𝟎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vi-VN" sz="4000" b="1">
                  <a:ln w="0"/>
                </a:endParaRPr>
              </a:p>
            </p:txBody>
          </p:sp>
        </mc:Choice>
        <mc:Fallback xmlns="">
          <p:sp>
            <p:nvSpPr>
              <p:cNvPr id="24" name="Hình chữ nhậ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747" y="5272788"/>
                <a:ext cx="1930016" cy="121802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ình chữ nhật 24"/>
              <p:cNvSpPr/>
              <p:nvPr/>
            </p:nvSpPr>
            <p:spPr>
              <a:xfrm>
                <a:off x="4686552" y="5272788"/>
                <a:ext cx="1403718" cy="1218026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>
                          <a:ln w="0"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4000" b="1">
                  <a:ln w="0"/>
                </a:endParaRPr>
              </a:p>
            </p:txBody>
          </p:sp>
        </mc:Choice>
        <mc:Fallback xmlns="">
          <p:sp>
            <p:nvSpPr>
              <p:cNvPr id="25" name="Hình chữ nhậ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552" y="5272788"/>
                <a:ext cx="1403718" cy="12180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ình chữ nhật 25"/>
              <p:cNvSpPr/>
              <p:nvPr/>
            </p:nvSpPr>
            <p:spPr>
              <a:xfrm>
                <a:off x="6049203" y="5272788"/>
                <a:ext cx="1930016" cy="1218026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>
                          <a:ln w="0"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000" b="1">
                  <a:ln w="0"/>
                </a:endParaRPr>
              </a:p>
            </p:txBody>
          </p:sp>
        </mc:Choice>
        <mc:Fallback xmlns="">
          <p:sp>
            <p:nvSpPr>
              <p:cNvPr id="26" name="Hình chữ nhậ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203" y="5272788"/>
                <a:ext cx="1930016" cy="121802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ình chữ nhật 26"/>
              <p:cNvSpPr/>
              <p:nvPr/>
            </p:nvSpPr>
            <p:spPr>
              <a:xfrm>
                <a:off x="7741388" y="5272788"/>
                <a:ext cx="1097545" cy="1215717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>
                          <a:ln w="0"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4000" b="1" i="1">
                              <a:ln w="0"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4000" b="1">
                  <a:ln w="0"/>
                </a:endParaRPr>
              </a:p>
            </p:txBody>
          </p:sp>
        </mc:Choice>
        <mc:Fallback xmlns="">
          <p:sp>
            <p:nvSpPr>
              <p:cNvPr id="27" name="Hình chữ nhậ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388" y="5272788"/>
                <a:ext cx="1097545" cy="121571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Picture 12" descr="POINSET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3" descr="POINSET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2" descr="POINSET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2" descr="POINSET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5973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img.powerpoint.com.vn/uploads/2019/06/09/hinh-nen-powerpoint-dep-cho-giao-an_1116277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29"/>
            <a:ext cx="12041901" cy="67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Nhóm 3"/>
          <p:cNvGrpSpPr/>
          <p:nvPr/>
        </p:nvGrpSpPr>
        <p:grpSpPr>
          <a:xfrm>
            <a:off x="232054" y="1311274"/>
            <a:ext cx="1644256" cy="157506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0" name="Hộp Văn bản 9"/>
          <p:cNvSpPr txBox="1">
            <a:spLocks noChangeAspect="1"/>
          </p:cNvSpPr>
          <p:nvPr/>
        </p:nvSpPr>
        <p:spPr>
          <a:xfrm>
            <a:off x="841622" y="1810965"/>
            <a:ext cx="408433" cy="546811"/>
          </a:xfrm>
          <a:custGeom>
            <a:avLst/>
            <a:gdLst/>
            <a:ahLst/>
            <a:cxnLst/>
            <a:rect l="l" t="t" r="r" b="b"/>
            <a:pathLst>
              <a:path w="612649" h="820217">
                <a:moveTo>
                  <a:pt x="390449" y="0"/>
                </a:moveTo>
                <a:cubicBezTo>
                  <a:pt x="465430" y="0"/>
                  <a:pt x="521208" y="11125"/>
                  <a:pt x="557785" y="33376"/>
                </a:cubicBezTo>
                <a:cubicBezTo>
                  <a:pt x="594360" y="55626"/>
                  <a:pt x="612649" y="84430"/>
                  <a:pt x="612649" y="119786"/>
                </a:cubicBezTo>
                <a:cubicBezTo>
                  <a:pt x="612649" y="152705"/>
                  <a:pt x="597104" y="189281"/>
                  <a:pt x="566014" y="229514"/>
                </a:cubicBezTo>
                <a:cubicBezTo>
                  <a:pt x="534924" y="269748"/>
                  <a:pt x="488595" y="309982"/>
                  <a:pt x="427025" y="350215"/>
                </a:cubicBezTo>
                <a:cubicBezTo>
                  <a:pt x="456896" y="357530"/>
                  <a:pt x="482651" y="367132"/>
                  <a:pt x="504292" y="379019"/>
                </a:cubicBezTo>
                <a:cubicBezTo>
                  <a:pt x="525933" y="390906"/>
                  <a:pt x="543611" y="404622"/>
                  <a:pt x="557327" y="420167"/>
                </a:cubicBezTo>
                <a:cubicBezTo>
                  <a:pt x="571043" y="435712"/>
                  <a:pt x="581254" y="452628"/>
                  <a:pt x="587960" y="470916"/>
                </a:cubicBezTo>
                <a:cubicBezTo>
                  <a:pt x="594665" y="489204"/>
                  <a:pt x="598018" y="508102"/>
                  <a:pt x="598018" y="527609"/>
                </a:cubicBezTo>
                <a:cubicBezTo>
                  <a:pt x="598018" y="561137"/>
                  <a:pt x="589179" y="595274"/>
                  <a:pt x="571501" y="630022"/>
                </a:cubicBezTo>
                <a:cubicBezTo>
                  <a:pt x="553822" y="664769"/>
                  <a:pt x="529133" y="696316"/>
                  <a:pt x="497434" y="724662"/>
                </a:cubicBezTo>
                <a:cubicBezTo>
                  <a:pt x="465735" y="753009"/>
                  <a:pt x="428245" y="776021"/>
                  <a:pt x="384963" y="793699"/>
                </a:cubicBezTo>
                <a:cubicBezTo>
                  <a:pt x="341681" y="811378"/>
                  <a:pt x="294437" y="820217"/>
                  <a:pt x="243231" y="820217"/>
                </a:cubicBezTo>
                <a:cubicBezTo>
                  <a:pt x="209703" y="820217"/>
                  <a:pt x="180442" y="813969"/>
                  <a:pt x="155448" y="801472"/>
                </a:cubicBezTo>
                <a:cubicBezTo>
                  <a:pt x="130455" y="788975"/>
                  <a:pt x="109576" y="772973"/>
                  <a:pt x="92812" y="753466"/>
                </a:cubicBezTo>
                <a:cubicBezTo>
                  <a:pt x="76048" y="733959"/>
                  <a:pt x="63399" y="712470"/>
                  <a:pt x="54865" y="689000"/>
                </a:cubicBezTo>
                <a:cubicBezTo>
                  <a:pt x="46330" y="665531"/>
                  <a:pt x="42063" y="642823"/>
                  <a:pt x="42063" y="620878"/>
                </a:cubicBezTo>
                <a:cubicBezTo>
                  <a:pt x="42063" y="594055"/>
                  <a:pt x="48768" y="570890"/>
                  <a:pt x="62180" y="551383"/>
                </a:cubicBezTo>
                <a:cubicBezTo>
                  <a:pt x="75591" y="531876"/>
                  <a:pt x="95708" y="522122"/>
                  <a:pt x="122530" y="522122"/>
                </a:cubicBezTo>
                <a:cubicBezTo>
                  <a:pt x="131065" y="522122"/>
                  <a:pt x="137008" y="522732"/>
                  <a:pt x="140361" y="523951"/>
                </a:cubicBezTo>
                <a:cubicBezTo>
                  <a:pt x="143714" y="525171"/>
                  <a:pt x="145390" y="526390"/>
                  <a:pt x="145390" y="527609"/>
                </a:cubicBezTo>
                <a:cubicBezTo>
                  <a:pt x="139294" y="531876"/>
                  <a:pt x="136246" y="537362"/>
                  <a:pt x="136246" y="544068"/>
                </a:cubicBezTo>
                <a:cubicBezTo>
                  <a:pt x="136246" y="554431"/>
                  <a:pt x="141885" y="564794"/>
                  <a:pt x="153162" y="575158"/>
                </a:cubicBezTo>
                <a:cubicBezTo>
                  <a:pt x="164440" y="585521"/>
                  <a:pt x="178004" y="590702"/>
                  <a:pt x="193853" y="590702"/>
                </a:cubicBezTo>
                <a:cubicBezTo>
                  <a:pt x="233477" y="590702"/>
                  <a:pt x="268377" y="586588"/>
                  <a:pt x="298552" y="578358"/>
                </a:cubicBezTo>
                <a:cubicBezTo>
                  <a:pt x="328727" y="570128"/>
                  <a:pt x="354331" y="559765"/>
                  <a:pt x="375362" y="547269"/>
                </a:cubicBezTo>
                <a:cubicBezTo>
                  <a:pt x="396393" y="534772"/>
                  <a:pt x="412243" y="521361"/>
                  <a:pt x="422910" y="507035"/>
                </a:cubicBezTo>
                <a:cubicBezTo>
                  <a:pt x="433579" y="492709"/>
                  <a:pt x="438912" y="479146"/>
                  <a:pt x="438912" y="466344"/>
                </a:cubicBezTo>
                <a:cubicBezTo>
                  <a:pt x="438912" y="452323"/>
                  <a:pt x="432359" y="440588"/>
                  <a:pt x="419253" y="431140"/>
                </a:cubicBezTo>
                <a:cubicBezTo>
                  <a:pt x="406147" y="421691"/>
                  <a:pt x="385877" y="416966"/>
                  <a:pt x="358445" y="416966"/>
                </a:cubicBezTo>
                <a:cubicBezTo>
                  <a:pt x="337719" y="416966"/>
                  <a:pt x="313183" y="420167"/>
                  <a:pt x="284836" y="426568"/>
                </a:cubicBezTo>
                <a:cubicBezTo>
                  <a:pt x="256490" y="432968"/>
                  <a:pt x="223419" y="443789"/>
                  <a:pt x="185624" y="459029"/>
                </a:cubicBezTo>
                <a:cubicBezTo>
                  <a:pt x="176480" y="457810"/>
                  <a:pt x="167945" y="454762"/>
                  <a:pt x="160020" y="449885"/>
                </a:cubicBezTo>
                <a:cubicBezTo>
                  <a:pt x="152096" y="445008"/>
                  <a:pt x="148133" y="439217"/>
                  <a:pt x="148133" y="432511"/>
                </a:cubicBezTo>
                <a:cubicBezTo>
                  <a:pt x="148133" y="424586"/>
                  <a:pt x="154839" y="418186"/>
                  <a:pt x="168250" y="413309"/>
                </a:cubicBezTo>
                <a:cubicBezTo>
                  <a:pt x="178613" y="409651"/>
                  <a:pt x="194158" y="403098"/>
                  <a:pt x="214885" y="393649"/>
                </a:cubicBezTo>
                <a:cubicBezTo>
                  <a:pt x="235611" y="384200"/>
                  <a:pt x="258776" y="373228"/>
                  <a:pt x="284379" y="360731"/>
                </a:cubicBezTo>
                <a:cubicBezTo>
                  <a:pt x="309982" y="348234"/>
                  <a:pt x="336347" y="334670"/>
                  <a:pt x="363474" y="320040"/>
                </a:cubicBezTo>
                <a:cubicBezTo>
                  <a:pt x="390602" y="305410"/>
                  <a:pt x="415291" y="290932"/>
                  <a:pt x="437541" y="276606"/>
                </a:cubicBezTo>
                <a:cubicBezTo>
                  <a:pt x="459791" y="262280"/>
                  <a:pt x="478079" y="248717"/>
                  <a:pt x="492405" y="235915"/>
                </a:cubicBezTo>
                <a:cubicBezTo>
                  <a:pt x="506731" y="223114"/>
                  <a:pt x="513893" y="212446"/>
                  <a:pt x="513893" y="203911"/>
                </a:cubicBezTo>
                <a:cubicBezTo>
                  <a:pt x="513893" y="197206"/>
                  <a:pt x="509017" y="192024"/>
                  <a:pt x="499263" y="188366"/>
                </a:cubicBezTo>
                <a:cubicBezTo>
                  <a:pt x="489509" y="184709"/>
                  <a:pt x="473660" y="182880"/>
                  <a:pt x="451714" y="182880"/>
                </a:cubicBezTo>
                <a:cubicBezTo>
                  <a:pt x="428549" y="182880"/>
                  <a:pt x="401117" y="185928"/>
                  <a:pt x="369418" y="192024"/>
                </a:cubicBezTo>
                <a:cubicBezTo>
                  <a:pt x="337719" y="198120"/>
                  <a:pt x="304953" y="207721"/>
                  <a:pt x="271120" y="220828"/>
                </a:cubicBezTo>
                <a:cubicBezTo>
                  <a:pt x="237287" y="233934"/>
                  <a:pt x="203607" y="250698"/>
                  <a:pt x="170079" y="271120"/>
                </a:cubicBezTo>
                <a:cubicBezTo>
                  <a:pt x="136551" y="291541"/>
                  <a:pt x="106071" y="316078"/>
                  <a:pt x="78639" y="344729"/>
                </a:cubicBezTo>
                <a:cubicBezTo>
                  <a:pt x="50597" y="325222"/>
                  <a:pt x="30480" y="305714"/>
                  <a:pt x="18288" y="286207"/>
                </a:cubicBezTo>
                <a:cubicBezTo>
                  <a:pt x="6096" y="266700"/>
                  <a:pt x="0" y="247498"/>
                  <a:pt x="0" y="228600"/>
                </a:cubicBezTo>
                <a:cubicBezTo>
                  <a:pt x="0" y="207874"/>
                  <a:pt x="6249" y="187909"/>
                  <a:pt x="18746" y="168707"/>
                </a:cubicBezTo>
                <a:cubicBezTo>
                  <a:pt x="31242" y="149504"/>
                  <a:pt x="47702" y="131521"/>
                  <a:pt x="68123" y="114757"/>
                </a:cubicBezTo>
                <a:cubicBezTo>
                  <a:pt x="88545" y="97993"/>
                  <a:pt x="112167" y="82601"/>
                  <a:pt x="138989" y="68580"/>
                </a:cubicBezTo>
                <a:cubicBezTo>
                  <a:pt x="165812" y="54559"/>
                  <a:pt x="193701" y="42367"/>
                  <a:pt x="222657" y="32004"/>
                </a:cubicBezTo>
                <a:cubicBezTo>
                  <a:pt x="251613" y="21641"/>
                  <a:pt x="280569" y="13716"/>
                  <a:pt x="309525" y="8230"/>
                </a:cubicBezTo>
                <a:cubicBezTo>
                  <a:pt x="338481" y="2743"/>
                  <a:pt x="365456" y="0"/>
                  <a:pt x="390449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noAutofit/>
          </a:bodyPr>
          <a:lstStyle/>
          <a:p>
            <a:pPr algn="ctr" defTabSz="609630">
              <a:defRPr/>
            </a:pPr>
            <a:endParaRPr lang="en-US" sz="4800">
              <a:solidFill>
                <a:srgbClr val="D44433"/>
              </a:solidFill>
              <a:latin typeface="SVN-Candy Script" panose="02000503000000020003" pitchFamily="2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852247" y="1762275"/>
            <a:ext cx="10109200" cy="615553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r>
              <a:rPr lang="vi-VN" sz="3600">
                <a:ln w="0"/>
                <a:solidFill>
                  <a:srgbClr val="D44433"/>
                </a:solidFill>
              </a:rPr>
              <a:t>Chọn câu trả lời đúng.</a:t>
            </a:r>
          </a:p>
        </p:txBody>
      </p:sp>
      <p:sp>
        <p:nvSpPr>
          <p:cNvPr id="8" name="Freeform 8"/>
          <p:cNvSpPr/>
          <p:nvPr/>
        </p:nvSpPr>
        <p:spPr>
          <a:xfrm>
            <a:off x="1603622" y="2377828"/>
            <a:ext cx="5176225" cy="295188"/>
          </a:xfrm>
          <a:custGeom>
            <a:avLst/>
            <a:gdLst/>
            <a:ahLst/>
            <a:cxnLst/>
            <a:rect l="l" t="t" r="r" b="b"/>
            <a:pathLst>
              <a:path w="7315200" h="612648">
                <a:moveTo>
                  <a:pt x="0" y="0"/>
                </a:moveTo>
                <a:lnTo>
                  <a:pt x="7315200" y="0"/>
                </a:lnTo>
                <a:lnTo>
                  <a:pt x="73152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734647" y="3080912"/>
            <a:ext cx="11074400" cy="871977"/>
          </a:xfrm>
          <a:prstGeom prst="round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>
                <a:solidFill>
                  <a:schemeClr val="tx1"/>
                </a:solidFill>
              </a:rPr>
              <a:t>a) Phân số nào dưới đây là phân số tối giản?</a:t>
            </a:r>
            <a:endParaRPr lang="en-US" sz="3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: Góc Tròn 6"/>
              <p:cNvSpPr/>
              <p:nvPr/>
            </p:nvSpPr>
            <p:spPr>
              <a:xfrm>
                <a:off x="2055447" y="4206349"/>
                <a:ext cx="1625600" cy="1705989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Hình chữ nhật: Góc Trò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47" y="4206349"/>
                <a:ext cx="1625600" cy="170598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: Góc Tròn 10"/>
              <p:cNvSpPr/>
              <p:nvPr/>
            </p:nvSpPr>
            <p:spPr>
              <a:xfrm>
                <a:off x="4189047" y="4206349"/>
                <a:ext cx="1625600" cy="1705989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>
                    <a:solidFill>
                      <a:schemeClr val="bg1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Hình chữ nhật: Góc Trò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47" y="4206349"/>
                <a:ext cx="1625600" cy="170598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: Góc Tròn 11"/>
              <p:cNvSpPr/>
              <p:nvPr/>
            </p:nvSpPr>
            <p:spPr>
              <a:xfrm>
                <a:off x="6322647" y="4206349"/>
                <a:ext cx="1625600" cy="1705989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>
                    <a:solidFill>
                      <a:schemeClr val="bg1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Hình chữ nhật: Góc Trò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647" y="4206349"/>
                <a:ext cx="1625600" cy="170598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: Góc Tròn 12"/>
              <p:cNvSpPr/>
              <p:nvPr/>
            </p:nvSpPr>
            <p:spPr>
              <a:xfrm>
                <a:off x="8456247" y="4206349"/>
                <a:ext cx="1625600" cy="1705989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Hình chữ nhật: Góc Trò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247" y="4206349"/>
                <a:ext cx="1625600" cy="1705989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Tieng-ti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043892" y="-335492"/>
            <a:ext cx="203200" cy="203200"/>
          </a:xfrm>
          <a:prstGeom prst="rect">
            <a:avLst/>
          </a:prstGeom>
        </p:spPr>
      </p:pic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2" descr="POINSET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 descr="POINSET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2" descr="POINSET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2" descr="POINSET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2810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https://img.powerpoint.com.vn/uploads/2019/06/09/hinh-nen-powerpoint-dep-cho-giao-an_1116277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29"/>
            <a:ext cx="12041901" cy="67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Nhóm 3"/>
          <p:cNvGrpSpPr/>
          <p:nvPr/>
        </p:nvGrpSpPr>
        <p:grpSpPr>
          <a:xfrm>
            <a:off x="56207" y="97936"/>
            <a:ext cx="1644256" cy="157506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0" name="Hộp Văn bản 9"/>
          <p:cNvSpPr txBox="1">
            <a:spLocks noChangeAspect="1"/>
          </p:cNvSpPr>
          <p:nvPr/>
        </p:nvSpPr>
        <p:spPr>
          <a:xfrm>
            <a:off x="665775" y="597627"/>
            <a:ext cx="408433" cy="546811"/>
          </a:xfrm>
          <a:custGeom>
            <a:avLst/>
            <a:gdLst/>
            <a:ahLst/>
            <a:cxnLst/>
            <a:rect l="l" t="t" r="r" b="b"/>
            <a:pathLst>
              <a:path w="612649" h="820217">
                <a:moveTo>
                  <a:pt x="390449" y="0"/>
                </a:moveTo>
                <a:cubicBezTo>
                  <a:pt x="465430" y="0"/>
                  <a:pt x="521208" y="11125"/>
                  <a:pt x="557785" y="33376"/>
                </a:cubicBezTo>
                <a:cubicBezTo>
                  <a:pt x="594360" y="55626"/>
                  <a:pt x="612649" y="84430"/>
                  <a:pt x="612649" y="119786"/>
                </a:cubicBezTo>
                <a:cubicBezTo>
                  <a:pt x="612649" y="152705"/>
                  <a:pt x="597104" y="189281"/>
                  <a:pt x="566014" y="229514"/>
                </a:cubicBezTo>
                <a:cubicBezTo>
                  <a:pt x="534924" y="269748"/>
                  <a:pt x="488595" y="309982"/>
                  <a:pt x="427025" y="350215"/>
                </a:cubicBezTo>
                <a:cubicBezTo>
                  <a:pt x="456896" y="357530"/>
                  <a:pt x="482651" y="367132"/>
                  <a:pt x="504292" y="379019"/>
                </a:cubicBezTo>
                <a:cubicBezTo>
                  <a:pt x="525933" y="390906"/>
                  <a:pt x="543611" y="404622"/>
                  <a:pt x="557327" y="420167"/>
                </a:cubicBezTo>
                <a:cubicBezTo>
                  <a:pt x="571043" y="435712"/>
                  <a:pt x="581254" y="452628"/>
                  <a:pt x="587960" y="470916"/>
                </a:cubicBezTo>
                <a:cubicBezTo>
                  <a:pt x="594665" y="489204"/>
                  <a:pt x="598018" y="508102"/>
                  <a:pt x="598018" y="527609"/>
                </a:cubicBezTo>
                <a:cubicBezTo>
                  <a:pt x="598018" y="561137"/>
                  <a:pt x="589179" y="595274"/>
                  <a:pt x="571501" y="630022"/>
                </a:cubicBezTo>
                <a:cubicBezTo>
                  <a:pt x="553822" y="664769"/>
                  <a:pt x="529133" y="696316"/>
                  <a:pt x="497434" y="724662"/>
                </a:cubicBezTo>
                <a:cubicBezTo>
                  <a:pt x="465735" y="753009"/>
                  <a:pt x="428245" y="776021"/>
                  <a:pt x="384963" y="793699"/>
                </a:cubicBezTo>
                <a:cubicBezTo>
                  <a:pt x="341681" y="811378"/>
                  <a:pt x="294437" y="820217"/>
                  <a:pt x="243231" y="820217"/>
                </a:cubicBezTo>
                <a:cubicBezTo>
                  <a:pt x="209703" y="820217"/>
                  <a:pt x="180442" y="813969"/>
                  <a:pt x="155448" y="801472"/>
                </a:cubicBezTo>
                <a:cubicBezTo>
                  <a:pt x="130455" y="788975"/>
                  <a:pt x="109576" y="772973"/>
                  <a:pt x="92812" y="753466"/>
                </a:cubicBezTo>
                <a:cubicBezTo>
                  <a:pt x="76048" y="733959"/>
                  <a:pt x="63399" y="712470"/>
                  <a:pt x="54865" y="689000"/>
                </a:cubicBezTo>
                <a:cubicBezTo>
                  <a:pt x="46330" y="665531"/>
                  <a:pt x="42063" y="642823"/>
                  <a:pt x="42063" y="620878"/>
                </a:cubicBezTo>
                <a:cubicBezTo>
                  <a:pt x="42063" y="594055"/>
                  <a:pt x="48768" y="570890"/>
                  <a:pt x="62180" y="551383"/>
                </a:cubicBezTo>
                <a:cubicBezTo>
                  <a:pt x="75591" y="531876"/>
                  <a:pt x="95708" y="522122"/>
                  <a:pt x="122530" y="522122"/>
                </a:cubicBezTo>
                <a:cubicBezTo>
                  <a:pt x="131065" y="522122"/>
                  <a:pt x="137008" y="522732"/>
                  <a:pt x="140361" y="523951"/>
                </a:cubicBezTo>
                <a:cubicBezTo>
                  <a:pt x="143714" y="525171"/>
                  <a:pt x="145390" y="526390"/>
                  <a:pt x="145390" y="527609"/>
                </a:cubicBezTo>
                <a:cubicBezTo>
                  <a:pt x="139294" y="531876"/>
                  <a:pt x="136246" y="537362"/>
                  <a:pt x="136246" y="544068"/>
                </a:cubicBezTo>
                <a:cubicBezTo>
                  <a:pt x="136246" y="554431"/>
                  <a:pt x="141885" y="564794"/>
                  <a:pt x="153162" y="575158"/>
                </a:cubicBezTo>
                <a:cubicBezTo>
                  <a:pt x="164440" y="585521"/>
                  <a:pt x="178004" y="590702"/>
                  <a:pt x="193853" y="590702"/>
                </a:cubicBezTo>
                <a:cubicBezTo>
                  <a:pt x="233477" y="590702"/>
                  <a:pt x="268377" y="586588"/>
                  <a:pt x="298552" y="578358"/>
                </a:cubicBezTo>
                <a:cubicBezTo>
                  <a:pt x="328727" y="570128"/>
                  <a:pt x="354331" y="559765"/>
                  <a:pt x="375362" y="547269"/>
                </a:cubicBezTo>
                <a:cubicBezTo>
                  <a:pt x="396393" y="534772"/>
                  <a:pt x="412243" y="521361"/>
                  <a:pt x="422910" y="507035"/>
                </a:cubicBezTo>
                <a:cubicBezTo>
                  <a:pt x="433579" y="492709"/>
                  <a:pt x="438912" y="479146"/>
                  <a:pt x="438912" y="466344"/>
                </a:cubicBezTo>
                <a:cubicBezTo>
                  <a:pt x="438912" y="452323"/>
                  <a:pt x="432359" y="440588"/>
                  <a:pt x="419253" y="431140"/>
                </a:cubicBezTo>
                <a:cubicBezTo>
                  <a:pt x="406147" y="421691"/>
                  <a:pt x="385877" y="416966"/>
                  <a:pt x="358445" y="416966"/>
                </a:cubicBezTo>
                <a:cubicBezTo>
                  <a:pt x="337719" y="416966"/>
                  <a:pt x="313183" y="420167"/>
                  <a:pt x="284836" y="426568"/>
                </a:cubicBezTo>
                <a:cubicBezTo>
                  <a:pt x="256490" y="432968"/>
                  <a:pt x="223419" y="443789"/>
                  <a:pt x="185624" y="459029"/>
                </a:cubicBezTo>
                <a:cubicBezTo>
                  <a:pt x="176480" y="457810"/>
                  <a:pt x="167945" y="454762"/>
                  <a:pt x="160020" y="449885"/>
                </a:cubicBezTo>
                <a:cubicBezTo>
                  <a:pt x="152096" y="445008"/>
                  <a:pt x="148133" y="439217"/>
                  <a:pt x="148133" y="432511"/>
                </a:cubicBezTo>
                <a:cubicBezTo>
                  <a:pt x="148133" y="424586"/>
                  <a:pt x="154839" y="418186"/>
                  <a:pt x="168250" y="413309"/>
                </a:cubicBezTo>
                <a:cubicBezTo>
                  <a:pt x="178613" y="409651"/>
                  <a:pt x="194158" y="403098"/>
                  <a:pt x="214885" y="393649"/>
                </a:cubicBezTo>
                <a:cubicBezTo>
                  <a:pt x="235611" y="384200"/>
                  <a:pt x="258776" y="373228"/>
                  <a:pt x="284379" y="360731"/>
                </a:cubicBezTo>
                <a:cubicBezTo>
                  <a:pt x="309982" y="348234"/>
                  <a:pt x="336347" y="334670"/>
                  <a:pt x="363474" y="320040"/>
                </a:cubicBezTo>
                <a:cubicBezTo>
                  <a:pt x="390602" y="305410"/>
                  <a:pt x="415291" y="290932"/>
                  <a:pt x="437541" y="276606"/>
                </a:cubicBezTo>
                <a:cubicBezTo>
                  <a:pt x="459791" y="262280"/>
                  <a:pt x="478079" y="248717"/>
                  <a:pt x="492405" y="235915"/>
                </a:cubicBezTo>
                <a:cubicBezTo>
                  <a:pt x="506731" y="223114"/>
                  <a:pt x="513893" y="212446"/>
                  <a:pt x="513893" y="203911"/>
                </a:cubicBezTo>
                <a:cubicBezTo>
                  <a:pt x="513893" y="197206"/>
                  <a:pt x="509017" y="192024"/>
                  <a:pt x="499263" y="188366"/>
                </a:cubicBezTo>
                <a:cubicBezTo>
                  <a:pt x="489509" y="184709"/>
                  <a:pt x="473660" y="182880"/>
                  <a:pt x="451714" y="182880"/>
                </a:cubicBezTo>
                <a:cubicBezTo>
                  <a:pt x="428549" y="182880"/>
                  <a:pt x="401117" y="185928"/>
                  <a:pt x="369418" y="192024"/>
                </a:cubicBezTo>
                <a:cubicBezTo>
                  <a:pt x="337719" y="198120"/>
                  <a:pt x="304953" y="207721"/>
                  <a:pt x="271120" y="220828"/>
                </a:cubicBezTo>
                <a:cubicBezTo>
                  <a:pt x="237287" y="233934"/>
                  <a:pt x="203607" y="250698"/>
                  <a:pt x="170079" y="271120"/>
                </a:cubicBezTo>
                <a:cubicBezTo>
                  <a:pt x="136551" y="291541"/>
                  <a:pt x="106071" y="316078"/>
                  <a:pt x="78639" y="344729"/>
                </a:cubicBezTo>
                <a:cubicBezTo>
                  <a:pt x="50597" y="325222"/>
                  <a:pt x="30480" y="305714"/>
                  <a:pt x="18288" y="286207"/>
                </a:cubicBezTo>
                <a:cubicBezTo>
                  <a:pt x="6096" y="266700"/>
                  <a:pt x="0" y="247498"/>
                  <a:pt x="0" y="228600"/>
                </a:cubicBezTo>
                <a:cubicBezTo>
                  <a:pt x="0" y="207874"/>
                  <a:pt x="6249" y="187909"/>
                  <a:pt x="18746" y="168707"/>
                </a:cubicBezTo>
                <a:cubicBezTo>
                  <a:pt x="31242" y="149504"/>
                  <a:pt x="47702" y="131521"/>
                  <a:pt x="68123" y="114757"/>
                </a:cubicBezTo>
                <a:cubicBezTo>
                  <a:pt x="88545" y="97993"/>
                  <a:pt x="112167" y="82601"/>
                  <a:pt x="138989" y="68580"/>
                </a:cubicBezTo>
                <a:cubicBezTo>
                  <a:pt x="165812" y="54559"/>
                  <a:pt x="193701" y="42367"/>
                  <a:pt x="222657" y="32004"/>
                </a:cubicBezTo>
                <a:cubicBezTo>
                  <a:pt x="251613" y="21641"/>
                  <a:pt x="280569" y="13716"/>
                  <a:pt x="309525" y="8230"/>
                </a:cubicBezTo>
                <a:cubicBezTo>
                  <a:pt x="338481" y="2743"/>
                  <a:pt x="365456" y="0"/>
                  <a:pt x="390449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noAutofit/>
          </a:bodyPr>
          <a:lstStyle/>
          <a:p>
            <a:pPr algn="ctr" defTabSz="609630">
              <a:defRPr/>
            </a:pPr>
            <a:endParaRPr lang="en-US" sz="4800">
              <a:solidFill>
                <a:srgbClr val="D44433"/>
              </a:solidFill>
              <a:latin typeface="SVN-Candy Script" panose="02000503000000020003" pitchFamily="2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676400" y="548937"/>
            <a:ext cx="10109200" cy="615553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r>
              <a:rPr lang="vi-VN" sz="3600">
                <a:ln w="0"/>
                <a:solidFill>
                  <a:srgbClr val="D44433"/>
                </a:solidFill>
              </a:rPr>
              <a:t>Chọn câu trả lời đúng.</a:t>
            </a:r>
          </a:p>
        </p:txBody>
      </p:sp>
      <p:sp>
        <p:nvSpPr>
          <p:cNvPr id="8" name="Freeform 8"/>
          <p:cNvSpPr/>
          <p:nvPr/>
        </p:nvSpPr>
        <p:spPr>
          <a:xfrm>
            <a:off x="1427775" y="1164490"/>
            <a:ext cx="5176225" cy="295188"/>
          </a:xfrm>
          <a:custGeom>
            <a:avLst/>
            <a:gdLst/>
            <a:ahLst/>
            <a:cxnLst/>
            <a:rect l="l" t="t" r="r" b="b"/>
            <a:pathLst>
              <a:path w="7315200" h="612648">
                <a:moveTo>
                  <a:pt x="0" y="0"/>
                </a:moveTo>
                <a:lnTo>
                  <a:pt x="7315200" y="0"/>
                </a:lnTo>
                <a:lnTo>
                  <a:pt x="73152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: Góc Tròn 4"/>
              <p:cNvSpPr/>
              <p:nvPr/>
            </p:nvSpPr>
            <p:spPr>
              <a:xfrm>
                <a:off x="558800" y="1643462"/>
                <a:ext cx="11074400" cy="1938273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360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>
                    <a:solidFill>
                      <a:schemeClr val="tx1"/>
                    </a:solidFill>
                  </a:rPr>
                  <a:t>bằng phân số chỉ phần đã tô màu của hình nào dưới đây?</a:t>
                </a:r>
                <a:endParaRPr lang="en-US" sz="3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Hình chữ nhật: Góc Trò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1643462"/>
                <a:ext cx="11074400" cy="1938273"/>
              </a:xfrm>
              <a:prstGeom prst="roundRect">
                <a:avLst/>
              </a:prstGeom>
              <a:blipFill>
                <a:blip r:embed="rId9"/>
                <a:stretch>
                  <a:fillRect l="-659" b="-37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Tieng-ti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43892" y="-335492"/>
            <a:ext cx="203200" cy="203200"/>
          </a:xfrm>
          <a:prstGeom prst="rect">
            <a:avLst/>
          </a:prstGeom>
        </p:spPr>
      </p:pic>
      <p:grpSp>
        <p:nvGrpSpPr>
          <p:cNvPr id="30" name="Nhóm 29"/>
          <p:cNvGrpSpPr/>
          <p:nvPr/>
        </p:nvGrpSpPr>
        <p:grpSpPr>
          <a:xfrm>
            <a:off x="203200" y="3646791"/>
            <a:ext cx="2719635" cy="2093237"/>
            <a:chOff x="304800" y="7000241"/>
            <a:chExt cx="4079452" cy="3139855"/>
          </a:xfrm>
        </p:grpSpPr>
        <p:pic>
          <p:nvPicPr>
            <p:cNvPr id="26" name="Hình ảnh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4800" y="7492031"/>
              <a:ext cx="4079452" cy="2648065"/>
            </a:xfrm>
            <a:prstGeom prst="rect">
              <a:avLst/>
            </a:prstGeom>
          </p:spPr>
        </p:pic>
        <p:sp>
          <p:nvSpPr>
            <p:cNvPr id="19" name="Hộp Văn bản 18"/>
            <p:cNvSpPr txBox="1">
              <a:spLocks noChangeAspect="1"/>
            </p:cNvSpPr>
            <p:nvPr/>
          </p:nvSpPr>
          <p:spPr>
            <a:xfrm>
              <a:off x="392037" y="7000241"/>
              <a:ext cx="694834" cy="782242"/>
            </a:xfrm>
            <a:custGeom>
              <a:avLst/>
              <a:gdLst/>
              <a:ahLst/>
              <a:cxnLst/>
              <a:rect l="l" t="t" r="r" b="b"/>
              <a:pathLst>
                <a:path w="574243" h="646481">
                  <a:moveTo>
                    <a:pt x="286207" y="189281"/>
                  </a:moveTo>
                  <a:cubicBezTo>
                    <a:pt x="241706" y="189281"/>
                    <a:pt x="219456" y="225857"/>
                    <a:pt x="219456" y="299009"/>
                  </a:cubicBezTo>
                  <a:cubicBezTo>
                    <a:pt x="219456" y="327660"/>
                    <a:pt x="221284" y="344424"/>
                    <a:pt x="224942" y="349301"/>
                  </a:cubicBezTo>
                  <a:lnTo>
                    <a:pt x="357530" y="344729"/>
                  </a:lnTo>
                  <a:cubicBezTo>
                    <a:pt x="358749" y="333756"/>
                    <a:pt x="359359" y="320040"/>
                    <a:pt x="359359" y="303581"/>
                  </a:cubicBezTo>
                  <a:cubicBezTo>
                    <a:pt x="359359" y="227381"/>
                    <a:pt x="334975" y="189281"/>
                    <a:pt x="286207" y="189281"/>
                  </a:cubicBezTo>
                  <a:close/>
                  <a:moveTo>
                    <a:pt x="283464" y="0"/>
                  </a:moveTo>
                  <a:cubicBezTo>
                    <a:pt x="321259" y="0"/>
                    <a:pt x="355549" y="4420"/>
                    <a:pt x="386334" y="13259"/>
                  </a:cubicBezTo>
                  <a:cubicBezTo>
                    <a:pt x="417118" y="22098"/>
                    <a:pt x="442417" y="33071"/>
                    <a:pt x="462229" y="46178"/>
                  </a:cubicBezTo>
                  <a:cubicBezTo>
                    <a:pt x="482041" y="59284"/>
                    <a:pt x="499262" y="75286"/>
                    <a:pt x="513892" y="94184"/>
                  </a:cubicBezTo>
                  <a:cubicBezTo>
                    <a:pt x="528523" y="113081"/>
                    <a:pt x="539648" y="130912"/>
                    <a:pt x="547268" y="147676"/>
                  </a:cubicBezTo>
                  <a:cubicBezTo>
                    <a:pt x="554888" y="164440"/>
                    <a:pt x="560832" y="182271"/>
                    <a:pt x="565099" y="201168"/>
                  </a:cubicBezTo>
                  <a:cubicBezTo>
                    <a:pt x="569366" y="220066"/>
                    <a:pt x="571957" y="234849"/>
                    <a:pt x="572871" y="245517"/>
                  </a:cubicBezTo>
                  <a:cubicBezTo>
                    <a:pt x="573786" y="256185"/>
                    <a:pt x="574243" y="266091"/>
                    <a:pt x="574243" y="275235"/>
                  </a:cubicBezTo>
                  <a:lnTo>
                    <a:pt x="574243" y="584302"/>
                  </a:lnTo>
                  <a:cubicBezTo>
                    <a:pt x="557174" y="625755"/>
                    <a:pt x="514502" y="646481"/>
                    <a:pt x="446227" y="646481"/>
                  </a:cubicBezTo>
                  <a:cubicBezTo>
                    <a:pt x="423062" y="646481"/>
                    <a:pt x="403555" y="642062"/>
                    <a:pt x="387705" y="633222"/>
                  </a:cubicBezTo>
                  <a:cubicBezTo>
                    <a:pt x="371856" y="624383"/>
                    <a:pt x="360426" y="612648"/>
                    <a:pt x="353415" y="598018"/>
                  </a:cubicBezTo>
                  <a:cubicBezTo>
                    <a:pt x="346405" y="583388"/>
                    <a:pt x="341528" y="569672"/>
                    <a:pt x="338785" y="556870"/>
                  </a:cubicBezTo>
                  <a:cubicBezTo>
                    <a:pt x="336042" y="544068"/>
                    <a:pt x="334670" y="530657"/>
                    <a:pt x="334670" y="516636"/>
                  </a:cubicBezTo>
                  <a:lnTo>
                    <a:pt x="336499" y="485547"/>
                  </a:lnTo>
                  <a:lnTo>
                    <a:pt x="239572" y="485547"/>
                  </a:lnTo>
                  <a:cubicBezTo>
                    <a:pt x="239572" y="503835"/>
                    <a:pt x="240334" y="523952"/>
                    <a:pt x="241858" y="545897"/>
                  </a:cubicBezTo>
                  <a:cubicBezTo>
                    <a:pt x="243382" y="567843"/>
                    <a:pt x="245059" y="585216"/>
                    <a:pt x="246888" y="598018"/>
                  </a:cubicBezTo>
                  <a:lnTo>
                    <a:pt x="249631" y="617220"/>
                  </a:lnTo>
                  <a:cubicBezTo>
                    <a:pt x="225247" y="636728"/>
                    <a:pt x="188061" y="646481"/>
                    <a:pt x="138074" y="646481"/>
                  </a:cubicBezTo>
                  <a:cubicBezTo>
                    <a:pt x="97231" y="646481"/>
                    <a:pt x="64008" y="633527"/>
                    <a:pt x="38404" y="607619"/>
                  </a:cubicBezTo>
                  <a:cubicBezTo>
                    <a:pt x="12801" y="581711"/>
                    <a:pt x="0" y="547421"/>
                    <a:pt x="0" y="504749"/>
                  </a:cubicBezTo>
                  <a:cubicBezTo>
                    <a:pt x="0" y="491338"/>
                    <a:pt x="609" y="457962"/>
                    <a:pt x="1828" y="404622"/>
                  </a:cubicBezTo>
                  <a:cubicBezTo>
                    <a:pt x="3048" y="351282"/>
                    <a:pt x="3657" y="320955"/>
                    <a:pt x="3657" y="313640"/>
                  </a:cubicBezTo>
                  <a:cubicBezTo>
                    <a:pt x="3657" y="256337"/>
                    <a:pt x="11734" y="206655"/>
                    <a:pt x="27889" y="164592"/>
                  </a:cubicBezTo>
                  <a:cubicBezTo>
                    <a:pt x="44043" y="122530"/>
                    <a:pt x="62636" y="91440"/>
                    <a:pt x="83667" y="71324"/>
                  </a:cubicBezTo>
                  <a:cubicBezTo>
                    <a:pt x="104698" y="51207"/>
                    <a:pt x="129997" y="35205"/>
                    <a:pt x="159562" y="23318"/>
                  </a:cubicBezTo>
                  <a:cubicBezTo>
                    <a:pt x="189128" y="11430"/>
                    <a:pt x="212445" y="4572"/>
                    <a:pt x="229514" y="2744"/>
                  </a:cubicBezTo>
                  <a:cubicBezTo>
                    <a:pt x="246583" y="915"/>
                    <a:pt x="264566" y="0"/>
                    <a:pt x="283464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algn="ctr" defTabSz="609630">
                <a:lnSpc>
                  <a:spcPts val="8587"/>
                </a:lnSpc>
                <a:defRPr/>
              </a:pPr>
              <a:endParaRPr lang="en-US" sz="5334">
                <a:solidFill>
                  <a:srgbClr val="000000"/>
                </a:solidFill>
                <a:latin typeface="#9Slide07 IcielPony" panose="02000000000000000000" pitchFamily="2" charset="-93"/>
              </a:endParaRPr>
            </a:p>
          </p:txBody>
        </p:sp>
      </p:grpSp>
      <p:grpSp>
        <p:nvGrpSpPr>
          <p:cNvPr id="31" name="Nhóm 30"/>
          <p:cNvGrpSpPr/>
          <p:nvPr/>
        </p:nvGrpSpPr>
        <p:grpSpPr>
          <a:xfrm>
            <a:off x="3185624" y="3628164"/>
            <a:ext cx="2670693" cy="2111865"/>
            <a:chOff x="4778436" y="6972300"/>
            <a:chExt cx="4006040" cy="3167797"/>
          </a:xfrm>
        </p:grpSpPr>
        <p:pic>
          <p:nvPicPr>
            <p:cNvPr id="27" name="Hình ảnh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78436" y="7652057"/>
              <a:ext cx="4006040" cy="2488040"/>
            </a:xfrm>
            <a:prstGeom prst="rect">
              <a:avLst/>
            </a:prstGeom>
          </p:spPr>
        </p:pic>
        <p:sp>
          <p:nvSpPr>
            <p:cNvPr id="21" name="Hộp Văn bản 20"/>
            <p:cNvSpPr txBox="1">
              <a:spLocks noChangeAspect="1"/>
            </p:cNvSpPr>
            <p:nvPr/>
          </p:nvSpPr>
          <p:spPr>
            <a:xfrm>
              <a:off x="4918265" y="6972300"/>
              <a:ext cx="668280" cy="783349"/>
            </a:xfrm>
            <a:custGeom>
              <a:avLst/>
              <a:gdLst/>
              <a:ahLst/>
              <a:cxnLst/>
              <a:rect l="l" t="t" r="r" b="b"/>
              <a:pathLst>
                <a:path w="552297" h="647395">
                  <a:moveTo>
                    <a:pt x="274320" y="376733"/>
                  </a:moveTo>
                  <a:cubicBezTo>
                    <a:pt x="259689" y="376733"/>
                    <a:pt x="246278" y="379171"/>
                    <a:pt x="234086" y="384048"/>
                  </a:cubicBezTo>
                  <a:cubicBezTo>
                    <a:pt x="231648" y="407213"/>
                    <a:pt x="230429" y="432207"/>
                    <a:pt x="230429" y="459029"/>
                  </a:cubicBezTo>
                  <a:cubicBezTo>
                    <a:pt x="230429" y="482194"/>
                    <a:pt x="231648" y="501396"/>
                    <a:pt x="234086" y="516636"/>
                  </a:cubicBezTo>
                  <a:cubicBezTo>
                    <a:pt x="242621" y="518465"/>
                    <a:pt x="252374" y="519379"/>
                    <a:pt x="263347" y="519379"/>
                  </a:cubicBezTo>
                  <a:cubicBezTo>
                    <a:pt x="316992" y="519379"/>
                    <a:pt x="343814" y="495910"/>
                    <a:pt x="343814" y="448971"/>
                  </a:cubicBezTo>
                  <a:cubicBezTo>
                    <a:pt x="343814" y="422758"/>
                    <a:pt x="337108" y="404165"/>
                    <a:pt x="323697" y="393192"/>
                  </a:cubicBezTo>
                  <a:cubicBezTo>
                    <a:pt x="310286" y="382219"/>
                    <a:pt x="293827" y="376733"/>
                    <a:pt x="274320" y="376733"/>
                  </a:cubicBezTo>
                  <a:close/>
                  <a:moveTo>
                    <a:pt x="271577" y="162763"/>
                  </a:moveTo>
                  <a:cubicBezTo>
                    <a:pt x="259994" y="162763"/>
                    <a:pt x="249936" y="164897"/>
                    <a:pt x="241401" y="169164"/>
                  </a:cubicBezTo>
                  <a:cubicBezTo>
                    <a:pt x="237744" y="201473"/>
                    <a:pt x="235915" y="240183"/>
                    <a:pt x="235915" y="285293"/>
                  </a:cubicBezTo>
                  <a:cubicBezTo>
                    <a:pt x="240182" y="286512"/>
                    <a:pt x="245669" y="287122"/>
                    <a:pt x="252374" y="287122"/>
                  </a:cubicBezTo>
                  <a:cubicBezTo>
                    <a:pt x="304800" y="287122"/>
                    <a:pt x="331012" y="267310"/>
                    <a:pt x="331012" y="227686"/>
                  </a:cubicBezTo>
                  <a:cubicBezTo>
                    <a:pt x="331012" y="205131"/>
                    <a:pt x="325069" y="188671"/>
                    <a:pt x="313182" y="178308"/>
                  </a:cubicBezTo>
                  <a:cubicBezTo>
                    <a:pt x="301294" y="167945"/>
                    <a:pt x="287426" y="162763"/>
                    <a:pt x="271577" y="162763"/>
                  </a:cubicBezTo>
                  <a:close/>
                  <a:moveTo>
                    <a:pt x="256032" y="0"/>
                  </a:moveTo>
                  <a:cubicBezTo>
                    <a:pt x="279806" y="0"/>
                    <a:pt x="302209" y="915"/>
                    <a:pt x="323240" y="2743"/>
                  </a:cubicBezTo>
                  <a:cubicBezTo>
                    <a:pt x="344271" y="4572"/>
                    <a:pt x="367893" y="8992"/>
                    <a:pt x="394106" y="16002"/>
                  </a:cubicBezTo>
                  <a:cubicBezTo>
                    <a:pt x="420319" y="23013"/>
                    <a:pt x="442722" y="32157"/>
                    <a:pt x="461315" y="43434"/>
                  </a:cubicBezTo>
                  <a:cubicBezTo>
                    <a:pt x="479907" y="54712"/>
                    <a:pt x="495604" y="71019"/>
                    <a:pt x="508406" y="92355"/>
                  </a:cubicBezTo>
                  <a:cubicBezTo>
                    <a:pt x="521208" y="113691"/>
                    <a:pt x="527608" y="138379"/>
                    <a:pt x="527608" y="166421"/>
                  </a:cubicBezTo>
                  <a:cubicBezTo>
                    <a:pt x="527608" y="190805"/>
                    <a:pt x="525170" y="212293"/>
                    <a:pt x="520293" y="230886"/>
                  </a:cubicBezTo>
                  <a:cubicBezTo>
                    <a:pt x="515417" y="249479"/>
                    <a:pt x="509778" y="263347"/>
                    <a:pt x="503377" y="272491"/>
                  </a:cubicBezTo>
                  <a:cubicBezTo>
                    <a:pt x="496976" y="281635"/>
                    <a:pt x="489356" y="289103"/>
                    <a:pt x="480517" y="294894"/>
                  </a:cubicBezTo>
                  <a:cubicBezTo>
                    <a:pt x="471678" y="300685"/>
                    <a:pt x="464667" y="304191"/>
                    <a:pt x="459486" y="305410"/>
                  </a:cubicBezTo>
                  <a:cubicBezTo>
                    <a:pt x="454304" y="306629"/>
                    <a:pt x="448970" y="307239"/>
                    <a:pt x="443484" y="307239"/>
                  </a:cubicBezTo>
                  <a:cubicBezTo>
                    <a:pt x="449580" y="307239"/>
                    <a:pt x="456133" y="308001"/>
                    <a:pt x="463143" y="309525"/>
                  </a:cubicBezTo>
                  <a:cubicBezTo>
                    <a:pt x="470154" y="311049"/>
                    <a:pt x="479298" y="314706"/>
                    <a:pt x="490575" y="320497"/>
                  </a:cubicBezTo>
                  <a:cubicBezTo>
                    <a:pt x="501853" y="326289"/>
                    <a:pt x="511759" y="333756"/>
                    <a:pt x="520293" y="342900"/>
                  </a:cubicBezTo>
                  <a:cubicBezTo>
                    <a:pt x="528828" y="352044"/>
                    <a:pt x="536295" y="365455"/>
                    <a:pt x="542696" y="383134"/>
                  </a:cubicBezTo>
                  <a:cubicBezTo>
                    <a:pt x="549097" y="400812"/>
                    <a:pt x="552297" y="421539"/>
                    <a:pt x="552297" y="445313"/>
                  </a:cubicBezTo>
                  <a:cubicBezTo>
                    <a:pt x="552297" y="511759"/>
                    <a:pt x="524408" y="562051"/>
                    <a:pt x="468630" y="596189"/>
                  </a:cubicBezTo>
                  <a:cubicBezTo>
                    <a:pt x="412851" y="630327"/>
                    <a:pt x="342595" y="647395"/>
                    <a:pt x="257860" y="647395"/>
                  </a:cubicBezTo>
                  <a:cubicBezTo>
                    <a:pt x="211531" y="647395"/>
                    <a:pt x="167183" y="645262"/>
                    <a:pt x="124815" y="640995"/>
                  </a:cubicBezTo>
                  <a:cubicBezTo>
                    <a:pt x="82448" y="636727"/>
                    <a:pt x="51511" y="632155"/>
                    <a:pt x="32004" y="627279"/>
                  </a:cubicBezTo>
                  <a:lnTo>
                    <a:pt x="2743" y="620878"/>
                  </a:lnTo>
                  <a:cubicBezTo>
                    <a:pt x="914" y="580644"/>
                    <a:pt x="0" y="528828"/>
                    <a:pt x="0" y="465430"/>
                  </a:cubicBezTo>
                  <a:cubicBezTo>
                    <a:pt x="0" y="307543"/>
                    <a:pt x="5791" y="161239"/>
                    <a:pt x="17373" y="26518"/>
                  </a:cubicBezTo>
                  <a:cubicBezTo>
                    <a:pt x="17983" y="24079"/>
                    <a:pt x="30937" y="20879"/>
                    <a:pt x="56235" y="16917"/>
                  </a:cubicBezTo>
                  <a:cubicBezTo>
                    <a:pt x="81534" y="12954"/>
                    <a:pt x="113538" y="9144"/>
                    <a:pt x="152247" y="5487"/>
                  </a:cubicBezTo>
                  <a:cubicBezTo>
                    <a:pt x="190957" y="1829"/>
                    <a:pt x="225552" y="0"/>
                    <a:pt x="256032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algn="ctr" defTabSz="609630">
                <a:lnSpc>
                  <a:spcPts val="8587"/>
                </a:lnSpc>
                <a:defRPr/>
              </a:pPr>
              <a:endParaRPr lang="en-US" sz="5334">
                <a:solidFill>
                  <a:srgbClr val="000000"/>
                </a:solidFill>
                <a:latin typeface="#9Slide07 IcielPony" panose="02000000000000000000" pitchFamily="2" charset="-93"/>
              </a:endParaRPr>
            </a:p>
          </p:txBody>
        </p:sp>
      </p:grpSp>
      <p:grpSp>
        <p:nvGrpSpPr>
          <p:cNvPr id="32" name="Nhóm 31"/>
          <p:cNvGrpSpPr/>
          <p:nvPr/>
        </p:nvGrpSpPr>
        <p:grpSpPr>
          <a:xfrm>
            <a:off x="6119107" y="3606767"/>
            <a:ext cx="2782739" cy="2216494"/>
            <a:chOff x="9178660" y="6940205"/>
            <a:chExt cx="4174109" cy="3324741"/>
          </a:xfrm>
        </p:grpSpPr>
        <p:pic>
          <p:nvPicPr>
            <p:cNvPr id="28" name="Hình ảnh 2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178660" y="7581033"/>
              <a:ext cx="4174109" cy="2683913"/>
            </a:xfrm>
            <a:prstGeom prst="rect">
              <a:avLst/>
            </a:prstGeom>
          </p:spPr>
        </p:pic>
        <p:sp>
          <p:nvSpPr>
            <p:cNvPr id="23" name="Hộp Văn bản 22"/>
            <p:cNvSpPr txBox="1">
              <a:spLocks noChangeAspect="1"/>
            </p:cNvSpPr>
            <p:nvPr/>
          </p:nvSpPr>
          <p:spPr>
            <a:xfrm>
              <a:off x="9399278" y="6940205"/>
              <a:ext cx="656109" cy="768965"/>
            </a:xfrm>
            <a:custGeom>
              <a:avLst/>
              <a:gdLst/>
              <a:ahLst/>
              <a:cxnLst/>
              <a:rect l="l" t="t" r="r" b="b"/>
              <a:pathLst>
                <a:path w="542239" h="635508">
                  <a:moveTo>
                    <a:pt x="316382" y="0"/>
                  </a:moveTo>
                  <a:cubicBezTo>
                    <a:pt x="381000" y="0"/>
                    <a:pt x="432511" y="17679"/>
                    <a:pt x="470916" y="53035"/>
                  </a:cubicBezTo>
                  <a:cubicBezTo>
                    <a:pt x="509320" y="88392"/>
                    <a:pt x="528523" y="126492"/>
                    <a:pt x="528523" y="167335"/>
                  </a:cubicBezTo>
                  <a:cubicBezTo>
                    <a:pt x="528523" y="189281"/>
                    <a:pt x="524103" y="209093"/>
                    <a:pt x="515264" y="226771"/>
                  </a:cubicBezTo>
                  <a:cubicBezTo>
                    <a:pt x="506425" y="244450"/>
                    <a:pt x="497738" y="256337"/>
                    <a:pt x="489204" y="262433"/>
                  </a:cubicBezTo>
                  <a:lnTo>
                    <a:pt x="476402" y="272491"/>
                  </a:lnTo>
                  <a:cubicBezTo>
                    <a:pt x="429463" y="249936"/>
                    <a:pt x="374599" y="238659"/>
                    <a:pt x="311810" y="238659"/>
                  </a:cubicBezTo>
                  <a:cubicBezTo>
                    <a:pt x="295351" y="238659"/>
                    <a:pt x="281482" y="241859"/>
                    <a:pt x="270205" y="248260"/>
                  </a:cubicBezTo>
                  <a:cubicBezTo>
                    <a:pt x="258927" y="254661"/>
                    <a:pt x="250698" y="263043"/>
                    <a:pt x="245516" y="273406"/>
                  </a:cubicBezTo>
                  <a:cubicBezTo>
                    <a:pt x="240334" y="283769"/>
                    <a:pt x="236829" y="293370"/>
                    <a:pt x="235000" y="302209"/>
                  </a:cubicBezTo>
                  <a:cubicBezTo>
                    <a:pt x="233172" y="311049"/>
                    <a:pt x="232257" y="320345"/>
                    <a:pt x="232257" y="330099"/>
                  </a:cubicBezTo>
                  <a:cubicBezTo>
                    <a:pt x="232257" y="361188"/>
                    <a:pt x="240792" y="385572"/>
                    <a:pt x="257860" y="403251"/>
                  </a:cubicBezTo>
                  <a:cubicBezTo>
                    <a:pt x="274929" y="420929"/>
                    <a:pt x="299618" y="429768"/>
                    <a:pt x="331927" y="429768"/>
                  </a:cubicBezTo>
                  <a:cubicBezTo>
                    <a:pt x="353263" y="429768"/>
                    <a:pt x="375513" y="427177"/>
                    <a:pt x="398678" y="421996"/>
                  </a:cubicBezTo>
                  <a:cubicBezTo>
                    <a:pt x="421843" y="416814"/>
                    <a:pt x="440740" y="411480"/>
                    <a:pt x="455371" y="405994"/>
                  </a:cubicBezTo>
                  <a:cubicBezTo>
                    <a:pt x="470001" y="400507"/>
                    <a:pt x="477926" y="397764"/>
                    <a:pt x="479145" y="397764"/>
                  </a:cubicBezTo>
                  <a:cubicBezTo>
                    <a:pt x="498652" y="397764"/>
                    <a:pt x="514045" y="407670"/>
                    <a:pt x="525322" y="427482"/>
                  </a:cubicBezTo>
                  <a:cubicBezTo>
                    <a:pt x="536600" y="447294"/>
                    <a:pt x="542239" y="468478"/>
                    <a:pt x="542239" y="491033"/>
                  </a:cubicBezTo>
                  <a:cubicBezTo>
                    <a:pt x="542239" y="534315"/>
                    <a:pt x="517855" y="569214"/>
                    <a:pt x="469087" y="595732"/>
                  </a:cubicBezTo>
                  <a:cubicBezTo>
                    <a:pt x="420319" y="622249"/>
                    <a:pt x="359664" y="635508"/>
                    <a:pt x="287121" y="635508"/>
                  </a:cubicBezTo>
                  <a:cubicBezTo>
                    <a:pt x="207873" y="635508"/>
                    <a:pt x="140208" y="607162"/>
                    <a:pt x="84124" y="550469"/>
                  </a:cubicBezTo>
                  <a:cubicBezTo>
                    <a:pt x="28041" y="493776"/>
                    <a:pt x="0" y="417881"/>
                    <a:pt x="0" y="322783"/>
                  </a:cubicBezTo>
                  <a:cubicBezTo>
                    <a:pt x="0" y="222809"/>
                    <a:pt x="30632" y="144018"/>
                    <a:pt x="91897" y="86411"/>
                  </a:cubicBezTo>
                  <a:cubicBezTo>
                    <a:pt x="153162" y="28804"/>
                    <a:pt x="227990" y="0"/>
                    <a:pt x="316382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algn="ctr" defTabSz="609630">
                <a:lnSpc>
                  <a:spcPts val="8587"/>
                </a:lnSpc>
                <a:defRPr/>
              </a:pPr>
              <a:endParaRPr lang="en-US" sz="5334">
                <a:solidFill>
                  <a:srgbClr val="000000"/>
                </a:solidFill>
                <a:latin typeface="#9Slide07 IcielPony" panose="02000000000000000000" pitchFamily="2" charset="-93"/>
              </a:endParaRPr>
            </a:p>
          </p:txBody>
        </p:sp>
      </p:grpSp>
      <p:grpSp>
        <p:nvGrpSpPr>
          <p:cNvPr id="33" name="Nhóm 32"/>
          <p:cNvGrpSpPr/>
          <p:nvPr/>
        </p:nvGrpSpPr>
        <p:grpSpPr>
          <a:xfrm>
            <a:off x="9164635" y="3596441"/>
            <a:ext cx="2869651" cy="2212477"/>
            <a:chOff x="13746952" y="6924716"/>
            <a:chExt cx="4304476" cy="3318715"/>
          </a:xfrm>
        </p:grpSpPr>
        <p:pic>
          <p:nvPicPr>
            <p:cNvPr id="29" name="Hình ảnh 2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746952" y="7581033"/>
              <a:ext cx="4304476" cy="2662398"/>
            </a:xfrm>
            <a:prstGeom prst="rect">
              <a:avLst/>
            </a:prstGeom>
          </p:spPr>
        </p:pic>
        <p:sp>
          <p:nvSpPr>
            <p:cNvPr id="25" name="Hộp Văn bản 24"/>
            <p:cNvSpPr txBox="1">
              <a:spLocks noChangeAspect="1"/>
            </p:cNvSpPr>
            <p:nvPr/>
          </p:nvSpPr>
          <p:spPr>
            <a:xfrm>
              <a:off x="13914398" y="6924716"/>
              <a:ext cx="724708" cy="784454"/>
            </a:xfrm>
            <a:custGeom>
              <a:avLst/>
              <a:gdLst/>
              <a:ahLst/>
              <a:cxnLst/>
              <a:rect l="l" t="t" r="r" b="b"/>
              <a:pathLst>
                <a:path w="598932" h="648309">
                  <a:moveTo>
                    <a:pt x="251460" y="163677"/>
                  </a:moveTo>
                  <a:cubicBezTo>
                    <a:pt x="245974" y="163677"/>
                    <a:pt x="232258" y="164896"/>
                    <a:pt x="210312" y="167335"/>
                  </a:cubicBezTo>
                  <a:lnTo>
                    <a:pt x="210312" y="490118"/>
                  </a:lnTo>
                  <a:lnTo>
                    <a:pt x="224028" y="490118"/>
                  </a:lnTo>
                  <a:cubicBezTo>
                    <a:pt x="233782" y="490118"/>
                    <a:pt x="243840" y="489356"/>
                    <a:pt x="254203" y="487832"/>
                  </a:cubicBezTo>
                  <a:cubicBezTo>
                    <a:pt x="264566" y="486308"/>
                    <a:pt x="277368" y="482346"/>
                    <a:pt x="292608" y="475945"/>
                  </a:cubicBezTo>
                  <a:cubicBezTo>
                    <a:pt x="307848" y="469544"/>
                    <a:pt x="321259" y="460857"/>
                    <a:pt x="332842" y="449884"/>
                  </a:cubicBezTo>
                  <a:cubicBezTo>
                    <a:pt x="344424" y="438912"/>
                    <a:pt x="354330" y="422757"/>
                    <a:pt x="362560" y="401421"/>
                  </a:cubicBezTo>
                  <a:cubicBezTo>
                    <a:pt x="370789" y="380085"/>
                    <a:pt x="374904" y="355092"/>
                    <a:pt x="374904" y="326440"/>
                  </a:cubicBezTo>
                  <a:lnTo>
                    <a:pt x="374904" y="322783"/>
                  </a:lnTo>
                  <a:cubicBezTo>
                    <a:pt x="374294" y="290474"/>
                    <a:pt x="369875" y="263042"/>
                    <a:pt x="361645" y="240487"/>
                  </a:cubicBezTo>
                  <a:cubicBezTo>
                    <a:pt x="353416" y="217932"/>
                    <a:pt x="342748" y="201472"/>
                    <a:pt x="329641" y="191109"/>
                  </a:cubicBezTo>
                  <a:cubicBezTo>
                    <a:pt x="316535" y="180746"/>
                    <a:pt x="303733" y="173583"/>
                    <a:pt x="291236" y="169621"/>
                  </a:cubicBezTo>
                  <a:cubicBezTo>
                    <a:pt x="278740" y="165658"/>
                    <a:pt x="265481" y="163677"/>
                    <a:pt x="251460" y="163677"/>
                  </a:cubicBezTo>
                  <a:close/>
                  <a:moveTo>
                    <a:pt x="194767" y="0"/>
                  </a:moveTo>
                  <a:cubicBezTo>
                    <a:pt x="233782" y="0"/>
                    <a:pt x="270358" y="2286"/>
                    <a:pt x="304495" y="6858"/>
                  </a:cubicBezTo>
                  <a:cubicBezTo>
                    <a:pt x="338633" y="11430"/>
                    <a:pt x="374447" y="20878"/>
                    <a:pt x="411937" y="35204"/>
                  </a:cubicBezTo>
                  <a:cubicBezTo>
                    <a:pt x="449428" y="49530"/>
                    <a:pt x="481279" y="67970"/>
                    <a:pt x="507492" y="90525"/>
                  </a:cubicBezTo>
                  <a:cubicBezTo>
                    <a:pt x="533705" y="113080"/>
                    <a:pt x="555498" y="143865"/>
                    <a:pt x="572872" y="182880"/>
                  </a:cubicBezTo>
                  <a:cubicBezTo>
                    <a:pt x="590245" y="221894"/>
                    <a:pt x="598932" y="267309"/>
                    <a:pt x="598932" y="319125"/>
                  </a:cubicBezTo>
                  <a:cubicBezTo>
                    <a:pt x="598932" y="372770"/>
                    <a:pt x="589940" y="419862"/>
                    <a:pt x="571957" y="460400"/>
                  </a:cubicBezTo>
                  <a:cubicBezTo>
                    <a:pt x="553974" y="500938"/>
                    <a:pt x="531266" y="532790"/>
                    <a:pt x="503834" y="555955"/>
                  </a:cubicBezTo>
                  <a:cubicBezTo>
                    <a:pt x="476402" y="579120"/>
                    <a:pt x="443636" y="598017"/>
                    <a:pt x="405536" y="612648"/>
                  </a:cubicBezTo>
                  <a:cubicBezTo>
                    <a:pt x="367436" y="627278"/>
                    <a:pt x="331318" y="636879"/>
                    <a:pt x="297180" y="641451"/>
                  </a:cubicBezTo>
                  <a:cubicBezTo>
                    <a:pt x="263042" y="646023"/>
                    <a:pt x="226771" y="648309"/>
                    <a:pt x="188366" y="648309"/>
                  </a:cubicBezTo>
                  <a:cubicBezTo>
                    <a:pt x="160325" y="648309"/>
                    <a:pt x="132436" y="647090"/>
                    <a:pt x="104699" y="644652"/>
                  </a:cubicBezTo>
                  <a:cubicBezTo>
                    <a:pt x="76962" y="642213"/>
                    <a:pt x="56083" y="639775"/>
                    <a:pt x="42062" y="637336"/>
                  </a:cubicBezTo>
                  <a:lnTo>
                    <a:pt x="21031" y="632764"/>
                  </a:lnTo>
                  <a:cubicBezTo>
                    <a:pt x="18593" y="623620"/>
                    <a:pt x="15545" y="610514"/>
                    <a:pt x="11887" y="593445"/>
                  </a:cubicBezTo>
                  <a:cubicBezTo>
                    <a:pt x="3962" y="447141"/>
                    <a:pt x="0" y="362712"/>
                    <a:pt x="0" y="340156"/>
                  </a:cubicBezTo>
                  <a:cubicBezTo>
                    <a:pt x="0" y="301752"/>
                    <a:pt x="762" y="260908"/>
                    <a:pt x="2286" y="217627"/>
                  </a:cubicBezTo>
                  <a:cubicBezTo>
                    <a:pt x="3810" y="174345"/>
                    <a:pt x="5486" y="133197"/>
                    <a:pt x="7315" y="94183"/>
                  </a:cubicBezTo>
                  <a:cubicBezTo>
                    <a:pt x="9144" y="55168"/>
                    <a:pt x="10363" y="29870"/>
                    <a:pt x="10973" y="18288"/>
                  </a:cubicBezTo>
                  <a:cubicBezTo>
                    <a:pt x="61570" y="6096"/>
                    <a:pt x="122834" y="0"/>
                    <a:pt x="194767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algn="ctr" defTabSz="609630">
                <a:lnSpc>
                  <a:spcPts val="8587"/>
                </a:lnSpc>
                <a:defRPr/>
              </a:pPr>
              <a:endParaRPr lang="en-US" sz="5334">
                <a:solidFill>
                  <a:srgbClr val="000000"/>
                </a:solidFill>
                <a:latin typeface="#9Slide07 IcielPony" panose="02000000000000000000" pitchFamily="2" charset="-93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ình chữ nhật 33"/>
              <p:cNvSpPr/>
              <p:nvPr/>
            </p:nvSpPr>
            <p:spPr>
              <a:xfrm>
                <a:off x="1161625" y="5733612"/>
                <a:ext cx="802784" cy="1100238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3600" b="1">
                  <a:ln w="0"/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4" name="Hình chữ nhậ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625" y="5733612"/>
                <a:ext cx="802784" cy="11002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ình chữ nhật 34"/>
              <p:cNvSpPr/>
              <p:nvPr/>
            </p:nvSpPr>
            <p:spPr>
              <a:xfrm>
                <a:off x="4144049" y="5733612"/>
                <a:ext cx="802784" cy="1102289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3600" b="1">
                  <a:ln w="0"/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Hình chữ nhậ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049" y="5733612"/>
                <a:ext cx="802784" cy="110228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ình chữ nhật 35"/>
              <p:cNvSpPr/>
              <p:nvPr/>
            </p:nvSpPr>
            <p:spPr>
              <a:xfrm>
                <a:off x="7132338" y="5733612"/>
                <a:ext cx="802784" cy="1102289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3600" b="1">
                  <a:ln w="0"/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Hình chữ nhật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38" y="5733612"/>
                <a:ext cx="802784" cy="110228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ình chữ nhật 36"/>
              <p:cNvSpPr/>
              <p:nvPr/>
            </p:nvSpPr>
            <p:spPr>
              <a:xfrm>
                <a:off x="10284567" y="5733612"/>
                <a:ext cx="802784" cy="1102289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3600" b="1">
                  <a:ln w="0"/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7" name="Hình chữ nhậ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567" y="5733612"/>
                <a:ext cx="802784" cy="110228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47"/>
          <p:cNvGrpSpPr>
            <a:grpSpLocks/>
          </p:cNvGrpSpPr>
          <p:nvPr/>
        </p:nvGrpSpPr>
        <p:grpSpPr bwMode="auto">
          <a:xfrm>
            <a:off x="76200" y="0"/>
            <a:ext cx="12115801" cy="6928338"/>
            <a:chOff x="0" y="0"/>
            <a:chExt cx="5760" cy="4320"/>
          </a:xfrm>
        </p:grpSpPr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0" name="Picture 12" descr="POINSET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3" descr="POINSET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2" descr="POINSET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2" descr="POINSET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52769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4" grpId="0"/>
      <p:bldP spid="34" grpId="1"/>
      <p:bldP spid="35" grpId="0"/>
      <p:bldP spid="36" grpId="0"/>
      <p:bldP spid="36" grpId="1"/>
      <p:bldP spid="37" grpId="0"/>
      <p:bldP spid="3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489818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327</Words>
  <Application>Microsoft Office PowerPoint</Application>
  <PresentationFormat>Widescreen</PresentationFormat>
  <Paragraphs>81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#9Slide07 IcielPony</vt:lpstr>
      <vt:lpstr>Arial</vt:lpstr>
      <vt:lpstr>Calibri</vt:lpstr>
      <vt:lpstr>Calibri Light</vt:lpstr>
      <vt:lpstr>Cambria Math</vt:lpstr>
      <vt:lpstr>Quicksand Medium</vt:lpstr>
      <vt:lpstr>SVN-Candy Script</vt:lpstr>
      <vt:lpstr>Times New Roman</vt:lpstr>
      <vt:lpstr>Wingdings</vt:lpstr>
      <vt:lpstr>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thang</dc:creator>
  <cp:lastModifiedBy>Admin</cp:lastModifiedBy>
  <cp:revision>41</cp:revision>
  <dcterms:created xsi:type="dcterms:W3CDTF">2023-09-05T09:47:12Z</dcterms:created>
  <dcterms:modified xsi:type="dcterms:W3CDTF">2024-12-27T01:40:48Z</dcterms:modified>
</cp:coreProperties>
</file>