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96" r:id="rId2"/>
    <p:sldId id="410" r:id="rId3"/>
    <p:sldId id="347" r:id="rId4"/>
    <p:sldId id="351" r:id="rId5"/>
    <p:sldId id="356" r:id="rId6"/>
    <p:sldId id="355" r:id="rId7"/>
    <p:sldId id="357" r:id="rId8"/>
    <p:sldId id="359" r:id="rId9"/>
    <p:sldId id="361" r:id="rId10"/>
    <p:sldId id="360" r:id="rId11"/>
    <p:sldId id="346" r:id="rId12"/>
    <p:sldId id="419" r:id="rId13"/>
    <p:sldId id="421" r:id="rId14"/>
    <p:sldId id="422" r:id="rId15"/>
    <p:sldId id="423" r:id="rId16"/>
    <p:sldId id="428" r:id="rId17"/>
    <p:sldId id="429" r:id="rId18"/>
    <p:sldId id="430" r:id="rId19"/>
    <p:sldId id="271" r:id="rId20"/>
    <p:sldId id="431" r:id="rId21"/>
    <p:sldId id="432" r:id="rId22"/>
    <p:sldId id="336" r:id="rId23"/>
    <p:sldId id="335" r:id="rId24"/>
    <p:sldId id="334" r:id="rId25"/>
    <p:sldId id="435" r:id="rId26"/>
    <p:sldId id="338" r:id="rId27"/>
    <p:sldId id="350" r:id="rId28"/>
    <p:sldId id="287" r:id="rId29"/>
    <p:sldId id="438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CE023-D290-4C92-BE08-A883C4761A53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85C3D-3238-4A2B-864B-378E33DDBCA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EEA6E0-2B4C-4DB6-834B-8EAD01BDE0EB}" type="slidenum">
              <a:rPr lang="en-US" altLang="en-US" smtClean="0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0D0F-B91D-49AB-8DD3-4FC7154DE9E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4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22.png"/><Relationship Id="rId17" Type="http://schemas.openxmlformats.org/officeDocument/2006/relationships/image" Target="../media/image38.jpeg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6.png"/><Relationship Id="rId16" Type="http://schemas.openxmlformats.org/officeDocument/2006/relationships/image" Target="../media/image89.png"/><Relationship Id="rId20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4.svg"/><Relationship Id="rId5" Type="http://schemas.openxmlformats.org/officeDocument/2006/relationships/image" Target="../media/image79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8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10" Type="http://schemas.openxmlformats.org/officeDocument/2006/relationships/image" Target="../media/image96.svg"/><Relationship Id="rId4" Type="http://schemas.openxmlformats.org/officeDocument/2006/relationships/image" Target="../media/image78.png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9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9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38.jpe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38.jpe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8.jpe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43.GIF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525" y="23813"/>
            <a:ext cx="12115800" cy="67945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373" tIns="21688" rIns="43373" bIns="21688" anchor="ctr"/>
          <a:lstStyle>
            <a:lvl1pPr defTabSz="431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76200" y="5021263"/>
            <a:ext cx="12115800" cy="18129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373" tIns="21688" rIns="43373" bIns="21688" anchor="ctr"/>
          <a:lstStyle>
            <a:lvl1pPr defTabSz="431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en-US" sz="1200">
              <a:solidFill>
                <a:srgbClr val="000000"/>
              </a:solidFill>
              <a:latin typeface="VN-NTime" pitchFamily="2" charset="0"/>
            </a:endParaRPr>
          </a:p>
        </p:txBody>
      </p:sp>
      <p:pic>
        <p:nvPicPr>
          <p:cNvPr id="4100" name="Picture 6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026025"/>
            <a:ext cx="23177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3303445" y="3276600"/>
            <a:ext cx="5432719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90"/>
              </a:avLst>
            </a:prstTxWarp>
          </a:bodyPr>
          <a:lstStyle/>
          <a:p>
            <a:pPr algn="ctr" eaLnBrk="1" hangingPunct="1">
              <a:defRPr/>
            </a:pPr>
            <a:endParaRPr lang="vi-VN" sz="1520" b="1" i="1" kern="10" dirty="0">
              <a:ln w="19050">
                <a:solidFill>
                  <a:srgbClr val="000000"/>
                </a:solidFill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eaLnBrk="1" hangingPunct="1">
              <a:defRPr/>
            </a:pPr>
            <a:r>
              <a:rPr lang="vi-VN" sz="1520" b="1" i="1" kern="10">
                <a:ln w="19050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Bài 19 : Phép cộng hai phân số (Tiết 1)</a:t>
            </a:r>
            <a:endParaRPr lang="en-US" sz="1520" b="1" i="1" kern="10" dirty="0">
              <a:ln w="19050">
                <a:solidFill>
                  <a:srgbClr val="000000"/>
                </a:solidFill>
                <a:rou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02" name="Picture 8" descr="li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13300" y="5416550"/>
            <a:ext cx="2732088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1295400" y="609600"/>
            <a:ext cx="10058400" cy="3028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4" name="WordArt 12"/>
          <p:cNvSpPr>
            <a:spLocks noChangeArrowheads="1" noChangeShapeType="1" noTextEdit="1"/>
          </p:cNvSpPr>
          <p:nvPr/>
        </p:nvSpPr>
        <p:spPr bwMode="auto">
          <a:xfrm>
            <a:off x="3810000" y="2859088"/>
            <a:ext cx="4800600" cy="423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r>
              <a:rPr lang="vi-VN" sz="171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171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LỚP 5</a:t>
            </a:r>
            <a:r>
              <a:rPr lang="vi-VN" sz="171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endParaRPr lang="en-US" sz="1710" b="1" kern="10" dirty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Picture 14" descr="POINSET3"/>
          <p:cNvSpPr>
            <a:spLocks noChangeAspect="1" noChangeArrowheads="1"/>
          </p:cNvSpPr>
          <p:nvPr/>
        </p:nvSpPr>
        <p:spPr bwMode="auto">
          <a:xfrm>
            <a:off x="9612313" y="4419600"/>
            <a:ext cx="257016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5" name="WordArt 12"/>
          <p:cNvSpPr>
            <a:spLocks noChangeArrowheads="1" noChangeShapeType="1" noTextEdit="1"/>
          </p:cNvSpPr>
          <p:nvPr/>
        </p:nvSpPr>
        <p:spPr bwMode="auto">
          <a:xfrm>
            <a:off x="2774950" y="5856288"/>
            <a:ext cx="6808788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71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VIÊN:Lê Thị Thu Hường</a:t>
            </a:r>
            <a:endParaRPr lang="en-US" sz="171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8859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>
            <a:fillRect/>
          </a:stretch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>
            <a:fillRect/>
          </a:stretch>
        </p:blipFill>
        <p:spPr>
          <a:xfrm>
            <a:off x="8253221" y="4741676"/>
            <a:ext cx="980495" cy="1848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>
            <a:fillRect/>
          </a:stretch>
        </p:blipFill>
        <p:spPr>
          <a:xfrm flipH="1">
            <a:off x="5791185" y="4846464"/>
            <a:ext cx="898358" cy="1684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H giữa"/>
              <p:cNvSpPr/>
              <p:nvPr/>
            </p:nvSpPr>
            <p:spPr>
              <a:xfrm>
                <a:off x="1181099" y="206974"/>
                <a:ext cx="10049273" cy="1717076"/>
              </a:xfrm>
              <a:prstGeom prst="roundRect">
                <a:avLst>
                  <a:gd name="adj" fmla="val 16220"/>
                </a:avLst>
              </a:prstGeom>
              <a:solidFill>
                <a:srgbClr val="FFFF00"/>
              </a:solidFill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𝟏𝟖𝐤𝐦</m:t>
                        </m:r>
                      </m:e>
                      <m:sup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7ha =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H giữ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099" y="206974"/>
                <a:ext cx="10049273" cy="1717076"/>
              </a:xfrm>
              <a:prstGeom prst="roundRect">
                <a:avLst>
                  <a:gd name="adj" fmla="val 16220"/>
                </a:avLst>
              </a:prstGeom>
              <a:blipFill rotWithShape="1">
                <a:blip r:embed="rId16"/>
                <a:stretch>
                  <a:fillRect l="-385" t="-2254" r="-375" b="-2219"/>
                </a:stretch>
              </a:blipFill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18,07</a:t>
            </a:r>
            <a:endParaRPr lang="en-US" sz="2800" b="1" dirty="0"/>
          </a:p>
        </p:txBody>
      </p:sp>
      <p:sp>
        <p:nvSpPr>
          <p:cNvPr id="1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180,7</a:t>
            </a:r>
            <a:endParaRPr lang="en-US" sz="2800" b="1" dirty="0"/>
          </a:p>
        </p:txBody>
      </p:sp>
      <p:sp>
        <p:nvSpPr>
          <p:cNvPr id="1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1807</a:t>
            </a:r>
            <a:endParaRPr lang="en-US" sz="2800" b="1" dirty="0"/>
          </a:p>
        </p:txBody>
      </p:sp>
      <p:sp>
        <p:nvSpPr>
          <p:cNvPr id="16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1,807</a:t>
            </a:r>
            <a:endParaRPr lang="en-US" sz="28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9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69 0.01504 L -0.11146 0.012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212373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415280" y="3200400"/>
            <a:ext cx="2479040" cy="20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" y="50800"/>
            <a:ext cx="11839258" cy="668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81280"/>
            <a:ext cx="11328400" cy="4612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1280" y="4854778"/>
            <a:ext cx="1011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Cả hai bạn dùng hết bao nhiêu mét dây đồng ta làm thế nào?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0560" y="5377998"/>
            <a:ext cx="437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</a:t>
            </a:r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1,26 =  ?  (m)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1800" y="6125333"/>
            <a:ext cx="867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Làm thế nào để tính tổng hai số thập phân này?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792" y="1965806"/>
            <a:ext cx="437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</a:t>
            </a:r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1,26 =  ?  (m)</a:t>
            </a:r>
            <a:endParaRPr lang="vi-VN" sz="320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490" y="1626235"/>
            <a:ext cx="1524000" cy="981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272" y="2668713"/>
            <a:ext cx="529336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3200">
                <a:cs typeface="Arial" panose="020B0604020202020204" pitchFamily="34" charset="0"/>
              </a:rPr>
              <a:t>có:</a:t>
            </a:r>
            <a:endParaRPr lang="en-US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m = 165 cm</a:t>
            </a:r>
          </a:p>
          <a:p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</a:rPr>
              <a:t>1,26 m = 126 cm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5710" y="357659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82720" y="4357095"/>
            <a:ext cx="955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95255" y="3326275"/>
            <a:ext cx="842505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165 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4160" y="4357095"/>
            <a:ext cx="19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291 (cm)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4775" y="4849167"/>
            <a:ext cx="364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291 (cm) = 2,91 m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0403" y="5461995"/>
            <a:ext cx="4719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</a:t>
            </a:r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1,26 =  2,91 (m)</a:t>
            </a:r>
            <a:endParaRPr lang="vi-VN" sz="3200">
              <a:solidFill>
                <a:srgbClr val="C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616642" y="2012907"/>
            <a:ext cx="71120" cy="36731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"/>
          <p:cNvGrpSpPr/>
          <p:nvPr/>
        </p:nvGrpSpPr>
        <p:grpSpPr>
          <a:xfrm>
            <a:off x="5247860" y="1623347"/>
            <a:ext cx="3439902" cy="2637592"/>
            <a:chOff x="-712891" y="-165901"/>
            <a:chExt cx="3439902" cy="2637592"/>
          </a:xfrm>
        </p:grpSpPr>
        <p:pic>
          <p:nvPicPr>
            <p:cNvPr id="20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-712891" y="-165901"/>
              <a:ext cx="3439902" cy="2637592"/>
            </a:xfrm>
            <a:prstGeom prst="rect">
              <a:avLst/>
            </a:prstGeom>
          </p:spPr>
        </p:pic>
        <p:sp>
          <p:nvSpPr>
            <p:cNvPr id="21" name="矩形 32"/>
            <p:cNvSpPr/>
            <p:nvPr/>
          </p:nvSpPr>
          <p:spPr>
            <a:xfrm>
              <a:off x="-158778" y="286947"/>
              <a:ext cx="2317750" cy="87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Cách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nào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nhanh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hơn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icrosoft YaHei" panose="020B0503020204020204" charset="-122"/>
                </a:rPr>
                <a:t>?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icrosoft YaHei" panose="020B050302020402020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35" y="4015455"/>
            <a:ext cx="1051537" cy="1206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602" y="3468719"/>
            <a:ext cx="1219200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11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320" y="660400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đặt tính và tính như sau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5360" y="2651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483746"/>
            <a:ext cx="9113520" cy="252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748790"/>
            <a:ext cx="1645920" cy="19392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" y="198764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24,5 + 3,8 = ?</a:t>
            </a:r>
            <a:endParaRPr lang="vi-VN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5" y="1203651"/>
            <a:ext cx="1741805" cy="1963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" y="783539"/>
            <a:ext cx="57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đặt tính và tính như sau: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165" y="198764"/>
            <a:ext cx="1352550" cy="200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560" y="59342"/>
            <a:ext cx="4136390" cy="1238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2736"/>
            <a:ext cx="12070080" cy="40167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7"/>
          <p:cNvSpPr txBox="1">
            <a:spLocks noChangeArrowheads="1"/>
          </p:cNvSpPr>
          <p:nvPr/>
        </p:nvSpPr>
        <p:spPr bwMode="auto">
          <a:xfrm>
            <a:off x="1915478" y="3313906"/>
            <a:ext cx="87169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7" tIns="44977" rIns="89957" bIns="449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598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16560"/>
            <a:ext cx="7752080" cy="30124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294957"/>
            <a:ext cx="10393282" cy="122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922" y="91440"/>
            <a:ext cx="1814989" cy="1432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57" y="1727199"/>
            <a:ext cx="1076325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975" y="1727199"/>
            <a:ext cx="1162050" cy="157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89" y="1722436"/>
            <a:ext cx="1247775" cy="158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027" y="3764280"/>
            <a:ext cx="1266825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665" y="1751011"/>
            <a:ext cx="142875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0190" y="3726180"/>
            <a:ext cx="1419225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8" y="187324"/>
            <a:ext cx="9996172" cy="2779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86" y="110203"/>
            <a:ext cx="1524000" cy="981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8880" y="2174240"/>
            <a:ext cx="52832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3040" y="3136612"/>
            <a:ext cx="1270000" cy="584775"/>
          </a:xfrm>
          <a:prstGeom prst="rect">
            <a:avLst/>
          </a:prstGeom>
          <a:solidFill>
            <a:srgbClr val="FF929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9,3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2235796"/>
            <a:ext cx="6096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2640" y="2174239"/>
            <a:ext cx="52832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867" y="3136612"/>
            <a:ext cx="1419225" cy="1495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78086" y="4037431"/>
            <a:ext cx="6096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330344" y="522068"/>
            <a:ext cx="8910319" cy="5300981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FFFFCC"/>
              </a:gs>
              <a:gs pos="100000">
                <a:srgbClr val="FF9999"/>
              </a:gs>
            </a:gsLst>
            <a:lin ang="2700000" scaled="1"/>
          </a:gradFill>
          <a:ln w="38100">
            <a:solidFill>
              <a:srgbClr val="0000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33"/>
          <p:cNvSpPr>
            <a:spLocks noChangeArrowheads="1" noChangeShapeType="1" noTextEdit="1"/>
          </p:cNvSpPr>
          <p:nvPr/>
        </p:nvSpPr>
        <p:spPr bwMode="auto">
          <a:xfrm>
            <a:off x="3460144" y="2307589"/>
            <a:ext cx="6339840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2"/>
                  </a:solidFill>
                  <a:rou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Vận dụng, trải nghiệm  </a:t>
            </a:r>
            <a:endParaRPr lang="en-US" sz="3600" kern="10" dirty="0">
              <a:ln w="9525">
                <a:solidFill>
                  <a:schemeClr val="tx2"/>
                </a:solidFill>
                <a:round/>
              </a:ln>
              <a:solidFill>
                <a:srgbClr val="FF00FF"/>
              </a:solidFill>
              <a:latin typeface="Impact" panose="020B0806030902050204" pitchFamily="34" charset="0"/>
            </a:endParaRPr>
          </a:p>
        </p:txBody>
      </p:sp>
      <p:grpSp>
        <p:nvGrpSpPr>
          <p:cNvPr id="6" name="Google Shape;2457;p39"/>
          <p:cNvGrpSpPr/>
          <p:nvPr/>
        </p:nvGrpSpPr>
        <p:grpSpPr>
          <a:xfrm>
            <a:off x="424643" y="274807"/>
            <a:ext cx="1798320" cy="1412240"/>
            <a:chOff x="182650" y="97825"/>
            <a:chExt cx="1411249" cy="1317305"/>
          </a:xfrm>
        </p:grpSpPr>
        <p:sp>
          <p:nvSpPr>
            <p:cNvPr id="7" name="Google Shape;2458;p39"/>
            <p:cNvSpPr/>
            <p:nvPr/>
          </p:nvSpPr>
          <p:spPr>
            <a:xfrm>
              <a:off x="182650" y="97825"/>
              <a:ext cx="1411249" cy="1317305"/>
            </a:xfrm>
            <a:custGeom>
              <a:avLst/>
              <a:gdLst/>
              <a:ahLst/>
              <a:cxnLst/>
              <a:rect l="l" t="t" r="r" b="b"/>
              <a:pathLst>
                <a:path w="43039" h="40174" extrusionOk="0">
                  <a:moveTo>
                    <a:pt x="9412" y="14275"/>
                  </a:moveTo>
                  <a:cubicBezTo>
                    <a:pt x="14765" y="17354"/>
                    <a:pt x="20206" y="20319"/>
                    <a:pt x="25710" y="23134"/>
                  </a:cubicBezTo>
                  <a:cubicBezTo>
                    <a:pt x="25836" y="23209"/>
                    <a:pt x="26012" y="23222"/>
                    <a:pt x="26062" y="23348"/>
                  </a:cubicBezTo>
                  <a:cubicBezTo>
                    <a:pt x="26075" y="23398"/>
                    <a:pt x="26037" y="23436"/>
                    <a:pt x="25999" y="23448"/>
                  </a:cubicBezTo>
                  <a:lnTo>
                    <a:pt x="26037" y="23524"/>
                  </a:lnTo>
                  <a:cubicBezTo>
                    <a:pt x="21275" y="25798"/>
                    <a:pt x="16349" y="27733"/>
                    <a:pt x="11310" y="29317"/>
                  </a:cubicBezTo>
                  <a:cubicBezTo>
                    <a:pt x="10468" y="24378"/>
                    <a:pt x="9802" y="19415"/>
                    <a:pt x="9312" y="14438"/>
                  </a:cubicBezTo>
                  <a:lnTo>
                    <a:pt x="9412" y="14275"/>
                  </a:lnTo>
                  <a:close/>
                  <a:moveTo>
                    <a:pt x="126" y="0"/>
                  </a:moveTo>
                  <a:lnTo>
                    <a:pt x="0" y="38"/>
                  </a:lnTo>
                  <a:cubicBezTo>
                    <a:pt x="101" y="1508"/>
                    <a:pt x="201" y="2978"/>
                    <a:pt x="302" y="4448"/>
                  </a:cubicBezTo>
                  <a:cubicBezTo>
                    <a:pt x="1144" y="16348"/>
                    <a:pt x="1973" y="28261"/>
                    <a:pt x="2803" y="40173"/>
                  </a:cubicBezTo>
                  <a:cubicBezTo>
                    <a:pt x="3406" y="40010"/>
                    <a:pt x="3996" y="39822"/>
                    <a:pt x="4587" y="39633"/>
                  </a:cubicBezTo>
                  <a:cubicBezTo>
                    <a:pt x="5567" y="39294"/>
                    <a:pt x="6547" y="38917"/>
                    <a:pt x="7515" y="38552"/>
                  </a:cubicBezTo>
                  <a:cubicBezTo>
                    <a:pt x="19339" y="34004"/>
                    <a:pt x="31164" y="29455"/>
                    <a:pt x="42988" y="24906"/>
                  </a:cubicBezTo>
                  <a:lnTo>
                    <a:pt x="43039" y="24818"/>
                  </a:lnTo>
                  <a:cubicBezTo>
                    <a:pt x="28952" y="16185"/>
                    <a:pt x="14652" y="7917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" name="Google Shape;2459;p39"/>
            <p:cNvGrpSpPr/>
            <p:nvPr/>
          </p:nvGrpSpPr>
          <p:grpSpPr>
            <a:xfrm>
              <a:off x="238818" y="149796"/>
              <a:ext cx="1261444" cy="779205"/>
              <a:chOff x="238818" y="149796"/>
              <a:chExt cx="1261444" cy="779205"/>
            </a:xfrm>
          </p:grpSpPr>
          <p:sp>
            <p:nvSpPr>
              <p:cNvPr id="9" name="Google Shape;2460;p39"/>
              <p:cNvSpPr/>
              <p:nvPr/>
            </p:nvSpPr>
            <p:spPr>
              <a:xfrm>
                <a:off x="238818" y="149796"/>
                <a:ext cx="44922" cy="8515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7" extrusionOk="0">
                    <a:moveTo>
                      <a:pt x="1214" y="1"/>
                    </a:moveTo>
                    <a:cubicBezTo>
                      <a:pt x="1174" y="1"/>
                      <a:pt x="1136" y="19"/>
                      <a:pt x="1115" y="61"/>
                    </a:cubicBezTo>
                    <a:cubicBezTo>
                      <a:pt x="939" y="463"/>
                      <a:pt x="750" y="865"/>
                      <a:pt x="562" y="1268"/>
                    </a:cubicBezTo>
                    <a:cubicBezTo>
                      <a:pt x="386" y="1657"/>
                      <a:pt x="185" y="2059"/>
                      <a:pt x="34" y="2474"/>
                    </a:cubicBezTo>
                    <a:cubicBezTo>
                      <a:pt x="1" y="2541"/>
                      <a:pt x="56" y="2597"/>
                      <a:pt x="116" y="2597"/>
                    </a:cubicBezTo>
                    <a:cubicBezTo>
                      <a:pt x="146" y="2597"/>
                      <a:pt x="176" y="2583"/>
                      <a:pt x="197" y="2549"/>
                    </a:cubicBezTo>
                    <a:cubicBezTo>
                      <a:pt x="411" y="2160"/>
                      <a:pt x="587" y="1758"/>
                      <a:pt x="775" y="1356"/>
                    </a:cubicBezTo>
                    <a:cubicBezTo>
                      <a:pt x="964" y="966"/>
                      <a:pt x="1140" y="564"/>
                      <a:pt x="1328" y="162"/>
                    </a:cubicBezTo>
                    <a:cubicBezTo>
                      <a:pt x="1370" y="70"/>
                      <a:pt x="1290" y="1"/>
                      <a:pt x="1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" name="Google Shape;2461;p39"/>
              <p:cNvSpPr/>
              <p:nvPr/>
            </p:nvSpPr>
            <p:spPr>
              <a:xfrm>
                <a:off x="342794" y="198783"/>
                <a:ext cx="34561" cy="50431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538" extrusionOk="0">
                    <a:moveTo>
                      <a:pt x="915" y="1"/>
                    </a:moveTo>
                    <a:cubicBezTo>
                      <a:pt x="891" y="1"/>
                      <a:pt x="866" y="11"/>
                      <a:pt x="846" y="37"/>
                    </a:cubicBezTo>
                    <a:cubicBezTo>
                      <a:pt x="658" y="239"/>
                      <a:pt x="495" y="465"/>
                      <a:pt x="356" y="703"/>
                    </a:cubicBezTo>
                    <a:cubicBezTo>
                      <a:pt x="218" y="930"/>
                      <a:pt x="93" y="1181"/>
                      <a:pt x="17" y="1445"/>
                    </a:cubicBezTo>
                    <a:cubicBezTo>
                      <a:pt x="1" y="1494"/>
                      <a:pt x="43" y="1538"/>
                      <a:pt x="85" y="1538"/>
                    </a:cubicBezTo>
                    <a:cubicBezTo>
                      <a:pt x="108" y="1538"/>
                      <a:pt x="130" y="1526"/>
                      <a:pt x="143" y="1495"/>
                    </a:cubicBezTo>
                    <a:cubicBezTo>
                      <a:pt x="256" y="1256"/>
                      <a:pt x="369" y="1018"/>
                      <a:pt x="520" y="804"/>
                    </a:cubicBezTo>
                    <a:cubicBezTo>
                      <a:pt x="658" y="578"/>
                      <a:pt x="821" y="364"/>
                      <a:pt x="997" y="163"/>
                    </a:cubicBezTo>
                    <a:cubicBezTo>
                      <a:pt x="1053" y="89"/>
                      <a:pt x="985" y="1"/>
                      <a:pt x="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2462;p39"/>
              <p:cNvSpPr/>
              <p:nvPr/>
            </p:nvSpPr>
            <p:spPr>
              <a:xfrm>
                <a:off x="417718" y="255213"/>
                <a:ext cx="58563" cy="94337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2877" extrusionOk="0">
                    <a:moveTo>
                      <a:pt x="1681" y="1"/>
                    </a:moveTo>
                    <a:cubicBezTo>
                      <a:pt x="1663" y="1"/>
                      <a:pt x="1645" y="8"/>
                      <a:pt x="1628" y="25"/>
                    </a:cubicBezTo>
                    <a:cubicBezTo>
                      <a:pt x="1426" y="189"/>
                      <a:pt x="1301" y="440"/>
                      <a:pt x="1163" y="654"/>
                    </a:cubicBezTo>
                    <a:cubicBezTo>
                      <a:pt x="1012" y="880"/>
                      <a:pt x="874" y="1106"/>
                      <a:pt x="748" y="1332"/>
                    </a:cubicBezTo>
                    <a:cubicBezTo>
                      <a:pt x="610" y="1558"/>
                      <a:pt x="484" y="1785"/>
                      <a:pt x="371" y="2023"/>
                    </a:cubicBezTo>
                    <a:cubicBezTo>
                      <a:pt x="233" y="2262"/>
                      <a:pt x="107" y="2513"/>
                      <a:pt x="19" y="2777"/>
                    </a:cubicBezTo>
                    <a:cubicBezTo>
                      <a:pt x="1" y="2824"/>
                      <a:pt x="43" y="2876"/>
                      <a:pt x="87" y="2876"/>
                    </a:cubicBezTo>
                    <a:cubicBezTo>
                      <a:pt x="103" y="2876"/>
                      <a:pt x="119" y="2869"/>
                      <a:pt x="132" y="2853"/>
                    </a:cubicBezTo>
                    <a:cubicBezTo>
                      <a:pt x="270" y="2639"/>
                      <a:pt x="384" y="2400"/>
                      <a:pt x="497" y="2187"/>
                    </a:cubicBezTo>
                    <a:cubicBezTo>
                      <a:pt x="635" y="1948"/>
                      <a:pt x="773" y="1709"/>
                      <a:pt x="911" y="1483"/>
                    </a:cubicBezTo>
                    <a:cubicBezTo>
                      <a:pt x="1050" y="1257"/>
                      <a:pt x="1188" y="1031"/>
                      <a:pt x="1339" y="805"/>
                    </a:cubicBezTo>
                    <a:cubicBezTo>
                      <a:pt x="1477" y="591"/>
                      <a:pt x="1665" y="377"/>
                      <a:pt x="1766" y="139"/>
                    </a:cubicBezTo>
                    <a:cubicBezTo>
                      <a:pt x="1785" y="81"/>
                      <a:pt x="1738" y="1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463;p39"/>
              <p:cNvSpPr/>
              <p:nvPr/>
            </p:nvSpPr>
            <p:spPr>
              <a:xfrm>
                <a:off x="540973" y="308857"/>
                <a:ext cx="28790" cy="39217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96" extrusionOk="0">
                    <a:moveTo>
                      <a:pt x="786" y="0"/>
                    </a:moveTo>
                    <a:cubicBezTo>
                      <a:pt x="773" y="0"/>
                      <a:pt x="760" y="4"/>
                      <a:pt x="746" y="10"/>
                    </a:cubicBezTo>
                    <a:lnTo>
                      <a:pt x="708" y="23"/>
                    </a:lnTo>
                    <a:lnTo>
                      <a:pt x="658" y="61"/>
                    </a:lnTo>
                    <a:cubicBezTo>
                      <a:pt x="646" y="73"/>
                      <a:pt x="620" y="98"/>
                      <a:pt x="608" y="124"/>
                    </a:cubicBezTo>
                    <a:cubicBezTo>
                      <a:pt x="570" y="161"/>
                      <a:pt x="533" y="199"/>
                      <a:pt x="495" y="237"/>
                    </a:cubicBezTo>
                    <a:cubicBezTo>
                      <a:pt x="432" y="325"/>
                      <a:pt x="357" y="413"/>
                      <a:pt x="306" y="513"/>
                    </a:cubicBezTo>
                    <a:cubicBezTo>
                      <a:pt x="181" y="702"/>
                      <a:pt x="80" y="903"/>
                      <a:pt x="17" y="1116"/>
                    </a:cubicBezTo>
                    <a:cubicBezTo>
                      <a:pt x="0" y="1159"/>
                      <a:pt x="35" y="1195"/>
                      <a:pt x="71" y="1195"/>
                    </a:cubicBezTo>
                    <a:cubicBezTo>
                      <a:pt x="88" y="1195"/>
                      <a:pt x="106" y="1187"/>
                      <a:pt x="118" y="1167"/>
                    </a:cubicBezTo>
                    <a:cubicBezTo>
                      <a:pt x="206" y="978"/>
                      <a:pt x="319" y="790"/>
                      <a:pt x="432" y="614"/>
                    </a:cubicBezTo>
                    <a:cubicBezTo>
                      <a:pt x="495" y="526"/>
                      <a:pt x="570" y="450"/>
                      <a:pt x="633" y="362"/>
                    </a:cubicBezTo>
                    <a:cubicBezTo>
                      <a:pt x="671" y="325"/>
                      <a:pt x="708" y="287"/>
                      <a:pt x="746" y="249"/>
                    </a:cubicBezTo>
                    <a:cubicBezTo>
                      <a:pt x="759" y="237"/>
                      <a:pt x="784" y="212"/>
                      <a:pt x="796" y="199"/>
                    </a:cubicBezTo>
                    <a:lnTo>
                      <a:pt x="822" y="174"/>
                    </a:lnTo>
                    <a:lnTo>
                      <a:pt x="847" y="124"/>
                    </a:lnTo>
                    <a:cubicBezTo>
                      <a:pt x="877" y="62"/>
                      <a:pt x="841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464;p39"/>
              <p:cNvSpPr/>
              <p:nvPr/>
            </p:nvSpPr>
            <p:spPr>
              <a:xfrm>
                <a:off x="604027" y="362205"/>
                <a:ext cx="56792" cy="9325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844" extrusionOk="0">
                    <a:moveTo>
                      <a:pt x="1579" y="0"/>
                    </a:moveTo>
                    <a:cubicBezTo>
                      <a:pt x="1551" y="0"/>
                      <a:pt x="1523" y="12"/>
                      <a:pt x="1500" y="42"/>
                    </a:cubicBezTo>
                    <a:cubicBezTo>
                      <a:pt x="1198" y="457"/>
                      <a:pt x="922" y="897"/>
                      <a:pt x="670" y="1349"/>
                    </a:cubicBezTo>
                    <a:cubicBezTo>
                      <a:pt x="419" y="1801"/>
                      <a:pt x="180" y="2266"/>
                      <a:pt x="17" y="2756"/>
                    </a:cubicBezTo>
                    <a:cubicBezTo>
                      <a:pt x="1" y="2806"/>
                      <a:pt x="37" y="2844"/>
                      <a:pt x="76" y="2844"/>
                    </a:cubicBezTo>
                    <a:cubicBezTo>
                      <a:pt x="96" y="2844"/>
                      <a:pt x="117" y="2833"/>
                      <a:pt x="130" y="2807"/>
                    </a:cubicBezTo>
                    <a:cubicBezTo>
                      <a:pt x="369" y="2367"/>
                      <a:pt x="595" y="1914"/>
                      <a:pt x="846" y="1475"/>
                    </a:cubicBezTo>
                    <a:cubicBezTo>
                      <a:pt x="1098" y="1022"/>
                      <a:pt x="1374" y="608"/>
                      <a:pt x="1676" y="180"/>
                    </a:cubicBezTo>
                    <a:cubicBezTo>
                      <a:pt x="1731" y="97"/>
                      <a:pt x="1657" y="0"/>
                      <a:pt x="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2465;p39"/>
              <p:cNvSpPr/>
              <p:nvPr/>
            </p:nvSpPr>
            <p:spPr>
              <a:xfrm>
                <a:off x="720495" y="412798"/>
                <a:ext cx="30560" cy="44037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43" extrusionOk="0">
                    <a:moveTo>
                      <a:pt x="798" y="0"/>
                    </a:moveTo>
                    <a:cubicBezTo>
                      <a:pt x="773" y="0"/>
                      <a:pt x="747" y="10"/>
                      <a:pt x="725" y="32"/>
                    </a:cubicBezTo>
                    <a:cubicBezTo>
                      <a:pt x="411" y="384"/>
                      <a:pt x="147" y="799"/>
                      <a:pt x="9" y="1264"/>
                    </a:cubicBezTo>
                    <a:cubicBezTo>
                      <a:pt x="1" y="1310"/>
                      <a:pt x="41" y="1342"/>
                      <a:pt x="79" y="1342"/>
                    </a:cubicBezTo>
                    <a:cubicBezTo>
                      <a:pt x="102" y="1342"/>
                      <a:pt x="125" y="1330"/>
                      <a:pt x="134" y="1301"/>
                    </a:cubicBezTo>
                    <a:cubicBezTo>
                      <a:pt x="323" y="887"/>
                      <a:pt x="561" y="485"/>
                      <a:pt x="876" y="145"/>
                    </a:cubicBezTo>
                    <a:cubicBezTo>
                      <a:pt x="932" y="80"/>
                      <a:pt x="869" y="0"/>
                      <a:pt x="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2466;p39"/>
              <p:cNvSpPr/>
              <p:nvPr/>
            </p:nvSpPr>
            <p:spPr>
              <a:xfrm>
                <a:off x="788894" y="465130"/>
                <a:ext cx="54071" cy="82926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529" extrusionOk="0">
                    <a:moveTo>
                      <a:pt x="1502" y="0"/>
                    </a:moveTo>
                    <a:cubicBezTo>
                      <a:pt x="1477" y="0"/>
                      <a:pt x="1451" y="10"/>
                      <a:pt x="1428" y="32"/>
                    </a:cubicBezTo>
                    <a:cubicBezTo>
                      <a:pt x="1114" y="384"/>
                      <a:pt x="825" y="773"/>
                      <a:pt x="586" y="1176"/>
                    </a:cubicBezTo>
                    <a:cubicBezTo>
                      <a:pt x="335" y="1578"/>
                      <a:pt x="134" y="2018"/>
                      <a:pt x="8" y="2470"/>
                    </a:cubicBezTo>
                    <a:cubicBezTo>
                      <a:pt x="1" y="2509"/>
                      <a:pt x="32" y="2529"/>
                      <a:pt x="60" y="2529"/>
                    </a:cubicBezTo>
                    <a:cubicBezTo>
                      <a:pt x="76" y="2529"/>
                      <a:pt x="92" y="2522"/>
                      <a:pt x="96" y="2508"/>
                    </a:cubicBezTo>
                    <a:cubicBezTo>
                      <a:pt x="310" y="2093"/>
                      <a:pt x="511" y="1678"/>
                      <a:pt x="750" y="1276"/>
                    </a:cubicBezTo>
                    <a:cubicBezTo>
                      <a:pt x="989" y="874"/>
                      <a:pt x="1278" y="510"/>
                      <a:pt x="1592" y="158"/>
                    </a:cubicBezTo>
                    <a:cubicBezTo>
                      <a:pt x="1648" y="83"/>
                      <a:pt x="1578" y="0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467;p39"/>
              <p:cNvSpPr/>
              <p:nvPr/>
            </p:nvSpPr>
            <p:spPr>
              <a:xfrm>
                <a:off x="903296" y="512642"/>
                <a:ext cx="24396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165" extrusionOk="0">
                    <a:moveTo>
                      <a:pt x="637" y="1"/>
                    </a:moveTo>
                    <a:cubicBezTo>
                      <a:pt x="622" y="1"/>
                      <a:pt x="606" y="5"/>
                      <a:pt x="591" y="16"/>
                    </a:cubicBezTo>
                    <a:cubicBezTo>
                      <a:pt x="541" y="41"/>
                      <a:pt x="503" y="91"/>
                      <a:pt x="465" y="129"/>
                    </a:cubicBezTo>
                    <a:cubicBezTo>
                      <a:pt x="427" y="166"/>
                      <a:pt x="402" y="204"/>
                      <a:pt x="365" y="242"/>
                    </a:cubicBezTo>
                    <a:cubicBezTo>
                      <a:pt x="302" y="330"/>
                      <a:pt x="239" y="418"/>
                      <a:pt x="189" y="518"/>
                    </a:cubicBezTo>
                    <a:cubicBezTo>
                      <a:pt x="138" y="606"/>
                      <a:pt x="101" y="694"/>
                      <a:pt x="63" y="795"/>
                    </a:cubicBezTo>
                    <a:cubicBezTo>
                      <a:pt x="50" y="845"/>
                      <a:pt x="38" y="895"/>
                      <a:pt x="25" y="945"/>
                    </a:cubicBezTo>
                    <a:cubicBezTo>
                      <a:pt x="13" y="1008"/>
                      <a:pt x="13" y="1059"/>
                      <a:pt x="0" y="1109"/>
                    </a:cubicBezTo>
                    <a:cubicBezTo>
                      <a:pt x="0" y="1145"/>
                      <a:pt x="30" y="1165"/>
                      <a:pt x="57" y="1165"/>
                    </a:cubicBezTo>
                    <a:cubicBezTo>
                      <a:pt x="77" y="1165"/>
                      <a:pt x="95" y="1155"/>
                      <a:pt x="101" y="1134"/>
                    </a:cubicBezTo>
                    <a:cubicBezTo>
                      <a:pt x="113" y="1084"/>
                      <a:pt x="138" y="1033"/>
                      <a:pt x="151" y="996"/>
                    </a:cubicBezTo>
                    <a:cubicBezTo>
                      <a:pt x="164" y="945"/>
                      <a:pt x="176" y="895"/>
                      <a:pt x="201" y="858"/>
                    </a:cubicBezTo>
                    <a:cubicBezTo>
                      <a:pt x="239" y="757"/>
                      <a:pt x="277" y="669"/>
                      <a:pt x="327" y="594"/>
                    </a:cubicBezTo>
                    <a:cubicBezTo>
                      <a:pt x="377" y="506"/>
                      <a:pt x="427" y="430"/>
                      <a:pt x="490" y="355"/>
                    </a:cubicBezTo>
                    <a:cubicBezTo>
                      <a:pt x="528" y="317"/>
                      <a:pt x="553" y="279"/>
                      <a:pt x="591" y="242"/>
                    </a:cubicBezTo>
                    <a:cubicBezTo>
                      <a:pt x="629" y="217"/>
                      <a:pt x="666" y="179"/>
                      <a:pt x="704" y="141"/>
                    </a:cubicBezTo>
                    <a:cubicBezTo>
                      <a:pt x="744" y="71"/>
                      <a:pt x="696" y="1"/>
                      <a:pt x="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2468;p39"/>
              <p:cNvSpPr/>
              <p:nvPr/>
            </p:nvSpPr>
            <p:spPr>
              <a:xfrm>
                <a:off x="966908" y="567105"/>
                <a:ext cx="44988" cy="71679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186" extrusionOk="0">
                    <a:moveTo>
                      <a:pt x="1278" y="0"/>
                    </a:moveTo>
                    <a:cubicBezTo>
                      <a:pt x="1262" y="0"/>
                      <a:pt x="1244" y="4"/>
                      <a:pt x="1227" y="13"/>
                    </a:cubicBezTo>
                    <a:cubicBezTo>
                      <a:pt x="1139" y="51"/>
                      <a:pt x="1089" y="139"/>
                      <a:pt x="1013" y="227"/>
                    </a:cubicBezTo>
                    <a:cubicBezTo>
                      <a:pt x="950" y="302"/>
                      <a:pt x="888" y="390"/>
                      <a:pt x="825" y="478"/>
                    </a:cubicBezTo>
                    <a:cubicBezTo>
                      <a:pt x="712" y="642"/>
                      <a:pt x="599" y="818"/>
                      <a:pt x="498" y="993"/>
                    </a:cubicBezTo>
                    <a:cubicBezTo>
                      <a:pt x="297" y="1345"/>
                      <a:pt x="108" y="1722"/>
                      <a:pt x="8" y="2112"/>
                    </a:cubicBezTo>
                    <a:cubicBezTo>
                      <a:pt x="0" y="2158"/>
                      <a:pt x="39" y="2185"/>
                      <a:pt x="77" y="2185"/>
                    </a:cubicBezTo>
                    <a:cubicBezTo>
                      <a:pt x="101" y="2185"/>
                      <a:pt x="124" y="2174"/>
                      <a:pt x="134" y="2150"/>
                    </a:cubicBezTo>
                    <a:cubicBezTo>
                      <a:pt x="310" y="1798"/>
                      <a:pt x="473" y="1433"/>
                      <a:pt x="674" y="1081"/>
                    </a:cubicBezTo>
                    <a:cubicBezTo>
                      <a:pt x="774" y="918"/>
                      <a:pt x="888" y="755"/>
                      <a:pt x="1001" y="591"/>
                    </a:cubicBezTo>
                    <a:cubicBezTo>
                      <a:pt x="1051" y="516"/>
                      <a:pt x="1114" y="441"/>
                      <a:pt x="1177" y="353"/>
                    </a:cubicBezTo>
                    <a:cubicBezTo>
                      <a:pt x="1239" y="277"/>
                      <a:pt x="1315" y="202"/>
                      <a:pt x="1352" y="101"/>
                    </a:cubicBezTo>
                    <a:cubicBezTo>
                      <a:pt x="1372" y="44"/>
                      <a:pt x="1332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2469;p39"/>
              <p:cNvSpPr/>
              <p:nvPr/>
            </p:nvSpPr>
            <p:spPr>
              <a:xfrm>
                <a:off x="1072949" y="607993"/>
                <a:ext cx="23478" cy="3915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194" extrusionOk="0">
                    <a:moveTo>
                      <a:pt x="594" y="1"/>
                    </a:moveTo>
                    <a:cubicBezTo>
                      <a:pt x="565" y="1"/>
                      <a:pt x="535" y="15"/>
                      <a:pt x="519" y="48"/>
                    </a:cubicBezTo>
                    <a:cubicBezTo>
                      <a:pt x="343" y="412"/>
                      <a:pt x="167" y="764"/>
                      <a:pt x="16" y="1129"/>
                    </a:cubicBezTo>
                    <a:cubicBezTo>
                      <a:pt x="0" y="1168"/>
                      <a:pt x="29" y="1193"/>
                      <a:pt x="60" y="1193"/>
                    </a:cubicBezTo>
                    <a:cubicBezTo>
                      <a:pt x="77" y="1193"/>
                      <a:pt x="95" y="1185"/>
                      <a:pt x="104" y="1166"/>
                    </a:cubicBezTo>
                    <a:cubicBezTo>
                      <a:pt x="305" y="827"/>
                      <a:pt x="493" y="475"/>
                      <a:pt x="682" y="123"/>
                    </a:cubicBezTo>
                    <a:cubicBezTo>
                      <a:pt x="715" y="56"/>
                      <a:pt x="654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470;p39"/>
              <p:cNvSpPr/>
              <p:nvPr/>
            </p:nvSpPr>
            <p:spPr>
              <a:xfrm>
                <a:off x="1143217" y="675801"/>
                <a:ext cx="50956" cy="6928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113" extrusionOk="0">
                    <a:moveTo>
                      <a:pt x="1506" y="1"/>
                    </a:moveTo>
                    <a:cubicBezTo>
                      <a:pt x="1502" y="1"/>
                      <a:pt x="1497" y="1"/>
                      <a:pt x="1492" y="3"/>
                    </a:cubicBezTo>
                    <a:cubicBezTo>
                      <a:pt x="1391" y="28"/>
                      <a:pt x="1316" y="91"/>
                      <a:pt x="1241" y="167"/>
                    </a:cubicBezTo>
                    <a:cubicBezTo>
                      <a:pt x="1165" y="242"/>
                      <a:pt x="1090" y="317"/>
                      <a:pt x="1027" y="393"/>
                    </a:cubicBezTo>
                    <a:cubicBezTo>
                      <a:pt x="876" y="556"/>
                      <a:pt x="738" y="732"/>
                      <a:pt x="612" y="920"/>
                    </a:cubicBezTo>
                    <a:cubicBezTo>
                      <a:pt x="487" y="1096"/>
                      <a:pt x="374" y="1272"/>
                      <a:pt x="260" y="1461"/>
                    </a:cubicBezTo>
                    <a:cubicBezTo>
                      <a:pt x="210" y="1549"/>
                      <a:pt x="160" y="1649"/>
                      <a:pt x="122" y="1737"/>
                    </a:cubicBezTo>
                    <a:cubicBezTo>
                      <a:pt x="97" y="1800"/>
                      <a:pt x="72" y="1850"/>
                      <a:pt x="47" y="1901"/>
                    </a:cubicBezTo>
                    <a:cubicBezTo>
                      <a:pt x="34" y="1951"/>
                      <a:pt x="34" y="2001"/>
                      <a:pt x="9" y="2039"/>
                    </a:cubicBezTo>
                    <a:cubicBezTo>
                      <a:pt x="1" y="2081"/>
                      <a:pt x="32" y="2112"/>
                      <a:pt x="66" y="2112"/>
                    </a:cubicBezTo>
                    <a:cubicBezTo>
                      <a:pt x="81" y="2112"/>
                      <a:pt x="98" y="2105"/>
                      <a:pt x="110" y="2089"/>
                    </a:cubicBezTo>
                    <a:cubicBezTo>
                      <a:pt x="122" y="2051"/>
                      <a:pt x="160" y="2014"/>
                      <a:pt x="173" y="1976"/>
                    </a:cubicBezTo>
                    <a:cubicBezTo>
                      <a:pt x="210" y="1938"/>
                      <a:pt x="235" y="1888"/>
                      <a:pt x="260" y="1838"/>
                    </a:cubicBezTo>
                    <a:cubicBezTo>
                      <a:pt x="311" y="1750"/>
                      <a:pt x="361" y="1662"/>
                      <a:pt x="411" y="1574"/>
                    </a:cubicBezTo>
                    <a:cubicBezTo>
                      <a:pt x="524" y="1385"/>
                      <a:pt x="637" y="1209"/>
                      <a:pt x="776" y="1034"/>
                    </a:cubicBezTo>
                    <a:cubicBezTo>
                      <a:pt x="889" y="870"/>
                      <a:pt x="1014" y="707"/>
                      <a:pt x="1153" y="556"/>
                    </a:cubicBezTo>
                    <a:cubicBezTo>
                      <a:pt x="1228" y="468"/>
                      <a:pt x="1291" y="393"/>
                      <a:pt x="1366" y="317"/>
                    </a:cubicBezTo>
                    <a:cubicBezTo>
                      <a:pt x="1404" y="280"/>
                      <a:pt x="1442" y="242"/>
                      <a:pt x="1467" y="192"/>
                    </a:cubicBezTo>
                    <a:cubicBezTo>
                      <a:pt x="1517" y="154"/>
                      <a:pt x="1530" y="116"/>
                      <a:pt x="1542" y="66"/>
                    </a:cubicBezTo>
                    <a:cubicBezTo>
                      <a:pt x="1553" y="33"/>
                      <a:pt x="1536" y="1"/>
                      <a:pt x="1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471;p39"/>
              <p:cNvSpPr/>
              <p:nvPr/>
            </p:nvSpPr>
            <p:spPr>
              <a:xfrm>
                <a:off x="1244241" y="719443"/>
                <a:ext cx="26199" cy="3974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212" extrusionOk="0">
                    <a:moveTo>
                      <a:pt x="723" y="1"/>
                    </a:moveTo>
                    <a:cubicBezTo>
                      <a:pt x="685" y="1"/>
                      <a:pt x="656" y="23"/>
                      <a:pt x="635" y="54"/>
                    </a:cubicBezTo>
                    <a:cubicBezTo>
                      <a:pt x="421" y="406"/>
                      <a:pt x="208" y="771"/>
                      <a:pt x="19" y="1148"/>
                    </a:cubicBezTo>
                    <a:cubicBezTo>
                      <a:pt x="1" y="1176"/>
                      <a:pt x="38" y="1211"/>
                      <a:pt x="69" y="1211"/>
                    </a:cubicBezTo>
                    <a:cubicBezTo>
                      <a:pt x="79" y="1211"/>
                      <a:pt x="88" y="1207"/>
                      <a:pt x="95" y="1198"/>
                    </a:cubicBezTo>
                    <a:cubicBezTo>
                      <a:pt x="346" y="846"/>
                      <a:pt x="560" y="482"/>
                      <a:pt x="786" y="117"/>
                    </a:cubicBezTo>
                    <a:cubicBezTo>
                      <a:pt x="798" y="80"/>
                      <a:pt x="773" y="29"/>
                      <a:pt x="748" y="4"/>
                    </a:cubicBezTo>
                    <a:cubicBezTo>
                      <a:pt x="739" y="2"/>
                      <a:pt x="731" y="1"/>
                      <a:pt x="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472;p39"/>
              <p:cNvSpPr/>
              <p:nvPr/>
            </p:nvSpPr>
            <p:spPr>
              <a:xfrm>
                <a:off x="1311427" y="774988"/>
                <a:ext cx="53251" cy="74007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57" extrusionOk="0">
                    <a:moveTo>
                      <a:pt x="1491" y="0"/>
                    </a:moveTo>
                    <a:cubicBezTo>
                      <a:pt x="1468" y="0"/>
                      <a:pt x="1445" y="9"/>
                      <a:pt x="1426" y="32"/>
                    </a:cubicBezTo>
                    <a:cubicBezTo>
                      <a:pt x="1162" y="371"/>
                      <a:pt x="911" y="723"/>
                      <a:pt x="672" y="1075"/>
                    </a:cubicBezTo>
                    <a:cubicBezTo>
                      <a:pt x="559" y="1251"/>
                      <a:pt x="446" y="1427"/>
                      <a:pt x="345" y="1602"/>
                    </a:cubicBezTo>
                    <a:cubicBezTo>
                      <a:pt x="232" y="1778"/>
                      <a:pt x="107" y="1967"/>
                      <a:pt x="19" y="2168"/>
                    </a:cubicBezTo>
                    <a:cubicBezTo>
                      <a:pt x="1" y="2212"/>
                      <a:pt x="40" y="2257"/>
                      <a:pt x="82" y="2257"/>
                    </a:cubicBezTo>
                    <a:cubicBezTo>
                      <a:pt x="99" y="2257"/>
                      <a:pt x="117" y="2249"/>
                      <a:pt x="132" y="2231"/>
                    </a:cubicBezTo>
                    <a:cubicBezTo>
                      <a:pt x="257" y="2067"/>
                      <a:pt x="358" y="1879"/>
                      <a:pt x="471" y="1703"/>
                    </a:cubicBezTo>
                    <a:cubicBezTo>
                      <a:pt x="584" y="1527"/>
                      <a:pt x="697" y="1351"/>
                      <a:pt x="823" y="1175"/>
                    </a:cubicBezTo>
                    <a:cubicBezTo>
                      <a:pt x="1062" y="823"/>
                      <a:pt x="1313" y="484"/>
                      <a:pt x="1577" y="157"/>
                    </a:cubicBezTo>
                    <a:cubicBezTo>
                      <a:pt x="1624" y="82"/>
                      <a:pt x="1558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2473;p39"/>
              <p:cNvSpPr/>
              <p:nvPr/>
            </p:nvSpPr>
            <p:spPr>
              <a:xfrm>
                <a:off x="1408254" y="814827"/>
                <a:ext cx="24527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087" extrusionOk="0">
                    <a:moveTo>
                      <a:pt x="653" y="0"/>
                    </a:moveTo>
                    <a:cubicBezTo>
                      <a:pt x="627" y="0"/>
                      <a:pt x="602" y="21"/>
                      <a:pt x="584" y="48"/>
                    </a:cubicBezTo>
                    <a:cubicBezTo>
                      <a:pt x="383" y="362"/>
                      <a:pt x="195" y="689"/>
                      <a:pt x="19" y="1016"/>
                    </a:cubicBezTo>
                    <a:cubicBezTo>
                      <a:pt x="1" y="1051"/>
                      <a:pt x="33" y="1087"/>
                      <a:pt x="67" y="1087"/>
                    </a:cubicBezTo>
                    <a:cubicBezTo>
                      <a:pt x="81" y="1087"/>
                      <a:pt x="96" y="1081"/>
                      <a:pt x="107" y="1066"/>
                    </a:cubicBezTo>
                    <a:cubicBezTo>
                      <a:pt x="320" y="764"/>
                      <a:pt x="521" y="438"/>
                      <a:pt x="722" y="111"/>
                    </a:cubicBezTo>
                    <a:cubicBezTo>
                      <a:pt x="747" y="86"/>
                      <a:pt x="722" y="23"/>
                      <a:pt x="685" y="10"/>
                    </a:cubicBezTo>
                    <a:cubicBezTo>
                      <a:pt x="674" y="3"/>
                      <a:pt x="664" y="0"/>
                      <a:pt x="6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2474;p39"/>
              <p:cNvSpPr/>
              <p:nvPr/>
            </p:nvSpPr>
            <p:spPr>
              <a:xfrm>
                <a:off x="1448946" y="853715"/>
                <a:ext cx="51316" cy="75286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296" extrusionOk="0">
                    <a:moveTo>
                      <a:pt x="1466" y="0"/>
                    </a:moveTo>
                    <a:cubicBezTo>
                      <a:pt x="1449" y="0"/>
                      <a:pt x="1432" y="6"/>
                      <a:pt x="1416" y="18"/>
                    </a:cubicBezTo>
                    <a:cubicBezTo>
                      <a:pt x="1278" y="156"/>
                      <a:pt x="1178" y="370"/>
                      <a:pt x="1077" y="546"/>
                    </a:cubicBezTo>
                    <a:cubicBezTo>
                      <a:pt x="952" y="734"/>
                      <a:pt x="838" y="936"/>
                      <a:pt x="713" y="1124"/>
                    </a:cubicBezTo>
                    <a:cubicBezTo>
                      <a:pt x="474" y="1501"/>
                      <a:pt x="223" y="1865"/>
                      <a:pt x="9" y="2242"/>
                    </a:cubicBezTo>
                    <a:cubicBezTo>
                      <a:pt x="0" y="2269"/>
                      <a:pt x="23" y="2296"/>
                      <a:pt x="46" y="2296"/>
                    </a:cubicBezTo>
                    <a:cubicBezTo>
                      <a:pt x="55" y="2296"/>
                      <a:pt x="65" y="2291"/>
                      <a:pt x="72" y="2280"/>
                    </a:cubicBezTo>
                    <a:cubicBezTo>
                      <a:pt x="373" y="1953"/>
                      <a:pt x="625" y="1589"/>
                      <a:pt x="876" y="1212"/>
                    </a:cubicBezTo>
                    <a:cubicBezTo>
                      <a:pt x="1002" y="1036"/>
                      <a:pt x="1115" y="860"/>
                      <a:pt x="1228" y="672"/>
                    </a:cubicBezTo>
                    <a:cubicBezTo>
                      <a:pt x="1291" y="584"/>
                      <a:pt x="1341" y="496"/>
                      <a:pt x="1391" y="408"/>
                    </a:cubicBezTo>
                    <a:cubicBezTo>
                      <a:pt x="1454" y="307"/>
                      <a:pt x="1517" y="219"/>
                      <a:pt x="1555" y="106"/>
                    </a:cubicBezTo>
                    <a:cubicBezTo>
                      <a:pt x="1564" y="50"/>
                      <a:pt x="1517" y="0"/>
                      <a:pt x="1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8092">
            <a:off x="324120" y="1806075"/>
            <a:ext cx="1814989" cy="143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9"/>
          <a:stretch>
            <a:fillRect/>
          </a:stretch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050" y="850900"/>
            <a:ext cx="8662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 </a:t>
            </a:r>
            <a:r>
              <a:rPr lang="vi-VN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ngày  </a:t>
            </a:r>
            <a:r>
              <a:rPr lang="vi-VN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tháng </a:t>
            </a: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497057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chemeClr val="bg1"/>
                </a:solidFill>
              </a:rPr>
              <a:t>Toán: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" y="316547"/>
            <a:ext cx="11469688" cy="42351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11826240" cy="1437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1063943"/>
            <a:ext cx="6989445" cy="2647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4679632"/>
            <a:ext cx="4581525" cy="1114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760" y="4023360"/>
            <a:ext cx="269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/>
              <a:t>Tóm tắt: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1441" y="3783728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/>
              <a:t>Bài giải: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596" y="4379418"/>
            <a:ext cx="7223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Cả quả dưa hấu và quả mít cân nặng số     ki-</a:t>
            </a:r>
            <a:r>
              <a:rPr lang="vi-VN" sz="2800" kern="10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lang="en-US" sz="2800" kern="10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-gam là: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           4,65 + 5,8 = 10,45 (kg)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vi-VN" sz="2800" u="sng">
                <a:latin typeface="Arial" panose="020B0604020202020204" pitchFamily="34" charset="0"/>
                <a:cs typeface="Arial" panose="020B0604020202020204" pitchFamily="34" charset="0"/>
              </a:rPr>
              <a:t>Đáp số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: 10,45 kg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795520" y="4098924"/>
            <a:ext cx="0" cy="2275840"/>
          </a:xfrm>
          <a:prstGeom prst="line">
            <a:avLst/>
          </a:prstGeom>
          <a:ln w="19050">
            <a:solidFill>
              <a:srgbClr val="FF929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109" y="100265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图形 1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506" y="317643"/>
            <a:ext cx="3190875" cy="2762250"/>
          </a:xfrm>
          <a:prstGeom prst="rect">
            <a:avLst/>
          </a:prstGeom>
        </p:spPr>
      </p:pic>
      <p:sp>
        <p:nvSpPr>
          <p:cNvPr id="10" name="矩形 18"/>
          <p:cNvSpPr/>
          <p:nvPr/>
        </p:nvSpPr>
        <p:spPr>
          <a:xfrm>
            <a:off x="1024679" y="1559466"/>
            <a:ext cx="1839339" cy="74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anose="020B0503020204020204" charset="-122"/>
                <a:ea typeface="Microsoft YaHei" panose="020B0503020204020204" charset="-122"/>
              </a:rPr>
              <a:t>3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1" name="矩形 16"/>
          <p:cNvSpPr/>
          <p:nvPr/>
        </p:nvSpPr>
        <p:spPr>
          <a:xfrm>
            <a:off x="1802108" y="3335348"/>
            <a:ext cx="9092937" cy="823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Microsoft YaHei" panose="020B0503020204020204" charset="-122"/>
              </a:rPr>
              <a:t>Củng</a:t>
            </a:r>
            <a:r>
              <a:rPr lang="en-US" altLang="zh-CN" sz="8800" b="1" dirty="0">
                <a:solidFill>
                  <a:srgbClr val="C00000"/>
                </a:solidFill>
                <a:latin typeface="UTM Showcard" pitchFamily="18" charset="0"/>
                <a:ea typeface="Microsoft YaHei" panose="020B0503020204020204" charset="-122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Microsoft YaHei" panose="020B0503020204020204" charset="-122"/>
              </a:rPr>
              <a:t>cố</a:t>
            </a:r>
            <a:r>
              <a:rPr lang="vi-VN" altLang="zh-CN" sz="8800" b="1" dirty="0">
                <a:solidFill>
                  <a:srgbClr val="C00000"/>
                </a:solidFill>
                <a:latin typeface="UTM Showcard" pitchFamily="18" charset="0"/>
                <a:ea typeface="Microsoft YaHei" panose="020B0503020204020204" charset="-122"/>
              </a:rPr>
              <a:t> kiến thức</a:t>
            </a:r>
            <a:endParaRPr lang="zh-CN" altLang="en-US" sz="8800" b="1" dirty="0">
              <a:solidFill>
                <a:srgbClr val="C00000"/>
              </a:solidFill>
              <a:latin typeface="UTM Showcard" pitchFamily="18" charset="0"/>
              <a:ea typeface="Microsoft YaHei" panose="020B0503020204020204" charset="-122"/>
            </a:endParaRPr>
          </a:p>
        </p:txBody>
      </p:sp>
      <p:pic>
        <p:nvPicPr>
          <p:cNvPr id="12" name="图形 1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8997" y="4784539"/>
            <a:ext cx="1916346" cy="2225859"/>
          </a:xfrm>
          <a:prstGeom prst="rect">
            <a:avLst/>
          </a:prstGeom>
        </p:spPr>
      </p:pic>
      <p:pic>
        <p:nvPicPr>
          <p:cNvPr id="13" name="图形 1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44350" y="4784539"/>
            <a:ext cx="2203818" cy="2203817"/>
          </a:xfrm>
          <a:prstGeom prst="rect">
            <a:avLst/>
          </a:prstGeom>
        </p:spPr>
      </p:pic>
      <p:pic>
        <p:nvPicPr>
          <p:cNvPr id="14" name="图形 11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47407" y="4773519"/>
            <a:ext cx="1856931" cy="2225858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5833" y="4762502"/>
            <a:ext cx="1636337" cy="2247897"/>
          </a:xfrm>
          <a:prstGeom prst="rect">
            <a:avLst/>
          </a:prstGeom>
        </p:spPr>
      </p:pic>
      <p:pic>
        <p:nvPicPr>
          <p:cNvPr id="16" name="图形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99692" y="4795557"/>
            <a:ext cx="1741019" cy="2203821"/>
          </a:xfrm>
          <a:prstGeom prst="rect">
            <a:avLst/>
          </a:prstGeom>
        </p:spPr>
      </p:pic>
      <p:pic>
        <p:nvPicPr>
          <p:cNvPr id="17" name="图形 9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036065" y="4762500"/>
            <a:ext cx="1910100" cy="2247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109" y="100265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5" y="1123872"/>
            <a:ext cx="4495800" cy="4495800"/>
          </a:xfrm>
          <a:prstGeom prst="rect">
            <a:avLst/>
          </a:prstGeom>
        </p:spPr>
      </p:pic>
      <p:pic>
        <p:nvPicPr>
          <p:cNvPr id="10" name="图形 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95080">
            <a:off x="5562598" y="828675"/>
            <a:ext cx="5293243" cy="3977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62036" y="1895359"/>
            <a:ext cx="3051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cộng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109" y="100265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" y="966241"/>
            <a:ext cx="5129562" cy="512956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20873" y="1163582"/>
            <a:ext cx="5826347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này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dưới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kia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sao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chữ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cùng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đặt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như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tự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nhiên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tổng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060680" y="-120614"/>
            <a:ext cx="8910319" cy="4003003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FFFFCC"/>
              </a:gs>
              <a:gs pos="100000">
                <a:srgbClr val="FF9999"/>
              </a:gs>
            </a:gsLst>
            <a:lin ang="2700000" scaled="1"/>
          </a:gradFill>
          <a:ln w="38100">
            <a:solidFill>
              <a:srgbClr val="0000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33"/>
          <p:cNvSpPr>
            <a:spLocks noChangeArrowheads="1" noChangeShapeType="1" noTextEdit="1"/>
          </p:cNvSpPr>
          <p:nvPr/>
        </p:nvSpPr>
        <p:spPr bwMode="auto">
          <a:xfrm>
            <a:off x="2535621" y="1290320"/>
            <a:ext cx="6339840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2"/>
                  </a:solidFill>
                  <a:rou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Trải nghiệm   </a:t>
            </a:r>
            <a:endParaRPr lang="en-US" sz="3600" kern="10" dirty="0">
              <a:ln w="9525">
                <a:solidFill>
                  <a:schemeClr val="tx2"/>
                </a:solidFill>
                <a:round/>
              </a:ln>
              <a:solidFill>
                <a:srgbClr val="FF00FF"/>
              </a:solidFill>
              <a:latin typeface="Impact" panose="020B0806030902050204" pitchFamily="34" charset="0"/>
            </a:endParaRPr>
          </a:p>
        </p:txBody>
      </p:sp>
      <p:grpSp>
        <p:nvGrpSpPr>
          <p:cNvPr id="6" name="Google Shape;2457;p39"/>
          <p:cNvGrpSpPr/>
          <p:nvPr/>
        </p:nvGrpSpPr>
        <p:grpSpPr>
          <a:xfrm>
            <a:off x="414626" y="212383"/>
            <a:ext cx="1798320" cy="1412240"/>
            <a:chOff x="182650" y="97825"/>
            <a:chExt cx="1411249" cy="1317305"/>
          </a:xfrm>
        </p:grpSpPr>
        <p:sp>
          <p:nvSpPr>
            <p:cNvPr id="7" name="Google Shape;2458;p39"/>
            <p:cNvSpPr/>
            <p:nvPr/>
          </p:nvSpPr>
          <p:spPr>
            <a:xfrm>
              <a:off x="182650" y="97825"/>
              <a:ext cx="1411249" cy="1317305"/>
            </a:xfrm>
            <a:custGeom>
              <a:avLst/>
              <a:gdLst/>
              <a:ahLst/>
              <a:cxnLst/>
              <a:rect l="l" t="t" r="r" b="b"/>
              <a:pathLst>
                <a:path w="43039" h="40174" extrusionOk="0">
                  <a:moveTo>
                    <a:pt x="9412" y="14275"/>
                  </a:moveTo>
                  <a:cubicBezTo>
                    <a:pt x="14765" y="17354"/>
                    <a:pt x="20206" y="20319"/>
                    <a:pt x="25710" y="23134"/>
                  </a:cubicBezTo>
                  <a:cubicBezTo>
                    <a:pt x="25836" y="23209"/>
                    <a:pt x="26012" y="23222"/>
                    <a:pt x="26062" y="23348"/>
                  </a:cubicBezTo>
                  <a:cubicBezTo>
                    <a:pt x="26075" y="23398"/>
                    <a:pt x="26037" y="23436"/>
                    <a:pt x="25999" y="23448"/>
                  </a:cubicBezTo>
                  <a:lnTo>
                    <a:pt x="26037" y="23524"/>
                  </a:lnTo>
                  <a:cubicBezTo>
                    <a:pt x="21275" y="25798"/>
                    <a:pt x="16349" y="27733"/>
                    <a:pt x="11310" y="29317"/>
                  </a:cubicBezTo>
                  <a:cubicBezTo>
                    <a:pt x="10468" y="24378"/>
                    <a:pt x="9802" y="19415"/>
                    <a:pt x="9312" y="14438"/>
                  </a:cubicBezTo>
                  <a:lnTo>
                    <a:pt x="9412" y="14275"/>
                  </a:lnTo>
                  <a:close/>
                  <a:moveTo>
                    <a:pt x="126" y="0"/>
                  </a:moveTo>
                  <a:lnTo>
                    <a:pt x="0" y="38"/>
                  </a:lnTo>
                  <a:cubicBezTo>
                    <a:pt x="101" y="1508"/>
                    <a:pt x="201" y="2978"/>
                    <a:pt x="302" y="4448"/>
                  </a:cubicBezTo>
                  <a:cubicBezTo>
                    <a:pt x="1144" y="16348"/>
                    <a:pt x="1973" y="28261"/>
                    <a:pt x="2803" y="40173"/>
                  </a:cubicBezTo>
                  <a:cubicBezTo>
                    <a:pt x="3406" y="40010"/>
                    <a:pt x="3996" y="39822"/>
                    <a:pt x="4587" y="39633"/>
                  </a:cubicBezTo>
                  <a:cubicBezTo>
                    <a:pt x="5567" y="39294"/>
                    <a:pt x="6547" y="38917"/>
                    <a:pt x="7515" y="38552"/>
                  </a:cubicBezTo>
                  <a:cubicBezTo>
                    <a:pt x="19339" y="34004"/>
                    <a:pt x="31164" y="29455"/>
                    <a:pt x="42988" y="24906"/>
                  </a:cubicBezTo>
                  <a:lnTo>
                    <a:pt x="43039" y="24818"/>
                  </a:lnTo>
                  <a:cubicBezTo>
                    <a:pt x="28952" y="16185"/>
                    <a:pt x="14652" y="7917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" name="Google Shape;2459;p39"/>
            <p:cNvGrpSpPr/>
            <p:nvPr/>
          </p:nvGrpSpPr>
          <p:grpSpPr>
            <a:xfrm>
              <a:off x="238818" y="149796"/>
              <a:ext cx="1261444" cy="779205"/>
              <a:chOff x="238818" y="149796"/>
              <a:chExt cx="1261444" cy="779205"/>
            </a:xfrm>
          </p:grpSpPr>
          <p:sp>
            <p:nvSpPr>
              <p:cNvPr id="9" name="Google Shape;2460;p39"/>
              <p:cNvSpPr/>
              <p:nvPr/>
            </p:nvSpPr>
            <p:spPr>
              <a:xfrm>
                <a:off x="238818" y="149796"/>
                <a:ext cx="44922" cy="8515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7" extrusionOk="0">
                    <a:moveTo>
                      <a:pt x="1214" y="1"/>
                    </a:moveTo>
                    <a:cubicBezTo>
                      <a:pt x="1174" y="1"/>
                      <a:pt x="1136" y="19"/>
                      <a:pt x="1115" y="61"/>
                    </a:cubicBezTo>
                    <a:cubicBezTo>
                      <a:pt x="939" y="463"/>
                      <a:pt x="750" y="865"/>
                      <a:pt x="562" y="1268"/>
                    </a:cubicBezTo>
                    <a:cubicBezTo>
                      <a:pt x="386" y="1657"/>
                      <a:pt x="185" y="2059"/>
                      <a:pt x="34" y="2474"/>
                    </a:cubicBezTo>
                    <a:cubicBezTo>
                      <a:pt x="1" y="2541"/>
                      <a:pt x="56" y="2597"/>
                      <a:pt x="116" y="2597"/>
                    </a:cubicBezTo>
                    <a:cubicBezTo>
                      <a:pt x="146" y="2597"/>
                      <a:pt x="176" y="2583"/>
                      <a:pt x="197" y="2549"/>
                    </a:cubicBezTo>
                    <a:cubicBezTo>
                      <a:pt x="411" y="2160"/>
                      <a:pt x="587" y="1758"/>
                      <a:pt x="775" y="1356"/>
                    </a:cubicBezTo>
                    <a:cubicBezTo>
                      <a:pt x="964" y="966"/>
                      <a:pt x="1140" y="564"/>
                      <a:pt x="1328" y="162"/>
                    </a:cubicBezTo>
                    <a:cubicBezTo>
                      <a:pt x="1370" y="70"/>
                      <a:pt x="1290" y="1"/>
                      <a:pt x="1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" name="Google Shape;2461;p39"/>
              <p:cNvSpPr/>
              <p:nvPr/>
            </p:nvSpPr>
            <p:spPr>
              <a:xfrm>
                <a:off x="342794" y="198783"/>
                <a:ext cx="34561" cy="50431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538" extrusionOk="0">
                    <a:moveTo>
                      <a:pt x="915" y="1"/>
                    </a:moveTo>
                    <a:cubicBezTo>
                      <a:pt x="891" y="1"/>
                      <a:pt x="866" y="11"/>
                      <a:pt x="846" y="37"/>
                    </a:cubicBezTo>
                    <a:cubicBezTo>
                      <a:pt x="658" y="239"/>
                      <a:pt x="495" y="465"/>
                      <a:pt x="356" y="703"/>
                    </a:cubicBezTo>
                    <a:cubicBezTo>
                      <a:pt x="218" y="930"/>
                      <a:pt x="93" y="1181"/>
                      <a:pt x="17" y="1445"/>
                    </a:cubicBezTo>
                    <a:cubicBezTo>
                      <a:pt x="1" y="1494"/>
                      <a:pt x="43" y="1538"/>
                      <a:pt x="85" y="1538"/>
                    </a:cubicBezTo>
                    <a:cubicBezTo>
                      <a:pt x="108" y="1538"/>
                      <a:pt x="130" y="1526"/>
                      <a:pt x="143" y="1495"/>
                    </a:cubicBezTo>
                    <a:cubicBezTo>
                      <a:pt x="256" y="1256"/>
                      <a:pt x="369" y="1018"/>
                      <a:pt x="520" y="804"/>
                    </a:cubicBezTo>
                    <a:cubicBezTo>
                      <a:pt x="658" y="578"/>
                      <a:pt x="821" y="364"/>
                      <a:pt x="997" y="163"/>
                    </a:cubicBezTo>
                    <a:cubicBezTo>
                      <a:pt x="1053" y="89"/>
                      <a:pt x="985" y="1"/>
                      <a:pt x="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2462;p39"/>
              <p:cNvSpPr/>
              <p:nvPr/>
            </p:nvSpPr>
            <p:spPr>
              <a:xfrm>
                <a:off x="417718" y="255213"/>
                <a:ext cx="58563" cy="94337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2877" extrusionOk="0">
                    <a:moveTo>
                      <a:pt x="1681" y="1"/>
                    </a:moveTo>
                    <a:cubicBezTo>
                      <a:pt x="1663" y="1"/>
                      <a:pt x="1645" y="8"/>
                      <a:pt x="1628" y="25"/>
                    </a:cubicBezTo>
                    <a:cubicBezTo>
                      <a:pt x="1426" y="189"/>
                      <a:pt x="1301" y="440"/>
                      <a:pt x="1163" y="654"/>
                    </a:cubicBezTo>
                    <a:cubicBezTo>
                      <a:pt x="1012" y="880"/>
                      <a:pt x="874" y="1106"/>
                      <a:pt x="748" y="1332"/>
                    </a:cubicBezTo>
                    <a:cubicBezTo>
                      <a:pt x="610" y="1558"/>
                      <a:pt x="484" y="1785"/>
                      <a:pt x="371" y="2023"/>
                    </a:cubicBezTo>
                    <a:cubicBezTo>
                      <a:pt x="233" y="2262"/>
                      <a:pt x="107" y="2513"/>
                      <a:pt x="19" y="2777"/>
                    </a:cubicBezTo>
                    <a:cubicBezTo>
                      <a:pt x="1" y="2824"/>
                      <a:pt x="43" y="2876"/>
                      <a:pt x="87" y="2876"/>
                    </a:cubicBezTo>
                    <a:cubicBezTo>
                      <a:pt x="103" y="2876"/>
                      <a:pt x="119" y="2869"/>
                      <a:pt x="132" y="2853"/>
                    </a:cubicBezTo>
                    <a:cubicBezTo>
                      <a:pt x="270" y="2639"/>
                      <a:pt x="384" y="2400"/>
                      <a:pt x="497" y="2187"/>
                    </a:cubicBezTo>
                    <a:cubicBezTo>
                      <a:pt x="635" y="1948"/>
                      <a:pt x="773" y="1709"/>
                      <a:pt x="911" y="1483"/>
                    </a:cubicBezTo>
                    <a:cubicBezTo>
                      <a:pt x="1050" y="1257"/>
                      <a:pt x="1188" y="1031"/>
                      <a:pt x="1339" y="805"/>
                    </a:cubicBezTo>
                    <a:cubicBezTo>
                      <a:pt x="1477" y="591"/>
                      <a:pt x="1665" y="377"/>
                      <a:pt x="1766" y="139"/>
                    </a:cubicBezTo>
                    <a:cubicBezTo>
                      <a:pt x="1785" y="81"/>
                      <a:pt x="1738" y="1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463;p39"/>
              <p:cNvSpPr/>
              <p:nvPr/>
            </p:nvSpPr>
            <p:spPr>
              <a:xfrm>
                <a:off x="540973" y="308857"/>
                <a:ext cx="28790" cy="39217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96" extrusionOk="0">
                    <a:moveTo>
                      <a:pt x="786" y="0"/>
                    </a:moveTo>
                    <a:cubicBezTo>
                      <a:pt x="773" y="0"/>
                      <a:pt x="760" y="4"/>
                      <a:pt x="746" y="10"/>
                    </a:cubicBezTo>
                    <a:lnTo>
                      <a:pt x="708" y="23"/>
                    </a:lnTo>
                    <a:lnTo>
                      <a:pt x="658" y="61"/>
                    </a:lnTo>
                    <a:cubicBezTo>
                      <a:pt x="646" y="73"/>
                      <a:pt x="620" y="98"/>
                      <a:pt x="608" y="124"/>
                    </a:cubicBezTo>
                    <a:cubicBezTo>
                      <a:pt x="570" y="161"/>
                      <a:pt x="533" y="199"/>
                      <a:pt x="495" y="237"/>
                    </a:cubicBezTo>
                    <a:cubicBezTo>
                      <a:pt x="432" y="325"/>
                      <a:pt x="357" y="413"/>
                      <a:pt x="306" y="513"/>
                    </a:cubicBezTo>
                    <a:cubicBezTo>
                      <a:pt x="181" y="702"/>
                      <a:pt x="80" y="903"/>
                      <a:pt x="17" y="1116"/>
                    </a:cubicBezTo>
                    <a:cubicBezTo>
                      <a:pt x="0" y="1159"/>
                      <a:pt x="35" y="1195"/>
                      <a:pt x="71" y="1195"/>
                    </a:cubicBezTo>
                    <a:cubicBezTo>
                      <a:pt x="88" y="1195"/>
                      <a:pt x="106" y="1187"/>
                      <a:pt x="118" y="1167"/>
                    </a:cubicBezTo>
                    <a:cubicBezTo>
                      <a:pt x="206" y="978"/>
                      <a:pt x="319" y="790"/>
                      <a:pt x="432" y="614"/>
                    </a:cubicBezTo>
                    <a:cubicBezTo>
                      <a:pt x="495" y="526"/>
                      <a:pt x="570" y="450"/>
                      <a:pt x="633" y="362"/>
                    </a:cubicBezTo>
                    <a:cubicBezTo>
                      <a:pt x="671" y="325"/>
                      <a:pt x="708" y="287"/>
                      <a:pt x="746" y="249"/>
                    </a:cubicBezTo>
                    <a:cubicBezTo>
                      <a:pt x="759" y="237"/>
                      <a:pt x="784" y="212"/>
                      <a:pt x="796" y="199"/>
                    </a:cubicBezTo>
                    <a:lnTo>
                      <a:pt x="822" y="174"/>
                    </a:lnTo>
                    <a:lnTo>
                      <a:pt x="847" y="124"/>
                    </a:lnTo>
                    <a:cubicBezTo>
                      <a:pt x="877" y="62"/>
                      <a:pt x="841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464;p39"/>
              <p:cNvSpPr/>
              <p:nvPr/>
            </p:nvSpPr>
            <p:spPr>
              <a:xfrm>
                <a:off x="604027" y="362205"/>
                <a:ext cx="56792" cy="9325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844" extrusionOk="0">
                    <a:moveTo>
                      <a:pt x="1579" y="0"/>
                    </a:moveTo>
                    <a:cubicBezTo>
                      <a:pt x="1551" y="0"/>
                      <a:pt x="1523" y="12"/>
                      <a:pt x="1500" y="42"/>
                    </a:cubicBezTo>
                    <a:cubicBezTo>
                      <a:pt x="1198" y="457"/>
                      <a:pt x="922" y="897"/>
                      <a:pt x="670" y="1349"/>
                    </a:cubicBezTo>
                    <a:cubicBezTo>
                      <a:pt x="419" y="1801"/>
                      <a:pt x="180" y="2266"/>
                      <a:pt x="17" y="2756"/>
                    </a:cubicBezTo>
                    <a:cubicBezTo>
                      <a:pt x="1" y="2806"/>
                      <a:pt x="37" y="2844"/>
                      <a:pt x="76" y="2844"/>
                    </a:cubicBezTo>
                    <a:cubicBezTo>
                      <a:pt x="96" y="2844"/>
                      <a:pt x="117" y="2833"/>
                      <a:pt x="130" y="2807"/>
                    </a:cubicBezTo>
                    <a:cubicBezTo>
                      <a:pt x="369" y="2367"/>
                      <a:pt x="595" y="1914"/>
                      <a:pt x="846" y="1475"/>
                    </a:cubicBezTo>
                    <a:cubicBezTo>
                      <a:pt x="1098" y="1022"/>
                      <a:pt x="1374" y="608"/>
                      <a:pt x="1676" y="180"/>
                    </a:cubicBezTo>
                    <a:cubicBezTo>
                      <a:pt x="1731" y="97"/>
                      <a:pt x="1657" y="0"/>
                      <a:pt x="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2465;p39"/>
              <p:cNvSpPr/>
              <p:nvPr/>
            </p:nvSpPr>
            <p:spPr>
              <a:xfrm>
                <a:off x="720495" y="412798"/>
                <a:ext cx="30560" cy="44037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43" extrusionOk="0">
                    <a:moveTo>
                      <a:pt x="798" y="0"/>
                    </a:moveTo>
                    <a:cubicBezTo>
                      <a:pt x="773" y="0"/>
                      <a:pt x="747" y="10"/>
                      <a:pt x="725" y="32"/>
                    </a:cubicBezTo>
                    <a:cubicBezTo>
                      <a:pt x="411" y="384"/>
                      <a:pt x="147" y="799"/>
                      <a:pt x="9" y="1264"/>
                    </a:cubicBezTo>
                    <a:cubicBezTo>
                      <a:pt x="1" y="1310"/>
                      <a:pt x="41" y="1342"/>
                      <a:pt x="79" y="1342"/>
                    </a:cubicBezTo>
                    <a:cubicBezTo>
                      <a:pt x="102" y="1342"/>
                      <a:pt x="125" y="1330"/>
                      <a:pt x="134" y="1301"/>
                    </a:cubicBezTo>
                    <a:cubicBezTo>
                      <a:pt x="323" y="887"/>
                      <a:pt x="561" y="485"/>
                      <a:pt x="876" y="145"/>
                    </a:cubicBezTo>
                    <a:cubicBezTo>
                      <a:pt x="932" y="80"/>
                      <a:pt x="869" y="0"/>
                      <a:pt x="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2466;p39"/>
              <p:cNvSpPr/>
              <p:nvPr/>
            </p:nvSpPr>
            <p:spPr>
              <a:xfrm>
                <a:off x="788894" y="465130"/>
                <a:ext cx="54071" cy="82926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529" extrusionOk="0">
                    <a:moveTo>
                      <a:pt x="1502" y="0"/>
                    </a:moveTo>
                    <a:cubicBezTo>
                      <a:pt x="1477" y="0"/>
                      <a:pt x="1451" y="10"/>
                      <a:pt x="1428" y="32"/>
                    </a:cubicBezTo>
                    <a:cubicBezTo>
                      <a:pt x="1114" y="384"/>
                      <a:pt x="825" y="773"/>
                      <a:pt x="586" y="1176"/>
                    </a:cubicBezTo>
                    <a:cubicBezTo>
                      <a:pt x="335" y="1578"/>
                      <a:pt x="134" y="2018"/>
                      <a:pt x="8" y="2470"/>
                    </a:cubicBezTo>
                    <a:cubicBezTo>
                      <a:pt x="1" y="2509"/>
                      <a:pt x="32" y="2529"/>
                      <a:pt x="60" y="2529"/>
                    </a:cubicBezTo>
                    <a:cubicBezTo>
                      <a:pt x="76" y="2529"/>
                      <a:pt x="92" y="2522"/>
                      <a:pt x="96" y="2508"/>
                    </a:cubicBezTo>
                    <a:cubicBezTo>
                      <a:pt x="310" y="2093"/>
                      <a:pt x="511" y="1678"/>
                      <a:pt x="750" y="1276"/>
                    </a:cubicBezTo>
                    <a:cubicBezTo>
                      <a:pt x="989" y="874"/>
                      <a:pt x="1278" y="510"/>
                      <a:pt x="1592" y="158"/>
                    </a:cubicBezTo>
                    <a:cubicBezTo>
                      <a:pt x="1648" y="83"/>
                      <a:pt x="1578" y="0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467;p39"/>
              <p:cNvSpPr/>
              <p:nvPr/>
            </p:nvSpPr>
            <p:spPr>
              <a:xfrm>
                <a:off x="903296" y="512642"/>
                <a:ext cx="24396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165" extrusionOk="0">
                    <a:moveTo>
                      <a:pt x="637" y="1"/>
                    </a:moveTo>
                    <a:cubicBezTo>
                      <a:pt x="622" y="1"/>
                      <a:pt x="606" y="5"/>
                      <a:pt x="591" y="16"/>
                    </a:cubicBezTo>
                    <a:cubicBezTo>
                      <a:pt x="541" y="41"/>
                      <a:pt x="503" y="91"/>
                      <a:pt x="465" y="129"/>
                    </a:cubicBezTo>
                    <a:cubicBezTo>
                      <a:pt x="427" y="166"/>
                      <a:pt x="402" y="204"/>
                      <a:pt x="365" y="242"/>
                    </a:cubicBezTo>
                    <a:cubicBezTo>
                      <a:pt x="302" y="330"/>
                      <a:pt x="239" y="418"/>
                      <a:pt x="189" y="518"/>
                    </a:cubicBezTo>
                    <a:cubicBezTo>
                      <a:pt x="138" y="606"/>
                      <a:pt x="101" y="694"/>
                      <a:pt x="63" y="795"/>
                    </a:cubicBezTo>
                    <a:cubicBezTo>
                      <a:pt x="50" y="845"/>
                      <a:pt x="38" y="895"/>
                      <a:pt x="25" y="945"/>
                    </a:cubicBezTo>
                    <a:cubicBezTo>
                      <a:pt x="13" y="1008"/>
                      <a:pt x="13" y="1059"/>
                      <a:pt x="0" y="1109"/>
                    </a:cubicBezTo>
                    <a:cubicBezTo>
                      <a:pt x="0" y="1145"/>
                      <a:pt x="30" y="1165"/>
                      <a:pt x="57" y="1165"/>
                    </a:cubicBezTo>
                    <a:cubicBezTo>
                      <a:pt x="77" y="1165"/>
                      <a:pt x="95" y="1155"/>
                      <a:pt x="101" y="1134"/>
                    </a:cubicBezTo>
                    <a:cubicBezTo>
                      <a:pt x="113" y="1084"/>
                      <a:pt x="138" y="1033"/>
                      <a:pt x="151" y="996"/>
                    </a:cubicBezTo>
                    <a:cubicBezTo>
                      <a:pt x="164" y="945"/>
                      <a:pt x="176" y="895"/>
                      <a:pt x="201" y="858"/>
                    </a:cubicBezTo>
                    <a:cubicBezTo>
                      <a:pt x="239" y="757"/>
                      <a:pt x="277" y="669"/>
                      <a:pt x="327" y="594"/>
                    </a:cubicBezTo>
                    <a:cubicBezTo>
                      <a:pt x="377" y="506"/>
                      <a:pt x="427" y="430"/>
                      <a:pt x="490" y="355"/>
                    </a:cubicBezTo>
                    <a:cubicBezTo>
                      <a:pt x="528" y="317"/>
                      <a:pt x="553" y="279"/>
                      <a:pt x="591" y="242"/>
                    </a:cubicBezTo>
                    <a:cubicBezTo>
                      <a:pt x="629" y="217"/>
                      <a:pt x="666" y="179"/>
                      <a:pt x="704" y="141"/>
                    </a:cubicBezTo>
                    <a:cubicBezTo>
                      <a:pt x="744" y="71"/>
                      <a:pt x="696" y="1"/>
                      <a:pt x="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2468;p39"/>
              <p:cNvSpPr/>
              <p:nvPr/>
            </p:nvSpPr>
            <p:spPr>
              <a:xfrm>
                <a:off x="966908" y="567105"/>
                <a:ext cx="44988" cy="71679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186" extrusionOk="0">
                    <a:moveTo>
                      <a:pt x="1278" y="0"/>
                    </a:moveTo>
                    <a:cubicBezTo>
                      <a:pt x="1262" y="0"/>
                      <a:pt x="1244" y="4"/>
                      <a:pt x="1227" y="13"/>
                    </a:cubicBezTo>
                    <a:cubicBezTo>
                      <a:pt x="1139" y="51"/>
                      <a:pt x="1089" y="139"/>
                      <a:pt x="1013" y="227"/>
                    </a:cubicBezTo>
                    <a:cubicBezTo>
                      <a:pt x="950" y="302"/>
                      <a:pt x="888" y="390"/>
                      <a:pt x="825" y="478"/>
                    </a:cubicBezTo>
                    <a:cubicBezTo>
                      <a:pt x="712" y="642"/>
                      <a:pt x="599" y="818"/>
                      <a:pt x="498" y="993"/>
                    </a:cubicBezTo>
                    <a:cubicBezTo>
                      <a:pt x="297" y="1345"/>
                      <a:pt x="108" y="1722"/>
                      <a:pt x="8" y="2112"/>
                    </a:cubicBezTo>
                    <a:cubicBezTo>
                      <a:pt x="0" y="2158"/>
                      <a:pt x="39" y="2185"/>
                      <a:pt x="77" y="2185"/>
                    </a:cubicBezTo>
                    <a:cubicBezTo>
                      <a:pt x="101" y="2185"/>
                      <a:pt x="124" y="2174"/>
                      <a:pt x="134" y="2150"/>
                    </a:cubicBezTo>
                    <a:cubicBezTo>
                      <a:pt x="310" y="1798"/>
                      <a:pt x="473" y="1433"/>
                      <a:pt x="674" y="1081"/>
                    </a:cubicBezTo>
                    <a:cubicBezTo>
                      <a:pt x="774" y="918"/>
                      <a:pt x="888" y="755"/>
                      <a:pt x="1001" y="591"/>
                    </a:cubicBezTo>
                    <a:cubicBezTo>
                      <a:pt x="1051" y="516"/>
                      <a:pt x="1114" y="441"/>
                      <a:pt x="1177" y="353"/>
                    </a:cubicBezTo>
                    <a:cubicBezTo>
                      <a:pt x="1239" y="277"/>
                      <a:pt x="1315" y="202"/>
                      <a:pt x="1352" y="101"/>
                    </a:cubicBezTo>
                    <a:cubicBezTo>
                      <a:pt x="1372" y="44"/>
                      <a:pt x="1332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2469;p39"/>
              <p:cNvSpPr/>
              <p:nvPr/>
            </p:nvSpPr>
            <p:spPr>
              <a:xfrm>
                <a:off x="1072949" y="607993"/>
                <a:ext cx="23478" cy="3915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194" extrusionOk="0">
                    <a:moveTo>
                      <a:pt x="594" y="1"/>
                    </a:moveTo>
                    <a:cubicBezTo>
                      <a:pt x="565" y="1"/>
                      <a:pt x="535" y="15"/>
                      <a:pt x="519" y="48"/>
                    </a:cubicBezTo>
                    <a:cubicBezTo>
                      <a:pt x="343" y="412"/>
                      <a:pt x="167" y="764"/>
                      <a:pt x="16" y="1129"/>
                    </a:cubicBezTo>
                    <a:cubicBezTo>
                      <a:pt x="0" y="1168"/>
                      <a:pt x="29" y="1193"/>
                      <a:pt x="60" y="1193"/>
                    </a:cubicBezTo>
                    <a:cubicBezTo>
                      <a:pt x="77" y="1193"/>
                      <a:pt x="95" y="1185"/>
                      <a:pt x="104" y="1166"/>
                    </a:cubicBezTo>
                    <a:cubicBezTo>
                      <a:pt x="305" y="827"/>
                      <a:pt x="493" y="475"/>
                      <a:pt x="682" y="123"/>
                    </a:cubicBezTo>
                    <a:cubicBezTo>
                      <a:pt x="715" y="56"/>
                      <a:pt x="654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470;p39"/>
              <p:cNvSpPr/>
              <p:nvPr/>
            </p:nvSpPr>
            <p:spPr>
              <a:xfrm>
                <a:off x="1143217" y="675801"/>
                <a:ext cx="50956" cy="6928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113" extrusionOk="0">
                    <a:moveTo>
                      <a:pt x="1506" y="1"/>
                    </a:moveTo>
                    <a:cubicBezTo>
                      <a:pt x="1502" y="1"/>
                      <a:pt x="1497" y="1"/>
                      <a:pt x="1492" y="3"/>
                    </a:cubicBezTo>
                    <a:cubicBezTo>
                      <a:pt x="1391" y="28"/>
                      <a:pt x="1316" y="91"/>
                      <a:pt x="1241" y="167"/>
                    </a:cubicBezTo>
                    <a:cubicBezTo>
                      <a:pt x="1165" y="242"/>
                      <a:pt x="1090" y="317"/>
                      <a:pt x="1027" y="393"/>
                    </a:cubicBezTo>
                    <a:cubicBezTo>
                      <a:pt x="876" y="556"/>
                      <a:pt x="738" y="732"/>
                      <a:pt x="612" y="920"/>
                    </a:cubicBezTo>
                    <a:cubicBezTo>
                      <a:pt x="487" y="1096"/>
                      <a:pt x="374" y="1272"/>
                      <a:pt x="260" y="1461"/>
                    </a:cubicBezTo>
                    <a:cubicBezTo>
                      <a:pt x="210" y="1549"/>
                      <a:pt x="160" y="1649"/>
                      <a:pt x="122" y="1737"/>
                    </a:cubicBezTo>
                    <a:cubicBezTo>
                      <a:pt x="97" y="1800"/>
                      <a:pt x="72" y="1850"/>
                      <a:pt x="47" y="1901"/>
                    </a:cubicBezTo>
                    <a:cubicBezTo>
                      <a:pt x="34" y="1951"/>
                      <a:pt x="34" y="2001"/>
                      <a:pt x="9" y="2039"/>
                    </a:cubicBezTo>
                    <a:cubicBezTo>
                      <a:pt x="1" y="2081"/>
                      <a:pt x="32" y="2112"/>
                      <a:pt x="66" y="2112"/>
                    </a:cubicBezTo>
                    <a:cubicBezTo>
                      <a:pt x="81" y="2112"/>
                      <a:pt x="98" y="2105"/>
                      <a:pt x="110" y="2089"/>
                    </a:cubicBezTo>
                    <a:cubicBezTo>
                      <a:pt x="122" y="2051"/>
                      <a:pt x="160" y="2014"/>
                      <a:pt x="173" y="1976"/>
                    </a:cubicBezTo>
                    <a:cubicBezTo>
                      <a:pt x="210" y="1938"/>
                      <a:pt x="235" y="1888"/>
                      <a:pt x="260" y="1838"/>
                    </a:cubicBezTo>
                    <a:cubicBezTo>
                      <a:pt x="311" y="1750"/>
                      <a:pt x="361" y="1662"/>
                      <a:pt x="411" y="1574"/>
                    </a:cubicBezTo>
                    <a:cubicBezTo>
                      <a:pt x="524" y="1385"/>
                      <a:pt x="637" y="1209"/>
                      <a:pt x="776" y="1034"/>
                    </a:cubicBezTo>
                    <a:cubicBezTo>
                      <a:pt x="889" y="870"/>
                      <a:pt x="1014" y="707"/>
                      <a:pt x="1153" y="556"/>
                    </a:cubicBezTo>
                    <a:cubicBezTo>
                      <a:pt x="1228" y="468"/>
                      <a:pt x="1291" y="393"/>
                      <a:pt x="1366" y="317"/>
                    </a:cubicBezTo>
                    <a:cubicBezTo>
                      <a:pt x="1404" y="280"/>
                      <a:pt x="1442" y="242"/>
                      <a:pt x="1467" y="192"/>
                    </a:cubicBezTo>
                    <a:cubicBezTo>
                      <a:pt x="1517" y="154"/>
                      <a:pt x="1530" y="116"/>
                      <a:pt x="1542" y="66"/>
                    </a:cubicBezTo>
                    <a:cubicBezTo>
                      <a:pt x="1553" y="33"/>
                      <a:pt x="1536" y="1"/>
                      <a:pt x="1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471;p39"/>
              <p:cNvSpPr/>
              <p:nvPr/>
            </p:nvSpPr>
            <p:spPr>
              <a:xfrm>
                <a:off x="1244241" y="719443"/>
                <a:ext cx="26199" cy="3974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212" extrusionOk="0">
                    <a:moveTo>
                      <a:pt x="723" y="1"/>
                    </a:moveTo>
                    <a:cubicBezTo>
                      <a:pt x="685" y="1"/>
                      <a:pt x="656" y="23"/>
                      <a:pt x="635" y="54"/>
                    </a:cubicBezTo>
                    <a:cubicBezTo>
                      <a:pt x="421" y="406"/>
                      <a:pt x="208" y="771"/>
                      <a:pt x="19" y="1148"/>
                    </a:cubicBezTo>
                    <a:cubicBezTo>
                      <a:pt x="1" y="1176"/>
                      <a:pt x="38" y="1211"/>
                      <a:pt x="69" y="1211"/>
                    </a:cubicBezTo>
                    <a:cubicBezTo>
                      <a:pt x="79" y="1211"/>
                      <a:pt x="88" y="1207"/>
                      <a:pt x="95" y="1198"/>
                    </a:cubicBezTo>
                    <a:cubicBezTo>
                      <a:pt x="346" y="846"/>
                      <a:pt x="560" y="482"/>
                      <a:pt x="786" y="117"/>
                    </a:cubicBezTo>
                    <a:cubicBezTo>
                      <a:pt x="798" y="80"/>
                      <a:pt x="773" y="29"/>
                      <a:pt x="748" y="4"/>
                    </a:cubicBezTo>
                    <a:cubicBezTo>
                      <a:pt x="739" y="2"/>
                      <a:pt x="731" y="1"/>
                      <a:pt x="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472;p39"/>
              <p:cNvSpPr/>
              <p:nvPr/>
            </p:nvSpPr>
            <p:spPr>
              <a:xfrm>
                <a:off x="1311427" y="774988"/>
                <a:ext cx="53251" cy="74007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57" extrusionOk="0">
                    <a:moveTo>
                      <a:pt x="1491" y="0"/>
                    </a:moveTo>
                    <a:cubicBezTo>
                      <a:pt x="1468" y="0"/>
                      <a:pt x="1445" y="9"/>
                      <a:pt x="1426" y="32"/>
                    </a:cubicBezTo>
                    <a:cubicBezTo>
                      <a:pt x="1162" y="371"/>
                      <a:pt x="911" y="723"/>
                      <a:pt x="672" y="1075"/>
                    </a:cubicBezTo>
                    <a:cubicBezTo>
                      <a:pt x="559" y="1251"/>
                      <a:pt x="446" y="1427"/>
                      <a:pt x="345" y="1602"/>
                    </a:cubicBezTo>
                    <a:cubicBezTo>
                      <a:pt x="232" y="1778"/>
                      <a:pt x="107" y="1967"/>
                      <a:pt x="19" y="2168"/>
                    </a:cubicBezTo>
                    <a:cubicBezTo>
                      <a:pt x="1" y="2212"/>
                      <a:pt x="40" y="2257"/>
                      <a:pt x="82" y="2257"/>
                    </a:cubicBezTo>
                    <a:cubicBezTo>
                      <a:pt x="99" y="2257"/>
                      <a:pt x="117" y="2249"/>
                      <a:pt x="132" y="2231"/>
                    </a:cubicBezTo>
                    <a:cubicBezTo>
                      <a:pt x="257" y="2067"/>
                      <a:pt x="358" y="1879"/>
                      <a:pt x="471" y="1703"/>
                    </a:cubicBezTo>
                    <a:cubicBezTo>
                      <a:pt x="584" y="1527"/>
                      <a:pt x="697" y="1351"/>
                      <a:pt x="823" y="1175"/>
                    </a:cubicBezTo>
                    <a:cubicBezTo>
                      <a:pt x="1062" y="823"/>
                      <a:pt x="1313" y="484"/>
                      <a:pt x="1577" y="157"/>
                    </a:cubicBezTo>
                    <a:cubicBezTo>
                      <a:pt x="1624" y="82"/>
                      <a:pt x="1558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2473;p39"/>
              <p:cNvSpPr/>
              <p:nvPr/>
            </p:nvSpPr>
            <p:spPr>
              <a:xfrm>
                <a:off x="1408254" y="814827"/>
                <a:ext cx="24527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087" extrusionOk="0">
                    <a:moveTo>
                      <a:pt x="653" y="0"/>
                    </a:moveTo>
                    <a:cubicBezTo>
                      <a:pt x="627" y="0"/>
                      <a:pt x="602" y="21"/>
                      <a:pt x="584" y="48"/>
                    </a:cubicBezTo>
                    <a:cubicBezTo>
                      <a:pt x="383" y="362"/>
                      <a:pt x="195" y="689"/>
                      <a:pt x="19" y="1016"/>
                    </a:cubicBezTo>
                    <a:cubicBezTo>
                      <a:pt x="1" y="1051"/>
                      <a:pt x="33" y="1087"/>
                      <a:pt x="67" y="1087"/>
                    </a:cubicBezTo>
                    <a:cubicBezTo>
                      <a:pt x="81" y="1087"/>
                      <a:pt x="96" y="1081"/>
                      <a:pt x="107" y="1066"/>
                    </a:cubicBezTo>
                    <a:cubicBezTo>
                      <a:pt x="320" y="764"/>
                      <a:pt x="521" y="438"/>
                      <a:pt x="722" y="111"/>
                    </a:cubicBezTo>
                    <a:cubicBezTo>
                      <a:pt x="747" y="86"/>
                      <a:pt x="722" y="23"/>
                      <a:pt x="685" y="10"/>
                    </a:cubicBezTo>
                    <a:cubicBezTo>
                      <a:pt x="674" y="3"/>
                      <a:pt x="664" y="0"/>
                      <a:pt x="6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2474;p39"/>
              <p:cNvSpPr/>
              <p:nvPr/>
            </p:nvSpPr>
            <p:spPr>
              <a:xfrm>
                <a:off x="1448946" y="853715"/>
                <a:ext cx="51316" cy="75286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296" extrusionOk="0">
                    <a:moveTo>
                      <a:pt x="1466" y="0"/>
                    </a:moveTo>
                    <a:cubicBezTo>
                      <a:pt x="1449" y="0"/>
                      <a:pt x="1432" y="6"/>
                      <a:pt x="1416" y="18"/>
                    </a:cubicBezTo>
                    <a:cubicBezTo>
                      <a:pt x="1278" y="156"/>
                      <a:pt x="1178" y="370"/>
                      <a:pt x="1077" y="546"/>
                    </a:cubicBezTo>
                    <a:cubicBezTo>
                      <a:pt x="952" y="734"/>
                      <a:pt x="838" y="936"/>
                      <a:pt x="713" y="1124"/>
                    </a:cubicBezTo>
                    <a:cubicBezTo>
                      <a:pt x="474" y="1501"/>
                      <a:pt x="223" y="1865"/>
                      <a:pt x="9" y="2242"/>
                    </a:cubicBezTo>
                    <a:cubicBezTo>
                      <a:pt x="0" y="2269"/>
                      <a:pt x="23" y="2296"/>
                      <a:pt x="46" y="2296"/>
                    </a:cubicBezTo>
                    <a:cubicBezTo>
                      <a:pt x="55" y="2296"/>
                      <a:pt x="65" y="2291"/>
                      <a:pt x="72" y="2280"/>
                    </a:cubicBezTo>
                    <a:cubicBezTo>
                      <a:pt x="373" y="1953"/>
                      <a:pt x="625" y="1589"/>
                      <a:pt x="876" y="1212"/>
                    </a:cubicBezTo>
                    <a:cubicBezTo>
                      <a:pt x="1002" y="1036"/>
                      <a:pt x="1115" y="860"/>
                      <a:pt x="1228" y="672"/>
                    </a:cubicBezTo>
                    <a:cubicBezTo>
                      <a:pt x="1291" y="584"/>
                      <a:pt x="1341" y="496"/>
                      <a:pt x="1391" y="408"/>
                    </a:cubicBezTo>
                    <a:cubicBezTo>
                      <a:pt x="1454" y="307"/>
                      <a:pt x="1517" y="219"/>
                      <a:pt x="1555" y="106"/>
                    </a:cubicBezTo>
                    <a:cubicBezTo>
                      <a:pt x="1564" y="50"/>
                      <a:pt x="1517" y="0"/>
                      <a:pt x="1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4" name="Google Shape;2475;p39"/>
          <p:cNvGrpSpPr/>
          <p:nvPr/>
        </p:nvGrpSpPr>
        <p:grpSpPr>
          <a:xfrm rot="922728">
            <a:off x="957049" y="951943"/>
            <a:ext cx="653117" cy="751755"/>
            <a:chOff x="104132" y="3774240"/>
            <a:chExt cx="602807" cy="693845"/>
          </a:xfrm>
        </p:grpSpPr>
        <p:sp>
          <p:nvSpPr>
            <p:cNvPr id="25" name="Google Shape;2476;p39"/>
            <p:cNvSpPr/>
            <p:nvPr/>
          </p:nvSpPr>
          <p:spPr>
            <a:xfrm rot="-1061815">
              <a:off x="182665" y="3828121"/>
              <a:ext cx="445742" cy="586083"/>
            </a:xfrm>
            <a:custGeom>
              <a:avLst/>
              <a:gdLst/>
              <a:ahLst/>
              <a:cxnLst/>
              <a:rect l="l" t="t" r="r" b="b"/>
              <a:pathLst>
                <a:path w="9287" h="12211" extrusionOk="0">
                  <a:moveTo>
                    <a:pt x="5418" y="0"/>
                  </a:moveTo>
                  <a:cubicBezTo>
                    <a:pt x="4962" y="0"/>
                    <a:pt x="4470" y="34"/>
                    <a:pt x="3946" y="84"/>
                  </a:cubicBezTo>
                  <a:cubicBezTo>
                    <a:pt x="2815" y="209"/>
                    <a:pt x="1961" y="498"/>
                    <a:pt x="654" y="1541"/>
                  </a:cubicBezTo>
                  <a:cubicBezTo>
                    <a:pt x="201" y="1893"/>
                    <a:pt x="0" y="2509"/>
                    <a:pt x="151" y="3087"/>
                  </a:cubicBezTo>
                  <a:cubicBezTo>
                    <a:pt x="381" y="3954"/>
                    <a:pt x="1088" y="4838"/>
                    <a:pt x="1840" y="4838"/>
                  </a:cubicBezTo>
                  <a:cubicBezTo>
                    <a:pt x="1992" y="4838"/>
                    <a:pt x="2147" y="4801"/>
                    <a:pt x="2300" y="4720"/>
                  </a:cubicBezTo>
                  <a:cubicBezTo>
                    <a:pt x="3004" y="4350"/>
                    <a:pt x="3830" y="3639"/>
                    <a:pt x="4335" y="3639"/>
                  </a:cubicBezTo>
                  <a:cubicBezTo>
                    <a:pt x="4344" y="3639"/>
                    <a:pt x="4352" y="3639"/>
                    <a:pt x="4361" y="3640"/>
                  </a:cubicBezTo>
                  <a:cubicBezTo>
                    <a:pt x="4700" y="3652"/>
                    <a:pt x="4826" y="4130"/>
                    <a:pt x="4549" y="4343"/>
                  </a:cubicBezTo>
                  <a:cubicBezTo>
                    <a:pt x="4084" y="4695"/>
                    <a:pt x="3469" y="5160"/>
                    <a:pt x="3305" y="5261"/>
                  </a:cubicBezTo>
                  <a:cubicBezTo>
                    <a:pt x="3054" y="5412"/>
                    <a:pt x="2815" y="5575"/>
                    <a:pt x="2576" y="5726"/>
                  </a:cubicBezTo>
                  <a:cubicBezTo>
                    <a:pt x="2338" y="5889"/>
                    <a:pt x="2124" y="6040"/>
                    <a:pt x="1923" y="6203"/>
                  </a:cubicBezTo>
                  <a:cubicBezTo>
                    <a:pt x="1722" y="6354"/>
                    <a:pt x="1546" y="6517"/>
                    <a:pt x="1395" y="6693"/>
                  </a:cubicBezTo>
                  <a:cubicBezTo>
                    <a:pt x="1131" y="6982"/>
                    <a:pt x="918" y="7259"/>
                    <a:pt x="754" y="7510"/>
                  </a:cubicBezTo>
                  <a:cubicBezTo>
                    <a:pt x="578" y="7774"/>
                    <a:pt x="453" y="8038"/>
                    <a:pt x="377" y="8314"/>
                  </a:cubicBezTo>
                  <a:cubicBezTo>
                    <a:pt x="289" y="8591"/>
                    <a:pt x="239" y="8867"/>
                    <a:pt x="227" y="9169"/>
                  </a:cubicBezTo>
                  <a:cubicBezTo>
                    <a:pt x="214" y="9458"/>
                    <a:pt x="227" y="9772"/>
                    <a:pt x="252" y="10124"/>
                  </a:cubicBezTo>
                  <a:cubicBezTo>
                    <a:pt x="369" y="11321"/>
                    <a:pt x="1297" y="12211"/>
                    <a:pt x="2392" y="12211"/>
                  </a:cubicBezTo>
                  <a:cubicBezTo>
                    <a:pt x="2469" y="12211"/>
                    <a:pt x="2548" y="12206"/>
                    <a:pt x="2627" y="12197"/>
                  </a:cubicBezTo>
                  <a:lnTo>
                    <a:pt x="7955" y="11619"/>
                  </a:lnTo>
                  <a:cubicBezTo>
                    <a:pt x="8721" y="11531"/>
                    <a:pt x="9287" y="10802"/>
                    <a:pt x="9211" y="9986"/>
                  </a:cubicBezTo>
                  <a:cubicBezTo>
                    <a:pt x="9126" y="9197"/>
                    <a:pt x="8865" y="8021"/>
                    <a:pt x="8157" y="8021"/>
                  </a:cubicBezTo>
                  <a:cubicBezTo>
                    <a:pt x="8132" y="8021"/>
                    <a:pt x="8106" y="8022"/>
                    <a:pt x="8080" y="8025"/>
                  </a:cubicBezTo>
                  <a:lnTo>
                    <a:pt x="4600" y="8503"/>
                  </a:lnTo>
                  <a:cubicBezTo>
                    <a:pt x="4600" y="8503"/>
                    <a:pt x="5957" y="7598"/>
                    <a:pt x="6585" y="7221"/>
                  </a:cubicBezTo>
                  <a:cubicBezTo>
                    <a:pt x="7213" y="6844"/>
                    <a:pt x="7703" y="6455"/>
                    <a:pt x="8030" y="6078"/>
                  </a:cubicBezTo>
                  <a:cubicBezTo>
                    <a:pt x="8369" y="5688"/>
                    <a:pt x="8595" y="5273"/>
                    <a:pt x="8683" y="4834"/>
                  </a:cubicBezTo>
                  <a:cubicBezTo>
                    <a:pt x="8784" y="4394"/>
                    <a:pt x="8809" y="3866"/>
                    <a:pt x="8746" y="3263"/>
                  </a:cubicBezTo>
                  <a:cubicBezTo>
                    <a:pt x="8671" y="2446"/>
                    <a:pt x="8508" y="1818"/>
                    <a:pt x="8244" y="1353"/>
                  </a:cubicBezTo>
                  <a:cubicBezTo>
                    <a:pt x="7992" y="900"/>
                    <a:pt x="7653" y="561"/>
                    <a:pt x="7238" y="360"/>
                  </a:cubicBezTo>
                  <a:cubicBezTo>
                    <a:pt x="6824" y="146"/>
                    <a:pt x="6334" y="33"/>
                    <a:pt x="5781" y="8"/>
                  </a:cubicBezTo>
                  <a:cubicBezTo>
                    <a:pt x="5663" y="3"/>
                    <a:pt x="5542" y="0"/>
                    <a:pt x="54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477;p39"/>
            <p:cNvSpPr/>
            <p:nvPr/>
          </p:nvSpPr>
          <p:spPr>
            <a:xfrm rot="-1061815">
              <a:off x="188994" y="3914396"/>
              <a:ext cx="174946" cy="66859"/>
            </a:xfrm>
            <a:custGeom>
              <a:avLst/>
              <a:gdLst/>
              <a:ahLst/>
              <a:cxnLst/>
              <a:rect l="l" t="t" r="r" b="b"/>
              <a:pathLst>
                <a:path w="3645" h="1393" extrusionOk="0">
                  <a:moveTo>
                    <a:pt x="2966" y="1"/>
                  </a:moveTo>
                  <a:cubicBezTo>
                    <a:pt x="2526" y="1"/>
                    <a:pt x="2099" y="101"/>
                    <a:pt x="1684" y="252"/>
                  </a:cubicBezTo>
                  <a:cubicBezTo>
                    <a:pt x="1094" y="478"/>
                    <a:pt x="553" y="817"/>
                    <a:pt x="51" y="1194"/>
                  </a:cubicBezTo>
                  <a:cubicBezTo>
                    <a:pt x="0" y="1232"/>
                    <a:pt x="0" y="1295"/>
                    <a:pt x="26" y="1345"/>
                  </a:cubicBezTo>
                  <a:cubicBezTo>
                    <a:pt x="48" y="1376"/>
                    <a:pt x="80" y="1392"/>
                    <a:pt x="113" y="1392"/>
                  </a:cubicBezTo>
                  <a:cubicBezTo>
                    <a:pt x="135" y="1392"/>
                    <a:pt x="157" y="1385"/>
                    <a:pt x="176" y="1370"/>
                  </a:cubicBezTo>
                  <a:cubicBezTo>
                    <a:pt x="679" y="993"/>
                    <a:pt x="1194" y="654"/>
                    <a:pt x="1760" y="441"/>
                  </a:cubicBezTo>
                  <a:cubicBezTo>
                    <a:pt x="2149" y="302"/>
                    <a:pt x="2551" y="214"/>
                    <a:pt x="2966" y="214"/>
                  </a:cubicBezTo>
                  <a:cubicBezTo>
                    <a:pt x="3142" y="214"/>
                    <a:pt x="3330" y="227"/>
                    <a:pt x="3519" y="277"/>
                  </a:cubicBezTo>
                  <a:cubicBezTo>
                    <a:pt x="3525" y="279"/>
                    <a:pt x="3532" y="280"/>
                    <a:pt x="3538" y="280"/>
                  </a:cubicBezTo>
                  <a:cubicBezTo>
                    <a:pt x="3582" y="280"/>
                    <a:pt x="3621" y="244"/>
                    <a:pt x="3632" y="189"/>
                  </a:cubicBezTo>
                  <a:cubicBezTo>
                    <a:pt x="3645" y="139"/>
                    <a:pt x="3619" y="76"/>
                    <a:pt x="3557" y="64"/>
                  </a:cubicBezTo>
                  <a:cubicBezTo>
                    <a:pt x="3356" y="26"/>
                    <a:pt x="3155" y="1"/>
                    <a:pt x="2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478;p39"/>
            <p:cNvSpPr/>
            <p:nvPr/>
          </p:nvSpPr>
          <p:spPr>
            <a:xfrm rot="-1061815">
              <a:off x="463983" y="4297891"/>
              <a:ext cx="163523" cy="33453"/>
            </a:xfrm>
            <a:custGeom>
              <a:avLst/>
              <a:gdLst/>
              <a:ahLst/>
              <a:cxnLst/>
              <a:rect l="l" t="t" r="r" b="b"/>
              <a:pathLst>
                <a:path w="3407" h="697" extrusionOk="0">
                  <a:moveTo>
                    <a:pt x="3292" y="1"/>
                  </a:moveTo>
                  <a:cubicBezTo>
                    <a:pt x="3284" y="1"/>
                    <a:pt x="3276" y="2"/>
                    <a:pt x="3268" y="3"/>
                  </a:cubicBezTo>
                  <a:cubicBezTo>
                    <a:pt x="2225" y="242"/>
                    <a:pt x="1170" y="405"/>
                    <a:pt x="102" y="493"/>
                  </a:cubicBezTo>
                  <a:cubicBezTo>
                    <a:pt x="39" y="493"/>
                    <a:pt x="1" y="544"/>
                    <a:pt x="1" y="594"/>
                  </a:cubicBezTo>
                  <a:cubicBezTo>
                    <a:pt x="12" y="650"/>
                    <a:pt x="54" y="696"/>
                    <a:pt x="98" y="696"/>
                  </a:cubicBezTo>
                  <a:cubicBezTo>
                    <a:pt x="104" y="696"/>
                    <a:pt x="109" y="696"/>
                    <a:pt x="114" y="694"/>
                  </a:cubicBezTo>
                  <a:cubicBezTo>
                    <a:pt x="1195" y="619"/>
                    <a:pt x="2263" y="456"/>
                    <a:pt x="3318" y="204"/>
                  </a:cubicBezTo>
                  <a:cubicBezTo>
                    <a:pt x="3381" y="192"/>
                    <a:pt x="3406" y="141"/>
                    <a:pt x="3394" y="79"/>
                  </a:cubicBezTo>
                  <a:cubicBezTo>
                    <a:pt x="3383" y="35"/>
                    <a:pt x="3344" y="1"/>
                    <a:pt x="3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109" y="0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62" y="-10651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1446449" y="262246"/>
            <a:ext cx="80711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Trò</a:t>
            </a:r>
            <a:r>
              <a:rPr lang="en-US" altLang="vi-VN" sz="559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5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559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: “Ai  </a:t>
            </a:r>
            <a:r>
              <a:rPr lang="en-US" altLang="vi-VN" sz="5595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559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73188" y="1597507"/>
            <a:ext cx="6171831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5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75,8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249,19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04317" y="2382530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04273" y="3837669"/>
            <a:ext cx="22765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498690" y="3796419"/>
            <a:ext cx="6486531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5595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1007,19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236291" y="2110755"/>
            <a:ext cx="6171831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5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75,8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249,19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647648" y="2777801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244946" y="4386238"/>
            <a:ext cx="24883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7236291" y="4481507"/>
            <a:ext cx="25225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324,99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4582805" y="3958400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B0F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9416591" y="4551689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5595" b="1" dirty="0">
                <a:solidFill>
                  <a:srgbClr val="7030A0"/>
                </a:solidFill>
                <a:latin typeface="Times New Roman" panose="02020603050405020304" pitchFamily="18" charset="0"/>
              </a:rPr>
              <a:t>Đ</a:t>
            </a:r>
            <a:endParaRPr lang="en-US" altLang="vi-VN" sz="5595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49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45" y="126121"/>
            <a:ext cx="1802222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9" grpId="0"/>
      <p:bldP spid="20" grpId="0"/>
      <p:bldP spid="23" grpId="0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558" y="35500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1446449" y="262246"/>
            <a:ext cx="80711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Trò</a:t>
            </a:r>
            <a:r>
              <a:rPr lang="en-US" altLang="vi-VN" sz="559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5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559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: “Ai  </a:t>
            </a:r>
            <a:r>
              <a:rPr lang="en-US" altLang="vi-VN" sz="5595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5595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”</a:t>
            </a:r>
          </a:p>
        </p:txBody>
      </p:sp>
      <p:pic>
        <p:nvPicPr>
          <p:cNvPr id="10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62" y="-10651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9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68" y="100261"/>
            <a:ext cx="1662217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2568887" y="1633973"/>
            <a:ext cx="2295463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5" b="1" dirty="0">
                <a:latin typeface="Times New Roman" panose="02020603050405020304" pitchFamily="18" charset="0"/>
              </a:rPr>
              <a:t>0,995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latin typeface="Times New Roman" panose="02020603050405020304" pitchFamily="18" charset="0"/>
              </a:rPr>
              <a:t>  0,868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04317" y="2382530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18386" y="3969678"/>
            <a:ext cx="16044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2583671" y="3894823"/>
            <a:ext cx="261633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1,863</a:t>
            </a: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7131424" y="1924868"/>
            <a:ext cx="2295463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5" b="1" dirty="0">
                <a:latin typeface="Times New Roman" panose="02020603050405020304" pitchFamily="18" charset="0"/>
              </a:rPr>
              <a:t>0,995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latin typeface="Times New Roman" panose="02020603050405020304" pitchFamily="18" charset="0"/>
              </a:rPr>
              <a:t>  0,868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711030" y="2690340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631026" y="4186732"/>
            <a:ext cx="16044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7292873" y="4268081"/>
            <a:ext cx="261633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1,</a:t>
            </a:r>
            <a:r>
              <a:rPr lang="vi-VN" altLang="vi-VN" sz="55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868</a:t>
            </a:r>
            <a:endParaRPr lang="en-US" altLang="vi-VN" sz="559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676540" y="4013085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5595" b="1" dirty="0">
                <a:solidFill>
                  <a:srgbClr val="7030A0"/>
                </a:solidFill>
                <a:latin typeface="Times New Roman" panose="02020603050405020304" pitchFamily="18" charset="0"/>
              </a:rPr>
              <a:t>Đ</a:t>
            </a:r>
            <a:endParaRPr lang="en-US" altLang="vi-VN" sz="5595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9295560" y="4272058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595" b="1" dirty="0">
                <a:solidFill>
                  <a:srgbClr val="00B0F0"/>
                </a:solidFill>
                <a:latin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24" grpId="0"/>
      <p:bldP spid="25" grpId="0"/>
      <p:bldP spid="28" grpId="0"/>
      <p:bldP spid="29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032000" y="2810937"/>
            <a:ext cx="830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Bài sau: Bài 19:</a:t>
            </a:r>
            <a:r>
              <a:rPr lang="vi-VN" sz="4800" b="1">
                <a:solidFill>
                  <a:srgbClr val="FF0000"/>
                </a:solidFill>
              </a:rPr>
              <a:t> Phép cộng hai số thập phân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(Tiết 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en-US" altLang="en-US" sz="4800" b="1">
              <a:solidFill>
                <a:srgbClr val="0F15C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3886200" y="1838326"/>
            <a:ext cx="3276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</p:txBody>
      </p:sp>
      <p:sp>
        <p:nvSpPr>
          <p:cNvPr id="27652" name="Rectangle 36"/>
          <p:cNvSpPr>
            <a:spLocks noChangeArrowheads="1"/>
          </p:cNvSpPr>
          <p:nvPr/>
        </p:nvSpPr>
        <p:spPr bwMode="auto">
          <a:xfrm>
            <a:off x="914400" y="294958"/>
            <a:ext cx="10038080" cy="621220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27653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598" y="49784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784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8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6940" y="1038572"/>
            <a:ext cx="879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Bài 19 : Phép cộng hai số thập phân (tiết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0210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0"/>
            <a:ext cx="253206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0488"/>
            <a:ext cx="24622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295775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78250"/>
            <a:ext cx="3022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7" name="WordArt 7" descr="416eu"/>
          <p:cNvSpPr>
            <a:spLocks noChangeArrowheads="1" noChangeShapeType="1" noTextEdit="1"/>
          </p:cNvSpPr>
          <p:nvPr/>
        </p:nvSpPr>
        <p:spPr bwMode="auto">
          <a:xfrm>
            <a:off x="3295650" y="1881188"/>
            <a:ext cx="5391150" cy="1319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"/>
              <a:lightRig rig="legacyFlat4" dir="b"/>
            </a:scene3d>
            <a:sp3d extrusionH="1801800" prstMaterial="legacyPlastic">
              <a:extrusionClr>
                <a:srgbClr val="E4F3F4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1300" b="1" kern="10">
                <a:ln w="9525">
                  <a:rou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.VnTime" panose="020B7200000000000000" pitchFamily="34" charset="0"/>
              </a:rPr>
              <a:t>BÀI HỌC KẾT THÚC</a:t>
            </a:r>
          </a:p>
        </p:txBody>
      </p:sp>
      <p:sp>
        <p:nvSpPr>
          <p:cNvPr id="39943" name="WordArt 36"/>
          <p:cNvSpPr>
            <a:spLocks noChangeArrowheads="1" noChangeShapeType="1" noTextEdit="1"/>
          </p:cNvSpPr>
          <p:nvPr/>
        </p:nvSpPr>
        <p:spPr bwMode="auto">
          <a:xfrm>
            <a:off x="3295650" y="3429000"/>
            <a:ext cx="5086350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i="1" kern="1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2400" i="1" kern="1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Rectangle 36"/>
          <p:cNvSpPr>
            <a:spLocks noChangeArrowheads="1"/>
          </p:cNvSpPr>
          <p:nvPr/>
        </p:nvSpPr>
        <p:spPr bwMode="auto">
          <a:xfrm>
            <a:off x="0" y="0"/>
            <a:ext cx="121158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/>
          <p:cNvGrpSpPr/>
          <p:nvPr/>
        </p:nvGrpSpPr>
        <p:grpSpPr>
          <a:xfrm>
            <a:off x="5041" y="32883"/>
            <a:ext cx="12192001" cy="6858002"/>
            <a:chOff x="-1" y="-2"/>
            <a:chExt cx="12192001" cy="6858002"/>
          </a:xfrm>
        </p:grpSpPr>
        <p:pic>
          <p:nvPicPr>
            <p:cNvPr id="4" name="图形 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5" name="图形 5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6" name="图形 6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44225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1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915995"/>
            <a:ext cx="12192000" cy="1007778"/>
          </a:xfrm>
          <a:prstGeom prst="rect">
            <a:avLst/>
          </a:prstGeom>
        </p:spPr>
      </p:pic>
      <p:pic>
        <p:nvPicPr>
          <p:cNvPr id="9" name="图形 1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0" name="图形 2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645" y="3700676"/>
            <a:ext cx="2520876" cy="319098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3041" y="1107628"/>
            <a:ext cx="5162778" cy="3115911"/>
            <a:chOff x="6569935" y="3199444"/>
            <a:chExt cx="3446907" cy="25757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5223">
              <a:off x="6569935" y="3199444"/>
              <a:ext cx="3346218" cy="257570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80579" y="3906664"/>
              <a:ext cx="3436263" cy="915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atin typeface="UTM Neo Sans Intel" pitchFamily="18" charset="0"/>
                </a:rPr>
                <a:t>Khởi động </a:t>
              </a:r>
              <a:endParaRPr lang="en-US" sz="6600" b="1" dirty="0">
                <a:latin typeface="UTM Neo Sans Intel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0940" y="4745336"/>
            <a:ext cx="6096000" cy="19456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5354560"/>
            <a:ext cx="12186960" cy="1536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91668" y="165470"/>
            <a:ext cx="1865538" cy="17740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1705" y="1583339"/>
            <a:ext cx="1639966" cy="19752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78201">
            <a:off x="2997732" y="191133"/>
            <a:ext cx="862536" cy="8302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7947">
            <a:off x="10347035" y="3637920"/>
            <a:ext cx="765414" cy="7368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21747">
            <a:off x="8332507" y="2851866"/>
            <a:ext cx="980315" cy="9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9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3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>
            <a:fillRect/>
          </a:stretch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4482167" y="4194347"/>
            <a:ext cx="1305322" cy="2404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>
            <a:fillRect/>
          </a:stretch>
        </p:blipFill>
        <p:spPr>
          <a:xfrm>
            <a:off x="6086311" y="4627152"/>
            <a:ext cx="1202003" cy="1892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>
            <a:fillRect/>
          </a:stretch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>
            <a:fillRect/>
          </a:stretch>
        </p:blipFill>
        <p:spPr>
          <a:xfrm rot="449492">
            <a:off x="10162837" y="4363816"/>
            <a:ext cx="1645699" cy="214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>
            <a:fillRect/>
          </a:stretch>
        </p:blipFill>
        <p:spPr>
          <a:xfrm>
            <a:off x="-12365" y="1009080"/>
            <a:ext cx="1138990" cy="581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5" name="chim">
            <a:hlinkClick r:id="rId7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xoan đào">
            <a:hlinkClick r:id="rId9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hung cửi">
            <a:hlinkClick r:id="rId9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>
            <a:fillRect/>
          </a:stretch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/>
          <p:cNvCxnSpPr>
            <a:stCxn id="5" idx="2"/>
            <a:endCxn id="6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6"/>
            <a:endCxn id="8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7"/>
            <a:endCxn id="10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5"/>
            <a:endCxn id="16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6" grpId="0" animBg="1"/>
      <p:bldP spid="16" grpId="1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19"/>
          <a:stretch>
            <a:fillRect/>
          </a:stretch>
        </p:blipFill>
        <p:spPr>
          <a:xfrm>
            <a:off x="20" y="-33941"/>
            <a:ext cx="12191980" cy="685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61908" y="63251"/>
            <a:ext cx="1941343" cy="6759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>
            <a:fillRect/>
          </a:stretch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10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11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9m =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0,009</a:t>
            </a:r>
            <a:endParaRPr lang="en-US" sz="2800" b="1" dirty="0"/>
          </a:p>
        </p:txBody>
      </p:sp>
      <p:sp>
        <p:nvSpPr>
          <p:cNvPr id="15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9000</a:t>
            </a:r>
            <a:endParaRPr lang="en-US" sz="2800" b="1" dirty="0"/>
          </a:p>
        </p:txBody>
      </p:sp>
      <p:sp>
        <p:nvSpPr>
          <p:cNvPr id="16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90</a:t>
            </a:r>
            <a:endParaRPr lang="en-US" sz="2800" b="1" dirty="0"/>
          </a:p>
        </p:txBody>
      </p:sp>
      <p:sp>
        <p:nvSpPr>
          <p:cNvPr id="1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0,09</a:t>
            </a:r>
            <a:endParaRPr lang="en-US" sz="28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3" y="-32738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>
            <a:fillRect/>
          </a:stretch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9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0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34 tạ =     tấn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3,4</a:t>
            </a:r>
            <a:endParaRPr lang="en-US" sz="2800" b="1" dirty="0"/>
          </a:p>
        </p:txBody>
      </p:sp>
      <p:sp>
        <p:nvSpPr>
          <p:cNvPr id="1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30,4</a:t>
            </a:r>
            <a:endParaRPr lang="en-US" sz="2800" b="1" dirty="0"/>
          </a:p>
        </p:txBody>
      </p:sp>
      <p:sp>
        <p:nvSpPr>
          <p:cNvPr id="15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340</a:t>
            </a:r>
            <a:endParaRPr lang="en-US" sz="2800" b="1" dirty="0"/>
          </a:p>
        </p:txBody>
      </p:sp>
      <p:sp>
        <p:nvSpPr>
          <p:cNvPr id="16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304</a:t>
            </a:r>
            <a:endParaRPr lang="en-US" sz="28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0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>
            <a:fillRect/>
          </a:stretch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9" name="CH giữa"/>
          <p:cNvSpPr/>
          <p:nvPr/>
        </p:nvSpPr>
        <p:spPr>
          <a:xfrm>
            <a:off x="121951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14m7cm =    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14,07</a:t>
            </a:r>
            <a:endParaRPr lang="en-US" sz="2800" b="1" dirty="0"/>
          </a:p>
        </p:txBody>
      </p:sp>
      <p:sp>
        <p:nvSpPr>
          <p:cNvPr id="13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1,407</a:t>
            </a:r>
            <a:endParaRPr lang="en-US" sz="2800" b="1" dirty="0"/>
          </a:p>
        </p:txBody>
      </p:sp>
      <p:sp>
        <p:nvSpPr>
          <p:cNvPr id="14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140,7</a:t>
            </a:r>
            <a:endParaRPr lang="en-US" sz="2800" b="1" dirty="0"/>
          </a:p>
        </p:txBody>
      </p:sp>
      <p:sp>
        <p:nvSpPr>
          <p:cNvPr id="15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1047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40230" y="98475"/>
            <a:ext cx="1941343" cy="6759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91459"/>
            <a:ext cx="4315212" cy="4377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>
            <a:fillRect/>
          </a:stretch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9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12cm =     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0,12</a:t>
            </a:r>
            <a:endParaRPr lang="en-US" sz="2800" b="1" dirty="0"/>
          </a:p>
        </p:txBody>
      </p:sp>
      <p:sp>
        <p:nvSpPr>
          <p:cNvPr id="13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1</a:t>
            </a:r>
            <a:endParaRPr lang="en-US" sz="2800" b="1" dirty="0"/>
          </a:p>
        </p:txBody>
      </p:sp>
      <p:sp>
        <p:nvSpPr>
          <p:cNvPr id="14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102 </a:t>
            </a:r>
            <a:endParaRPr lang="en-US" sz="2800" b="1" dirty="0"/>
          </a:p>
        </p:txBody>
      </p:sp>
      <p:sp>
        <p:nvSpPr>
          <p:cNvPr id="15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1,02 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556</Words>
  <Application>Microsoft Office PowerPoint</Application>
  <PresentationFormat>Widescreen</PresentationFormat>
  <Paragraphs>114</Paragraphs>
  <Slides>29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Microsoft YaHei</vt:lpstr>
      <vt:lpstr>.VnTime</vt:lpstr>
      <vt:lpstr>Arial</vt:lpstr>
      <vt:lpstr>Calibri</vt:lpstr>
      <vt:lpstr>Calibri Light</vt:lpstr>
      <vt:lpstr>Cambria Math</vt:lpstr>
      <vt:lpstr>Impact</vt:lpstr>
      <vt:lpstr>Times New Roman</vt:lpstr>
      <vt:lpstr>UTM Neo Sans Intel</vt:lpstr>
      <vt:lpstr>UTM Showcard</vt:lpstr>
      <vt:lpstr>VN-NTime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14</cp:revision>
  <dcterms:created xsi:type="dcterms:W3CDTF">2024-07-04T04:20:00Z</dcterms:created>
  <dcterms:modified xsi:type="dcterms:W3CDTF">2024-12-27T01:09:31Z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CB9894E9F8794B459A5BDE423902DBFA_12</vt:lpwstr>
  </property>
  <property fmtid="{D5CDD505-2E9C-101B-9397-08002B2CF9AE}" pid="3" name="KSOProductBuildVer">
    <vt:lpwstr>1033-12.2.0.18607</vt:lpwstr>
  </property>
</Properties>
</file>