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6" r:id="rId3"/>
    <p:sldMasterId id="2147483678" r:id="rId4"/>
  </p:sldMasterIdLst>
  <p:notesMasterIdLst>
    <p:notesMasterId r:id="rId34"/>
  </p:notesMasterIdLst>
  <p:sldIdLst>
    <p:sldId id="366" r:id="rId5"/>
    <p:sldId id="336" r:id="rId6"/>
    <p:sldId id="262" r:id="rId7"/>
    <p:sldId id="256" r:id="rId8"/>
    <p:sldId id="341" r:id="rId9"/>
    <p:sldId id="342" r:id="rId10"/>
    <p:sldId id="259" r:id="rId11"/>
    <p:sldId id="260" r:id="rId12"/>
    <p:sldId id="261" r:id="rId13"/>
    <p:sldId id="257" r:id="rId14"/>
    <p:sldId id="335" r:id="rId15"/>
    <p:sldId id="340" r:id="rId16"/>
    <p:sldId id="339" r:id="rId17"/>
    <p:sldId id="311" r:id="rId18"/>
    <p:sldId id="343" r:id="rId19"/>
    <p:sldId id="344" r:id="rId20"/>
    <p:sldId id="314" r:id="rId21"/>
    <p:sldId id="328" r:id="rId22"/>
    <p:sldId id="345" r:id="rId23"/>
    <p:sldId id="346" r:id="rId24"/>
    <p:sldId id="347" r:id="rId25"/>
    <p:sldId id="348" r:id="rId26"/>
    <p:sldId id="352" r:id="rId27"/>
    <p:sldId id="353" r:id="rId28"/>
    <p:sldId id="349" r:id="rId29"/>
    <p:sldId id="350" r:id="rId30"/>
    <p:sldId id="351" r:id="rId31"/>
    <p:sldId id="338" r:id="rId32"/>
    <p:sldId id="33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5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5">
                <a:solidFill>
                  <a:srgbClr val="434343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60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40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60" cy="2634192"/>
          </a:xfrm>
        </p:spPr>
        <p:txBody>
          <a:bodyPr/>
          <a:lstStyle>
            <a:lvl1pPr>
              <a:defRPr sz="1600"/>
            </a:lvl1pPr>
            <a:lvl2pPr>
              <a:defRPr sz="1340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40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40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3" cy="774700"/>
          </a:xfrm>
        </p:spPr>
        <p:txBody>
          <a:bodyPr anchor="b"/>
          <a:lstStyle>
            <a:lvl1pPr algn="l">
              <a:defRPr sz="13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3"/>
            <a:ext cx="3407833" cy="3902076"/>
          </a:xfrm>
        </p:spPr>
        <p:txBody>
          <a:bodyPr/>
          <a:lstStyle>
            <a:lvl1pPr>
              <a:defRPr sz="2140"/>
            </a:lvl1pPr>
            <a:lvl2pPr>
              <a:defRPr sz="1865"/>
            </a:lvl2pPr>
            <a:lvl3pPr>
              <a:defRPr sz="16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3" cy="3127376"/>
          </a:xfrm>
        </p:spPr>
        <p:txBody>
          <a:bodyPr/>
          <a:lstStyle>
            <a:lvl1pPr marL="0" indent="0">
              <a:buNone/>
              <a:defRPr sz="940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0" y="3200400"/>
            <a:ext cx="3657600" cy="377825"/>
          </a:xfrm>
        </p:spPr>
        <p:txBody>
          <a:bodyPr anchor="b"/>
          <a:lstStyle>
            <a:lvl1pPr algn="l">
              <a:defRPr sz="13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60" y="408517"/>
            <a:ext cx="3657600" cy="2743200"/>
          </a:xfrm>
        </p:spPr>
        <p:txBody>
          <a:bodyPr/>
          <a:lstStyle>
            <a:lvl1pPr marL="0" indent="0">
              <a:buNone/>
              <a:defRPr sz="2140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40"/>
            </a:lvl4pPr>
            <a:lvl5pPr marL="1219200" indent="0">
              <a:buNone/>
              <a:defRPr sz="1340"/>
            </a:lvl5pPr>
            <a:lvl6pPr marL="1524000" indent="0">
              <a:buNone/>
              <a:defRPr sz="1340"/>
            </a:lvl6pPr>
            <a:lvl7pPr marL="1828800" indent="0">
              <a:buNone/>
              <a:defRPr sz="1340"/>
            </a:lvl7pPr>
            <a:lvl8pPr marL="2133600" indent="0">
              <a:buNone/>
              <a:defRPr sz="1340"/>
            </a:lvl8pPr>
            <a:lvl9pPr marL="2438400" indent="0">
              <a:buNone/>
              <a:defRPr sz="13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60" y="3578225"/>
            <a:ext cx="3657600" cy="536576"/>
          </a:xfrm>
        </p:spPr>
        <p:txBody>
          <a:bodyPr/>
          <a:lstStyle>
            <a:lvl1pPr marL="0" indent="0">
              <a:buNone/>
              <a:defRPr sz="940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huongthaoGADT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huongthaoGADT?__cft__%5b0%5d=AZWZEwDN7zkXJAUGqQ3eS1-9IGOvxdmqVrj5zFxPrCCCfzRotSOQlDs8VpFITvUFzYlPyPSq2xGZgqQuCMnAmT-vHAiJmt48EAA1SflJcRCQAF0ohTSQBorbO7X1e2XS4D3GaBiYfT9EzuBg0Sts4wwVply8-jc4_a1Bbg4LsEn9royuIbF6WwFO6WaPnFlx2qs&amp;__tn__=-%5dK-R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54825" y="7953154"/>
            <a:ext cx="13122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Hương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 </a:t>
            </a:r>
            <a:r>
              <a:rPr lang="en-US" sz="2800" b="0" i="0" u="none" strike="noStrike" dirty="0" err="1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Thảo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9"/>
              </a:rPr>
              <a:t>: </a:t>
            </a:r>
            <a:r>
              <a:rPr lang="vi-VN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https://www.facebook.com/huongthaoGADT</a:t>
            </a: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0" i="0" u="none" strike="noStrike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Z</a:t>
            </a:r>
            <a:r>
              <a:rPr lang="vi-VN" sz="2800" b="0" i="0" dirty="0">
                <a:solidFill>
                  <a:srgbClr val="05050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alo: 0972.115.126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938" y="0"/>
            <a:ext cx="1877369" cy="187736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9197" y="0"/>
            <a:ext cx="1630017" cy="16300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730" y="0"/>
            <a:ext cx="2006578" cy="20065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2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–"/>
        <a:defRPr sz="134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»"/>
        <a:defRPr sz="134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GIF"/><Relationship Id="rId5" Type="http://schemas.openxmlformats.org/officeDocument/2006/relationships/image" Target="../media/image31.sv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microsoft.com/office/2007/relationships/media" Target="../media/media4.mp3"/><Relationship Id="rId7" Type="http://schemas.openxmlformats.org/officeDocument/2006/relationships/image" Target="../media/image3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GIF"/><Relationship Id="rId4" Type="http://schemas.openxmlformats.org/officeDocument/2006/relationships/audio" Target="../media/media4.mp3"/><Relationship Id="rId9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GIF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GIF"/><Relationship Id="rId10" Type="http://schemas.openxmlformats.org/officeDocument/2006/relationships/slide" Target="slide7.xml"/><Relationship Id="rId4" Type="http://schemas.openxmlformats.org/officeDocument/2006/relationships/image" Target="../media/image8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9.GIF"/><Relationship Id="rId10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9.GIF"/><Relationship Id="rId10" Type="http://schemas.openxmlformats.org/officeDocument/2006/relationships/slide" Target="slide9.xml"/><Relationship Id="rId4" Type="http://schemas.openxmlformats.org/officeDocument/2006/relationships/image" Target="../media/image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26.GIF"/><Relationship Id="rId5" Type="http://schemas.openxmlformats.org/officeDocument/2006/relationships/image" Target="../media/image8.jpeg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40" y="6370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Phúc</a:t>
            </a:r>
            <a:endParaRPr lang="en-US" altLang="en-US" sz="93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N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hiệt liệt chào mừng quý thầy cô giáo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8516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</a:t>
            </a:r>
            <a:r>
              <a:rPr lang="vi-VN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kern="1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2900" y="6022976"/>
            <a:ext cx="4419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kern="10" dirty="0" err="1" smtClean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6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4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" y="563245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/>
          <p:cNvSpPr txBox="1"/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1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 panose="020B0604020202020204"/>
              <a:buNone/>
              <a:defRPr sz="6935" b="0" i="0" u="none" strike="noStrike" cap="none">
                <a:solidFill>
                  <a:srgbClr val="19191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/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" name="Google Shape;890;p34"/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Freeform 20"/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5">
                <a:latin typeface="UTM Bell" panose="02040603050506020204" pitchFamily="18" charset="0"/>
              </a:rPr>
              <a:t>Khám phá</a:t>
            </a:r>
            <a:endParaRPr sz="11735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/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/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191919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29" name="Google Shape;973;p38"/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/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975;p38"/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976;p38"/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977;p38"/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/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979;p38"/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980;p38"/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/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191919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18" name="Google Shape;1019;p41"/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021;p41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022;p41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1027;p41"/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029;p41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030;p41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>
            <a:fillRect/>
          </a:stretch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grpSp>
        <p:nvGrpSpPr>
          <p:cNvPr id="18" name="Google Shape;1019;p41"/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021;p41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022;p41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1027;p41"/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029;p41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030;p41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457200" indent="-457200" algn="just" defTabSz="1219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>
            <a:fillRect/>
          </a:stretch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" panose="020B0604020202020204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/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/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/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/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/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/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Em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 panose="020B060402020202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8625" y="1"/>
            <a:ext cx="11477625" cy="1779372"/>
            <a:chOff x="4144021" y="1484380"/>
            <a:chExt cx="7574794" cy="6193185"/>
          </a:xfrm>
        </p:grpSpPr>
        <p:grpSp>
          <p:nvGrpSpPr>
            <p:cNvPr id="8" name="Group 7"/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/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/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336431" y="2122566"/>
              <a:ext cx="7092364" cy="5554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18" name="Google Shape;1019;p41"/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021;p41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022;p41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Google Shape;1027;p41"/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029;p41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030;p41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20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>
            <a:fillRect/>
          </a:stretch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22" name="Google Shape;1027;p41"/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029;p41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030;p41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>
            <a:fillRect/>
          </a:stretch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5" dirty="0">
                <a:latin typeface="UTM Bell" panose="02040603050506020204" pitchFamily="18" charset="0"/>
              </a:rPr>
              <a:t>Dặn dò</a:t>
            </a:r>
            <a:br>
              <a:rPr lang="vi-VN" sz="11735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5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6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>
            <a:fillRect/>
          </a:stretch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0" y="1919782"/>
            <a:ext cx="11784589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288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144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2 880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2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Thực hiện tính 24 × 12 được kết quả là: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0774358" y="409479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353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32596" y="39321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2322352" y="363156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06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165954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2,15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2 150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21.5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9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215 cm = ... m </a:t>
            </a:r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21216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592" y="576201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25,6 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44750" y="421971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2,56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256 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1099800" y="387849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>
            <a:fillRect/>
          </a:stretch>
        </p:blipFill>
        <p:spPr bwMode="auto">
          <a:xfrm>
            <a:off x="4574870" y="544331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304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tính 3</a:t>
            </a: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 × 8 được kết quả là: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21" y="1935794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685</Words>
  <Application>Microsoft Office PowerPoint</Application>
  <PresentationFormat>Widescreen</PresentationFormat>
  <Paragraphs>124</Paragraphs>
  <Slides>29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.VnAristote</vt:lpstr>
      <vt:lpstr>Arial</vt:lpstr>
      <vt:lpstr>Calibri</vt:lpstr>
      <vt:lpstr>Calibri Light</vt:lpstr>
      <vt:lpstr>Cambria</vt:lpstr>
      <vt:lpstr>Happy Monkey</vt:lpstr>
      <vt:lpstr>iCiel Gotham Ultra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1_Office Theme</vt:lpstr>
      <vt:lpstr>2_Office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Dặn dò - Ôn lại nội dung bài học - Chuẩn bị bài mới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2024-06-11T03:00:00Z</dcterms:created>
  <dcterms:modified xsi:type="dcterms:W3CDTF">2024-12-27T10:32:10Z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9C005610BEC44FFD80C7C3E8954AB4D6_12</vt:lpwstr>
  </property>
  <property fmtid="{D5CDD505-2E9C-101B-9397-08002B2CF9AE}" pid="3" name="KSOProductBuildVer">
    <vt:lpwstr>1033-12.2.0.17562</vt:lpwstr>
  </property>
</Properties>
</file>