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533" r:id="rId3"/>
    <p:sldId id="497" r:id="rId4"/>
    <p:sldId id="525" r:id="rId5"/>
    <p:sldId id="523" r:id="rId6"/>
    <p:sldId id="532" r:id="rId7"/>
    <p:sldId id="531" r:id="rId8"/>
    <p:sldId id="527" r:id="rId9"/>
    <p:sldId id="528" r:id="rId10"/>
    <p:sldId id="5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5FB6-62CE-407C-97EE-45A186D099B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CA89-07C5-48DB-A96A-E5FF832F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8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40" y="6370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Đa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Phúc</a:t>
            </a:r>
            <a:endParaRPr lang="en-US" altLang="en-US" sz="935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NhiÖt liÖt chµo mõng quý thÇy c« gi¸o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3276600" y="3048000"/>
            <a:ext cx="6172200" cy="857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VỀ DỰ </a:t>
            </a:r>
            <a:r>
              <a:rPr lang="en-US" sz="4400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44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8516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LỚP :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5A4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MÔN : TIẾNG VIỆT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2900" y="6022976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</a:t>
            </a:r>
            <a:r>
              <a:rPr lang="vi-VN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Bùi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 Thu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Thủy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6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4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" y="563245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99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6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176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676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76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76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76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37894" grpId="0" animBg="1"/>
      <p:bldP spid="6" grpId="0" animBg="1"/>
      <p:bldP spid="378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130</Words>
  <Application>Microsoft Office PowerPoint</Application>
  <PresentationFormat>Widescreen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.VnAristote</vt:lpstr>
      <vt:lpstr>Arial</vt:lpstr>
      <vt:lpstr>Arial Unicode MS</vt:lpstr>
      <vt:lpstr>Cambria</vt:lpstr>
      <vt:lpstr>Fredoka One</vt:lpstr>
      <vt:lpstr>Rubik Light</vt:lpstr>
      <vt:lpstr>Tahoma</vt:lpstr>
      <vt:lpstr>Times New Roman</vt:lpstr>
      <vt:lpstr>字魂108号-新潮卡通体</vt:lpstr>
      <vt:lpstr>阿里巴巴普惠体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</cp:revision>
  <dcterms:created xsi:type="dcterms:W3CDTF">2024-07-08T11:17:57Z</dcterms:created>
  <dcterms:modified xsi:type="dcterms:W3CDTF">2024-12-27T10:17:15Z</dcterms:modified>
</cp:coreProperties>
</file>