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91" r:id="rId3"/>
    <p:sldId id="289" r:id="rId4"/>
    <p:sldId id="256" r:id="rId5"/>
    <p:sldId id="260" r:id="rId6"/>
    <p:sldId id="265" r:id="rId7"/>
    <p:sldId id="284" r:id="rId8"/>
    <p:sldId id="285" r:id="rId9"/>
    <p:sldId id="277" r:id="rId10"/>
    <p:sldId id="278" r:id="rId11"/>
    <p:sldId id="286" r:id="rId12"/>
    <p:sldId id="279" r:id="rId13"/>
    <p:sldId id="261" r:id="rId14"/>
    <p:sldId id="287" r:id="rId15"/>
    <p:sldId id="264" r:id="rId16"/>
    <p:sldId id="263" r:id="rId17"/>
    <p:sldId id="280" r:id="rId18"/>
    <p:sldId id="281" r:id="rId19"/>
    <p:sldId id="268" r:id="rId20"/>
    <p:sldId id="288" r:id="rId21"/>
    <p:sldId id="282" r:id="rId22"/>
    <p:sldId id="290" r:id="rId23"/>
  </p:sldIdLst>
  <p:sldSz cx="18288000" cy="10287000"/>
  <p:notesSz cx="6858000" cy="9144000"/>
  <p:embeddedFontLst>
    <p:embeddedFont>
      <p:font typeface="#9Slide04 Rokkitt ExtraBold" panose="020B0604020202020204" charset="0"/>
      <p:bold r:id="rId24"/>
    </p:embeddedFont>
    <p:embeddedFont>
      <p:font typeface="Open Sans" panose="020B0606030504020204" pitchFamily="34" charset="0"/>
      <p:regular r:id="rId25"/>
      <p:bold r:id="rId26"/>
      <p:italic r:id="rId27"/>
      <p:boldItalic r:id="rId28"/>
    </p:embeddedFont>
    <p:embeddedFont>
      <p:font typeface="Calibri" panose="020F0502020204030204" pitchFamily="34" charset="0"/>
      <p:regular r:id="rId29"/>
      <p:bold r:id="rId30"/>
      <p:italic r:id="rId31"/>
      <p:boldItalic r:id="rId32"/>
    </p:embeddedFont>
    <p:embeddedFont>
      <p:font typeface=".VnAristote" panose="020B7200000000000000" pitchFamily="34" charset="0"/>
      <p:regular r:id="rId33"/>
    </p:embeddedFont>
    <p:embeddedFont>
      <p:font typeface="#9Slide07 IcielCrocante" panose="020B0604020202020204"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352F"/>
    <a:srgbClr val="FDF59F"/>
    <a:srgbClr val="E9342E"/>
    <a:srgbClr val="E8342E"/>
    <a:srgbClr val="E03722"/>
    <a:srgbClr val="9E4B32"/>
    <a:srgbClr val="FFFAF7"/>
    <a:srgbClr val="F3EB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1570"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font" Target="fonts/font1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5.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87461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30037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75695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2798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15535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08892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35917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69210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82582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15941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80242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0E40AE45-0A03-8CD2-525F-67ABDBF8DCC1}"/>
              </a:ext>
            </a:extLst>
          </p:cNvPr>
          <p:cNvSpPr txBox="1"/>
          <p:nvPr userDrawn="1"/>
        </p:nvSpPr>
        <p:spPr>
          <a:xfrm>
            <a:off x="4772465"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Picture 7">
            <a:extLst>
              <a:ext uri="{FF2B5EF4-FFF2-40B4-BE49-F238E27FC236}">
                <a16:creationId xmlns:a16="http://schemas.microsoft.com/office/drawing/2014/main" id="{D32389F1-3945-DE2C-4056-31A25CA6FB6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3640015" y="-266700"/>
            <a:ext cx="2487663" cy="2552700"/>
          </a:xfrm>
          <a:prstGeom prst="rect">
            <a:avLst/>
          </a:prstGeom>
        </p:spPr>
      </p:pic>
      <p:pic>
        <p:nvPicPr>
          <p:cNvPr id="9" name="Picture 8">
            <a:extLst>
              <a:ext uri="{FF2B5EF4-FFF2-40B4-BE49-F238E27FC236}">
                <a16:creationId xmlns:a16="http://schemas.microsoft.com/office/drawing/2014/main" id="{3FCE06A0-B948-8CC4-3ACD-412E537B071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284802" y="12306300"/>
            <a:ext cx="2487663" cy="2552700"/>
          </a:xfrm>
          <a:prstGeom prst="rect">
            <a:avLst/>
          </a:prstGeom>
        </p:spPr>
      </p:pic>
      <p:sp>
        <p:nvSpPr>
          <p:cNvPr id="10" name="TextBox 3">
            <a:extLst>
              <a:ext uri="{FF2B5EF4-FFF2-40B4-BE49-F238E27FC236}">
                <a16:creationId xmlns:a16="http://schemas.microsoft.com/office/drawing/2014/main" id="{59AFE760-CE74-F8E1-0726-7756FB181D67}"/>
              </a:ext>
            </a:extLst>
          </p:cNvPr>
          <p:cNvSpPr txBox="1"/>
          <p:nvPr userDrawn="1"/>
        </p:nvSpPr>
        <p:spPr>
          <a:xfrm>
            <a:off x="-7505394" y="2286000"/>
            <a:ext cx="10218420" cy="55399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tx1">
                    <a:lumMod val="65000"/>
                    <a:lumOff val="35000"/>
                  </a:schemeClr>
                </a:solidFill>
                <a:effectLst/>
                <a:uLnTx/>
                <a:uFillTx/>
                <a:latin typeface="SVN-Ready" panose="02040603050506020204" pitchFamily="18" charset="0"/>
                <a:ea typeface="+mn-ea"/>
                <a:cs typeface="Times New Roman" panose="02020603050405020304" pitchFamily="18" charset="0"/>
              </a:rPr>
              <a:t>By: Hồng Linh</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12/27/2024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2A37A22A-6BE5-F2DF-ACD6-8E400DE9AE2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73003" y="864185"/>
            <a:ext cx="20786005" cy="14020800"/>
          </a:xfrm>
          <a:prstGeom prst="rect">
            <a:avLst/>
          </a:prstGeom>
        </p:spPr>
      </p:pic>
    </p:spTree>
    <p:extLst>
      <p:ext uri="{BB962C8B-B14F-4D97-AF65-F5344CB8AC3E}">
        <p14:creationId xmlns:p14="http://schemas.microsoft.com/office/powerpoint/2010/main" val="19662203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2.sv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5.sv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0.svg"/><Relationship Id="rId7" Type="http://schemas.openxmlformats.org/officeDocument/2006/relationships/image" Target="../media/image21.jpe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0.svg"/><Relationship Id="rId7" Type="http://schemas.openxmlformats.org/officeDocument/2006/relationships/image" Target="../media/image15.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12.sv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P662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5270960" y="955596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 Box 4"/>
          <p:cNvSpPr txBox="1">
            <a:spLocks noChangeArrowheads="1"/>
          </p:cNvSpPr>
          <p:nvPr/>
        </p:nvSpPr>
        <p:spPr bwMode="auto">
          <a:xfrm>
            <a:off x="2628900" y="126209"/>
            <a:ext cx="13030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algn="ctr" eaLnBrk="1" hangingPunct="1">
              <a:spcBef>
                <a:spcPct val="50000"/>
              </a:spcBef>
              <a:buClrTx/>
              <a:buSzTx/>
              <a:buFontTx/>
              <a:buNone/>
            </a:pPr>
            <a:r>
              <a:rPr lang="en-US" altLang="en-US" sz="7200" b="1" dirty="0" err="1">
                <a:solidFill>
                  <a:srgbClr val="FF3300"/>
                </a:solidFill>
                <a:latin typeface="Times New Roman" panose="02020603050405020304" charset="0"/>
                <a:cs typeface="Times New Roman" panose="02020603050405020304" charset="0"/>
              </a:rPr>
              <a:t>Trường</a:t>
            </a:r>
            <a:r>
              <a:rPr lang="en-US" altLang="en-US" sz="7200" b="1" dirty="0">
                <a:solidFill>
                  <a:srgbClr val="FF3300"/>
                </a:solidFill>
                <a:latin typeface="Times New Roman" panose="02020603050405020304" charset="0"/>
                <a:cs typeface="Times New Roman" panose="02020603050405020304" charset="0"/>
              </a:rPr>
              <a:t> </a:t>
            </a:r>
            <a:r>
              <a:rPr lang="en-US" altLang="en-US" sz="7200" b="1" dirty="0" err="1">
                <a:solidFill>
                  <a:srgbClr val="FF3300"/>
                </a:solidFill>
                <a:latin typeface="Times New Roman" panose="02020603050405020304" charset="0"/>
                <a:cs typeface="Times New Roman" panose="02020603050405020304" charset="0"/>
              </a:rPr>
              <a:t>Tiểu</a:t>
            </a:r>
            <a:r>
              <a:rPr lang="en-US" altLang="en-US" sz="7200" b="1" dirty="0">
                <a:solidFill>
                  <a:srgbClr val="FF3300"/>
                </a:solidFill>
                <a:latin typeface="Times New Roman" panose="02020603050405020304" charset="0"/>
                <a:cs typeface="Times New Roman" panose="02020603050405020304" charset="0"/>
              </a:rPr>
              <a:t> </a:t>
            </a:r>
            <a:r>
              <a:rPr lang="en-US" altLang="en-US" sz="7200" b="1" dirty="0" err="1">
                <a:solidFill>
                  <a:srgbClr val="FF3300"/>
                </a:solidFill>
                <a:latin typeface="Times New Roman" panose="02020603050405020304" charset="0"/>
                <a:cs typeface="Times New Roman" panose="02020603050405020304" charset="0"/>
              </a:rPr>
              <a:t>học</a:t>
            </a:r>
            <a:r>
              <a:rPr lang="en-US" altLang="en-US" sz="7200" b="1" dirty="0">
                <a:solidFill>
                  <a:srgbClr val="FF3300"/>
                </a:solidFill>
                <a:latin typeface="Times New Roman" panose="02020603050405020304" charset="0"/>
                <a:cs typeface="Times New Roman" panose="02020603050405020304" charset="0"/>
              </a:rPr>
              <a:t> </a:t>
            </a:r>
            <a:r>
              <a:rPr lang="en-US" altLang="en-US" sz="7200" b="1" dirty="0" err="1">
                <a:solidFill>
                  <a:srgbClr val="FF3300"/>
                </a:solidFill>
                <a:latin typeface="Times New Roman" panose="02020603050405020304" charset="0"/>
                <a:cs typeface="Times New Roman" panose="02020603050405020304" charset="0"/>
              </a:rPr>
              <a:t>Đa</a:t>
            </a:r>
            <a:r>
              <a:rPr lang="en-US" altLang="en-US" sz="7200" b="1" dirty="0">
                <a:solidFill>
                  <a:srgbClr val="FF3300"/>
                </a:solidFill>
                <a:latin typeface="Times New Roman" panose="02020603050405020304" charset="0"/>
                <a:cs typeface="Times New Roman" panose="02020603050405020304" charset="0"/>
              </a:rPr>
              <a:t> </a:t>
            </a:r>
            <a:r>
              <a:rPr lang="en-US" altLang="en-US" sz="7200" b="1" dirty="0" err="1">
                <a:solidFill>
                  <a:srgbClr val="FF3300"/>
                </a:solidFill>
                <a:latin typeface="Times New Roman" panose="02020603050405020304" charset="0"/>
                <a:cs typeface="Times New Roman" panose="02020603050405020304" charset="0"/>
              </a:rPr>
              <a:t>Phúc</a:t>
            </a:r>
            <a:endParaRPr lang="en-US" altLang="en-US" sz="1403" b="1" dirty="0">
              <a:solidFill>
                <a:srgbClr val="000000"/>
              </a:solidFill>
              <a:latin typeface="Times New Roman" panose="02020603050405020304" charset="0"/>
              <a:cs typeface="Times New Roman" panose="02020603050405020304" charset="0"/>
            </a:endParaRPr>
          </a:p>
        </p:txBody>
      </p:sp>
      <p:sp>
        <p:nvSpPr>
          <p:cNvPr id="37893" name="WordArt 9"/>
          <p:cNvSpPr>
            <a:spLocks noChangeArrowheads="1" noChangeShapeType="1" noTextEdit="1"/>
          </p:cNvSpPr>
          <p:nvPr/>
        </p:nvSpPr>
        <p:spPr bwMode="auto">
          <a:xfrm>
            <a:off x="2607470" y="1600200"/>
            <a:ext cx="13373100" cy="9144000"/>
          </a:xfrm>
          <a:prstGeom prst="rect">
            <a:avLst/>
          </a:prstGeom>
        </p:spPr>
        <p:txBody>
          <a:bodyPr wrap="none" fromWordArt="1">
            <a:prstTxWarp prst="textArchUpPour">
              <a:avLst>
                <a:gd name="adj1" fmla="val 10725588"/>
                <a:gd name="adj2" fmla="val 77241"/>
              </a:avLst>
            </a:prstTxWarp>
          </a:bodyPr>
          <a:lstStyle/>
          <a:p>
            <a:pPr algn="ctr"/>
            <a:r>
              <a:rPr lang="en-US" sz="5400" kern="10">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panose="020B7200000000000000" pitchFamily="34" charset="0"/>
              </a:rPr>
              <a:t>NhiÖt liÖt chµo mõng quý thÇy c« gi¸o</a:t>
            </a:r>
          </a:p>
        </p:txBody>
      </p:sp>
      <p:sp>
        <p:nvSpPr>
          <p:cNvPr id="6" name="WordArt 7"/>
          <p:cNvSpPr>
            <a:spLocks noChangeArrowheads="1" noChangeShapeType="1" noTextEdit="1"/>
          </p:cNvSpPr>
          <p:nvPr/>
        </p:nvSpPr>
        <p:spPr bwMode="auto">
          <a:xfrm>
            <a:off x="4777740" y="6172200"/>
            <a:ext cx="8458200" cy="2171700"/>
          </a:xfrm>
          <a:prstGeom prst="rect">
            <a:avLst/>
          </a:prstGeom>
        </p:spPr>
        <p:txBody>
          <a:bodyPr wrap="none" fromWordArt="1">
            <a:prstTxWarp prst="textPlain">
              <a:avLst>
                <a:gd name="adj" fmla="val 50000"/>
              </a:avLst>
            </a:prstTxWarp>
          </a:bodyPr>
          <a:lstStyle/>
          <a:p>
            <a:pPr algn="ctr"/>
            <a:r>
              <a:rPr lang="en-US" sz="54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charset="0"/>
                <a:cs typeface="Times New Roman" panose="02020603050405020304" charset="0"/>
              </a:rPr>
              <a:t>LỚP : </a:t>
            </a:r>
            <a:r>
              <a:rPr lang="en-US" sz="5400" kern="10" dirty="0" smtClean="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charset="0"/>
                <a:cs typeface="Times New Roman" panose="02020603050405020304" charset="0"/>
              </a:rPr>
              <a:t>5A1</a:t>
            </a:r>
            <a:endParaRPr lang="en-US" sz="54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charset="0"/>
              <a:cs typeface="Times New Roman" panose="02020603050405020304" charset="0"/>
            </a:endParaRPr>
          </a:p>
          <a:p>
            <a:pPr algn="ctr"/>
            <a:r>
              <a:rPr lang="en-US" sz="54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charset="0"/>
                <a:cs typeface="Times New Roman" panose="02020603050405020304" charset="0"/>
              </a:rPr>
              <a:t>MÔN </a:t>
            </a:r>
            <a:r>
              <a:rPr lang="en-US" sz="5400" kern="10" dirty="0" smtClean="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charset="0"/>
                <a:cs typeface="Times New Roman" panose="02020603050405020304" charset="0"/>
              </a:rPr>
              <a:t>:</a:t>
            </a:r>
            <a:r>
              <a:rPr lang="en-US" sz="5400" kern="10" dirty="0" err="1" smtClean="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charset="0"/>
                <a:cs typeface="Times New Roman" panose="02020603050405020304" charset="0"/>
              </a:rPr>
              <a:t>Đạo</a:t>
            </a:r>
            <a:r>
              <a:rPr lang="en-US" sz="5400" kern="10" dirty="0" smtClean="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charset="0"/>
                <a:cs typeface="Times New Roman" panose="02020603050405020304" charset="0"/>
              </a:rPr>
              <a:t> </a:t>
            </a:r>
            <a:r>
              <a:rPr lang="en-US" sz="5400" kern="10" dirty="0" err="1" smtClean="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charset="0"/>
                <a:cs typeface="Times New Roman" panose="02020603050405020304" charset="0"/>
              </a:rPr>
              <a:t>đức</a:t>
            </a:r>
            <a:endParaRPr lang="en-US" sz="54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charset="0"/>
              <a:cs typeface="Times New Roman" panose="02020603050405020304" charset="0"/>
            </a:endParaRPr>
          </a:p>
          <a:p>
            <a:pPr algn="ctr"/>
            <a:endParaRPr lang="en-US" sz="54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charset="0"/>
              <a:cs typeface="Times New Roman" panose="02020603050405020304" charset="0"/>
            </a:endParaRPr>
          </a:p>
        </p:txBody>
      </p:sp>
      <p:sp>
        <p:nvSpPr>
          <p:cNvPr id="37896" name="WordArt 8"/>
          <p:cNvSpPr>
            <a:spLocks noChangeArrowheads="1" noChangeShapeType="1" noTextEdit="1"/>
          </p:cNvSpPr>
          <p:nvPr/>
        </p:nvSpPr>
        <p:spPr bwMode="auto">
          <a:xfrm>
            <a:off x="6229350" y="9034465"/>
            <a:ext cx="6629400" cy="814388"/>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00FF"/>
              </a:contourClr>
            </a:sp3d>
          </a:bodyPr>
          <a:lstStyle/>
          <a:p>
            <a:pPr algn="ctr"/>
            <a:r>
              <a:rPr lang="vi-VN" sz="5400" kern="10" dirty="0">
                <a:ln w="9525">
                  <a:round/>
                </a:ln>
                <a:solidFill>
                  <a:srgbClr val="FF00FF">
                    <a:alpha val="92155"/>
                  </a:srgbClr>
                </a:solidFill>
                <a:latin typeface="Times New Roman" panose="02020603050405020304" charset="0"/>
                <a:cs typeface="Times New Roman" panose="02020603050405020304" charset="0"/>
              </a:rPr>
              <a:t>Người thực hiện</a:t>
            </a:r>
            <a:r>
              <a:rPr lang="vi-VN" sz="5400" kern="10" dirty="0">
                <a:ln w="9525">
                  <a:round/>
                </a:ln>
                <a:solidFill>
                  <a:srgbClr val="FF00FF">
                    <a:alpha val="92155"/>
                  </a:srgbClr>
                </a:solidFill>
                <a:latin typeface="Times New Roman" panose="02020603050405020304" charset="0"/>
                <a:cs typeface="Times New Roman" panose="02020603050405020304" charset="0"/>
              </a:rPr>
              <a:t>:</a:t>
            </a:r>
            <a:r>
              <a:rPr lang="en-US" sz="5400" kern="10" dirty="0">
                <a:ln w="9525">
                  <a:round/>
                </a:ln>
                <a:solidFill>
                  <a:srgbClr val="FF00FF">
                    <a:alpha val="92155"/>
                  </a:srgbClr>
                </a:solidFill>
                <a:latin typeface="Times New Roman" panose="02020603050405020304" charset="0"/>
                <a:cs typeface="Times New Roman" panose="02020603050405020304" charset="0"/>
              </a:rPr>
              <a:t> </a:t>
            </a:r>
            <a:r>
              <a:rPr lang="en-US" sz="5400" kern="10" dirty="0" err="1" smtClean="0">
                <a:ln w="9525">
                  <a:round/>
                </a:ln>
                <a:solidFill>
                  <a:srgbClr val="FF00FF">
                    <a:alpha val="92155"/>
                  </a:srgbClr>
                </a:solidFill>
                <a:latin typeface="Times New Roman" panose="02020603050405020304" charset="0"/>
                <a:cs typeface="Times New Roman" panose="02020603050405020304" charset="0"/>
              </a:rPr>
              <a:t>Phạm</a:t>
            </a:r>
            <a:r>
              <a:rPr lang="en-US" sz="5400" kern="10" dirty="0" smtClean="0">
                <a:ln w="9525">
                  <a:round/>
                </a:ln>
                <a:solidFill>
                  <a:srgbClr val="FF00FF">
                    <a:alpha val="92155"/>
                  </a:srgbClr>
                </a:solidFill>
                <a:latin typeface="Times New Roman" panose="02020603050405020304" charset="0"/>
                <a:cs typeface="Times New Roman" panose="02020603050405020304" charset="0"/>
              </a:rPr>
              <a:t> </a:t>
            </a:r>
            <a:r>
              <a:rPr lang="en-US" sz="5400" kern="10" dirty="0" err="1" smtClean="0">
                <a:ln w="9525">
                  <a:round/>
                </a:ln>
                <a:solidFill>
                  <a:srgbClr val="FF00FF">
                    <a:alpha val="92155"/>
                  </a:srgbClr>
                </a:solidFill>
                <a:latin typeface="Times New Roman" panose="02020603050405020304" charset="0"/>
                <a:cs typeface="Times New Roman" panose="02020603050405020304" charset="0"/>
              </a:rPr>
              <a:t>Thị</a:t>
            </a:r>
            <a:r>
              <a:rPr lang="en-US" sz="5400" kern="10" dirty="0" smtClean="0">
                <a:ln w="9525">
                  <a:round/>
                </a:ln>
                <a:solidFill>
                  <a:srgbClr val="FF00FF">
                    <a:alpha val="92155"/>
                  </a:srgbClr>
                </a:solidFill>
                <a:latin typeface="Times New Roman" panose="02020603050405020304" charset="0"/>
                <a:cs typeface="Times New Roman" panose="02020603050405020304" charset="0"/>
              </a:rPr>
              <a:t> </a:t>
            </a:r>
            <a:r>
              <a:rPr lang="en-US" sz="5400" kern="10" smtClean="0">
                <a:ln w="9525">
                  <a:round/>
                </a:ln>
                <a:solidFill>
                  <a:srgbClr val="FF00FF">
                    <a:alpha val="92155"/>
                  </a:srgbClr>
                </a:solidFill>
                <a:latin typeface="Times New Roman" panose="02020603050405020304" charset="0"/>
                <a:cs typeface="Times New Roman" panose="02020603050405020304" charset="0"/>
              </a:rPr>
              <a:t>Hoa</a:t>
            </a:r>
            <a:endParaRPr lang="en-US" sz="5400" kern="10" dirty="0">
              <a:ln w="9525">
                <a:round/>
              </a:ln>
              <a:solidFill>
                <a:srgbClr val="FF00FF">
                  <a:alpha val="92155"/>
                </a:srgbClr>
              </a:solidFill>
              <a:latin typeface="Times New Roman" panose="02020603050405020304" charset="0"/>
              <a:cs typeface="Times New Roman" panose="02020603050405020304" charset="0"/>
            </a:endParaRPr>
          </a:p>
        </p:txBody>
      </p:sp>
      <p:sp>
        <p:nvSpPr>
          <p:cNvPr id="23560" name="Rectangle 9"/>
          <p:cNvSpPr>
            <a:spLocks noChangeArrowheads="1"/>
          </p:cNvSpPr>
          <p:nvPr/>
        </p:nvSpPr>
        <p:spPr bwMode="auto">
          <a:xfrm>
            <a:off x="0" y="0"/>
            <a:ext cx="18288000" cy="10287000"/>
          </a:xfrm>
          <a:prstGeom prst="rect">
            <a:avLst/>
          </a:prstGeom>
          <a:noFill/>
          <a:ln w="88900" cmpd="tri">
            <a:solidFill>
              <a:srgbClr val="0000FF"/>
            </a:solid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eaLnBrk="1" hangingPunct="1">
              <a:spcBef>
                <a:spcPct val="0"/>
              </a:spcBef>
              <a:buClrTx/>
              <a:buSzTx/>
              <a:buFontTx/>
              <a:buNone/>
            </a:pPr>
            <a:endParaRPr lang="en-US" altLang="en-US" sz="3600">
              <a:solidFill>
                <a:srgbClr val="000000"/>
              </a:solidFill>
              <a:latin typeface="Times New Roman" panose="02020603050405020304" charset="0"/>
              <a:cs typeface="Arial" panose="020B0604020202020204" pitchFamily="34" charset="0"/>
            </a:endParaRPr>
          </a:p>
        </p:txBody>
      </p:sp>
      <p:sp>
        <p:nvSpPr>
          <p:cNvPr id="23561" name="Rectangle 36"/>
          <p:cNvSpPr>
            <a:spLocks noChangeArrowheads="1"/>
          </p:cNvSpPr>
          <p:nvPr/>
        </p:nvSpPr>
        <p:spPr bwMode="auto">
          <a:xfrm>
            <a:off x="0" y="0"/>
            <a:ext cx="18288000" cy="10287000"/>
          </a:xfrm>
          <a:prstGeom prst="rect">
            <a:avLst/>
          </a:prstGeom>
          <a:noFill/>
          <a:ln w="57150">
            <a:pattFill prst="sphere">
              <a:fgClr>
                <a:srgbClr val="0000FF"/>
              </a:fgClr>
              <a:bgClr>
                <a:srgbClr val="FF0000"/>
              </a:bgClr>
            </a:patt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eaLnBrk="1" hangingPunct="1">
              <a:spcBef>
                <a:spcPct val="0"/>
              </a:spcBef>
              <a:buClrTx/>
              <a:buSzTx/>
              <a:buFontTx/>
              <a:buNone/>
            </a:pPr>
            <a:endParaRPr lang="vi-VN" altLang="en-US" sz="2100">
              <a:solidFill>
                <a:srgbClr val="000000"/>
              </a:solidFill>
              <a:latin typeface="Arial" panose="020B0604020202020204" pitchFamily="34" charset="0"/>
            </a:endParaRPr>
          </a:p>
        </p:txBody>
      </p:sp>
      <p:pic>
        <p:nvPicPr>
          <p:cNvPr id="23562"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5" y="-474"/>
            <a:ext cx="1023938" cy="3721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3563"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59302" y="6"/>
            <a:ext cx="1023938" cy="3721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3564" name="Picture 3" descr="WhitecornerFlow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4" y="8448678"/>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4" descr="WhitecornerFlow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230600" y="8220078"/>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65907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76" fill="hold"/>
                                        <p:tgtEl>
                                          <p:spTgt spid="10"/>
                                        </p:tgtEl>
                                      </p:cBhvr>
                                    </p:cmd>
                                  </p:childTnLst>
                                </p:cTn>
                              </p:par>
                            </p:childTnLst>
                          </p:cTn>
                        </p:par>
                        <p:par>
                          <p:cTn id="7" fill="hold">
                            <p:stCondLst>
                              <p:cond delay="21176"/>
                            </p:stCondLst>
                            <p:childTnLst>
                              <p:par>
                                <p:cTn id="8" presetID="2" presetClass="entr" presetSubtype="2" repeatCount="indefinite" fill="remove" nodeType="afterEffect">
                                  <p:stCondLst>
                                    <p:cond delay="0"/>
                                  </p:stCondLst>
                                  <p:childTnLst>
                                    <p:set>
                                      <p:cBhvr>
                                        <p:cTn id="9" dur="1" fill="hold">
                                          <p:stCondLst>
                                            <p:cond delay="0"/>
                                          </p:stCondLst>
                                        </p:cTn>
                                        <p:tgtEl>
                                          <p:spTgt spid="37892">
                                            <p:txEl>
                                              <p:pRg st="0" end="0"/>
                                            </p:txEl>
                                          </p:spTgt>
                                        </p:tgtEl>
                                        <p:attrNameLst>
                                          <p:attrName>style.visibility</p:attrName>
                                        </p:attrNameLst>
                                      </p:cBhvr>
                                      <p:to>
                                        <p:strVal val="visible"/>
                                      </p:to>
                                    </p:set>
                                    <p:anim calcmode="lin" valueType="num">
                                      <p:cBhvr additive="base">
                                        <p:cTn id="10" dur="3000" fill="hold"/>
                                        <p:tgtEl>
                                          <p:spTgt spid="37892">
                                            <p:txEl>
                                              <p:pRg st="0" end="0"/>
                                            </p:txEl>
                                          </p:spTgt>
                                        </p:tgtEl>
                                        <p:attrNameLst>
                                          <p:attrName>ppt_x</p:attrName>
                                        </p:attrNameLst>
                                      </p:cBhvr>
                                      <p:tavLst>
                                        <p:tav tm="0">
                                          <p:val>
                                            <p:strVal val="1+#ppt_w/2"/>
                                          </p:val>
                                        </p:tav>
                                        <p:tav tm="100000">
                                          <p:val>
                                            <p:strVal val="#ppt_x"/>
                                          </p:val>
                                        </p:tav>
                                      </p:tavLst>
                                    </p:anim>
                                    <p:anim calcmode="lin" valueType="num">
                                      <p:cBhvr additive="base">
                                        <p:cTn id="11" dur="3000" fill="hold"/>
                                        <p:tgtEl>
                                          <p:spTgt spid="37892">
                                            <p:txEl>
                                              <p:pRg st="0" end="0"/>
                                            </p:txEl>
                                          </p:spTgt>
                                        </p:tgtEl>
                                        <p:attrNameLst>
                                          <p:attrName>ppt_y</p:attrName>
                                        </p:attrNameLst>
                                      </p:cBhvr>
                                      <p:tavLst>
                                        <p:tav tm="0">
                                          <p:val>
                                            <p:strVal val="#ppt_y"/>
                                          </p:val>
                                        </p:tav>
                                        <p:tav tm="100000">
                                          <p:val>
                                            <p:strVal val="#ppt_y"/>
                                          </p:val>
                                        </p:tav>
                                      </p:tavLst>
                                    </p:anim>
                                  </p:childTnLst>
                                </p:cTn>
                              </p:par>
                            </p:childTnLst>
                          </p:cTn>
                        </p:par>
                        <p:par>
                          <p:cTn id="12" fill="hold">
                            <p:stCondLst>
                              <p:cond delay="24176"/>
                            </p:stCondLst>
                            <p:childTnLst>
                              <p:par>
                                <p:cTn id="13" presetID="4" presetClass="entr" presetSubtype="16" fill="hold" grpId="0" nodeType="afterEffect">
                                  <p:stCondLst>
                                    <p:cond delay="0"/>
                                  </p:stCondLst>
                                  <p:childTnLst>
                                    <p:set>
                                      <p:cBhvr>
                                        <p:cTn id="14" dur="1" fill="hold">
                                          <p:stCondLst>
                                            <p:cond delay="0"/>
                                          </p:stCondLst>
                                        </p:cTn>
                                        <p:tgtEl>
                                          <p:spTgt spid="37892">
                                            <p:txEl>
                                              <p:pRg st="0" end="0"/>
                                            </p:txEl>
                                          </p:spTgt>
                                        </p:tgtEl>
                                        <p:attrNameLst>
                                          <p:attrName>style.visibility</p:attrName>
                                        </p:attrNameLst>
                                      </p:cBhvr>
                                      <p:to>
                                        <p:strVal val="visible"/>
                                      </p:to>
                                    </p:set>
                                    <p:animEffect transition="in" filter="box(in)">
                                      <p:cBhvr>
                                        <p:cTn id="15" dur="500"/>
                                        <p:tgtEl>
                                          <p:spTgt spid="37892">
                                            <p:txEl>
                                              <p:pRg st="0" end="0"/>
                                            </p:txEl>
                                          </p:spTgt>
                                        </p:tgtEl>
                                      </p:cBhvr>
                                    </p:animEffect>
                                  </p:childTnLst>
                                </p:cTn>
                              </p:par>
                            </p:childTnLst>
                          </p:cTn>
                        </p:par>
                        <p:par>
                          <p:cTn id="16" fill="hold">
                            <p:stCondLst>
                              <p:cond delay="24676"/>
                            </p:stCondLst>
                            <p:childTnLst>
                              <p:par>
                                <p:cTn id="17" presetID="12" presetClass="entr" presetSubtype="4" fill="hold" grpId="0" nodeType="afterEffect">
                                  <p:stCondLst>
                                    <p:cond delay="0"/>
                                  </p:stCondLst>
                                  <p:childTnLst>
                                    <p:set>
                                      <p:cBhvr>
                                        <p:cTn id="18" dur="1" fill="hold">
                                          <p:stCondLst>
                                            <p:cond delay="0"/>
                                          </p:stCondLst>
                                        </p:cTn>
                                        <p:tgtEl>
                                          <p:spTgt spid="37893"/>
                                        </p:tgtEl>
                                        <p:attrNameLst>
                                          <p:attrName>style.visibility</p:attrName>
                                        </p:attrNameLst>
                                      </p:cBhvr>
                                      <p:to>
                                        <p:strVal val="visible"/>
                                      </p:to>
                                    </p:set>
                                    <p:animEffect transition="in" filter="slide(fromBottom)">
                                      <p:cBhvr>
                                        <p:cTn id="19" dur="1000"/>
                                        <p:tgtEl>
                                          <p:spTgt spid="37893"/>
                                        </p:tgtEl>
                                      </p:cBhvr>
                                    </p:animEffect>
                                  </p:childTnLst>
                                </p:cTn>
                              </p:par>
                            </p:childTnLst>
                          </p:cTn>
                        </p:par>
                        <p:par>
                          <p:cTn id="20" fill="hold">
                            <p:stCondLst>
                              <p:cond delay="25676"/>
                            </p:stCondLst>
                            <p:childTnLst>
                              <p:par>
                                <p:cTn id="21" presetID="4" presetClass="entr" presetSubtype="16"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ox(in)">
                                      <p:cBhvr>
                                        <p:cTn id="23" dur="1000"/>
                                        <p:tgtEl>
                                          <p:spTgt spid="6"/>
                                        </p:tgtEl>
                                      </p:cBhvr>
                                    </p:animEffect>
                                  </p:childTnLst>
                                </p:cTn>
                              </p:par>
                            </p:childTnLst>
                          </p:cTn>
                        </p:par>
                        <p:par>
                          <p:cTn id="24" fill="hold">
                            <p:stCondLst>
                              <p:cond delay="26676"/>
                            </p:stCondLst>
                            <p:childTnLst>
                              <p:par>
                                <p:cTn id="25" presetID="4" presetClass="entr" presetSubtype="16" fill="hold" grpId="0" nodeType="afterEffect">
                                  <p:stCondLst>
                                    <p:cond delay="0"/>
                                  </p:stCondLst>
                                  <p:childTnLst>
                                    <p:set>
                                      <p:cBhvr>
                                        <p:cTn id="26" dur="1" fill="hold">
                                          <p:stCondLst>
                                            <p:cond delay="0"/>
                                          </p:stCondLst>
                                        </p:cTn>
                                        <p:tgtEl>
                                          <p:spTgt spid="37896"/>
                                        </p:tgtEl>
                                        <p:attrNameLst>
                                          <p:attrName>style.visibility</p:attrName>
                                        </p:attrNameLst>
                                      </p:cBhvr>
                                      <p:to>
                                        <p:strVal val="visible"/>
                                      </p:to>
                                    </p:set>
                                    <p:animEffect transition="in" filter="box(in)">
                                      <p:cBhvr>
                                        <p:cTn id="27" dur="1000"/>
                                        <p:tgtEl>
                                          <p:spTgt spid="3789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8"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37892" grpId="0" build="allAtOnce"/>
      <p:bldP spid="37893" grpId="0" animBg="1"/>
      <p:bldP spid="6" grpId="0" animBg="1"/>
      <p:bldP spid="3789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 xmlns:asvg="http://schemas.microsoft.com/office/drawing/2016/SVG/main"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 xmlns:asvg="http://schemas.microsoft.com/office/drawing/2016/SVG/main"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 xmlns:asvg="http://schemas.microsoft.com/office/drawing/2016/SVG/main"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grpSp>
      <p:grpSp>
        <p:nvGrpSpPr>
          <p:cNvPr id="20" name="Group 20"/>
          <p:cNvGrpSpPr/>
          <p:nvPr/>
        </p:nvGrpSpPr>
        <p:grpSpPr>
          <a:xfrm>
            <a:off x="937608" y="358826"/>
            <a:ext cx="17233909" cy="4534545"/>
            <a:chOff x="0" y="0"/>
            <a:chExt cx="3178010" cy="2831356"/>
          </a:xfrm>
        </p:grpSpPr>
        <p:sp>
          <p:nvSpPr>
            <p:cNvPr id="21" name="Freeform 21"/>
            <p:cNvSpPr/>
            <p:nvPr/>
          </p:nvSpPr>
          <p:spPr>
            <a:xfrm>
              <a:off x="16510" y="11430"/>
              <a:ext cx="3147530" cy="2807226"/>
            </a:xfrm>
            <a:custGeom>
              <a:avLst/>
              <a:gdLst/>
              <a:ahLst/>
              <a:cxnLst/>
              <a:rect l="l" t="t" r="r" b="b"/>
              <a:pathLst>
                <a:path w="3147530" h="2807226">
                  <a:moveTo>
                    <a:pt x="1270" y="0"/>
                  </a:moveTo>
                  <a:lnTo>
                    <a:pt x="3147530" y="15240"/>
                  </a:lnTo>
                  <a:lnTo>
                    <a:pt x="3115780" y="2807226"/>
                  </a:lnTo>
                  <a:lnTo>
                    <a:pt x="1137054" y="2807226"/>
                  </a:lnTo>
                  <a:lnTo>
                    <a:pt x="0" y="2780556"/>
                  </a:lnTo>
                  <a:lnTo>
                    <a:pt x="11430" y="897030"/>
                  </a:lnTo>
                  <a:close/>
                </a:path>
              </a:pathLst>
            </a:custGeom>
            <a:solidFill>
              <a:srgbClr val="FFFAF7"/>
            </a:solidFill>
          </p:spPr>
        </p:sp>
        <p:sp>
          <p:nvSpPr>
            <p:cNvPr id="22" name="Freeform 22"/>
            <p:cNvSpPr/>
            <p:nvPr/>
          </p:nvSpPr>
          <p:spPr>
            <a:xfrm>
              <a:off x="0" y="-1270"/>
              <a:ext cx="3176740" cy="2832626"/>
            </a:xfrm>
            <a:custGeom>
              <a:avLst/>
              <a:gdLst/>
              <a:ahLst/>
              <a:cxnLst/>
              <a:rect l="l" t="t" r="r" b="b"/>
              <a:pathLst>
                <a:path w="3176740" h="2832626">
                  <a:moveTo>
                    <a:pt x="3142450" y="2807226"/>
                  </a:moveTo>
                  <a:cubicBezTo>
                    <a:pt x="3139910" y="2811036"/>
                    <a:pt x="3136100" y="2816116"/>
                    <a:pt x="3132290" y="2819926"/>
                  </a:cubicBezTo>
                  <a:cubicBezTo>
                    <a:pt x="3128480" y="2822466"/>
                    <a:pt x="3123400" y="2825006"/>
                    <a:pt x="3119590" y="2825006"/>
                  </a:cubicBezTo>
                  <a:cubicBezTo>
                    <a:pt x="3011455" y="2823736"/>
                    <a:pt x="2878220" y="2830086"/>
                    <a:pt x="2742517" y="2832626"/>
                  </a:cubicBezTo>
                  <a:cubicBezTo>
                    <a:pt x="2700573" y="2832626"/>
                    <a:pt x="2656161" y="2831356"/>
                    <a:pt x="2614216" y="2831356"/>
                  </a:cubicBezTo>
                  <a:cubicBezTo>
                    <a:pt x="2520458" y="2830086"/>
                    <a:pt x="2426700" y="2828816"/>
                    <a:pt x="2332942" y="2828816"/>
                  </a:cubicBezTo>
                  <a:lnTo>
                    <a:pt x="2026994" y="2828816"/>
                  </a:lnTo>
                  <a:cubicBezTo>
                    <a:pt x="1957909" y="2828816"/>
                    <a:pt x="1891292" y="2827546"/>
                    <a:pt x="1822207" y="2827546"/>
                  </a:cubicBezTo>
                  <a:cubicBezTo>
                    <a:pt x="1762991" y="2827546"/>
                    <a:pt x="1701308" y="2827546"/>
                    <a:pt x="1642093" y="2828816"/>
                  </a:cubicBezTo>
                  <a:lnTo>
                    <a:pt x="1605083" y="2828816"/>
                  </a:lnTo>
                  <a:cubicBezTo>
                    <a:pt x="1518727" y="2827546"/>
                    <a:pt x="556472" y="2826276"/>
                    <a:pt x="470116" y="2823736"/>
                  </a:cubicBezTo>
                  <a:cubicBezTo>
                    <a:pt x="418302" y="2822466"/>
                    <a:pt x="366489" y="2817386"/>
                    <a:pt x="314675" y="2814846"/>
                  </a:cubicBezTo>
                  <a:cubicBezTo>
                    <a:pt x="220917" y="2809766"/>
                    <a:pt x="127159" y="2805956"/>
                    <a:pt x="41910" y="2800876"/>
                  </a:cubicBezTo>
                  <a:cubicBezTo>
                    <a:pt x="33020" y="2799606"/>
                    <a:pt x="24130" y="2797066"/>
                    <a:pt x="16510" y="2793256"/>
                  </a:cubicBezTo>
                  <a:cubicBezTo>
                    <a:pt x="5080" y="2788176"/>
                    <a:pt x="0" y="2776746"/>
                    <a:pt x="1270" y="2757581"/>
                  </a:cubicBezTo>
                  <a:cubicBezTo>
                    <a:pt x="2540" y="2631344"/>
                    <a:pt x="3810" y="2502930"/>
                    <a:pt x="3810" y="2376693"/>
                  </a:cubicBezTo>
                  <a:cubicBezTo>
                    <a:pt x="5080" y="2248279"/>
                    <a:pt x="17780" y="901024"/>
                    <a:pt x="17780" y="772610"/>
                  </a:cubicBezTo>
                  <a:cubicBezTo>
                    <a:pt x="19050" y="648549"/>
                    <a:pt x="20320" y="524489"/>
                    <a:pt x="19050" y="398251"/>
                  </a:cubicBezTo>
                  <a:cubicBezTo>
                    <a:pt x="17780" y="274191"/>
                    <a:pt x="16510" y="152307"/>
                    <a:pt x="6350" y="48260"/>
                  </a:cubicBezTo>
                  <a:cubicBezTo>
                    <a:pt x="5080" y="35560"/>
                    <a:pt x="2540" y="22860"/>
                    <a:pt x="1270" y="10160"/>
                  </a:cubicBezTo>
                  <a:cubicBezTo>
                    <a:pt x="3810" y="8890"/>
                    <a:pt x="5080" y="7620"/>
                    <a:pt x="6350" y="7620"/>
                  </a:cubicBezTo>
                  <a:cubicBezTo>
                    <a:pt x="34290" y="6350"/>
                    <a:pt x="75345" y="5080"/>
                    <a:pt x="129626" y="3810"/>
                  </a:cubicBezTo>
                  <a:cubicBezTo>
                    <a:pt x="206113" y="1270"/>
                    <a:pt x="285067" y="1270"/>
                    <a:pt x="361554" y="1270"/>
                  </a:cubicBezTo>
                  <a:cubicBezTo>
                    <a:pt x="457780" y="2540"/>
                    <a:pt x="1429903" y="5080"/>
                    <a:pt x="1526129" y="6350"/>
                  </a:cubicBezTo>
                  <a:cubicBezTo>
                    <a:pt x="1619887" y="7620"/>
                    <a:pt x="1713645" y="7620"/>
                    <a:pt x="1807403" y="7620"/>
                  </a:cubicBezTo>
                  <a:cubicBezTo>
                    <a:pt x="1859217" y="7620"/>
                    <a:pt x="1911030" y="7620"/>
                    <a:pt x="1962844" y="8890"/>
                  </a:cubicBezTo>
                  <a:cubicBezTo>
                    <a:pt x="2064004" y="11430"/>
                    <a:pt x="2167632" y="10160"/>
                    <a:pt x="2268792" y="2540"/>
                  </a:cubicBezTo>
                  <a:cubicBezTo>
                    <a:pt x="2310736" y="0"/>
                    <a:pt x="2352681" y="2540"/>
                    <a:pt x="2394625" y="2540"/>
                  </a:cubicBezTo>
                  <a:cubicBezTo>
                    <a:pt x="2488383" y="2540"/>
                    <a:pt x="2582141" y="1270"/>
                    <a:pt x="2675899" y="3810"/>
                  </a:cubicBezTo>
                  <a:cubicBezTo>
                    <a:pt x="2794331" y="6350"/>
                    <a:pt x="2910295" y="13970"/>
                    <a:pt x="3028726" y="17780"/>
                  </a:cubicBezTo>
                  <a:cubicBezTo>
                    <a:pt x="3080540" y="20320"/>
                    <a:pt x="3110700" y="19050"/>
                    <a:pt x="3137370" y="21590"/>
                  </a:cubicBezTo>
                  <a:cubicBezTo>
                    <a:pt x="3146260" y="22860"/>
                    <a:pt x="3155150" y="25400"/>
                    <a:pt x="3164040" y="27940"/>
                  </a:cubicBezTo>
                  <a:cubicBezTo>
                    <a:pt x="3171660" y="30480"/>
                    <a:pt x="3175470" y="36830"/>
                    <a:pt x="3175470" y="46990"/>
                  </a:cubicBezTo>
                  <a:cubicBezTo>
                    <a:pt x="3176740" y="93541"/>
                    <a:pt x="3172930" y="158836"/>
                    <a:pt x="3169120" y="224131"/>
                  </a:cubicBezTo>
                  <a:cubicBezTo>
                    <a:pt x="3165310" y="278544"/>
                    <a:pt x="3164040" y="335133"/>
                    <a:pt x="3162770" y="389545"/>
                  </a:cubicBezTo>
                  <a:cubicBezTo>
                    <a:pt x="3160230" y="480958"/>
                    <a:pt x="3158960" y="572372"/>
                    <a:pt x="3157690" y="663785"/>
                  </a:cubicBezTo>
                  <a:cubicBezTo>
                    <a:pt x="3156420" y="748668"/>
                    <a:pt x="3155150" y="833552"/>
                    <a:pt x="3155150" y="918436"/>
                  </a:cubicBezTo>
                  <a:cubicBezTo>
                    <a:pt x="3155150" y="1059908"/>
                    <a:pt x="3143720" y="2418046"/>
                    <a:pt x="3142450" y="2559519"/>
                  </a:cubicBezTo>
                  <a:cubicBezTo>
                    <a:pt x="3144990" y="2650932"/>
                    <a:pt x="3143720" y="2742346"/>
                    <a:pt x="3142450" y="2807226"/>
                  </a:cubicBezTo>
                  <a:close/>
                  <a:moveTo>
                    <a:pt x="17780" y="2776746"/>
                  </a:moveTo>
                  <a:cubicBezTo>
                    <a:pt x="22860" y="2778016"/>
                    <a:pt x="29210" y="2780556"/>
                    <a:pt x="36830" y="2780556"/>
                  </a:cubicBezTo>
                  <a:cubicBezTo>
                    <a:pt x="124692" y="2785636"/>
                    <a:pt x="225852" y="2790716"/>
                    <a:pt x="324544" y="2794526"/>
                  </a:cubicBezTo>
                  <a:cubicBezTo>
                    <a:pt x="371423" y="2797066"/>
                    <a:pt x="418302" y="2800876"/>
                    <a:pt x="467649" y="2802146"/>
                  </a:cubicBezTo>
                  <a:cubicBezTo>
                    <a:pt x="499724" y="2803416"/>
                    <a:pt x="1407697" y="2799606"/>
                    <a:pt x="1437305" y="2800876"/>
                  </a:cubicBezTo>
                  <a:cubicBezTo>
                    <a:pt x="1489119" y="2802146"/>
                    <a:pt x="1540933" y="2804686"/>
                    <a:pt x="1592746" y="2805956"/>
                  </a:cubicBezTo>
                  <a:cubicBezTo>
                    <a:pt x="1617419" y="2807226"/>
                    <a:pt x="1639625" y="2807226"/>
                    <a:pt x="1664299" y="2807226"/>
                  </a:cubicBezTo>
                  <a:cubicBezTo>
                    <a:pt x="1775328" y="2807226"/>
                    <a:pt x="1883890" y="2805956"/>
                    <a:pt x="1994919" y="2807226"/>
                  </a:cubicBezTo>
                  <a:cubicBezTo>
                    <a:pt x="2036864" y="2807226"/>
                    <a:pt x="2081275" y="2809766"/>
                    <a:pt x="2123220" y="2809766"/>
                  </a:cubicBezTo>
                  <a:cubicBezTo>
                    <a:pt x="2187370" y="2809766"/>
                    <a:pt x="2249053" y="2805956"/>
                    <a:pt x="2313203" y="2805956"/>
                  </a:cubicBezTo>
                  <a:cubicBezTo>
                    <a:pt x="2389690" y="2805956"/>
                    <a:pt x="2463710" y="2807226"/>
                    <a:pt x="2540197" y="2807226"/>
                  </a:cubicBezTo>
                  <a:cubicBezTo>
                    <a:pt x="2641357" y="2807226"/>
                    <a:pt x="2744984" y="2807226"/>
                    <a:pt x="2846144" y="2805956"/>
                  </a:cubicBezTo>
                  <a:cubicBezTo>
                    <a:pt x="2937435" y="2804686"/>
                    <a:pt x="3026258" y="2802146"/>
                    <a:pt x="3104350" y="2799606"/>
                  </a:cubicBezTo>
                  <a:cubicBezTo>
                    <a:pt x="3109430" y="2799606"/>
                    <a:pt x="3114510" y="2797066"/>
                    <a:pt x="3120860" y="2795796"/>
                  </a:cubicBezTo>
                  <a:cubicBezTo>
                    <a:pt x="3120860" y="2783096"/>
                    <a:pt x="3122130" y="2770396"/>
                    <a:pt x="3122130" y="2751051"/>
                  </a:cubicBezTo>
                  <a:lnTo>
                    <a:pt x="3122130" y="2683580"/>
                  </a:lnTo>
                  <a:cubicBezTo>
                    <a:pt x="3123400" y="2572578"/>
                    <a:pt x="3125940" y="2459400"/>
                    <a:pt x="3124670" y="2348398"/>
                  </a:cubicBezTo>
                  <a:cubicBezTo>
                    <a:pt x="3123400" y="2191690"/>
                    <a:pt x="3136100" y="820493"/>
                    <a:pt x="3139910" y="663785"/>
                  </a:cubicBezTo>
                  <a:cubicBezTo>
                    <a:pt x="3142450" y="572371"/>
                    <a:pt x="3144990" y="480958"/>
                    <a:pt x="3144990" y="389545"/>
                  </a:cubicBezTo>
                  <a:cubicBezTo>
                    <a:pt x="3144990" y="313368"/>
                    <a:pt x="3146260" y="239366"/>
                    <a:pt x="3153880" y="165365"/>
                  </a:cubicBezTo>
                  <a:cubicBezTo>
                    <a:pt x="3157690" y="121835"/>
                    <a:pt x="3160230" y="78305"/>
                    <a:pt x="3155150" y="49530"/>
                  </a:cubicBezTo>
                  <a:cubicBezTo>
                    <a:pt x="3147530" y="49530"/>
                    <a:pt x="3141180" y="48260"/>
                    <a:pt x="3133560" y="48260"/>
                  </a:cubicBezTo>
                  <a:cubicBezTo>
                    <a:pt x="3100540" y="45720"/>
                    <a:pt x="3045997" y="45720"/>
                    <a:pt x="2979379" y="40640"/>
                  </a:cubicBezTo>
                  <a:cubicBezTo>
                    <a:pt x="2856013" y="33020"/>
                    <a:pt x="2730180" y="27940"/>
                    <a:pt x="2606814" y="27940"/>
                  </a:cubicBezTo>
                  <a:cubicBezTo>
                    <a:pt x="2520458" y="27940"/>
                    <a:pt x="2431635" y="31750"/>
                    <a:pt x="2345279" y="24130"/>
                  </a:cubicBezTo>
                  <a:lnTo>
                    <a:pt x="2320605" y="24130"/>
                  </a:lnTo>
                  <a:cubicBezTo>
                    <a:pt x="2249053" y="27940"/>
                    <a:pt x="2172566" y="33020"/>
                    <a:pt x="2098547" y="34290"/>
                  </a:cubicBezTo>
                  <a:cubicBezTo>
                    <a:pt x="2017125" y="35560"/>
                    <a:pt x="1938171" y="31750"/>
                    <a:pt x="1856749" y="30480"/>
                  </a:cubicBezTo>
                  <a:cubicBezTo>
                    <a:pt x="1780262" y="29210"/>
                    <a:pt x="1703776" y="27940"/>
                    <a:pt x="1629756" y="27940"/>
                  </a:cubicBezTo>
                  <a:cubicBezTo>
                    <a:pt x="1602615" y="27940"/>
                    <a:pt x="1577942" y="29210"/>
                    <a:pt x="1550802" y="27940"/>
                  </a:cubicBezTo>
                  <a:cubicBezTo>
                    <a:pt x="1457044" y="26670"/>
                    <a:pt x="487387" y="24130"/>
                    <a:pt x="391162" y="24130"/>
                  </a:cubicBezTo>
                  <a:cubicBezTo>
                    <a:pt x="307273" y="22860"/>
                    <a:pt x="223384" y="24130"/>
                    <a:pt x="139495" y="24130"/>
                  </a:cubicBezTo>
                  <a:cubicBezTo>
                    <a:pt x="95084" y="24130"/>
                    <a:pt x="45720" y="24130"/>
                    <a:pt x="21590" y="25400"/>
                  </a:cubicBezTo>
                  <a:cubicBezTo>
                    <a:pt x="20320" y="25400"/>
                    <a:pt x="21590" y="36830"/>
                    <a:pt x="22860" y="41910"/>
                  </a:cubicBezTo>
                  <a:cubicBezTo>
                    <a:pt x="26670" y="87011"/>
                    <a:pt x="31750" y="156659"/>
                    <a:pt x="34290" y="224131"/>
                  </a:cubicBezTo>
                  <a:cubicBezTo>
                    <a:pt x="36830" y="346015"/>
                    <a:pt x="38100" y="467899"/>
                    <a:pt x="38100" y="589783"/>
                  </a:cubicBezTo>
                  <a:cubicBezTo>
                    <a:pt x="38100" y="668138"/>
                    <a:pt x="36830" y="744315"/>
                    <a:pt x="35560" y="822669"/>
                  </a:cubicBezTo>
                  <a:cubicBezTo>
                    <a:pt x="34290" y="898847"/>
                    <a:pt x="22860" y="2189513"/>
                    <a:pt x="21590" y="2263514"/>
                  </a:cubicBezTo>
                  <a:lnTo>
                    <a:pt x="21590" y="2407164"/>
                  </a:lnTo>
                  <a:cubicBezTo>
                    <a:pt x="21590" y="2515989"/>
                    <a:pt x="20320" y="2626991"/>
                    <a:pt x="20320" y="2735816"/>
                  </a:cubicBezTo>
                  <a:cubicBezTo>
                    <a:pt x="20320" y="2751051"/>
                    <a:pt x="19050" y="2764110"/>
                    <a:pt x="17780" y="2776746"/>
                  </a:cubicBezTo>
                  <a:close/>
                </a:path>
              </a:pathLst>
            </a:custGeom>
            <a:solidFill>
              <a:srgbClr val="442816"/>
            </a:solidFill>
          </p:spPr>
        </p:sp>
      </p:grpSp>
      <p:grpSp>
        <p:nvGrpSpPr>
          <p:cNvPr id="23" name="Group 23"/>
          <p:cNvGrpSpPr/>
          <p:nvPr/>
        </p:nvGrpSpPr>
        <p:grpSpPr>
          <a:xfrm>
            <a:off x="391286" y="5023116"/>
            <a:ext cx="17896714" cy="5073437"/>
            <a:chOff x="0" y="0"/>
            <a:chExt cx="2146400" cy="2414341"/>
          </a:xfrm>
        </p:grpSpPr>
        <p:sp>
          <p:nvSpPr>
            <p:cNvPr id="24" name="Freeform 24"/>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sp>
        <p:sp>
          <p:nvSpPr>
            <p:cNvPr id="25" name="Freeform 25"/>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41" name="TextBox 40">
            <a:extLst>
              <a:ext uri="{FF2B5EF4-FFF2-40B4-BE49-F238E27FC236}">
                <a16:creationId xmlns:a16="http://schemas.microsoft.com/office/drawing/2014/main" id="{23570032-4921-81FF-93E9-4DB9CD727324}"/>
              </a:ext>
            </a:extLst>
          </p:cNvPr>
          <p:cNvSpPr txBox="1"/>
          <p:nvPr/>
        </p:nvSpPr>
        <p:spPr>
          <a:xfrm>
            <a:off x="1458208" y="495300"/>
            <a:ext cx="16220192" cy="4401205"/>
          </a:xfrm>
          <a:prstGeom prst="rect">
            <a:avLst/>
          </a:prstGeom>
          <a:noFill/>
        </p:spPr>
        <p:txBody>
          <a:bodyPr wrap="square">
            <a:spAutoFit/>
          </a:bodyPr>
          <a:lstStyle/>
          <a:p>
            <a:pPr algn="just"/>
            <a:r>
              <a:rPr lang="en-US" sz="4000" dirty="0" err="1">
                <a:latin typeface="Open Sans" panose="020B0606030504020204" pitchFamily="34" charset="0"/>
                <a:ea typeface="Open Sans" panose="020B0606030504020204" pitchFamily="34" charset="0"/>
                <a:cs typeface="Open Sans" panose="020B0606030504020204" pitchFamily="34" charset="0"/>
              </a:rPr>
              <a:t>Nhờ</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sự</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tài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trợ</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của</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một</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số</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doanh</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nhân</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trong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chương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trình</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Nhịp</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cầu</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hạnh</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phúc</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bản</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của</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Sử</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đã</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có</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chiếc</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cầu</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bắc</a:t>
            </a:r>
            <a:r>
              <a:rPr lang="en-US" sz="4000" dirty="0">
                <a:latin typeface="Open Sans" panose="020B0606030504020204" pitchFamily="34" charset="0"/>
                <a:ea typeface="Open Sans" panose="020B0606030504020204" pitchFamily="34" charset="0"/>
                <a:cs typeface="Open Sans" panose="020B0606030504020204" pitchFamily="34" charset="0"/>
              </a:rPr>
              <a:t> qua </a:t>
            </a:r>
            <a:r>
              <a:rPr lang="en-US" sz="4000" dirty="0" err="1">
                <a:latin typeface="Open Sans" panose="020B0606030504020204" pitchFamily="34" charset="0"/>
                <a:ea typeface="Open Sans" panose="020B0606030504020204" pitchFamily="34" charset="0"/>
                <a:cs typeface="Open Sans" panose="020B0606030504020204" pitchFamily="34" charset="0"/>
              </a:rPr>
              <a:t>suối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Biết</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ơn</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các</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nhà</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tài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trợ</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mọi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người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trong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bản</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bàn</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nhau</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bảo</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vệ</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cây</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cầu</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bằng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cách</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làm</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biển</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cấm</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những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xe</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chở</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hàng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nặng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đi</a:t>
            </a:r>
            <a:r>
              <a:rPr lang="en-US" sz="4000" dirty="0">
                <a:latin typeface="Open Sans" panose="020B0606030504020204" pitchFamily="34" charset="0"/>
                <a:ea typeface="Open Sans" panose="020B0606030504020204" pitchFamily="34" charset="0"/>
                <a:cs typeface="Open Sans" panose="020B0606030504020204" pitchFamily="34" charset="0"/>
              </a:rPr>
              <a:t> qua. </a:t>
            </a:r>
            <a:r>
              <a:rPr lang="en-US" sz="4000" dirty="0" err="1">
                <a:latin typeface="Open Sans" panose="020B0606030504020204" pitchFamily="34" charset="0"/>
                <a:ea typeface="Open Sans" panose="020B0606030504020204" pitchFamily="34" charset="0"/>
                <a:cs typeface="Open Sans" panose="020B0606030504020204" pitchFamily="34" charset="0"/>
              </a:rPr>
              <a:t>Nhưng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một</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số</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bạn</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lại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nói</a:t>
            </a:r>
            <a:r>
              <a:rPr lang="en-US" sz="4000" dirty="0">
                <a:latin typeface="Open Sans" panose="020B0606030504020204" pitchFamily="34" charset="0"/>
                <a:ea typeface="Open Sans" panose="020B0606030504020204" pitchFamily="34" charset="0"/>
                <a:cs typeface="Open Sans" panose="020B0606030504020204" pitchFamily="34" charset="0"/>
              </a:rPr>
              <a:t>: “Sao </a:t>
            </a:r>
            <a:r>
              <a:rPr lang="en-US" sz="4000" dirty="0" err="1">
                <a:latin typeface="Open Sans" panose="020B0606030504020204" pitchFamily="34" charset="0"/>
                <a:ea typeface="Open Sans" panose="020B0606030504020204" pitchFamily="34" charset="0"/>
                <a:cs typeface="Open Sans" panose="020B0606030504020204" pitchFamily="34" charset="0"/>
              </a:rPr>
              <a:t>phải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làm</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thế</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Hỏng</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cây</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cầu</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này</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thì</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họ</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lại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tài</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trợ</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để</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làm</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cây</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cầu</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khác</a:t>
            </a:r>
            <a:r>
              <a:rPr lang="en-US" sz="4000" dirty="0">
                <a:latin typeface="Open Sans" panose="020B0606030504020204" pitchFamily="34" charset="0"/>
                <a:ea typeface="Open Sans" panose="020B0606030504020204" pitchFamily="34" charset="0"/>
                <a:cs typeface="Open Sans" panose="020B0606030504020204" pitchFamily="34" charset="0"/>
              </a:rPr>
              <a:t> </a:t>
            </a:r>
            <a:r>
              <a:rPr lang="en-US" sz="4000" dirty="0" err="1">
                <a:latin typeface="Open Sans" panose="020B0606030504020204" pitchFamily="34" charset="0"/>
                <a:ea typeface="Open Sans" panose="020B0606030504020204" pitchFamily="34" charset="0"/>
                <a:cs typeface="Open Sans" panose="020B0606030504020204" pitchFamily="34" charset="0"/>
              </a:rPr>
              <a:t>mà</a:t>
            </a:r>
            <a:r>
              <a:rPr lang="en-US" sz="4000" dirty="0">
                <a:latin typeface="Open Sans" panose="020B0606030504020204" pitchFamily="34" charset="0"/>
                <a:ea typeface="Open Sans" panose="020B0606030504020204" pitchFamily="34" charset="0"/>
                <a:cs typeface="Open Sans" panose="020B0606030504020204" pitchFamily="34" charset="0"/>
              </a:rPr>
              <a:t>.”</a:t>
            </a:r>
            <a:endParaRPr lang="vi-VN" sz="4000" dirty="0">
              <a:latin typeface="Open Sans" panose="020B0606030504020204" pitchFamily="34" charset="0"/>
              <a:ea typeface="Open Sans" panose="020B0606030504020204" pitchFamily="34" charset="0"/>
              <a:cs typeface="Open Sans" panose="020B0606030504020204" pitchFamily="34" charset="0"/>
            </a:endParaRPr>
          </a:p>
          <a:p>
            <a:pPr algn="just"/>
            <a:r>
              <a:rPr lang="vi-VN" sz="4000" b="1" i="1" dirty="0">
                <a:latin typeface="Open Sans" panose="020B0606030504020204" pitchFamily="34" charset="0"/>
                <a:ea typeface="Open Sans" panose="020B0606030504020204" pitchFamily="34" charset="0"/>
                <a:cs typeface="Open Sans" panose="020B0606030504020204" pitchFamily="34" charset="0"/>
              </a:rPr>
              <a:t>? Nếu là </a:t>
            </a:r>
            <a:r>
              <a:rPr lang="en-US" sz="4000" b="1" i="1" dirty="0" err="1">
                <a:latin typeface="Open Sans" panose="020B0606030504020204" pitchFamily="34" charset="0"/>
                <a:ea typeface="Open Sans" panose="020B0606030504020204" pitchFamily="34" charset="0"/>
                <a:cs typeface="Open Sans" panose="020B0606030504020204" pitchFamily="34" charset="0"/>
              </a:rPr>
              <a:t>Sử</a:t>
            </a:r>
            <a:r>
              <a:rPr lang="en-US" sz="4000" b="1" i="1" dirty="0">
                <a:latin typeface="Open Sans" panose="020B0606030504020204" pitchFamily="34" charset="0"/>
                <a:ea typeface="Open Sans" panose="020B0606030504020204" pitchFamily="34" charset="0"/>
                <a:cs typeface="Open Sans" panose="020B0606030504020204" pitchFamily="34" charset="0"/>
              </a:rPr>
              <a:t>, </a:t>
            </a:r>
            <a:r>
              <a:rPr lang="en-US" sz="4000" b="1" i="1" dirty="0" err="1">
                <a:latin typeface="Open Sans" panose="020B0606030504020204" pitchFamily="34" charset="0"/>
                <a:ea typeface="Open Sans" panose="020B0606030504020204" pitchFamily="34" charset="0"/>
                <a:cs typeface="Open Sans" panose="020B0606030504020204" pitchFamily="34" charset="0"/>
              </a:rPr>
              <a:t>em</a:t>
            </a:r>
            <a:r>
              <a:rPr lang="en-US" sz="4000" b="1" i="1" dirty="0">
                <a:latin typeface="Open Sans" panose="020B0606030504020204" pitchFamily="34" charset="0"/>
                <a:ea typeface="Open Sans" panose="020B0606030504020204" pitchFamily="34" charset="0"/>
                <a:cs typeface="Open Sans" panose="020B0606030504020204" pitchFamily="34" charset="0"/>
              </a:rPr>
              <a:t> </a:t>
            </a:r>
            <a:r>
              <a:rPr lang="en-US" sz="4000" b="1" i="1" dirty="0" err="1">
                <a:latin typeface="Open Sans" panose="020B0606030504020204" pitchFamily="34" charset="0"/>
                <a:ea typeface="Open Sans" panose="020B0606030504020204" pitchFamily="34" charset="0"/>
                <a:cs typeface="Open Sans" panose="020B0606030504020204" pitchFamily="34" charset="0"/>
              </a:rPr>
              <a:t>sẽ</a:t>
            </a:r>
            <a:r>
              <a:rPr lang="en-US" sz="4000" b="1" i="1" dirty="0">
                <a:latin typeface="Open Sans" panose="020B0606030504020204" pitchFamily="34" charset="0"/>
                <a:ea typeface="Open Sans" panose="020B0606030504020204" pitchFamily="34" charset="0"/>
                <a:cs typeface="Open Sans" panose="020B0606030504020204" pitchFamily="34" charset="0"/>
              </a:rPr>
              <a:t> </a:t>
            </a:r>
            <a:r>
              <a:rPr lang="en-US" sz="4000" b="1" i="1" dirty="0" err="1">
                <a:latin typeface="Open Sans" panose="020B0606030504020204" pitchFamily="34" charset="0"/>
                <a:ea typeface="Open Sans" panose="020B0606030504020204" pitchFamily="34" charset="0"/>
                <a:cs typeface="Open Sans" panose="020B0606030504020204" pitchFamily="34" charset="0"/>
              </a:rPr>
              <a:t>nói</a:t>
            </a:r>
            <a:r>
              <a:rPr lang="en-US" sz="4000" b="1" i="1" dirty="0">
                <a:latin typeface="Open Sans" panose="020B0606030504020204" pitchFamily="34" charset="0"/>
                <a:ea typeface="Open Sans" panose="020B0606030504020204" pitchFamily="34" charset="0"/>
                <a:cs typeface="Open Sans" panose="020B0606030504020204" pitchFamily="34" charset="0"/>
              </a:rPr>
              <a:t> </a:t>
            </a:r>
            <a:r>
              <a:rPr lang="en-US" sz="4000" b="1" i="1" dirty="0" err="1">
                <a:latin typeface="Open Sans" panose="020B0606030504020204" pitchFamily="34" charset="0"/>
                <a:ea typeface="Open Sans" panose="020B0606030504020204" pitchFamily="34" charset="0"/>
                <a:cs typeface="Open Sans" panose="020B0606030504020204" pitchFamily="34" charset="0"/>
              </a:rPr>
              <a:t>gì</a:t>
            </a:r>
            <a:r>
              <a:rPr lang="en-US" sz="4000" b="1" i="1" dirty="0">
                <a:latin typeface="Open Sans" panose="020B0606030504020204" pitchFamily="34" charset="0"/>
                <a:ea typeface="Open Sans" panose="020B0606030504020204" pitchFamily="34" charset="0"/>
                <a:cs typeface="Open Sans" panose="020B0606030504020204" pitchFamily="34" charset="0"/>
              </a:rPr>
              <a:t> </a:t>
            </a:r>
            <a:r>
              <a:rPr lang="en-US" sz="4000" b="1" i="1" dirty="0" err="1">
                <a:latin typeface="Open Sans" panose="020B0606030504020204" pitchFamily="34" charset="0"/>
                <a:ea typeface="Open Sans" panose="020B0606030504020204" pitchFamily="34" charset="0"/>
                <a:cs typeface="Open Sans" panose="020B0606030504020204" pitchFamily="34" charset="0"/>
              </a:rPr>
              <a:t>với</a:t>
            </a:r>
            <a:r>
              <a:rPr lang="en-US" sz="4000" b="1" i="1" dirty="0">
                <a:latin typeface="Open Sans" panose="020B0606030504020204" pitchFamily="34" charset="0"/>
                <a:ea typeface="Open Sans" panose="020B0606030504020204" pitchFamily="34" charset="0"/>
                <a:cs typeface="Open Sans" panose="020B0606030504020204" pitchFamily="34" charset="0"/>
              </a:rPr>
              <a:t> </a:t>
            </a:r>
            <a:r>
              <a:rPr lang="en-US" sz="4000" b="1" i="1" dirty="0" err="1">
                <a:latin typeface="Open Sans" panose="020B0606030504020204" pitchFamily="34" charset="0"/>
                <a:ea typeface="Open Sans" panose="020B0606030504020204" pitchFamily="34" charset="0"/>
                <a:cs typeface="Open Sans" panose="020B0606030504020204" pitchFamily="34" charset="0"/>
              </a:rPr>
              <a:t>các</a:t>
            </a:r>
            <a:r>
              <a:rPr lang="en-US" sz="4000" b="1" i="1" dirty="0">
                <a:latin typeface="Open Sans" panose="020B0606030504020204" pitchFamily="34" charset="0"/>
                <a:ea typeface="Open Sans" panose="020B0606030504020204" pitchFamily="34" charset="0"/>
                <a:cs typeface="Open Sans" panose="020B0606030504020204" pitchFamily="34" charset="0"/>
              </a:rPr>
              <a:t> </a:t>
            </a:r>
            <a:r>
              <a:rPr lang="en-US" sz="4000" b="1" i="1" dirty="0" err="1">
                <a:latin typeface="Open Sans" panose="020B0606030504020204" pitchFamily="34" charset="0"/>
                <a:ea typeface="Open Sans" panose="020B0606030504020204" pitchFamily="34" charset="0"/>
                <a:cs typeface="Open Sans" panose="020B0606030504020204" pitchFamily="34" charset="0"/>
              </a:rPr>
              <a:t>bạn</a:t>
            </a:r>
            <a:r>
              <a:rPr lang="vi-VN" sz="4000" b="1" i="1" dirty="0">
                <a:latin typeface="Open Sans" panose="020B0606030504020204" pitchFamily="34" charset="0"/>
                <a:ea typeface="Open Sans" panose="020B0606030504020204" pitchFamily="34" charset="0"/>
                <a:cs typeface="Open Sans" panose="020B0606030504020204" pitchFamily="34" charset="0"/>
              </a:rPr>
              <a:t>?</a:t>
            </a:r>
          </a:p>
        </p:txBody>
      </p:sp>
      <p:sp>
        <p:nvSpPr>
          <p:cNvPr id="47" name="Star: 8 Points 46">
            <a:extLst>
              <a:ext uri="{FF2B5EF4-FFF2-40B4-BE49-F238E27FC236}">
                <a16:creationId xmlns:a16="http://schemas.microsoft.com/office/drawing/2014/main" id="{A966DFB5-EDE7-D800-54D4-AFC42B72DB61}"/>
              </a:ext>
            </a:extLst>
          </p:cNvPr>
          <p:cNvSpPr/>
          <p:nvPr/>
        </p:nvSpPr>
        <p:spPr>
          <a:xfrm>
            <a:off x="391286" y="213910"/>
            <a:ext cx="1055089" cy="1002837"/>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n>
                  <a:solidFill>
                    <a:sysClr val="windowText" lastClr="000000"/>
                  </a:solidFill>
                </a:ln>
                <a:solidFill>
                  <a:schemeClr val="bg1"/>
                </a:solidFill>
                <a:latin typeface="#9Slide07 IcielCrocante" panose="02000000000000000000" pitchFamily="2" charset="0"/>
              </a:rPr>
              <a:t>3</a:t>
            </a:r>
          </a:p>
        </p:txBody>
      </p:sp>
      <p:sp>
        <p:nvSpPr>
          <p:cNvPr id="26" name="TextBox 25">
            <a:extLst>
              <a:ext uri="{FF2B5EF4-FFF2-40B4-BE49-F238E27FC236}">
                <a16:creationId xmlns:a16="http://schemas.microsoft.com/office/drawing/2014/main" id="{F265E9D7-D1A0-50C2-C42E-E62070CEB180}"/>
              </a:ext>
            </a:extLst>
          </p:cNvPr>
          <p:cNvSpPr txBox="1"/>
          <p:nvPr/>
        </p:nvSpPr>
        <p:spPr>
          <a:xfrm>
            <a:off x="801863" y="5193208"/>
            <a:ext cx="16957190" cy="4832092"/>
          </a:xfrm>
          <a:prstGeom prst="rect">
            <a:avLst/>
          </a:prstGeom>
          <a:noFill/>
        </p:spPr>
        <p:txBody>
          <a:bodyPr wrap="square">
            <a:spAutoFit/>
          </a:bodyPr>
          <a:lstStyle/>
          <a:p>
            <a:pPr algn="just"/>
            <a:r>
              <a:rPr lang="vi-VN" sz="4400" i="1" dirty="0">
                <a:latin typeface="Open Sans" panose="020B0606030504020204" pitchFamily="34" charset="0"/>
                <a:ea typeface="Open Sans" panose="020B0606030504020204" pitchFamily="34" charset="0"/>
                <a:cs typeface="Open Sans" panose="020B0606030504020204" pitchFamily="34" charset="0"/>
              </a:rPr>
              <a:t>Nếu em là Sử và nghe được lời của các bạn, em có thể nói với họ như sau: "Việc làm biển cẩm những xe chở hàng nặng để bảo vệ cây cầu là một cách để chúng ta thể hiện lòng biết ơn và tôn trọng đối với sự tài trợ của các doanh nhân. Đây không chỉ là việc làm bảo vệ cây cầu đang có mà còn là cách để chúng ta ghi nhớ và đánh giá cao sự đóng góp của họ. Chúng ta cần trân trọng và giữ gìn những gì đã được xây dựng để tạo lợi ích lâu dài cho cộng đồng."</a:t>
            </a:r>
            <a:endParaRPr lang="vi-VN" sz="4400" b="1" i="1"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52790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randombar(horizontal)">
                                      <p:cBhvr>
                                        <p:cTn id="10" dur="500"/>
                                        <p:tgtEl>
                                          <p:spTgt spid="47"/>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7" grpId="0" animBg="1"/>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 xmlns:asvg="http://schemas.microsoft.com/office/drawing/2016/SVG/main"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 xmlns:asvg="http://schemas.microsoft.com/office/drawing/2016/SVG/main"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 xmlns:asvg="http://schemas.microsoft.com/office/drawing/2016/SVG/main"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grpSp>
      <p:grpSp>
        <p:nvGrpSpPr>
          <p:cNvPr id="20" name="Group 20"/>
          <p:cNvGrpSpPr/>
          <p:nvPr/>
        </p:nvGrpSpPr>
        <p:grpSpPr>
          <a:xfrm>
            <a:off x="937608" y="358826"/>
            <a:ext cx="17233909" cy="5105135"/>
            <a:chOff x="0" y="0"/>
            <a:chExt cx="3178010" cy="2831356"/>
          </a:xfrm>
        </p:grpSpPr>
        <p:sp>
          <p:nvSpPr>
            <p:cNvPr id="21" name="Freeform 21"/>
            <p:cNvSpPr/>
            <p:nvPr/>
          </p:nvSpPr>
          <p:spPr>
            <a:xfrm>
              <a:off x="16510" y="11430"/>
              <a:ext cx="3147530" cy="2807226"/>
            </a:xfrm>
            <a:custGeom>
              <a:avLst/>
              <a:gdLst/>
              <a:ahLst/>
              <a:cxnLst/>
              <a:rect l="l" t="t" r="r" b="b"/>
              <a:pathLst>
                <a:path w="3147530" h="2807226">
                  <a:moveTo>
                    <a:pt x="1270" y="0"/>
                  </a:moveTo>
                  <a:lnTo>
                    <a:pt x="3147530" y="15240"/>
                  </a:lnTo>
                  <a:lnTo>
                    <a:pt x="3115780" y="2807226"/>
                  </a:lnTo>
                  <a:lnTo>
                    <a:pt x="1137054" y="2807226"/>
                  </a:lnTo>
                  <a:lnTo>
                    <a:pt x="0" y="2780556"/>
                  </a:lnTo>
                  <a:lnTo>
                    <a:pt x="11430" y="897030"/>
                  </a:lnTo>
                  <a:close/>
                </a:path>
              </a:pathLst>
            </a:custGeom>
            <a:solidFill>
              <a:srgbClr val="FFFAF7"/>
            </a:solidFill>
          </p:spPr>
        </p:sp>
        <p:sp>
          <p:nvSpPr>
            <p:cNvPr id="22" name="Freeform 22"/>
            <p:cNvSpPr/>
            <p:nvPr/>
          </p:nvSpPr>
          <p:spPr>
            <a:xfrm>
              <a:off x="0" y="-1270"/>
              <a:ext cx="3176740" cy="2832626"/>
            </a:xfrm>
            <a:custGeom>
              <a:avLst/>
              <a:gdLst/>
              <a:ahLst/>
              <a:cxnLst/>
              <a:rect l="l" t="t" r="r" b="b"/>
              <a:pathLst>
                <a:path w="3176740" h="2832626">
                  <a:moveTo>
                    <a:pt x="3142450" y="2807226"/>
                  </a:moveTo>
                  <a:cubicBezTo>
                    <a:pt x="3139910" y="2811036"/>
                    <a:pt x="3136100" y="2816116"/>
                    <a:pt x="3132290" y="2819926"/>
                  </a:cubicBezTo>
                  <a:cubicBezTo>
                    <a:pt x="3128480" y="2822466"/>
                    <a:pt x="3123400" y="2825006"/>
                    <a:pt x="3119590" y="2825006"/>
                  </a:cubicBezTo>
                  <a:cubicBezTo>
                    <a:pt x="3011455" y="2823736"/>
                    <a:pt x="2878220" y="2830086"/>
                    <a:pt x="2742517" y="2832626"/>
                  </a:cubicBezTo>
                  <a:cubicBezTo>
                    <a:pt x="2700573" y="2832626"/>
                    <a:pt x="2656161" y="2831356"/>
                    <a:pt x="2614216" y="2831356"/>
                  </a:cubicBezTo>
                  <a:cubicBezTo>
                    <a:pt x="2520458" y="2830086"/>
                    <a:pt x="2426700" y="2828816"/>
                    <a:pt x="2332942" y="2828816"/>
                  </a:cubicBezTo>
                  <a:lnTo>
                    <a:pt x="2026994" y="2828816"/>
                  </a:lnTo>
                  <a:cubicBezTo>
                    <a:pt x="1957909" y="2828816"/>
                    <a:pt x="1891292" y="2827546"/>
                    <a:pt x="1822207" y="2827546"/>
                  </a:cubicBezTo>
                  <a:cubicBezTo>
                    <a:pt x="1762991" y="2827546"/>
                    <a:pt x="1701308" y="2827546"/>
                    <a:pt x="1642093" y="2828816"/>
                  </a:cubicBezTo>
                  <a:lnTo>
                    <a:pt x="1605083" y="2828816"/>
                  </a:lnTo>
                  <a:cubicBezTo>
                    <a:pt x="1518727" y="2827546"/>
                    <a:pt x="556472" y="2826276"/>
                    <a:pt x="470116" y="2823736"/>
                  </a:cubicBezTo>
                  <a:cubicBezTo>
                    <a:pt x="418302" y="2822466"/>
                    <a:pt x="366489" y="2817386"/>
                    <a:pt x="314675" y="2814846"/>
                  </a:cubicBezTo>
                  <a:cubicBezTo>
                    <a:pt x="220917" y="2809766"/>
                    <a:pt x="127159" y="2805956"/>
                    <a:pt x="41910" y="2800876"/>
                  </a:cubicBezTo>
                  <a:cubicBezTo>
                    <a:pt x="33020" y="2799606"/>
                    <a:pt x="24130" y="2797066"/>
                    <a:pt x="16510" y="2793256"/>
                  </a:cubicBezTo>
                  <a:cubicBezTo>
                    <a:pt x="5080" y="2788176"/>
                    <a:pt x="0" y="2776746"/>
                    <a:pt x="1270" y="2757581"/>
                  </a:cubicBezTo>
                  <a:cubicBezTo>
                    <a:pt x="2540" y="2631344"/>
                    <a:pt x="3810" y="2502930"/>
                    <a:pt x="3810" y="2376693"/>
                  </a:cubicBezTo>
                  <a:cubicBezTo>
                    <a:pt x="5080" y="2248279"/>
                    <a:pt x="17780" y="901024"/>
                    <a:pt x="17780" y="772610"/>
                  </a:cubicBezTo>
                  <a:cubicBezTo>
                    <a:pt x="19050" y="648549"/>
                    <a:pt x="20320" y="524489"/>
                    <a:pt x="19050" y="398251"/>
                  </a:cubicBezTo>
                  <a:cubicBezTo>
                    <a:pt x="17780" y="274191"/>
                    <a:pt x="16510" y="152307"/>
                    <a:pt x="6350" y="48260"/>
                  </a:cubicBezTo>
                  <a:cubicBezTo>
                    <a:pt x="5080" y="35560"/>
                    <a:pt x="2540" y="22860"/>
                    <a:pt x="1270" y="10160"/>
                  </a:cubicBezTo>
                  <a:cubicBezTo>
                    <a:pt x="3810" y="8890"/>
                    <a:pt x="5080" y="7620"/>
                    <a:pt x="6350" y="7620"/>
                  </a:cubicBezTo>
                  <a:cubicBezTo>
                    <a:pt x="34290" y="6350"/>
                    <a:pt x="75345" y="5080"/>
                    <a:pt x="129626" y="3810"/>
                  </a:cubicBezTo>
                  <a:cubicBezTo>
                    <a:pt x="206113" y="1270"/>
                    <a:pt x="285067" y="1270"/>
                    <a:pt x="361554" y="1270"/>
                  </a:cubicBezTo>
                  <a:cubicBezTo>
                    <a:pt x="457780" y="2540"/>
                    <a:pt x="1429903" y="5080"/>
                    <a:pt x="1526129" y="6350"/>
                  </a:cubicBezTo>
                  <a:cubicBezTo>
                    <a:pt x="1619887" y="7620"/>
                    <a:pt x="1713645" y="7620"/>
                    <a:pt x="1807403" y="7620"/>
                  </a:cubicBezTo>
                  <a:cubicBezTo>
                    <a:pt x="1859217" y="7620"/>
                    <a:pt x="1911030" y="7620"/>
                    <a:pt x="1962844" y="8890"/>
                  </a:cubicBezTo>
                  <a:cubicBezTo>
                    <a:pt x="2064004" y="11430"/>
                    <a:pt x="2167632" y="10160"/>
                    <a:pt x="2268792" y="2540"/>
                  </a:cubicBezTo>
                  <a:cubicBezTo>
                    <a:pt x="2310736" y="0"/>
                    <a:pt x="2352681" y="2540"/>
                    <a:pt x="2394625" y="2540"/>
                  </a:cubicBezTo>
                  <a:cubicBezTo>
                    <a:pt x="2488383" y="2540"/>
                    <a:pt x="2582141" y="1270"/>
                    <a:pt x="2675899" y="3810"/>
                  </a:cubicBezTo>
                  <a:cubicBezTo>
                    <a:pt x="2794331" y="6350"/>
                    <a:pt x="2910295" y="13970"/>
                    <a:pt x="3028726" y="17780"/>
                  </a:cubicBezTo>
                  <a:cubicBezTo>
                    <a:pt x="3080540" y="20320"/>
                    <a:pt x="3110700" y="19050"/>
                    <a:pt x="3137370" y="21590"/>
                  </a:cubicBezTo>
                  <a:cubicBezTo>
                    <a:pt x="3146260" y="22860"/>
                    <a:pt x="3155150" y="25400"/>
                    <a:pt x="3164040" y="27940"/>
                  </a:cubicBezTo>
                  <a:cubicBezTo>
                    <a:pt x="3171660" y="30480"/>
                    <a:pt x="3175470" y="36830"/>
                    <a:pt x="3175470" y="46990"/>
                  </a:cubicBezTo>
                  <a:cubicBezTo>
                    <a:pt x="3176740" y="93541"/>
                    <a:pt x="3172930" y="158836"/>
                    <a:pt x="3169120" y="224131"/>
                  </a:cubicBezTo>
                  <a:cubicBezTo>
                    <a:pt x="3165310" y="278544"/>
                    <a:pt x="3164040" y="335133"/>
                    <a:pt x="3162770" y="389545"/>
                  </a:cubicBezTo>
                  <a:cubicBezTo>
                    <a:pt x="3160230" y="480958"/>
                    <a:pt x="3158960" y="572372"/>
                    <a:pt x="3157690" y="663785"/>
                  </a:cubicBezTo>
                  <a:cubicBezTo>
                    <a:pt x="3156420" y="748668"/>
                    <a:pt x="3155150" y="833552"/>
                    <a:pt x="3155150" y="918436"/>
                  </a:cubicBezTo>
                  <a:cubicBezTo>
                    <a:pt x="3155150" y="1059908"/>
                    <a:pt x="3143720" y="2418046"/>
                    <a:pt x="3142450" y="2559519"/>
                  </a:cubicBezTo>
                  <a:cubicBezTo>
                    <a:pt x="3144990" y="2650932"/>
                    <a:pt x="3143720" y="2742346"/>
                    <a:pt x="3142450" y="2807226"/>
                  </a:cubicBezTo>
                  <a:close/>
                  <a:moveTo>
                    <a:pt x="17780" y="2776746"/>
                  </a:moveTo>
                  <a:cubicBezTo>
                    <a:pt x="22860" y="2778016"/>
                    <a:pt x="29210" y="2780556"/>
                    <a:pt x="36830" y="2780556"/>
                  </a:cubicBezTo>
                  <a:cubicBezTo>
                    <a:pt x="124692" y="2785636"/>
                    <a:pt x="225852" y="2790716"/>
                    <a:pt x="324544" y="2794526"/>
                  </a:cubicBezTo>
                  <a:cubicBezTo>
                    <a:pt x="371423" y="2797066"/>
                    <a:pt x="418302" y="2800876"/>
                    <a:pt x="467649" y="2802146"/>
                  </a:cubicBezTo>
                  <a:cubicBezTo>
                    <a:pt x="499724" y="2803416"/>
                    <a:pt x="1407697" y="2799606"/>
                    <a:pt x="1437305" y="2800876"/>
                  </a:cubicBezTo>
                  <a:cubicBezTo>
                    <a:pt x="1489119" y="2802146"/>
                    <a:pt x="1540933" y="2804686"/>
                    <a:pt x="1592746" y="2805956"/>
                  </a:cubicBezTo>
                  <a:cubicBezTo>
                    <a:pt x="1617419" y="2807226"/>
                    <a:pt x="1639625" y="2807226"/>
                    <a:pt x="1664299" y="2807226"/>
                  </a:cubicBezTo>
                  <a:cubicBezTo>
                    <a:pt x="1775328" y="2807226"/>
                    <a:pt x="1883890" y="2805956"/>
                    <a:pt x="1994919" y="2807226"/>
                  </a:cubicBezTo>
                  <a:cubicBezTo>
                    <a:pt x="2036864" y="2807226"/>
                    <a:pt x="2081275" y="2809766"/>
                    <a:pt x="2123220" y="2809766"/>
                  </a:cubicBezTo>
                  <a:cubicBezTo>
                    <a:pt x="2187370" y="2809766"/>
                    <a:pt x="2249053" y="2805956"/>
                    <a:pt x="2313203" y="2805956"/>
                  </a:cubicBezTo>
                  <a:cubicBezTo>
                    <a:pt x="2389690" y="2805956"/>
                    <a:pt x="2463710" y="2807226"/>
                    <a:pt x="2540197" y="2807226"/>
                  </a:cubicBezTo>
                  <a:cubicBezTo>
                    <a:pt x="2641357" y="2807226"/>
                    <a:pt x="2744984" y="2807226"/>
                    <a:pt x="2846144" y="2805956"/>
                  </a:cubicBezTo>
                  <a:cubicBezTo>
                    <a:pt x="2937435" y="2804686"/>
                    <a:pt x="3026258" y="2802146"/>
                    <a:pt x="3104350" y="2799606"/>
                  </a:cubicBezTo>
                  <a:cubicBezTo>
                    <a:pt x="3109430" y="2799606"/>
                    <a:pt x="3114510" y="2797066"/>
                    <a:pt x="3120860" y="2795796"/>
                  </a:cubicBezTo>
                  <a:cubicBezTo>
                    <a:pt x="3120860" y="2783096"/>
                    <a:pt x="3122130" y="2770396"/>
                    <a:pt x="3122130" y="2751051"/>
                  </a:cubicBezTo>
                  <a:lnTo>
                    <a:pt x="3122130" y="2683580"/>
                  </a:lnTo>
                  <a:cubicBezTo>
                    <a:pt x="3123400" y="2572578"/>
                    <a:pt x="3125940" y="2459400"/>
                    <a:pt x="3124670" y="2348398"/>
                  </a:cubicBezTo>
                  <a:cubicBezTo>
                    <a:pt x="3123400" y="2191690"/>
                    <a:pt x="3136100" y="820493"/>
                    <a:pt x="3139910" y="663785"/>
                  </a:cubicBezTo>
                  <a:cubicBezTo>
                    <a:pt x="3142450" y="572371"/>
                    <a:pt x="3144990" y="480958"/>
                    <a:pt x="3144990" y="389545"/>
                  </a:cubicBezTo>
                  <a:cubicBezTo>
                    <a:pt x="3144990" y="313368"/>
                    <a:pt x="3146260" y="239366"/>
                    <a:pt x="3153880" y="165365"/>
                  </a:cubicBezTo>
                  <a:cubicBezTo>
                    <a:pt x="3157690" y="121835"/>
                    <a:pt x="3160230" y="78305"/>
                    <a:pt x="3155150" y="49530"/>
                  </a:cubicBezTo>
                  <a:cubicBezTo>
                    <a:pt x="3147530" y="49530"/>
                    <a:pt x="3141180" y="48260"/>
                    <a:pt x="3133560" y="48260"/>
                  </a:cubicBezTo>
                  <a:cubicBezTo>
                    <a:pt x="3100540" y="45720"/>
                    <a:pt x="3045997" y="45720"/>
                    <a:pt x="2979379" y="40640"/>
                  </a:cubicBezTo>
                  <a:cubicBezTo>
                    <a:pt x="2856013" y="33020"/>
                    <a:pt x="2730180" y="27940"/>
                    <a:pt x="2606814" y="27940"/>
                  </a:cubicBezTo>
                  <a:cubicBezTo>
                    <a:pt x="2520458" y="27940"/>
                    <a:pt x="2431635" y="31750"/>
                    <a:pt x="2345279" y="24130"/>
                  </a:cubicBezTo>
                  <a:lnTo>
                    <a:pt x="2320605" y="24130"/>
                  </a:lnTo>
                  <a:cubicBezTo>
                    <a:pt x="2249053" y="27940"/>
                    <a:pt x="2172566" y="33020"/>
                    <a:pt x="2098547" y="34290"/>
                  </a:cubicBezTo>
                  <a:cubicBezTo>
                    <a:pt x="2017125" y="35560"/>
                    <a:pt x="1938171" y="31750"/>
                    <a:pt x="1856749" y="30480"/>
                  </a:cubicBezTo>
                  <a:cubicBezTo>
                    <a:pt x="1780262" y="29210"/>
                    <a:pt x="1703776" y="27940"/>
                    <a:pt x="1629756" y="27940"/>
                  </a:cubicBezTo>
                  <a:cubicBezTo>
                    <a:pt x="1602615" y="27940"/>
                    <a:pt x="1577942" y="29210"/>
                    <a:pt x="1550802" y="27940"/>
                  </a:cubicBezTo>
                  <a:cubicBezTo>
                    <a:pt x="1457044" y="26670"/>
                    <a:pt x="487387" y="24130"/>
                    <a:pt x="391162" y="24130"/>
                  </a:cubicBezTo>
                  <a:cubicBezTo>
                    <a:pt x="307273" y="22860"/>
                    <a:pt x="223384" y="24130"/>
                    <a:pt x="139495" y="24130"/>
                  </a:cubicBezTo>
                  <a:cubicBezTo>
                    <a:pt x="95084" y="24130"/>
                    <a:pt x="45720" y="24130"/>
                    <a:pt x="21590" y="25400"/>
                  </a:cubicBezTo>
                  <a:cubicBezTo>
                    <a:pt x="20320" y="25400"/>
                    <a:pt x="21590" y="36830"/>
                    <a:pt x="22860" y="41910"/>
                  </a:cubicBezTo>
                  <a:cubicBezTo>
                    <a:pt x="26670" y="87011"/>
                    <a:pt x="31750" y="156659"/>
                    <a:pt x="34290" y="224131"/>
                  </a:cubicBezTo>
                  <a:cubicBezTo>
                    <a:pt x="36830" y="346015"/>
                    <a:pt x="38100" y="467899"/>
                    <a:pt x="38100" y="589783"/>
                  </a:cubicBezTo>
                  <a:cubicBezTo>
                    <a:pt x="38100" y="668138"/>
                    <a:pt x="36830" y="744315"/>
                    <a:pt x="35560" y="822669"/>
                  </a:cubicBezTo>
                  <a:cubicBezTo>
                    <a:pt x="34290" y="898847"/>
                    <a:pt x="22860" y="2189513"/>
                    <a:pt x="21590" y="2263514"/>
                  </a:cubicBezTo>
                  <a:lnTo>
                    <a:pt x="21590" y="2407164"/>
                  </a:lnTo>
                  <a:cubicBezTo>
                    <a:pt x="21590" y="2515989"/>
                    <a:pt x="20320" y="2626991"/>
                    <a:pt x="20320" y="2735816"/>
                  </a:cubicBezTo>
                  <a:cubicBezTo>
                    <a:pt x="20320" y="2751051"/>
                    <a:pt x="19050" y="2764110"/>
                    <a:pt x="17780" y="2776746"/>
                  </a:cubicBezTo>
                  <a:close/>
                </a:path>
              </a:pathLst>
            </a:custGeom>
            <a:solidFill>
              <a:srgbClr val="442816"/>
            </a:solidFill>
          </p:spPr>
        </p:sp>
      </p:grpSp>
      <p:grpSp>
        <p:nvGrpSpPr>
          <p:cNvPr id="23" name="Group 23"/>
          <p:cNvGrpSpPr/>
          <p:nvPr/>
        </p:nvGrpSpPr>
        <p:grpSpPr>
          <a:xfrm>
            <a:off x="391286" y="5442566"/>
            <a:ext cx="17896714" cy="4653988"/>
            <a:chOff x="0" y="0"/>
            <a:chExt cx="2146400" cy="2414341"/>
          </a:xfrm>
        </p:grpSpPr>
        <p:sp>
          <p:nvSpPr>
            <p:cNvPr id="24" name="Freeform 24"/>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sp>
        <p:sp>
          <p:nvSpPr>
            <p:cNvPr id="25" name="Freeform 25"/>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41" name="TextBox 40">
            <a:extLst>
              <a:ext uri="{FF2B5EF4-FFF2-40B4-BE49-F238E27FC236}">
                <a16:creationId xmlns:a16="http://schemas.microsoft.com/office/drawing/2014/main" id="{23570032-4921-81FF-93E9-4DB9CD727324}"/>
              </a:ext>
            </a:extLst>
          </p:cNvPr>
          <p:cNvSpPr txBox="1"/>
          <p:nvPr/>
        </p:nvSpPr>
        <p:spPr>
          <a:xfrm>
            <a:off x="1458208" y="580010"/>
            <a:ext cx="16220192" cy="4832092"/>
          </a:xfrm>
          <a:prstGeom prst="rect">
            <a:avLst/>
          </a:prstGeom>
          <a:noFill/>
        </p:spPr>
        <p:txBody>
          <a:bodyPr wrap="square">
            <a:spAutoFit/>
          </a:bodyPr>
          <a:lstStyle/>
          <a:p>
            <a:pPr algn="just"/>
            <a:r>
              <a:rPr lang="en-US" sz="4400" dirty="0" err="1">
                <a:latin typeface="Open Sans" panose="020B0606030504020204" pitchFamily="34" charset="0"/>
                <a:ea typeface="Open Sans" panose="020B0606030504020204" pitchFamily="34" charset="0"/>
                <a:cs typeface="Open Sans" panose="020B0606030504020204" pitchFamily="34" charset="0"/>
              </a:rPr>
              <a:t>Bác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Phú</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nhận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nuôi</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nhiều</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trẻ</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em</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mồ</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côi</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không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nơi</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nương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tựa</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Thỉnh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thoảng</a:t>
            </a:r>
            <a:r>
              <a:rPr lang="en-US" sz="4400" dirty="0">
                <a:latin typeface="Open Sans" panose="020B0606030504020204" pitchFamily="34" charset="0"/>
                <a:ea typeface="Open Sans" panose="020B0606030504020204" pitchFamily="34" charset="0"/>
                <a:cs typeface="Open Sans" panose="020B0606030504020204" pitchFamily="34" charset="0"/>
              </a:rPr>
              <a:t>, Thu </a:t>
            </a:r>
            <a:r>
              <a:rPr lang="en-US" sz="4400" dirty="0" err="1">
                <a:latin typeface="Open Sans" panose="020B0606030504020204" pitchFamily="34" charset="0"/>
                <a:ea typeface="Open Sans" panose="020B0606030504020204" pitchFamily="34" charset="0"/>
                <a:cs typeface="Open Sans" panose="020B0606030504020204" pitchFamily="34" charset="0"/>
              </a:rPr>
              <a:t>và</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các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bạn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mang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đồ</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ăn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quần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áo</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sách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vở</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đến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cho</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các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em</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và</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giúp</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bác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chăm</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sóc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dạy</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dỗ</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các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em</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nhỏ</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Gần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đây</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gia</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đình</a:t>
            </a:r>
            <a:r>
              <a:rPr lang="en-US" sz="4400" dirty="0">
                <a:latin typeface="Open Sans" panose="020B0606030504020204" pitchFamily="34" charset="0"/>
                <a:ea typeface="Open Sans" panose="020B0606030504020204" pitchFamily="34" charset="0"/>
                <a:cs typeface="Open Sans" panose="020B0606030504020204" pitchFamily="34" charset="0"/>
              </a:rPr>
              <a:t> Thu </a:t>
            </a:r>
            <a:r>
              <a:rPr lang="en-US" sz="4400" dirty="0" err="1">
                <a:latin typeface="Open Sans" panose="020B0606030504020204" pitchFamily="34" charset="0"/>
                <a:ea typeface="Open Sans" panose="020B0606030504020204" pitchFamily="34" charset="0"/>
                <a:cs typeface="Open Sans" panose="020B0606030504020204" pitchFamily="34" charset="0"/>
              </a:rPr>
              <a:t>muốn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bạn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dành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nhiều</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thời</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gian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hơn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cho</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học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tập</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nên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khuyên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bạn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không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tiếp</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tục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công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việc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đó</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nữa</a:t>
            </a:r>
            <a:r>
              <a:rPr lang="en-US" sz="4400" dirty="0">
                <a:latin typeface="Open Sans" panose="020B0606030504020204" pitchFamily="34" charset="0"/>
                <a:ea typeface="Open Sans" panose="020B0606030504020204" pitchFamily="34" charset="0"/>
                <a:cs typeface="Open Sans" panose="020B0606030504020204" pitchFamily="34" charset="0"/>
              </a:rPr>
              <a:t>. Thu </a:t>
            </a:r>
            <a:r>
              <a:rPr lang="en-US" sz="4400" dirty="0" err="1">
                <a:latin typeface="Open Sans" panose="020B0606030504020204" pitchFamily="34" charset="0"/>
                <a:ea typeface="Open Sans" panose="020B0606030504020204" pitchFamily="34" charset="0"/>
                <a:cs typeface="Open Sans" panose="020B0606030504020204" pitchFamily="34" charset="0"/>
              </a:rPr>
              <a:t>rất</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buồn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nhưng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không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biết</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phải</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làm</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sao</a:t>
            </a:r>
            <a:r>
              <a:rPr lang="en-US" sz="4400" dirty="0">
                <a:latin typeface="Open Sans" panose="020B0606030504020204" pitchFamily="34" charset="0"/>
                <a:ea typeface="Open Sans" panose="020B0606030504020204" pitchFamily="34" charset="0"/>
                <a:cs typeface="Open Sans" panose="020B0606030504020204" pitchFamily="34" charset="0"/>
              </a:rPr>
              <a:t>.</a:t>
            </a:r>
            <a:endParaRPr lang="vi-VN" sz="4400" dirty="0">
              <a:latin typeface="Open Sans" panose="020B0606030504020204" pitchFamily="34" charset="0"/>
              <a:ea typeface="Open Sans" panose="020B0606030504020204" pitchFamily="34" charset="0"/>
              <a:cs typeface="Open Sans" panose="020B0606030504020204" pitchFamily="34" charset="0"/>
            </a:endParaRPr>
          </a:p>
          <a:p>
            <a:pPr algn="just"/>
            <a:r>
              <a:rPr lang="vi-VN" sz="4400" b="1" i="1" dirty="0">
                <a:latin typeface="Open Sans" panose="020B0606030504020204" pitchFamily="34" charset="0"/>
                <a:ea typeface="Open Sans" panose="020B0606030504020204" pitchFamily="34" charset="0"/>
                <a:cs typeface="Open Sans" panose="020B0606030504020204" pitchFamily="34" charset="0"/>
              </a:rPr>
              <a:t>? Nếu là </a:t>
            </a:r>
            <a:r>
              <a:rPr lang="en-US" sz="4400" b="1" i="1" dirty="0">
                <a:latin typeface="Open Sans" panose="020B0606030504020204" pitchFamily="34" charset="0"/>
                <a:ea typeface="Open Sans" panose="020B0606030504020204" pitchFamily="34" charset="0"/>
                <a:cs typeface="Open Sans" panose="020B0606030504020204" pitchFamily="34" charset="0"/>
              </a:rPr>
              <a:t>Thu, </a:t>
            </a:r>
            <a:r>
              <a:rPr lang="en-US" sz="4400" b="1" i="1" dirty="0" err="1">
                <a:latin typeface="Open Sans" panose="020B0606030504020204" pitchFamily="34" charset="0"/>
                <a:ea typeface="Open Sans" panose="020B0606030504020204" pitchFamily="34" charset="0"/>
                <a:cs typeface="Open Sans" panose="020B0606030504020204" pitchFamily="34" charset="0"/>
              </a:rPr>
              <a:t>em</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sẽ</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làm</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gì</a:t>
            </a:r>
            <a:r>
              <a:rPr lang="vi-VN" sz="4400" b="1" i="1" dirty="0">
                <a:latin typeface="Open Sans" panose="020B0606030504020204" pitchFamily="34" charset="0"/>
                <a:ea typeface="Open Sans" panose="020B0606030504020204" pitchFamily="34" charset="0"/>
                <a:cs typeface="Open Sans" panose="020B0606030504020204" pitchFamily="34" charset="0"/>
              </a:rPr>
              <a:t>?</a:t>
            </a:r>
          </a:p>
        </p:txBody>
      </p:sp>
      <p:sp>
        <p:nvSpPr>
          <p:cNvPr id="47" name="Star: 8 Points 46">
            <a:extLst>
              <a:ext uri="{FF2B5EF4-FFF2-40B4-BE49-F238E27FC236}">
                <a16:creationId xmlns:a16="http://schemas.microsoft.com/office/drawing/2014/main" id="{A966DFB5-EDE7-D800-54D4-AFC42B72DB61}"/>
              </a:ext>
            </a:extLst>
          </p:cNvPr>
          <p:cNvSpPr/>
          <p:nvPr/>
        </p:nvSpPr>
        <p:spPr>
          <a:xfrm>
            <a:off x="391286" y="213910"/>
            <a:ext cx="1055089" cy="1002837"/>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n>
                  <a:solidFill>
                    <a:sysClr val="windowText" lastClr="000000"/>
                  </a:solidFill>
                </a:ln>
                <a:solidFill>
                  <a:schemeClr val="bg1"/>
                </a:solidFill>
                <a:latin typeface="#9Slide07 IcielCrocante" panose="02000000000000000000" pitchFamily="2" charset="0"/>
              </a:rPr>
              <a:t>4</a:t>
            </a:r>
          </a:p>
        </p:txBody>
      </p:sp>
      <p:sp>
        <p:nvSpPr>
          <p:cNvPr id="26" name="TextBox 25">
            <a:extLst>
              <a:ext uri="{FF2B5EF4-FFF2-40B4-BE49-F238E27FC236}">
                <a16:creationId xmlns:a16="http://schemas.microsoft.com/office/drawing/2014/main" id="{F265E9D7-D1A0-50C2-C42E-E62070CEB180}"/>
              </a:ext>
            </a:extLst>
          </p:cNvPr>
          <p:cNvSpPr txBox="1"/>
          <p:nvPr/>
        </p:nvSpPr>
        <p:spPr>
          <a:xfrm>
            <a:off x="1027139" y="5690525"/>
            <a:ext cx="15962791" cy="4524315"/>
          </a:xfrm>
          <a:prstGeom prst="rect">
            <a:avLst/>
          </a:prstGeom>
          <a:noFill/>
        </p:spPr>
        <p:txBody>
          <a:bodyPr wrap="square">
            <a:spAutoFit/>
          </a:bodyPr>
          <a:lstStyle/>
          <a:p>
            <a:pPr algn="just"/>
            <a:r>
              <a:rPr lang="vi-VN" sz="4800" i="1" dirty="0">
                <a:latin typeface="Open Sans" panose="020B0606030504020204" pitchFamily="34" charset="0"/>
                <a:ea typeface="Open Sans" panose="020B0606030504020204" pitchFamily="34" charset="0"/>
                <a:cs typeface="Open Sans" panose="020B0606030504020204" pitchFamily="34" charset="0"/>
              </a:rPr>
              <a:t>Nếu em là Thu, em có thể trò chuyện với gia đình mình và cố gắng thuyết phục họ hiểu rằng công việc giúp đỡ và chăm sóc trẻ em mồ côi là một việc làm có ý nghĩa và đáng quý. Em có thể đề xuất một thỏa thuận với gia đình, bằng cách tìm cách quản lý thời gian hợp </a:t>
            </a:r>
            <a:r>
              <a:rPr lang="vi-VN" sz="4800" i="1" dirty="0" smtClean="0">
                <a:latin typeface="Open Sans" panose="020B0606030504020204" pitchFamily="34" charset="0"/>
                <a:ea typeface="Open Sans" panose="020B0606030504020204" pitchFamily="34" charset="0"/>
                <a:cs typeface="Open Sans" panose="020B0606030504020204" pitchFamily="34" charset="0"/>
              </a:rPr>
              <a:t>l</a:t>
            </a:r>
            <a:r>
              <a:rPr lang="en-US" sz="4800" i="1" dirty="0">
                <a:latin typeface="Open Sans" panose="020B0606030504020204" pitchFamily="34" charset="0"/>
                <a:ea typeface="Open Sans" panose="020B0606030504020204" pitchFamily="34" charset="0"/>
                <a:cs typeface="Open Sans" panose="020B0606030504020204" pitchFamily="34" charset="0"/>
              </a:rPr>
              <a:t>í</a:t>
            </a:r>
            <a:r>
              <a:rPr lang="vi-VN" sz="4800" i="1" dirty="0" smtClean="0">
                <a:latin typeface="Open Sans" panose="020B0606030504020204" pitchFamily="34" charset="0"/>
                <a:ea typeface="Open Sans" panose="020B0606030504020204" pitchFamily="34" charset="0"/>
                <a:cs typeface="Open Sans" panose="020B0606030504020204" pitchFamily="34" charset="0"/>
              </a:rPr>
              <a:t> </a:t>
            </a:r>
            <a:r>
              <a:rPr lang="vi-VN" sz="4800" i="1" dirty="0">
                <a:latin typeface="Open Sans" panose="020B0606030504020204" pitchFamily="34" charset="0"/>
                <a:ea typeface="Open Sans" panose="020B0606030504020204" pitchFamily="34" charset="0"/>
                <a:cs typeface="Open Sans" panose="020B0606030504020204" pitchFamily="34" charset="0"/>
              </a:rPr>
              <a:t>giữa việc học tập và công việc từ thiện.</a:t>
            </a:r>
            <a:endParaRPr lang="vi-VN" sz="4800" b="1" i="1"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4846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randombar(horizontal)">
                                      <p:cBhvr>
                                        <p:cTn id="10" dur="500"/>
                                        <p:tgtEl>
                                          <p:spTgt spid="47"/>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7" grpId="0" animBg="1"/>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 xmlns:asvg="http://schemas.microsoft.com/office/drawing/2016/SVG/main"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 xmlns:asvg="http://schemas.microsoft.com/office/drawing/2016/SVG/main"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 xmlns:asvg="http://schemas.microsoft.com/office/drawing/2016/SVG/main"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grpSp>
      <p:grpSp>
        <p:nvGrpSpPr>
          <p:cNvPr id="20" name="Group 20"/>
          <p:cNvGrpSpPr/>
          <p:nvPr/>
        </p:nvGrpSpPr>
        <p:grpSpPr>
          <a:xfrm>
            <a:off x="2733091" y="987108"/>
            <a:ext cx="12475013" cy="8546314"/>
            <a:chOff x="0" y="0"/>
            <a:chExt cx="5637179" cy="2888832"/>
          </a:xfrm>
        </p:grpSpPr>
        <p:sp>
          <p:nvSpPr>
            <p:cNvPr id="21" name="Freeform 21"/>
            <p:cNvSpPr/>
            <p:nvPr/>
          </p:nvSpPr>
          <p:spPr>
            <a:xfrm>
              <a:off x="16510" y="11430"/>
              <a:ext cx="5606699" cy="2864702"/>
            </a:xfrm>
            <a:custGeom>
              <a:avLst/>
              <a:gdLst/>
              <a:ahLst/>
              <a:cxnLst/>
              <a:rect l="l" t="t" r="r" b="b"/>
              <a:pathLst>
                <a:path w="5606699" h="2864702">
                  <a:moveTo>
                    <a:pt x="1270" y="0"/>
                  </a:moveTo>
                  <a:lnTo>
                    <a:pt x="5606699" y="15240"/>
                  </a:lnTo>
                  <a:lnTo>
                    <a:pt x="5574949" y="2864702"/>
                  </a:lnTo>
                  <a:lnTo>
                    <a:pt x="2029182" y="2864702"/>
                  </a:lnTo>
                  <a:lnTo>
                    <a:pt x="0" y="2838032"/>
                  </a:lnTo>
                  <a:lnTo>
                    <a:pt x="11430" y="914877"/>
                  </a:lnTo>
                  <a:close/>
                </a:path>
              </a:pathLst>
            </a:custGeom>
            <a:solidFill>
              <a:srgbClr val="FFFAF7"/>
            </a:solidFill>
          </p:spPr>
          <p:txBody>
            <a:bodyPr/>
            <a:lstStyle/>
            <a:p>
              <a:endParaRPr lang="en-US" dirty="0"/>
            </a:p>
          </p:txBody>
        </p:sp>
        <p:sp>
          <p:nvSpPr>
            <p:cNvPr id="22" name="Freeform 22"/>
            <p:cNvSpPr/>
            <p:nvPr/>
          </p:nvSpPr>
          <p:spPr>
            <a:xfrm>
              <a:off x="0" y="-1270"/>
              <a:ext cx="5635909" cy="2890102"/>
            </a:xfrm>
            <a:custGeom>
              <a:avLst/>
              <a:gdLst/>
              <a:ahLst/>
              <a:cxnLst/>
              <a:rect l="l" t="t" r="r" b="b"/>
              <a:pathLst>
                <a:path w="5635909" h="2890102">
                  <a:moveTo>
                    <a:pt x="5601619" y="2864702"/>
                  </a:moveTo>
                  <a:cubicBezTo>
                    <a:pt x="5599079" y="2868512"/>
                    <a:pt x="5595269" y="2873592"/>
                    <a:pt x="5591459" y="2877402"/>
                  </a:cubicBezTo>
                  <a:cubicBezTo>
                    <a:pt x="5587649" y="2879942"/>
                    <a:pt x="5582569" y="2882482"/>
                    <a:pt x="5578759" y="2882482"/>
                  </a:cubicBezTo>
                  <a:cubicBezTo>
                    <a:pt x="5406791" y="2881212"/>
                    <a:pt x="5165756" y="2887562"/>
                    <a:pt x="4920257" y="2890102"/>
                  </a:cubicBezTo>
                  <a:cubicBezTo>
                    <a:pt x="4844376" y="2890102"/>
                    <a:pt x="4764031" y="2888832"/>
                    <a:pt x="4688149" y="2888832"/>
                  </a:cubicBezTo>
                  <a:cubicBezTo>
                    <a:pt x="4518532" y="2887562"/>
                    <a:pt x="4348915" y="2886292"/>
                    <a:pt x="4179298" y="2886292"/>
                  </a:cubicBezTo>
                  <a:lnTo>
                    <a:pt x="3625810" y="2886292"/>
                  </a:lnTo>
                  <a:cubicBezTo>
                    <a:pt x="3500829" y="2886292"/>
                    <a:pt x="3380311" y="2885022"/>
                    <a:pt x="3255330" y="2885022"/>
                  </a:cubicBezTo>
                  <a:cubicBezTo>
                    <a:pt x="3148204" y="2885022"/>
                    <a:pt x="3036614" y="2885022"/>
                    <a:pt x="2929487" y="2886292"/>
                  </a:cubicBezTo>
                  <a:lnTo>
                    <a:pt x="2862533" y="2886292"/>
                  </a:lnTo>
                  <a:cubicBezTo>
                    <a:pt x="2706306" y="2885022"/>
                    <a:pt x="965498" y="2883752"/>
                    <a:pt x="809272" y="2881212"/>
                  </a:cubicBezTo>
                  <a:cubicBezTo>
                    <a:pt x="715536" y="2879942"/>
                    <a:pt x="621801" y="2874862"/>
                    <a:pt x="528065" y="2872322"/>
                  </a:cubicBezTo>
                  <a:cubicBezTo>
                    <a:pt x="358447" y="2867242"/>
                    <a:pt x="188830"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95095" y="5080"/>
                    <a:pt x="193294" y="3810"/>
                  </a:cubicBezTo>
                  <a:cubicBezTo>
                    <a:pt x="331666" y="1270"/>
                    <a:pt x="474501" y="1270"/>
                    <a:pt x="612873" y="1270"/>
                  </a:cubicBezTo>
                  <a:cubicBezTo>
                    <a:pt x="786954" y="2540"/>
                    <a:pt x="2545616" y="5080"/>
                    <a:pt x="2719697" y="6350"/>
                  </a:cubicBezTo>
                  <a:cubicBezTo>
                    <a:pt x="2889314" y="7620"/>
                    <a:pt x="3058932" y="7620"/>
                    <a:pt x="3228549" y="7620"/>
                  </a:cubicBezTo>
                  <a:cubicBezTo>
                    <a:pt x="3322285" y="7620"/>
                    <a:pt x="3416021" y="7620"/>
                    <a:pt x="3509756" y="8890"/>
                  </a:cubicBezTo>
                  <a:cubicBezTo>
                    <a:pt x="3692764" y="11430"/>
                    <a:pt x="3880236" y="10160"/>
                    <a:pt x="4063244" y="2540"/>
                  </a:cubicBezTo>
                  <a:cubicBezTo>
                    <a:pt x="4139125" y="0"/>
                    <a:pt x="4215007" y="2540"/>
                    <a:pt x="4290888" y="2540"/>
                  </a:cubicBezTo>
                  <a:cubicBezTo>
                    <a:pt x="4460505" y="2540"/>
                    <a:pt x="4630122" y="1270"/>
                    <a:pt x="4799740" y="3810"/>
                  </a:cubicBezTo>
                  <a:cubicBezTo>
                    <a:pt x="5013993" y="6350"/>
                    <a:pt x="5223783" y="13970"/>
                    <a:pt x="5438036" y="17780"/>
                  </a:cubicBezTo>
                  <a:cubicBezTo>
                    <a:pt x="5531772" y="20320"/>
                    <a:pt x="5569869" y="19050"/>
                    <a:pt x="5596539" y="21590"/>
                  </a:cubicBezTo>
                  <a:cubicBezTo>
                    <a:pt x="5605429" y="22860"/>
                    <a:pt x="5614319" y="25400"/>
                    <a:pt x="5623209" y="27940"/>
                  </a:cubicBezTo>
                  <a:cubicBezTo>
                    <a:pt x="5630829" y="30480"/>
                    <a:pt x="5634639" y="36830"/>
                    <a:pt x="5634639" y="46990"/>
                  </a:cubicBezTo>
                  <a:cubicBezTo>
                    <a:pt x="5635909" y="93974"/>
                    <a:pt x="5632099" y="160662"/>
                    <a:pt x="5628289" y="227350"/>
                  </a:cubicBezTo>
                  <a:cubicBezTo>
                    <a:pt x="5624479" y="282924"/>
                    <a:pt x="5623209" y="340720"/>
                    <a:pt x="5621939" y="396294"/>
                  </a:cubicBezTo>
                  <a:cubicBezTo>
                    <a:pt x="5619399" y="489658"/>
                    <a:pt x="5618129" y="583021"/>
                    <a:pt x="5616859" y="676385"/>
                  </a:cubicBezTo>
                  <a:cubicBezTo>
                    <a:pt x="5615589" y="763080"/>
                    <a:pt x="5614319" y="849774"/>
                    <a:pt x="5614319" y="936469"/>
                  </a:cubicBezTo>
                  <a:cubicBezTo>
                    <a:pt x="5614319" y="1080960"/>
                    <a:pt x="5602889" y="2468077"/>
                    <a:pt x="5601619" y="2612568"/>
                  </a:cubicBezTo>
                  <a:cubicBezTo>
                    <a:pt x="5604159" y="2705932"/>
                    <a:pt x="5602889" y="2799295"/>
                    <a:pt x="5601619" y="2864702"/>
                  </a:cubicBezTo>
                  <a:close/>
                  <a:moveTo>
                    <a:pt x="17780" y="2834222"/>
                  </a:moveTo>
                  <a:cubicBezTo>
                    <a:pt x="22860" y="2835492"/>
                    <a:pt x="29210" y="2838032"/>
                    <a:pt x="36830" y="2838032"/>
                  </a:cubicBezTo>
                  <a:cubicBezTo>
                    <a:pt x="184367" y="2843112"/>
                    <a:pt x="367375" y="2848192"/>
                    <a:pt x="545919" y="2852002"/>
                  </a:cubicBezTo>
                  <a:cubicBezTo>
                    <a:pt x="630728" y="2854542"/>
                    <a:pt x="715536" y="2858352"/>
                    <a:pt x="804808" y="2859622"/>
                  </a:cubicBezTo>
                  <a:cubicBezTo>
                    <a:pt x="862836" y="2860892"/>
                    <a:pt x="2505444" y="2857082"/>
                    <a:pt x="2559007" y="2858352"/>
                  </a:cubicBezTo>
                  <a:cubicBezTo>
                    <a:pt x="2652743" y="2859622"/>
                    <a:pt x="2746479" y="2862162"/>
                    <a:pt x="2840215" y="2863432"/>
                  </a:cubicBezTo>
                  <a:cubicBezTo>
                    <a:pt x="2884851" y="2864702"/>
                    <a:pt x="2925023" y="2864702"/>
                    <a:pt x="2969659" y="2864702"/>
                  </a:cubicBezTo>
                  <a:cubicBezTo>
                    <a:pt x="3170522" y="2864702"/>
                    <a:pt x="3366920" y="2863432"/>
                    <a:pt x="3567783" y="2864702"/>
                  </a:cubicBezTo>
                  <a:cubicBezTo>
                    <a:pt x="3643664" y="2864702"/>
                    <a:pt x="3724009" y="2867242"/>
                    <a:pt x="3799891" y="2867242"/>
                  </a:cubicBezTo>
                  <a:cubicBezTo>
                    <a:pt x="3915945" y="2867242"/>
                    <a:pt x="4027535" y="2863432"/>
                    <a:pt x="4143589" y="2863432"/>
                  </a:cubicBezTo>
                  <a:cubicBezTo>
                    <a:pt x="4281961" y="2863432"/>
                    <a:pt x="4415869" y="2864702"/>
                    <a:pt x="4554241" y="2864702"/>
                  </a:cubicBezTo>
                  <a:cubicBezTo>
                    <a:pt x="4737249" y="2864702"/>
                    <a:pt x="4924720" y="2864702"/>
                    <a:pt x="5107729" y="2863432"/>
                  </a:cubicBezTo>
                  <a:cubicBezTo>
                    <a:pt x="5272882" y="2862162"/>
                    <a:pt x="5433572" y="2859622"/>
                    <a:pt x="5563519" y="2857082"/>
                  </a:cubicBezTo>
                  <a:cubicBezTo>
                    <a:pt x="5568599" y="2857082"/>
                    <a:pt x="5573679" y="2854542"/>
                    <a:pt x="5580029" y="2853272"/>
                  </a:cubicBezTo>
                  <a:cubicBezTo>
                    <a:pt x="5580029" y="2840572"/>
                    <a:pt x="5581299" y="2827872"/>
                    <a:pt x="5581299" y="2808187"/>
                  </a:cubicBezTo>
                  <a:lnTo>
                    <a:pt x="5581299" y="2739276"/>
                  </a:lnTo>
                  <a:cubicBezTo>
                    <a:pt x="5582569" y="2625906"/>
                    <a:pt x="5585109" y="2510313"/>
                    <a:pt x="5583839" y="2396943"/>
                  </a:cubicBezTo>
                  <a:cubicBezTo>
                    <a:pt x="5582569" y="2236891"/>
                    <a:pt x="5595269" y="836437"/>
                    <a:pt x="5599079" y="676385"/>
                  </a:cubicBezTo>
                  <a:cubicBezTo>
                    <a:pt x="5601619" y="583021"/>
                    <a:pt x="5604159" y="489657"/>
                    <a:pt x="5604159" y="396294"/>
                  </a:cubicBezTo>
                  <a:cubicBezTo>
                    <a:pt x="5604159" y="318491"/>
                    <a:pt x="5605429" y="242911"/>
                    <a:pt x="5613049" y="167331"/>
                  </a:cubicBezTo>
                  <a:cubicBezTo>
                    <a:pt x="5616859" y="122872"/>
                    <a:pt x="5619399" y="78413"/>
                    <a:pt x="5614319" y="49530"/>
                  </a:cubicBezTo>
                  <a:cubicBezTo>
                    <a:pt x="5606699" y="49530"/>
                    <a:pt x="5600349" y="48260"/>
                    <a:pt x="5592729" y="48260"/>
                  </a:cubicBezTo>
                  <a:cubicBezTo>
                    <a:pt x="5559709" y="45720"/>
                    <a:pt x="5469281" y="45720"/>
                    <a:pt x="5348763" y="40640"/>
                  </a:cubicBezTo>
                  <a:cubicBezTo>
                    <a:pt x="5125583" y="33020"/>
                    <a:pt x="4897939" y="27940"/>
                    <a:pt x="4674758" y="27940"/>
                  </a:cubicBezTo>
                  <a:cubicBezTo>
                    <a:pt x="4518532" y="27940"/>
                    <a:pt x="4357842" y="31750"/>
                    <a:pt x="4201616" y="24130"/>
                  </a:cubicBezTo>
                  <a:lnTo>
                    <a:pt x="4156980" y="24130"/>
                  </a:lnTo>
                  <a:cubicBezTo>
                    <a:pt x="4027535" y="27940"/>
                    <a:pt x="3889163" y="33020"/>
                    <a:pt x="3755255" y="34290"/>
                  </a:cubicBezTo>
                  <a:cubicBezTo>
                    <a:pt x="3607955" y="35560"/>
                    <a:pt x="3465120" y="31750"/>
                    <a:pt x="3317821" y="30480"/>
                  </a:cubicBezTo>
                  <a:cubicBezTo>
                    <a:pt x="3179449" y="29210"/>
                    <a:pt x="3041077" y="27940"/>
                    <a:pt x="2907169" y="27940"/>
                  </a:cubicBezTo>
                  <a:cubicBezTo>
                    <a:pt x="2858069" y="27940"/>
                    <a:pt x="2813433" y="29210"/>
                    <a:pt x="2764333" y="27940"/>
                  </a:cubicBezTo>
                  <a:cubicBezTo>
                    <a:pt x="2594716" y="26670"/>
                    <a:pt x="840517" y="24130"/>
                    <a:pt x="666436" y="24130"/>
                  </a:cubicBezTo>
                  <a:cubicBezTo>
                    <a:pt x="514674" y="22860"/>
                    <a:pt x="362911" y="24130"/>
                    <a:pt x="211148" y="24130"/>
                  </a:cubicBezTo>
                  <a:cubicBezTo>
                    <a:pt x="130803"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27" name="Freeform 27"/>
          <p:cNvSpPr/>
          <p:nvPr/>
        </p:nvSpPr>
        <p:spPr>
          <a:xfrm rot="-1066478">
            <a:off x="622166" y="582311"/>
            <a:ext cx="1901909" cy="1666764"/>
          </a:xfrm>
          <a:custGeom>
            <a:avLst/>
            <a:gdLst/>
            <a:ahLst/>
            <a:cxnLst/>
            <a:rect l="l" t="t" r="r" b="b"/>
            <a:pathLst>
              <a:path w="1901909" h="1666764">
                <a:moveTo>
                  <a:pt x="0" y="0"/>
                </a:moveTo>
                <a:lnTo>
                  <a:pt x="1901909" y="0"/>
                </a:lnTo>
                <a:lnTo>
                  <a:pt x="1901909" y="1666764"/>
                </a:lnTo>
                <a:lnTo>
                  <a:pt x="0" y="166676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pic>
        <p:nvPicPr>
          <p:cNvPr id="33" name="Picture 32">
            <a:extLst>
              <a:ext uri="{FF2B5EF4-FFF2-40B4-BE49-F238E27FC236}">
                <a16:creationId xmlns:a16="http://schemas.microsoft.com/office/drawing/2014/main" id="{D8E5226D-87A7-6965-E43F-7DC987325D38}"/>
              </a:ext>
            </a:extLst>
          </p:cNvPr>
          <p:cNvPicPr>
            <a:picLocks noChangeAspect="1"/>
          </p:cNvPicPr>
          <p:nvPr/>
        </p:nvPicPr>
        <p:blipFill>
          <a:blip r:embed="rId6"/>
          <a:stretch>
            <a:fillRect/>
          </a:stretch>
        </p:blipFill>
        <p:spPr>
          <a:xfrm>
            <a:off x="3175487" y="513184"/>
            <a:ext cx="11290771" cy="100226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 xmlns:asvg="http://schemas.microsoft.com/office/drawing/2016/SVG/main"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 xmlns:asvg="http://schemas.microsoft.com/office/drawing/2016/SVG/main"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 xmlns:asvg="http://schemas.microsoft.com/office/drawing/2016/SVG/main"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grpSp>
      <p:grpSp>
        <p:nvGrpSpPr>
          <p:cNvPr id="23" name="Group 23"/>
          <p:cNvGrpSpPr/>
          <p:nvPr/>
        </p:nvGrpSpPr>
        <p:grpSpPr>
          <a:xfrm>
            <a:off x="9010626" y="962070"/>
            <a:ext cx="8855867" cy="8550071"/>
            <a:chOff x="0" y="0"/>
            <a:chExt cx="2525970" cy="1366514"/>
          </a:xfrm>
        </p:grpSpPr>
        <p:sp>
          <p:nvSpPr>
            <p:cNvPr id="24" name="Freeform 24"/>
            <p:cNvSpPr/>
            <p:nvPr/>
          </p:nvSpPr>
          <p:spPr>
            <a:xfrm>
              <a:off x="16510" y="11430"/>
              <a:ext cx="2495490" cy="1342385"/>
            </a:xfrm>
            <a:custGeom>
              <a:avLst/>
              <a:gdLst/>
              <a:ahLst/>
              <a:cxnLst/>
              <a:rect l="l" t="t" r="r" b="b"/>
              <a:pathLst>
                <a:path w="2495490" h="1342385">
                  <a:moveTo>
                    <a:pt x="1270" y="0"/>
                  </a:moveTo>
                  <a:lnTo>
                    <a:pt x="2495490" y="15240"/>
                  </a:lnTo>
                  <a:lnTo>
                    <a:pt x="2463740" y="1342385"/>
                  </a:lnTo>
                  <a:lnTo>
                    <a:pt x="900509" y="1342385"/>
                  </a:lnTo>
                  <a:lnTo>
                    <a:pt x="0" y="1315714"/>
                  </a:lnTo>
                  <a:lnTo>
                    <a:pt x="11430" y="442159"/>
                  </a:lnTo>
                  <a:close/>
                </a:path>
              </a:pathLst>
            </a:custGeom>
            <a:solidFill>
              <a:srgbClr val="FFFAF7"/>
            </a:solidFill>
          </p:spPr>
        </p:sp>
        <p:sp>
          <p:nvSpPr>
            <p:cNvPr id="25" name="Freeform 25"/>
            <p:cNvSpPr/>
            <p:nvPr/>
          </p:nvSpPr>
          <p:spPr>
            <a:xfrm>
              <a:off x="0" y="-1270"/>
              <a:ext cx="2524700" cy="1367785"/>
            </a:xfrm>
            <a:custGeom>
              <a:avLst/>
              <a:gdLst/>
              <a:ahLst/>
              <a:cxnLst/>
              <a:rect l="l" t="t" r="r" b="b"/>
              <a:pathLst>
                <a:path w="2524700" h="1367785">
                  <a:moveTo>
                    <a:pt x="2490410" y="1342385"/>
                  </a:moveTo>
                  <a:cubicBezTo>
                    <a:pt x="2487870" y="1346195"/>
                    <a:pt x="2484060" y="1351275"/>
                    <a:pt x="2480250" y="1355085"/>
                  </a:cubicBezTo>
                  <a:cubicBezTo>
                    <a:pt x="2476440" y="1357625"/>
                    <a:pt x="2471360" y="1360164"/>
                    <a:pt x="2467550" y="1360164"/>
                  </a:cubicBezTo>
                  <a:cubicBezTo>
                    <a:pt x="2376340" y="1358895"/>
                    <a:pt x="2271688" y="1365245"/>
                    <a:pt x="2165097" y="1367785"/>
                  </a:cubicBezTo>
                  <a:cubicBezTo>
                    <a:pt x="2132151" y="1367785"/>
                    <a:pt x="2097267" y="1366514"/>
                    <a:pt x="2064321" y="1366514"/>
                  </a:cubicBezTo>
                  <a:cubicBezTo>
                    <a:pt x="1990676" y="1365245"/>
                    <a:pt x="1917032" y="1363975"/>
                    <a:pt x="1843388" y="1363975"/>
                  </a:cubicBezTo>
                  <a:lnTo>
                    <a:pt x="1603074" y="1363975"/>
                  </a:lnTo>
                  <a:cubicBezTo>
                    <a:pt x="1548810" y="1363975"/>
                    <a:pt x="1496484" y="1362705"/>
                    <a:pt x="1442219" y="1362705"/>
                  </a:cubicBezTo>
                  <a:cubicBezTo>
                    <a:pt x="1395707" y="1362705"/>
                    <a:pt x="1347257" y="1362705"/>
                    <a:pt x="1300745" y="1363975"/>
                  </a:cubicBezTo>
                  <a:lnTo>
                    <a:pt x="1271675" y="1363975"/>
                  </a:lnTo>
                  <a:cubicBezTo>
                    <a:pt x="1203844" y="1362705"/>
                    <a:pt x="448021" y="1361435"/>
                    <a:pt x="380190" y="1358895"/>
                  </a:cubicBezTo>
                  <a:cubicBezTo>
                    <a:pt x="339492" y="1357625"/>
                    <a:pt x="298794" y="1352545"/>
                    <a:pt x="258096" y="1350005"/>
                  </a:cubicBezTo>
                  <a:cubicBezTo>
                    <a:pt x="184451" y="1344925"/>
                    <a:pt x="110807" y="1341114"/>
                    <a:pt x="41910" y="1336035"/>
                  </a:cubicBezTo>
                  <a:cubicBezTo>
                    <a:pt x="33020" y="1334764"/>
                    <a:pt x="24130" y="1332225"/>
                    <a:pt x="16510" y="1328414"/>
                  </a:cubicBezTo>
                  <a:cubicBezTo>
                    <a:pt x="5080" y="1323335"/>
                    <a:pt x="0" y="1311905"/>
                    <a:pt x="1270" y="1297864"/>
                  </a:cubicBezTo>
                  <a:cubicBezTo>
                    <a:pt x="2540" y="1240274"/>
                    <a:pt x="3810" y="1181690"/>
                    <a:pt x="3810" y="1124100"/>
                  </a:cubicBezTo>
                  <a:cubicBezTo>
                    <a:pt x="5080" y="1065516"/>
                    <a:pt x="17780" y="450887"/>
                    <a:pt x="17780" y="392304"/>
                  </a:cubicBezTo>
                  <a:cubicBezTo>
                    <a:pt x="19050" y="335707"/>
                    <a:pt x="20320" y="279109"/>
                    <a:pt x="19050" y="221519"/>
                  </a:cubicBezTo>
                  <a:cubicBezTo>
                    <a:pt x="17780" y="164921"/>
                    <a:pt x="16510" y="109317"/>
                    <a:pt x="6350" y="48260"/>
                  </a:cubicBezTo>
                  <a:cubicBezTo>
                    <a:pt x="5080" y="35560"/>
                    <a:pt x="2540" y="22860"/>
                    <a:pt x="1270" y="10160"/>
                  </a:cubicBezTo>
                  <a:cubicBezTo>
                    <a:pt x="3810" y="8890"/>
                    <a:pt x="5080" y="7620"/>
                    <a:pt x="6350" y="7620"/>
                  </a:cubicBezTo>
                  <a:cubicBezTo>
                    <a:pt x="34290" y="6350"/>
                    <a:pt x="70109" y="5080"/>
                    <a:pt x="112745" y="3810"/>
                  </a:cubicBezTo>
                  <a:cubicBezTo>
                    <a:pt x="172823" y="1270"/>
                    <a:pt x="234839" y="1270"/>
                    <a:pt x="294918" y="1270"/>
                  </a:cubicBezTo>
                  <a:cubicBezTo>
                    <a:pt x="370500" y="2540"/>
                    <a:pt x="1134076" y="5080"/>
                    <a:pt x="1209658" y="6350"/>
                  </a:cubicBezTo>
                  <a:cubicBezTo>
                    <a:pt x="1283303" y="7620"/>
                    <a:pt x="1356947" y="7620"/>
                    <a:pt x="1430591" y="7620"/>
                  </a:cubicBezTo>
                  <a:cubicBezTo>
                    <a:pt x="1471290" y="7620"/>
                    <a:pt x="1511988" y="7620"/>
                    <a:pt x="1552686" y="8890"/>
                  </a:cubicBezTo>
                  <a:cubicBezTo>
                    <a:pt x="1632144" y="11430"/>
                    <a:pt x="1713541" y="10160"/>
                    <a:pt x="1792999" y="2540"/>
                  </a:cubicBezTo>
                  <a:cubicBezTo>
                    <a:pt x="1825945" y="0"/>
                    <a:pt x="1858892" y="2540"/>
                    <a:pt x="1891838" y="2540"/>
                  </a:cubicBezTo>
                  <a:cubicBezTo>
                    <a:pt x="1965482" y="2540"/>
                    <a:pt x="2039126" y="1270"/>
                    <a:pt x="2112771" y="3810"/>
                  </a:cubicBezTo>
                  <a:cubicBezTo>
                    <a:pt x="2205795" y="6350"/>
                    <a:pt x="2296882" y="13970"/>
                    <a:pt x="2389906" y="17780"/>
                  </a:cubicBezTo>
                  <a:cubicBezTo>
                    <a:pt x="2430604" y="20320"/>
                    <a:pt x="2458660" y="19050"/>
                    <a:pt x="2485330" y="21590"/>
                  </a:cubicBezTo>
                  <a:cubicBezTo>
                    <a:pt x="2494220" y="22860"/>
                    <a:pt x="2503110" y="25400"/>
                    <a:pt x="2512000" y="27940"/>
                  </a:cubicBezTo>
                  <a:cubicBezTo>
                    <a:pt x="2519620" y="30480"/>
                    <a:pt x="2523430" y="36830"/>
                    <a:pt x="2523430" y="46990"/>
                  </a:cubicBezTo>
                  <a:cubicBezTo>
                    <a:pt x="2524700" y="82507"/>
                    <a:pt x="2520890" y="112295"/>
                    <a:pt x="2517080" y="142083"/>
                  </a:cubicBezTo>
                  <a:cubicBezTo>
                    <a:pt x="2513270" y="166907"/>
                    <a:pt x="2512000" y="192723"/>
                    <a:pt x="2510730" y="217547"/>
                  </a:cubicBezTo>
                  <a:cubicBezTo>
                    <a:pt x="2508190" y="259250"/>
                    <a:pt x="2506920" y="300954"/>
                    <a:pt x="2505650" y="342657"/>
                  </a:cubicBezTo>
                  <a:cubicBezTo>
                    <a:pt x="2504380" y="381382"/>
                    <a:pt x="2503110" y="420106"/>
                    <a:pt x="2503110" y="458831"/>
                  </a:cubicBezTo>
                  <a:cubicBezTo>
                    <a:pt x="2503110" y="523372"/>
                    <a:pt x="2491680" y="1142966"/>
                    <a:pt x="2490410" y="1207507"/>
                  </a:cubicBezTo>
                  <a:cubicBezTo>
                    <a:pt x="2492950" y="1249210"/>
                    <a:pt x="2491680" y="1290914"/>
                    <a:pt x="2490410" y="1342385"/>
                  </a:cubicBezTo>
                  <a:close/>
                  <a:moveTo>
                    <a:pt x="17780" y="1311904"/>
                  </a:moveTo>
                  <a:cubicBezTo>
                    <a:pt x="22860" y="1313175"/>
                    <a:pt x="29210" y="1315714"/>
                    <a:pt x="36830" y="1315714"/>
                  </a:cubicBezTo>
                  <a:cubicBezTo>
                    <a:pt x="108869" y="1320794"/>
                    <a:pt x="188327" y="1325875"/>
                    <a:pt x="265848" y="1329684"/>
                  </a:cubicBezTo>
                  <a:cubicBezTo>
                    <a:pt x="302670" y="1332225"/>
                    <a:pt x="339492" y="1336034"/>
                    <a:pt x="378252" y="1337304"/>
                  </a:cubicBezTo>
                  <a:cubicBezTo>
                    <a:pt x="403446" y="1338575"/>
                    <a:pt x="1116634" y="1334764"/>
                    <a:pt x="1139890" y="1336034"/>
                  </a:cubicBezTo>
                  <a:cubicBezTo>
                    <a:pt x="1180588" y="1337304"/>
                    <a:pt x="1221286" y="1339844"/>
                    <a:pt x="1261985" y="1341114"/>
                  </a:cubicBezTo>
                  <a:cubicBezTo>
                    <a:pt x="1281365" y="1342384"/>
                    <a:pt x="1298807" y="1342384"/>
                    <a:pt x="1318187" y="1342384"/>
                  </a:cubicBezTo>
                  <a:cubicBezTo>
                    <a:pt x="1405397" y="1342384"/>
                    <a:pt x="1490670" y="1341114"/>
                    <a:pt x="1577880" y="1342384"/>
                  </a:cubicBezTo>
                  <a:cubicBezTo>
                    <a:pt x="1610826" y="1342384"/>
                    <a:pt x="1645710" y="1344925"/>
                    <a:pt x="1678657" y="1344925"/>
                  </a:cubicBezTo>
                  <a:cubicBezTo>
                    <a:pt x="1729045" y="1344925"/>
                    <a:pt x="1777495" y="1341114"/>
                    <a:pt x="1827883" y="1341114"/>
                  </a:cubicBezTo>
                  <a:cubicBezTo>
                    <a:pt x="1887962" y="1341114"/>
                    <a:pt x="1946102" y="1342384"/>
                    <a:pt x="2006180" y="1342384"/>
                  </a:cubicBezTo>
                  <a:cubicBezTo>
                    <a:pt x="2085639" y="1342384"/>
                    <a:pt x="2167035" y="1342384"/>
                    <a:pt x="2246493" y="1341114"/>
                  </a:cubicBezTo>
                  <a:cubicBezTo>
                    <a:pt x="2318200" y="1339844"/>
                    <a:pt x="2387968" y="1337304"/>
                    <a:pt x="2452310" y="1334764"/>
                  </a:cubicBezTo>
                  <a:cubicBezTo>
                    <a:pt x="2457390" y="1334764"/>
                    <a:pt x="2462470" y="1332225"/>
                    <a:pt x="2468820" y="1330954"/>
                  </a:cubicBezTo>
                  <a:cubicBezTo>
                    <a:pt x="2468820" y="1318254"/>
                    <a:pt x="2470090" y="1305554"/>
                    <a:pt x="2470090" y="1294885"/>
                  </a:cubicBezTo>
                  <a:lnTo>
                    <a:pt x="2470090" y="1264104"/>
                  </a:lnTo>
                  <a:cubicBezTo>
                    <a:pt x="2471360" y="1213464"/>
                    <a:pt x="2473900" y="1161831"/>
                    <a:pt x="2472630" y="1111192"/>
                  </a:cubicBezTo>
                  <a:cubicBezTo>
                    <a:pt x="2471360" y="1039700"/>
                    <a:pt x="2484060" y="414149"/>
                    <a:pt x="2487870" y="342657"/>
                  </a:cubicBezTo>
                  <a:cubicBezTo>
                    <a:pt x="2490410" y="300954"/>
                    <a:pt x="2492950" y="259250"/>
                    <a:pt x="2492950" y="217547"/>
                  </a:cubicBezTo>
                  <a:cubicBezTo>
                    <a:pt x="2492950" y="182794"/>
                    <a:pt x="2494220" y="149034"/>
                    <a:pt x="2501840" y="115274"/>
                  </a:cubicBezTo>
                  <a:cubicBezTo>
                    <a:pt x="2505650" y="95415"/>
                    <a:pt x="2508190" y="75556"/>
                    <a:pt x="2503110" y="49530"/>
                  </a:cubicBezTo>
                  <a:cubicBezTo>
                    <a:pt x="2495490" y="49530"/>
                    <a:pt x="2489140" y="48260"/>
                    <a:pt x="2481520" y="48260"/>
                  </a:cubicBezTo>
                  <a:cubicBezTo>
                    <a:pt x="2448500" y="45720"/>
                    <a:pt x="2403472" y="45720"/>
                    <a:pt x="2351146" y="40640"/>
                  </a:cubicBezTo>
                  <a:cubicBezTo>
                    <a:pt x="2254245" y="33020"/>
                    <a:pt x="2155407" y="27940"/>
                    <a:pt x="2058507" y="27940"/>
                  </a:cubicBezTo>
                  <a:cubicBezTo>
                    <a:pt x="1990676" y="27940"/>
                    <a:pt x="1920908" y="31750"/>
                    <a:pt x="1853078" y="24130"/>
                  </a:cubicBezTo>
                  <a:lnTo>
                    <a:pt x="1833697" y="24130"/>
                  </a:lnTo>
                  <a:cubicBezTo>
                    <a:pt x="1777495" y="27940"/>
                    <a:pt x="1717417" y="33020"/>
                    <a:pt x="1659277" y="34290"/>
                  </a:cubicBezTo>
                  <a:cubicBezTo>
                    <a:pt x="1595322" y="35560"/>
                    <a:pt x="1533306" y="31750"/>
                    <a:pt x="1469352" y="30480"/>
                  </a:cubicBezTo>
                  <a:cubicBezTo>
                    <a:pt x="1409273" y="29210"/>
                    <a:pt x="1349195" y="27940"/>
                    <a:pt x="1291055" y="27940"/>
                  </a:cubicBezTo>
                  <a:cubicBezTo>
                    <a:pt x="1269736" y="27940"/>
                    <a:pt x="1250356" y="29210"/>
                    <a:pt x="1229038" y="27940"/>
                  </a:cubicBezTo>
                  <a:cubicBezTo>
                    <a:pt x="1155394" y="26670"/>
                    <a:pt x="393756" y="24130"/>
                    <a:pt x="318174" y="24130"/>
                  </a:cubicBezTo>
                  <a:cubicBezTo>
                    <a:pt x="252281" y="22860"/>
                    <a:pt x="186389" y="24130"/>
                    <a:pt x="120497" y="24130"/>
                  </a:cubicBezTo>
                  <a:cubicBezTo>
                    <a:pt x="85613" y="24130"/>
                    <a:pt x="45720" y="24130"/>
                    <a:pt x="21590" y="25400"/>
                  </a:cubicBezTo>
                  <a:cubicBezTo>
                    <a:pt x="20320" y="25400"/>
                    <a:pt x="21590" y="36830"/>
                    <a:pt x="22860" y="41910"/>
                  </a:cubicBezTo>
                  <a:cubicBezTo>
                    <a:pt x="26670" y="79528"/>
                    <a:pt x="31750" y="111302"/>
                    <a:pt x="34290" y="142083"/>
                  </a:cubicBezTo>
                  <a:cubicBezTo>
                    <a:pt x="36830" y="197688"/>
                    <a:pt x="38100" y="253293"/>
                    <a:pt x="38100" y="308897"/>
                  </a:cubicBezTo>
                  <a:cubicBezTo>
                    <a:pt x="38100" y="344643"/>
                    <a:pt x="36830" y="379396"/>
                    <a:pt x="35560" y="415142"/>
                  </a:cubicBezTo>
                  <a:cubicBezTo>
                    <a:pt x="34290" y="449894"/>
                    <a:pt x="22860" y="1038707"/>
                    <a:pt x="21590" y="1072467"/>
                  </a:cubicBezTo>
                  <a:lnTo>
                    <a:pt x="21590" y="1138001"/>
                  </a:lnTo>
                  <a:cubicBezTo>
                    <a:pt x="21590" y="1187648"/>
                    <a:pt x="20320" y="1238288"/>
                    <a:pt x="20320" y="1287935"/>
                  </a:cubicBezTo>
                  <a:cubicBezTo>
                    <a:pt x="20320" y="1294885"/>
                    <a:pt x="19050" y="1300843"/>
                    <a:pt x="17780" y="1311904"/>
                  </a:cubicBezTo>
                  <a:close/>
                </a:path>
              </a:pathLst>
            </a:custGeom>
            <a:solidFill>
              <a:srgbClr val="442816"/>
            </a:solidFill>
          </p:spPr>
        </p:sp>
      </p:grpSp>
      <p:grpSp>
        <p:nvGrpSpPr>
          <p:cNvPr id="26" name="Group 26"/>
          <p:cNvGrpSpPr/>
          <p:nvPr/>
        </p:nvGrpSpPr>
        <p:grpSpPr>
          <a:xfrm>
            <a:off x="595232" y="870343"/>
            <a:ext cx="8243084" cy="8546314"/>
            <a:chOff x="0" y="0"/>
            <a:chExt cx="2786334" cy="2888832"/>
          </a:xfrm>
        </p:grpSpPr>
        <p:sp>
          <p:nvSpPr>
            <p:cNvPr id="27" name="Freeform 27"/>
            <p:cNvSpPr/>
            <p:nvPr/>
          </p:nvSpPr>
          <p:spPr>
            <a:xfrm>
              <a:off x="16510" y="11430"/>
              <a:ext cx="2755854" cy="2864702"/>
            </a:xfrm>
            <a:custGeom>
              <a:avLst/>
              <a:gdLst/>
              <a:ahLst/>
              <a:cxnLst/>
              <a:rect l="l" t="t" r="r" b="b"/>
              <a:pathLst>
                <a:path w="2755854" h="2864702">
                  <a:moveTo>
                    <a:pt x="1270" y="0"/>
                  </a:moveTo>
                  <a:lnTo>
                    <a:pt x="2755854" y="15240"/>
                  </a:lnTo>
                  <a:lnTo>
                    <a:pt x="2724104" y="2864702"/>
                  </a:lnTo>
                  <a:lnTo>
                    <a:pt x="994963" y="2864702"/>
                  </a:lnTo>
                  <a:lnTo>
                    <a:pt x="0" y="2838032"/>
                  </a:lnTo>
                  <a:lnTo>
                    <a:pt x="11430" y="914877"/>
                  </a:lnTo>
                  <a:close/>
                </a:path>
              </a:pathLst>
            </a:custGeom>
            <a:solidFill>
              <a:srgbClr val="FFFAF7"/>
            </a:solidFill>
          </p:spPr>
        </p:sp>
        <p:sp>
          <p:nvSpPr>
            <p:cNvPr id="28" name="Freeform 28"/>
            <p:cNvSpPr/>
            <p:nvPr/>
          </p:nvSpPr>
          <p:spPr>
            <a:xfrm>
              <a:off x="0" y="-1270"/>
              <a:ext cx="2785064" cy="2890102"/>
            </a:xfrm>
            <a:custGeom>
              <a:avLst/>
              <a:gdLst/>
              <a:ahLst/>
              <a:cxnLst/>
              <a:rect l="l" t="t" r="r" b="b"/>
              <a:pathLst>
                <a:path w="2785064" h="2890102">
                  <a:moveTo>
                    <a:pt x="2750774" y="2864702"/>
                  </a:moveTo>
                  <a:cubicBezTo>
                    <a:pt x="2748234" y="2868512"/>
                    <a:pt x="2744424" y="2873592"/>
                    <a:pt x="2740614" y="2877402"/>
                  </a:cubicBezTo>
                  <a:cubicBezTo>
                    <a:pt x="2736804" y="2879942"/>
                    <a:pt x="2731724" y="2882482"/>
                    <a:pt x="2727914" y="2882482"/>
                  </a:cubicBezTo>
                  <a:cubicBezTo>
                    <a:pt x="2629945" y="2881212"/>
                    <a:pt x="2513880" y="2887562"/>
                    <a:pt x="2395664" y="2890102"/>
                  </a:cubicBezTo>
                  <a:cubicBezTo>
                    <a:pt x="2359125" y="2890102"/>
                    <a:pt x="2320437" y="2888832"/>
                    <a:pt x="2283897" y="2888832"/>
                  </a:cubicBezTo>
                  <a:cubicBezTo>
                    <a:pt x="2202222" y="2887562"/>
                    <a:pt x="2120546" y="2886292"/>
                    <a:pt x="2038870" y="2886292"/>
                  </a:cubicBezTo>
                  <a:lnTo>
                    <a:pt x="1772348" y="2886292"/>
                  </a:lnTo>
                  <a:cubicBezTo>
                    <a:pt x="1712166" y="2886292"/>
                    <a:pt x="1654133" y="2885022"/>
                    <a:pt x="1593951" y="2885022"/>
                  </a:cubicBezTo>
                  <a:cubicBezTo>
                    <a:pt x="1542366" y="2885022"/>
                    <a:pt x="1488632" y="2885022"/>
                    <a:pt x="1437047" y="2886292"/>
                  </a:cubicBezTo>
                  <a:lnTo>
                    <a:pt x="1404807" y="2886292"/>
                  </a:lnTo>
                  <a:cubicBezTo>
                    <a:pt x="1329579" y="2885022"/>
                    <a:pt x="491326" y="2883752"/>
                    <a:pt x="416098" y="2881212"/>
                  </a:cubicBezTo>
                  <a:cubicBezTo>
                    <a:pt x="370961" y="2879942"/>
                    <a:pt x="325825" y="2874862"/>
                    <a:pt x="280688" y="2872322"/>
                  </a:cubicBezTo>
                  <a:cubicBezTo>
                    <a:pt x="199012" y="2867242"/>
                    <a:pt x="117336"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2200" y="5080"/>
                    <a:pt x="119486" y="3810"/>
                  </a:cubicBezTo>
                  <a:cubicBezTo>
                    <a:pt x="186116" y="1270"/>
                    <a:pt x="254896" y="1270"/>
                    <a:pt x="321526" y="1270"/>
                  </a:cubicBezTo>
                  <a:cubicBezTo>
                    <a:pt x="405351" y="2540"/>
                    <a:pt x="1252202" y="5080"/>
                    <a:pt x="1336027" y="6350"/>
                  </a:cubicBezTo>
                  <a:cubicBezTo>
                    <a:pt x="1417703" y="7620"/>
                    <a:pt x="1499379" y="7620"/>
                    <a:pt x="1581055" y="7620"/>
                  </a:cubicBezTo>
                  <a:cubicBezTo>
                    <a:pt x="1626191" y="7620"/>
                    <a:pt x="1671328" y="7620"/>
                    <a:pt x="1716465" y="8890"/>
                  </a:cubicBezTo>
                  <a:cubicBezTo>
                    <a:pt x="1804589" y="11430"/>
                    <a:pt x="1894862" y="10160"/>
                    <a:pt x="1982986" y="2540"/>
                  </a:cubicBezTo>
                  <a:cubicBezTo>
                    <a:pt x="2019525" y="0"/>
                    <a:pt x="2056065" y="2540"/>
                    <a:pt x="2092604" y="2540"/>
                  </a:cubicBezTo>
                  <a:cubicBezTo>
                    <a:pt x="2174280" y="2540"/>
                    <a:pt x="2255956" y="1270"/>
                    <a:pt x="2337632" y="3810"/>
                  </a:cubicBezTo>
                  <a:cubicBezTo>
                    <a:pt x="2440801" y="6350"/>
                    <a:pt x="2541821" y="13970"/>
                    <a:pt x="2644991" y="17780"/>
                  </a:cubicBezTo>
                  <a:cubicBezTo>
                    <a:pt x="2690128" y="20320"/>
                    <a:pt x="2719024" y="19050"/>
                    <a:pt x="2745694" y="21590"/>
                  </a:cubicBezTo>
                  <a:cubicBezTo>
                    <a:pt x="2754584" y="22860"/>
                    <a:pt x="2763474" y="25400"/>
                    <a:pt x="2772364" y="27940"/>
                  </a:cubicBezTo>
                  <a:cubicBezTo>
                    <a:pt x="2779984" y="30480"/>
                    <a:pt x="2783794" y="36830"/>
                    <a:pt x="2783794" y="46990"/>
                  </a:cubicBezTo>
                  <a:cubicBezTo>
                    <a:pt x="2785064" y="93974"/>
                    <a:pt x="2781254" y="160662"/>
                    <a:pt x="2777444" y="227350"/>
                  </a:cubicBezTo>
                  <a:cubicBezTo>
                    <a:pt x="2773634" y="282924"/>
                    <a:pt x="2772364" y="340720"/>
                    <a:pt x="2771094" y="396294"/>
                  </a:cubicBezTo>
                  <a:cubicBezTo>
                    <a:pt x="2768554" y="489658"/>
                    <a:pt x="2767284" y="583021"/>
                    <a:pt x="2766014" y="676385"/>
                  </a:cubicBezTo>
                  <a:cubicBezTo>
                    <a:pt x="2764744" y="763080"/>
                    <a:pt x="2763474" y="849774"/>
                    <a:pt x="2763474" y="936469"/>
                  </a:cubicBezTo>
                  <a:cubicBezTo>
                    <a:pt x="2763474" y="1080960"/>
                    <a:pt x="2752044" y="2468077"/>
                    <a:pt x="2750774" y="2612568"/>
                  </a:cubicBezTo>
                  <a:cubicBezTo>
                    <a:pt x="2753314" y="2705932"/>
                    <a:pt x="2752044" y="2799295"/>
                    <a:pt x="2750774" y="2864702"/>
                  </a:cubicBezTo>
                  <a:close/>
                  <a:moveTo>
                    <a:pt x="17780" y="2834222"/>
                  </a:moveTo>
                  <a:cubicBezTo>
                    <a:pt x="22860" y="2835492"/>
                    <a:pt x="29210" y="2838032"/>
                    <a:pt x="36830" y="2838032"/>
                  </a:cubicBezTo>
                  <a:cubicBezTo>
                    <a:pt x="115187" y="2843112"/>
                    <a:pt x="203311" y="2848192"/>
                    <a:pt x="289286" y="2852002"/>
                  </a:cubicBezTo>
                  <a:cubicBezTo>
                    <a:pt x="330124" y="2854542"/>
                    <a:pt x="370961" y="2858352"/>
                    <a:pt x="413949" y="2859622"/>
                  </a:cubicBezTo>
                  <a:cubicBezTo>
                    <a:pt x="441891" y="2860892"/>
                    <a:pt x="1232857" y="2857082"/>
                    <a:pt x="1258650" y="2858352"/>
                  </a:cubicBezTo>
                  <a:cubicBezTo>
                    <a:pt x="1303786" y="2859622"/>
                    <a:pt x="1348923" y="2862162"/>
                    <a:pt x="1394060" y="2863432"/>
                  </a:cubicBezTo>
                  <a:cubicBezTo>
                    <a:pt x="1415553" y="2864702"/>
                    <a:pt x="1434898" y="2864702"/>
                    <a:pt x="1456391" y="2864702"/>
                  </a:cubicBezTo>
                  <a:cubicBezTo>
                    <a:pt x="1553113" y="2864702"/>
                    <a:pt x="1647685" y="2863432"/>
                    <a:pt x="1744406" y="2864702"/>
                  </a:cubicBezTo>
                  <a:cubicBezTo>
                    <a:pt x="1780946" y="2864702"/>
                    <a:pt x="1819634" y="2867242"/>
                    <a:pt x="1856174" y="2867242"/>
                  </a:cubicBezTo>
                  <a:cubicBezTo>
                    <a:pt x="1912057" y="2867242"/>
                    <a:pt x="1965791" y="2863432"/>
                    <a:pt x="2021675" y="2863432"/>
                  </a:cubicBezTo>
                  <a:cubicBezTo>
                    <a:pt x="2088305" y="2863432"/>
                    <a:pt x="2152786" y="2864702"/>
                    <a:pt x="2219416" y="2864702"/>
                  </a:cubicBezTo>
                  <a:cubicBezTo>
                    <a:pt x="2307540" y="2864702"/>
                    <a:pt x="2397814" y="2864702"/>
                    <a:pt x="2485938" y="2863432"/>
                  </a:cubicBezTo>
                  <a:cubicBezTo>
                    <a:pt x="2565464" y="2862162"/>
                    <a:pt x="2642841" y="2859622"/>
                    <a:pt x="2712674" y="2857082"/>
                  </a:cubicBezTo>
                  <a:cubicBezTo>
                    <a:pt x="2717754" y="2857082"/>
                    <a:pt x="2722834" y="2854542"/>
                    <a:pt x="2729184" y="2853272"/>
                  </a:cubicBezTo>
                  <a:cubicBezTo>
                    <a:pt x="2729184" y="2840572"/>
                    <a:pt x="2730454" y="2827872"/>
                    <a:pt x="2730454" y="2808187"/>
                  </a:cubicBezTo>
                  <a:lnTo>
                    <a:pt x="2730454" y="2739276"/>
                  </a:lnTo>
                  <a:cubicBezTo>
                    <a:pt x="2731724" y="2625906"/>
                    <a:pt x="2734264" y="2510313"/>
                    <a:pt x="2732994" y="2396943"/>
                  </a:cubicBezTo>
                  <a:cubicBezTo>
                    <a:pt x="2731724" y="2236891"/>
                    <a:pt x="2744424" y="836437"/>
                    <a:pt x="2748234" y="676385"/>
                  </a:cubicBezTo>
                  <a:cubicBezTo>
                    <a:pt x="2750774" y="583021"/>
                    <a:pt x="2753314" y="489657"/>
                    <a:pt x="2753314" y="396294"/>
                  </a:cubicBezTo>
                  <a:cubicBezTo>
                    <a:pt x="2753314" y="318491"/>
                    <a:pt x="2754584" y="242911"/>
                    <a:pt x="2762204" y="167331"/>
                  </a:cubicBezTo>
                  <a:cubicBezTo>
                    <a:pt x="2766014" y="122872"/>
                    <a:pt x="2768554" y="78413"/>
                    <a:pt x="2763474" y="49530"/>
                  </a:cubicBezTo>
                  <a:cubicBezTo>
                    <a:pt x="2755854" y="49530"/>
                    <a:pt x="2749504" y="48260"/>
                    <a:pt x="2741884" y="48260"/>
                  </a:cubicBezTo>
                  <a:cubicBezTo>
                    <a:pt x="2708864" y="45720"/>
                    <a:pt x="2660036" y="45720"/>
                    <a:pt x="2602003" y="40640"/>
                  </a:cubicBezTo>
                  <a:cubicBezTo>
                    <a:pt x="2494535" y="33020"/>
                    <a:pt x="2384917" y="27940"/>
                    <a:pt x="2277449" y="27940"/>
                  </a:cubicBezTo>
                  <a:cubicBezTo>
                    <a:pt x="2202221" y="27940"/>
                    <a:pt x="2124844" y="31750"/>
                    <a:pt x="2049616" y="24130"/>
                  </a:cubicBezTo>
                  <a:lnTo>
                    <a:pt x="2028123" y="24130"/>
                  </a:lnTo>
                  <a:cubicBezTo>
                    <a:pt x="1965791" y="27940"/>
                    <a:pt x="1899161" y="33020"/>
                    <a:pt x="1834680" y="34290"/>
                  </a:cubicBezTo>
                  <a:cubicBezTo>
                    <a:pt x="1763751" y="35560"/>
                    <a:pt x="1694971" y="31750"/>
                    <a:pt x="1624042" y="30480"/>
                  </a:cubicBezTo>
                  <a:cubicBezTo>
                    <a:pt x="1557412" y="29210"/>
                    <a:pt x="1490781" y="27940"/>
                    <a:pt x="1426300" y="27940"/>
                  </a:cubicBezTo>
                  <a:cubicBezTo>
                    <a:pt x="1402657" y="27940"/>
                    <a:pt x="1381163" y="29210"/>
                    <a:pt x="1357520" y="27940"/>
                  </a:cubicBezTo>
                  <a:cubicBezTo>
                    <a:pt x="1275845" y="26670"/>
                    <a:pt x="431144" y="24130"/>
                    <a:pt x="347318" y="24130"/>
                  </a:cubicBezTo>
                  <a:cubicBezTo>
                    <a:pt x="274240" y="22860"/>
                    <a:pt x="201162" y="24130"/>
                    <a:pt x="128083" y="24130"/>
                  </a:cubicBezTo>
                  <a:cubicBezTo>
                    <a:pt x="89394"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30" name="TextBox 30"/>
          <p:cNvSpPr txBox="1"/>
          <p:nvPr/>
        </p:nvSpPr>
        <p:spPr>
          <a:xfrm>
            <a:off x="1098728" y="1815670"/>
            <a:ext cx="7316450" cy="6463308"/>
          </a:xfrm>
          <a:prstGeom prst="rect">
            <a:avLst/>
          </a:prstGeom>
        </p:spPr>
        <p:txBody>
          <a:bodyPr wrap="square" lIns="0" tIns="0" rIns="0" bIns="0" rtlCol="0" anchor="t">
            <a:spAutoFit/>
          </a:bodyPr>
          <a:lstStyle/>
          <a:p>
            <a:pPr algn="ctr"/>
            <a:r>
              <a:rPr lang="en-US" sz="6000" b="1" dirty="0">
                <a:solidFill>
                  <a:srgbClr val="442816"/>
                </a:solidFill>
                <a:latin typeface="#9Slide07 IcielCrocante" panose="02000000000000000000" pitchFamily="2" charset="0"/>
                <a:ea typeface="Open Sans" panose="020B0606030504020204" pitchFamily="34" charset="0"/>
                <a:cs typeface="Open Sans" panose="020B0606030504020204" pitchFamily="34" charset="0"/>
                <a:sym typeface="Paytone One"/>
              </a:rPr>
              <a:t>1. </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Chia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sẻ</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với</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các</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bạn</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những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việc</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em</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đã</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và</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sẽ</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làm</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để</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thể</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hiện</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lòng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biết</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ơn</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những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người</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có</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công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với</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quê</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hương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đất</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nước</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a:t>
            </a:r>
          </a:p>
        </p:txBody>
      </p:sp>
      <p:sp>
        <p:nvSpPr>
          <p:cNvPr id="37" name="Freeform 37"/>
          <p:cNvSpPr/>
          <p:nvPr/>
        </p:nvSpPr>
        <p:spPr>
          <a:xfrm>
            <a:off x="15533059" y="41499"/>
            <a:ext cx="2569292" cy="1415446"/>
          </a:xfrm>
          <a:custGeom>
            <a:avLst/>
            <a:gdLst/>
            <a:ahLst/>
            <a:cxnLst/>
            <a:rect l="l" t="t" r="r" b="b"/>
            <a:pathLst>
              <a:path w="2569292" h="1415446">
                <a:moveTo>
                  <a:pt x="0" y="0"/>
                </a:moveTo>
                <a:lnTo>
                  <a:pt x="2569293" y="0"/>
                </a:lnTo>
                <a:lnTo>
                  <a:pt x="2569293" y="1415447"/>
                </a:lnTo>
                <a:lnTo>
                  <a:pt x="0" y="141544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pic>
        <p:nvPicPr>
          <p:cNvPr id="21" name="Picture 20">
            <a:extLst>
              <a:ext uri="{FF2B5EF4-FFF2-40B4-BE49-F238E27FC236}">
                <a16:creationId xmlns:a16="http://schemas.microsoft.com/office/drawing/2014/main" id="{D4472CF8-94BB-2FF4-A094-70EC6BD4DF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8903" y="2171700"/>
            <a:ext cx="6932001" cy="6847580"/>
          </a:xfrm>
          <a:prstGeom prst="rect">
            <a:avLst/>
          </a:prstGeom>
        </p:spPr>
      </p:pic>
    </p:spTree>
    <p:extLst>
      <p:ext uri="{BB962C8B-B14F-4D97-AF65-F5344CB8AC3E}">
        <p14:creationId xmlns:p14="http://schemas.microsoft.com/office/powerpoint/2010/main" val="30801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randombar(horizontal)">
                                      <p:cBhvr>
                                        <p:cTn id="18" dur="500"/>
                                        <p:tgtEl>
                                          <p:spTgt spid="37"/>
                                        </p:tgtEl>
                                      </p:cBhvr>
                                    </p:animEffect>
                                  </p:childTnLst>
                                </p:cTn>
                              </p:par>
                              <p:par>
                                <p:cTn id="19" presetID="14" presetClass="entr" presetSubtype="1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 xmlns:asvg="http://schemas.microsoft.com/office/drawing/2016/SVG/main"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 xmlns:asvg="http://schemas.microsoft.com/office/drawing/2016/SVG/main"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 xmlns:asvg="http://schemas.microsoft.com/office/drawing/2016/SVG/main"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grpSp>
      <p:grpSp>
        <p:nvGrpSpPr>
          <p:cNvPr id="23" name="Group 23"/>
          <p:cNvGrpSpPr/>
          <p:nvPr/>
        </p:nvGrpSpPr>
        <p:grpSpPr>
          <a:xfrm>
            <a:off x="9010626" y="962070"/>
            <a:ext cx="8855867" cy="8982030"/>
            <a:chOff x="0" y="0"/>
            <a:chExt cx="2525970" cy="1366514"/>
          </a:xfrm>
        </p:grpSpPr>
        <p:sp>
          <p:nvSpPr>
            <p:cNvPr id="24" name="Freeform 24"/>
            <p:cNvSpPr/>
            <p:nvPr/>
          </p:nvSpPr>
          <p:spPr>
            <a:xfrm>
              <a:off x="16510" y="11430"/>
              <a:ext cx="2495490" cy="1342385"/>
            </a:xfrm>
            <a:custGeom>
              <a:avLst/>
              <a:gdLst/>
              <a:ahLst/>
              <a:cxnLst/>
              <a:rect l="l" t="t" r="r" b="b"/>
              <a:pathLst>
                <a:path w="2495490" h="1342385">
                  <a:moveTo>
                    <a:pt x="1270" y="0"/>
                  </a:moveTo>
                  <a:lnTo>
                    <a:pt x="2495490" y="15240"/>
                  </a:lnTo>
                  <a:lnTo>
                    <a:pt x="2463740" y="1342385"/>
                  </a:lnTo>
                  <a:lnTo>
                    <a:pt x="900509" y="1342385"/>
                  </a:lnTo>
                  <a:lnTo>
                    <a:pt x="0" y="1315714"/>
                  </a:lnTo>
                  <a:lnTo>
                    <a:pt x="11430" y="442159"/>
                  </a:lnTo>
                  <a:close/>
                </a:path>
              </a:pathLst>
            </a:custGeom>
            <a:solidFill>
              <a:srgbClr val="FFFAF7"/>
            </a:solidFill>
          </p:spPr>
        </p:sp>
        <p:sp>
          <p:nvSpPr>
            <p:cNvPr id="25" name="Freeform 25"/>
            <p:cNvSpPr/>
            <p:nvPr/>
          </p:nvSpPr>
          <p:spPr>
            <a:xfrm>
              <a:off x="0" y="-1270"/>
              <a:ext cx="2524700" cy="1367785"/>
            </a:xfrm>
            <a:custGeom>
              <a:avLst/>
              <a:gdLst/>
              <a:ahLst/>
              <a:cxnLst/>
              <a:rect l="l" t="t" r="r" b="b"/>
              <a:pathLst>
                <a:path w="2524700" h="1367785">
                  <a:moveTo>
                    <a:pt x="2490410" y="1342385"/>
                  </a:moveTo>
                  <a:cubicBezTo>
                    <a:pt x="2487870" y="1346195"/>
                    <a:pt x="2484060" y="1351275"/>
                    <a:pt x="2480250" y="1355085"/>
                  </a:cubicBezTo>
                  <a:cubicBezTo>
                    <a:pt x="2476440" y="1357625"/>
                    <a:pt x="2471360" y="1360164"/>
                    <a:pt x="2467550" y="1360164"/>
                  </a:cubicBezTo>
                  <a:cubicBezTo>
                    <a:pt x="2376340" y="1358895"/>
                    <a:pt x="2271688" y="1365245"/>
                    <a:pt x="2165097" y="1367785"/>
                  </a:cubicBezTo>
                  <a:cubicBezTo>
                    <a:pt x="2132151" y="1367785"/>
                    <a:pt x="2097267" y="1366514"/>
                    <a:pt x="2064321" y="1366514"/>
                  </a:cubicBezTo>
                  <a:cubicBezTo>
                    <a:pt x="1990676" y="1365245"/>
                    <a:pt x="1917032" y="1363975"/>
                    <a:pt x="1843388" y="1363975"/>
                  </a:cubicBezTo>
                  <a:lnTo>
                    <a:pt x="1603074" y="1363975"/>
                  </a:lnTo>
                  <a:cubicBezTo>
                    <a:pt x="1548810" y="1363975"/>
                    <a:pt x="1496484" y="1362705"/>
                    <a:pt x="1442219" y="1362705"/>
                  </a:cubicBezTo>
                  <a:cubicBezTo>
                    <a:pt x="1395707" y="1362705"/>
                    <a:pt x="1347257" y="1362705"/>
                    <a:pt x="1300745" y="1363975"/>
                  </a:cubicBezTo>
                  <a:lnTo>
                    <a:pt x="1271675" y="1363975"/>
                  </a:lnTo>
                  <a:cubicBezTo>
                    <a:pt x="1203844" y="1362705"/>
                    <a:pt x="448021" y="1361435"/>
                    <a:pt x="380190" y="1358895"/>
                  </a:cubicBezTo>
                  <a:cubicBezTo>
                    <a:pt x="339492" y="1357625"/>
                    <a:pt x="298794" y="1352545"/>
                    <a:pt x="258096" y="1350005"/>
                  </a:cubicBezTo>
                  <a:cubicBezTo>
                    <a:pt x="184451" y="1344925"/>
                    <a:pt x="110807" y="1341114"/>
                    <a:pt x="41910" y="1336035"/>
                  </a:cubicBezTo>
                  <a:cubicBezTo>
                    <a:pt x="33020" y="1334764"/>
                    <a:pt x="24130" y="1332225"/>
                    <a:pt x="16510" y="1328414"/>
                  </a:cubicBezTo>
                  <a:cubicBezTo>
                    <a:pt x="5080" y="1323335"/>
                    <a:pt x="0" y="1311905"/>
                    <a:pt x="1270" y="1297864"/>
                  </a:cubicBezTo>
                  <a:cubicBezTo>
                    <a:pt x="2540" y="1240274"/>
                    <a:pt x="3810" y="1181690"/>
                    <a:pt x="3810" y="1124100"/>
                  </a:cubicBezTo>
                  <a:cubicBezTo>
                    <a:pt x="5080" y="1065516"/>
                    <a:pt x="17780" y="450887"/>
                    <a:pt x="17780" y="392304"/>
                  </a:cubicBezTo>
                  <a:cubicBezTo>
                    <a:pt x="19050" y="335707"/>
                    <a:pt x="20320" y="279109"/>
                    <a:pt x="19050" y="221519"/>
                  </a:cubicBezTo>
                  <a:cubicBezTo>
                    <a:pt x="17780" y="164921"/>
                    <a:pt x="16510" y="109317"/>
                    <a:pt x="6350" y="48260"/>
                  </a:cubicBezTo>
                  <a:cubicBezTo>
                    <a:pt x="5080" y="35560"/>
                    <a:pt x="2540" y="22860"/>
                    <a:pt x="1270" y="10160"/>
                  </a:cubicBezTo>
                  <a:cubicBezTo>
                    <a:pt x="3810" y="8890"/>
                    <a:pt x="5080" y="7620"/>
                    <a:pt x="6350" y="7620"/>
                  </a:cubicBezTo>
                  <a:cubicBezTo>
                    <a:pt x="34290" y="6350"/>
                    <a:pt x="70109" y="5080"/>
                    <a:pt x="112745" y="3810"/>
                  </a:cubicBezTo>
                  <a:cubicBezTo>
                    <a:pt x="172823" y="1270"/>
                    <a:pt x="234839" y="1270"/>
                    <a:pt x="294918" y="1270"/>
                  </a:cubicBezTo>
                  <a:cubicBezTo>
                    <a:pt x="370500" y="2540"/>
                    <a:pt x="1134076" y="5080"/>
                    <a:pt x="1209658" y="6350"/>
                  </a:cubicBezTo>
                  <a:cubicBezTo>
                    <a:pt x="1283303" y="7620"/>
                    <a:pt x="1356947" y="7620"/>
                    <a:pt x="1430591" y="7620"/>
                  </a:cubicBezTo>
                  <a:cubicBezTo>
                    <a:pt x="1471290" y="7620"/>
                    <a:pt x="1511988" y="7620"/>
                    <a:pt x="1552686" y="8890"/>
                  </a:cubicBezTo>
                  <a:cubicBezTo>
                    <a:pt x="1632144" y="11430"/>
                    <a:pt x="1713541" y="10160"/>
                    <a:pt x="1792999" y="2540"/>
                  </a:cubicBezTo>
                  <a:cubicBezTo>
                    <a:pt x="1825945" y="0"/>
                    <a:pt x="1858892" y="2540"/>
                    <a:pt x="1891838" y="2540"/>
                  </a:cubicBezTo>
                  <a:cubicBezTo>
                    <a:pt x="1965482" y="2540"/>
                    <a:pt x="2039126" y="1270"/>
                    <a:pt x="2112771" y="3810"/>
                  </a:cubicBezTo>
                  <a:cubicBezTo>
                    <a:pt x="2205795" y="6350"/>
                    <a:pt x="2296882" y="13970"/>
                    <a:pt x="2389906" y="17780"/>
                  </a:cubicBezTo>
                  <a:cubicBezTo>
                    <a:pt x="2430604" y="20320"/>
                    <a:pt x="2458660" y="19050"/>
                    <a:pt x="2485330" y="21590"/>
                  </a:cubicBezTo>
                  <a:cubicBezTo>
                    <a:pt x="2494220" y="22860"/>
                    <a:pt x="2503110" y="25400"/>
                    <a:pt x="2512000" y="27940"/>
                  </a:cubicBezTo>
                  <a:cubicBezTo>
                    <a:pt x="2519620" y="30480"/>
                    <a:pt x="2523430" y="36830"/>
                    <a:pt x="2523430" y="46990"/>
                  </a:cubicBezTo>
                  <a:cubicBezTo>
                    <a:pt x="2524700" y="82507"/>
                    <a:pt x="2520890" y="112295"/>
                    <a:pt x="2517080" y="142083"/>
                  </a:cubicBezTo>
                  <a:cubicBezTo>
                    <a:pt x="2513270" y="166907"/>
                    <a:pt x="2512000" y="192723"/>
                    <a:pt x="2510730" y="217547"/>
                  </a:cubicBezTo>
                  <a:cubicBezTo>
                    <a:pt x="2508190" y="259250"/>
                    <a:pt x="2506920" y="300954"/>
                    <a:pt x="2505650" y="342657"/>
                  </a:cubicBezTo>
                  <a:cubicBezTo>
                    <a:pt x="2504380" y="381382"/>
                    <a:pt x="2503110" y="420106"/>
                    <a:pt x="2503110" y="458831"/>
                  </a:cubicBezTo>
                  <a:cubicBezTo>
                    <a:pt x="2503110" y="523372"/>
                    <a:pt x="2491680" y="1142966"/>
                    <a:pt x="2490410" y="1207507"/>
                  </a:cubicBezTo>
                  <a:cubicBezTo>
                    <a:pt x="2492950" y="1249210"/>
                    <a:pt x="2491680" y="1290914"/>
                    <a:pt x="2490410" y="1342385"/>
                  </a:cubicBezTo>
                  <a:close/>
                  <a:moveTo>
                    <a:pt x="17780" y="1311904"/>
                  </a:moveTo>
                  <a:cubicBezTo>
                    <a:pt x="22860" y="1313175"/>
                    <a:pt x="29210" y="1315714"/>
                    <a:pt x="36830" y="1315714"/>
                  </a:cubicBezTo>
                  <a:cubicBezTo>
                    <a:pt x="108869" y="1320794"/>
                    <a:pt x="188327" y="1325875"/>
                    <a:pt x="265848" y="1329684"/>
                  </a:cubicBezTo>
                  <a:cubicBezTo>
                    <a:pt x="302670" y="1332225"/>
                    <a:pt x="339492" y="1336034"/>
                    <a:pt x="378252" y="1337304"/>
                  </a:cubicBezTo>
                  <a:cubicBezTo>
                    <a:pt x="403446" y="1338575"/>
                    <a:pt x="1116634" y="1334764"/>
                    <a:pt x="1139890" y="1336034"/>
                  </a:cubicBezTo>
                  <a:cubicBezTo>
                    <a:pt x="1180588" y="1337304"/>
                    <a:pt x="1221286" y="1339844"/>
                    <a:pt x="1261985" y="1341114"/>
                  </a:cubicBezTo>
                  <a:cubicBezTo>
                    <a:pt x="1281365" y="1342384"/>
                    <a:pt x="1298807" y="1342384"/>
                    <a:pt x="1318187" y="1342384"/>
                  </a:cubicBezTo>
                  <a:cubicBezTo>
                    <a:pt x="1405397" y="1342384"/>
                    <a:pt x="1490670" y="1341114"/>
                    <a:pt x="1577880" y="1342384"/>
                  </a:cubicBezTo>
                  <a:cubicBezTo>
                    <a:pt x="1610826" y="1342384"/>
                    <a:pt x="1645710" y="1344925"/>
                    <a:pt x="1678657" y="1344925"/>
                  </a:cubicBezTo>
                  <a:cubicBezTo>
                    <a:pt x="1729045" y="1344925"/>
                    <a:pt x="1777495" y="1341114"/>
                    <a:pt x="1827883" y="1341114"/>
                  </a:cubicBezTo>
                  <a:cubicBezTo>
                    <a:pt x="1887962" y="1341114"/>
                    <a:pt x="1946102" y="1342384"/>
                    <a:pt x="2006180" y="1342384"/>
                  </a:cubicBezTo>
                  <a:cubicBezTo>
                    <a:pt x="2085639" y="1342384"/>
                    <a:pt x="2167035" y="1342384"/>
                    <a:pt x="2246493" y="1341114"/>
                  </a:cubicBezTo>
                  <a:cubicBezTo>
                    <a:pt x="2318200" y="1339844"/>
                    <a:pt x="2387968" y="1337304"/>
                    <a:pt x="2452310" y="1334764"/>
                  </a:cubicBezTo>
                  <a:cubicBezTo>
                    <a:pt x="2457390" y="1334764"/>
                    <a:pt x="2462470" y="1332225"/>
                    <a:pt x="2468820" y="1330954"/>
                  </a:cubicBezTo>
                  <a:cubicBezTo>
                    <a:pt x="2468820" y="1318254"/>
                    <a:pt x="2470090" y="1305554"/>
                    <a:pt x="2470090" y="1294885"/>
                  </a:cubicBezTo>
                  <a:lnTo>
                    <a:pt x="2470090" y="1264104"/>
                  </a:lnTo>
                  <a:cubicBezTo>
                    <a:pt x="2471360" y="1213464"/>
                    <a:pt x="2473900" y="1161831"/>
                    <a:pt x="2472630" y="1111192"/>
                  </a:cubicBezTo>
                  <a:cubicBezTo>
                    <a:pt x="2471360" y="1039700"/>
                    <a:pt x="2484060" y="414149"/>
                    <a:pt x="2487870" y="342657"/>
                  </a:cubicBezTo>
                  <a:cubicBezTo>
                    <a:pt x="2490410" y="300954"/>
                    <a:pt x="2492950" y="259250"/>
                    <a:pt x="2492950" y="217547"/>
                  </a:cubicBezTo>
                  <a:cubicBezTo>
                    <a:pt x="2492950" y="182794"/>
                    <a:pt x="2494220" y="149034"/>
                    <a:pt x="2501840" y="115274"/>
                  </a:cubicBezTo>
                  <a:cubicBezTo>
                    <a:pt x="2505650" y="95415"/>
                    <a:pt x="2508190" y="75556"/>
                    <a:pt x="2503110" y="49530"/>
                  </a:cubicBezTo>
                  <a:cubicBezTo>
                    <a:pt x="2495490" y="49530"/>
                    <a:pt x="2489140" y="48260"/>
                    <a:pt x="2481520" y="48260"/>
                  </a:cubicBezTo>
                  <a:cubicBezTo>
                    <a:pt x="2448500" y="45720"/>
                    <a:pt x="2403472" y="45720"/>
                    <a:pt x="2351146" y="40640"/>
                  </a:cubicBezTo>
                  <a:cubicBezTo>
                    <a:pt x="2254245" y="33020"/>
                    <a:pt x="2155407" y="27940"/>
                    <a:pt x="2058507" y="27940"/>
                  </a:cubicBezTo>
                  <a:cubicBezTo>
                    <a:pt x="1990676" y="27940"/>
                    <a:pt x="1920908" y="31750"/>
                    <a:pt x="1853078" y="24130"/>
                  </a:cubicBezTo>
                  <a:lnTo>
                    <a:pt x="1833697" y="24130"/>
                  </a:lnTo>
                  <a:cubicBezTo>
                    <a:pt x="1777495" y="27940"/>
                    <a:pt x="1717417" y="33020"/>
                    <a:pt x="1659277" y="34290"/>
                  </a:cubicBezTo>
                  <a:cubicBezTo>
                    <a:pt x="1595322" y="35560"/>
                    <a:pt x="1533306" y="31750"/>
                    <a:pt x="1469352" y="30480"/>
                  </a:cubicBezTo>
                  <a:cubicBezTo>
                    <a:pt x="1409273" y="29210"/>
                    <a:pt x="1349195" y="27940"/>
                    <a:pt x="1291055" y="27940"/>
                  </a:cubicBezTo>
                  <a:cubicBezTo>
                    <a:pt x="1269736" y="27940"/>
                    <a:pt x="1250356" y="29210"/>
                    <a:pt x="1229038" y="27940"/>
                  </a:cubicBezTo>
                  <a:cubicBezTo>
                    <a:pt x="1155394" y="26670"/>
                    <a:pt x="393756" y="24130"/>
                    <a:pt x="318174" y="24130"/>
                  </a:cubicBezTo>
                  <a:cubicBezTo>
                    <a:pt x="252281" y="22860"/>
                    <a:pt x="186389" y="24130"/>
                    <a:pt x="120497" y="24130"/>
                  </a:cubicBezTo>
                  <a:cubicBezTo>
                    <a:pt x="85613" y="24130"/>
                    <a:pt x="45720" y="24130"/>
                    <a:pt x="21590" y="25400"/>
                  </a:cubicBezTo>
                  <a:cubicBezTo>
                    <a:pt x="20320" y="25400"/>
                    <a:pt x="21590" y="36830"/>
                    <a:pt x="22860" y="41910"/>
                  </a:cubicBezTo>
                  <a:cubicBezTo>
                    <a:pt x="26670" y="79528"/>
                    <a:pt x="31750" y="111302"/>
                    <a:pt x="34290" y="142083"/>
                  </a:cubicBezTo>
                  <a:cubicBezTo>
                    <a:pt x="36830" y="197688"/>
                    <a:pt x="38100" y="253293"/>
                    <a:pt x="38100" y="308897"/>
                  </a:cubicBezTo>
                  <a:cubicBezTo>
                    <a:pt x="38100" y="344643"/>
                    <a:pt x="36830" y="379396"/>
                    <a:pt x="35560" y="415142"/>
                  </a:cubicBezTo>
                  <a:cubicBezTo>
                    <a:pt x="34290" y="449894"/>
                    <a:pt x="22860" y="1038707"/>
                    <a:pt x="21590" y="1072467"/>
                  </a:cubicBezTo>
                  <a:lnTo>
                    <a:pt x="21590" y="1138001"/>
                  </a:lnTo>
                  <a:cubicBezTo>
                    <a:pt x="21590" y="1187648"/>
                    <a:pt x="20320" y="1238288"/>
                    <a:pt x="20320" y="1287935"/>
                  </a:cubicBezTo>
                  <a:cubicBezTo>
                    <a:pt x="20320" y="1294885"/>
                    <a:pt x="19050" y="1300843"/>
                    <a:pt x="17780" y="1311904"/>
                  </a:cubicBezTo>
                  <a:close/>
                </a:path>
              </a:pathLst>
            </a:custGeom>
            <a:solidFill>
              <a:srgbClr val="442816"/>
            </a:solidFill>
          </p:spPr>
        </p:sp>
      </p:grpSp>
      <p:grpSp>
        <p:nvGrpSpPr>
          <p:cNvPr id="26" name="Group 26"/>
          <p:cNvGrpSpPr/>
          <p:nvPr/>
        </p:nvGrpSpPr>
        <p:grpSpPr>
          <a:xfrm>
            <a:off x="595232" y="870343"/>
            <a:ext cx="8243084" cy="8546314"/>
            <a:chOff x="0" y="0"/>
            <a:chExt cx="2786334" cy="2888832"/>
          </a:xfrm>
        </p:grpSpPr>
        <p:sp>
          <p:nvSpPr>
            <p:cNvPr id="27" name="Freeform 27"/>
            <p:cNvSpPr/>
            <p:nvPr/>
          </p:nvSpPr>
          <p:spPr>
            <a:xfrm>
              <a:off x="16510" y="11430"/>
              <a:ext cx="2755854" cy="2864702"/>
            </a:xfrm>
            <a:custGeom>
              <a:avLst/>
              <a:gdLst/>
              <a:ahLst/>
              <a:cxnLst/>
              <a:rect l="l" t="t" r="r" b="b"/>
              <a:pathLst>
                <a:path w="2755854" h="2864702">
                  <a:moveTo>
                    <a:pt x="1270" y="0"/>
                  </a:moveTo>
                  <a:lnTo>
                    <a:pt x="2755854" y="15240"/>
                  </a:lnTo>
                  <a:lnTo>
                    <a:pt x="2724104" y="2864702"/>
                  </a:lnTo>
                  <a:lnTo>
                    <a:pt x="994963" y="2864702"/>
                  </a:lnTo>
                  <a:lnTo>
                    <a:pt x="0" y="2838032"/>
                  </a:lnTo>
                  <a:lnTo>
                    <a:pt x="11430" y="914877"/>
                  </a:lnTo>
                  <a:close/>
                </a:path>
              </a:pathLst>
            </a:custGeom>
            <a:solidFill>
              <a:srgbClr val="FFFAF7"/>
            </a:solidFill>
          </p:spPr>
        </p:sp>
        <p:sp>
          <p:nvSpPr>
            <p:cNvPr id="28" name="Freeform 28"/>
            <p:cNvSpPr/>
            <p:nvPr/>
          </p:nvSpPr>
          <p:spPr>
            <a:xfrm>
              <a:off x="0" y="-1270"/>
              <a:ext cx="2785064" cy="2890102"/>
            </a:xfrm>
            <a:custGeom>
              <a:avLst/>
              <a:gdLst/>
              <a:ahLst/>
              <a:cxnLst/>
              <a:rect l="l" t="t" r="r" b="b"/>
              <a:pathLst>
                <a:path w="2785064" h="2890102">
                  <a:moveTo>
                    <a:pt x="2750774" y="2864702"/>
                  </a:moveTo>
                  <a:cubicBezTo>
                    <a:pt x="2748234" y="2868512"/>
                    <a:pt x="2744424" y="2873592"/>
                    <a:pt x="2740614" y="2877402"/>
                  </a:cubicBezTo>
                  <a:cubicBezTo>
                    <a:pt x="2736804" y="2879942"/>
                    <a:pt x="2731724" y="2882482"/>
                    <a:pt x="2727914" y="2882482"/>
                  </a:cubicBezTo>
                  <a:cubicBezTo>
                    <a:pt x="2629945" y="2881212"/>
                    <a:pt x="2513880" y="2887562"/>
                    <a:pt x="2395664" y="2890102"/>
                  </a:cubicBezTo>
                  <a:cubicBezTo>
                    <a:pt x="2359125" y="2890102"/>
                    <a:pt x="2320437" y="2888832"/>
                    <a:pt x="2283897" y="2888832"/>
                  </a:cubicBezTo>
                  <a:cubicBezTo>
                    <a:pt x="2202222" y="2887562"/>
                    <a:pt x="2120546" y="2886292"/>
                    <a:pt x="2038870" y="2886292"/>
                  </a:cubicBezTo>
                  <a:lnTo>
                    <a:pt x="1772348" y="2886292"/>
                  </a:lnTo>
                  <a:cubicBezTo>
                    <a:pt x="1712166" y="2886292"/>
                    <a:pt x="1654133" y="2885022"/>
                    <a:pt x="1593951" y="2885022"/>
                  </a:cubicBezTo>
                  <a:cubicBezTo>
                    <a:pt x="1542366" y="2885022"/>
                    <a:pt x="1488632" y="2885022"/>
                    <a:pt x="1437047" y="2886292"/>
                  </a:cubicBezTo>
                  <a:lnTo>
                    <a:pt x="1404807" y="2886292"/>
                  </a:lnTo>
                  <a:cubicBezTo>
                    <a:pt x="1329579" y="2885022"/>
                    <a:pt x="491326" y="2883752"/>
                    <a:pt x="416098" y="2881212"/>
                  </a:cubicBezTo>
                  <a:cubicBezTo>
                    <a:pt x="370961" y="2879942"/>
                    <a:pt x="325825" y="2874862"/>
                    <a:pt x="280688" y="2872322"/>
                  </a:cubicBezTo>
                  <a:cubicBezTo>
                    <a:pt x="199012" y="2867242"/>
                    <a:pt x="117336"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2200" y="5080"/>
                    <a:pt x="119486" y="3810"/>
                  </a:cubicBezTo>
                  <a:cubicBezTo>
                    <a:pt x="186116" y="1270"/>
                    <a:pt x="254896" y="1270"/>
                    <a:pt x="321526" y="1270"/>
                  </a:cubicBezTo>
                  <a:cubicBezTo>
                    <a:pt x="405351" y="2540"/>
                    <a:pt x="1252202" y="5080"/>
                    <a:pt x="1336027" y="6350"/>
                  </a:cubicBezTo>
                  <a:cubicBezTo>
                    <a:pt x="1417703" y="7620"/>
                    <a:pt x="1499379" y="7620"/>
                    <a:pt x="1581055" y="7620"/>
                  </a:cubicBezTo>
                  <a:cubicBezTo>
                    <a:pt x="1626191" y="7620"/>
                    <a:pt x="1671328" y="7620"/>
                    <a:pt x="1716465" y="8890"/>
                  </a:cubicBezTo>
                  <a:cubicBezTo>
                    <a:pt x="1804589" y="11430"/>
                    <a:pt x="1894862" y="10160"/>
                    <a:pt x="1982986" y="2540"/>
                  </a:cubicBezTo>
                  <a:cubicBezTo>
                    <a:pt x="2019525" y="0"/>
                    <a:pt x="2056065" y="2540"/>
                    <a:pt x="2092604" y="2540"/>
                  </a:cubicBezTo>
                  <a:cubicBezTo>
                    <a:pt x="2174280" y="2540"/>
                    <a:pt x="2255956" y="1270"/>
                    <a:pt x="2337632" y="3810"/>
                  </a:cubicBezTo>
                  <a:cubicBezTo>
                    <a:pt x="2440801" y="6350"/>
                    <a:pt x="2541821" y="13970"/>
                    <a:pt x="2644991" y="17780"/>
                  </a:cubicBezTo>
                  <a:cubicBezTo>
                    <a:pt x="2690128" y="20320"/>
                    <a:pt x="2719024" y="19050"/>
                    <a:pt x="2745694" y="21590"/>
                  </a:cubicBezTo>
                  <a:cubicBezTo>
                    <a:pt x="2754584" y="22860"/>
                    <a:pt x="2763474" y="25400"/>
                    <a:pt x="2772364" y="27940"/>
                  </a:cubicBezTo>
                  <a:cubicBezTo>
                    <a:pt x="2779984" y="30480"/>
                    <a:pt x="2783794" y="36830"/>
                    <a:pt x="2783794" y="46990"/>
                  </a:cubicBezTo>
                  <a:cubicBezTo>
                    <a:pt x="2785064" y="93974"/>
                    <a:pt x="2781254" y="160662"/>
                    <a:pt x="2777444" y="227350"/>
                  </a:cubicBezTo>
                  <a:cubicBezTo>
                    <a:pt x="2773634" y="282924"/>
                    <a:pt x="2772364" y="340720"/>
                    <a:pt x="2771094" y="396294"/>
                  </a:cubicBezTo>
                  <a:cubicBezTo>
                    <a:pt x="2768554" y="489658"/>
                    <a:pt x="2767284" y="583021"/>
                    <a:pt x="2766014" y="676385"/>
                  </a:cubicBezTo>
                  <a:cubicBezTo>
                    <a:pt x="2764744" y="763080"/>
                    <a:pt x="2763474" y="849774"/>
                    <a:pt x="2763474" y="936469"/>
                  </a:cubicBezTo>
                  <a:cubicBezTo>
                    <a:pt x="2763474" y="1080960"/>
                    <a:pt x="2752044" y="2468077"/>
                    <a:pt x="2750774" y="2612568"/>
                  </a:cubicBezTo>
                  <a:cubicBezTo>
                    <a:pt x="2753314" y="2705932"/>
                    <a:pt x="2752044" y="2799295"/>
                    <a:pt x="2750774" y="2864702"/>
                  </a:cubicBezTo>
                  <a:close/>
                  <a:moveTo>
                    <a:pt x="17780" y="2834222"/>
                  </a:moveTo>
                  <a:cubicBezTo>
                    <a:pt x="22860" y="2835492"/>
                    <a:pt x="29210" y="2838032"/>
                    <a:pt x="36830" y="2838032"/>
                  </a:cubicBezTo>
                  <a:cubicBezTo>
                    <a:pt x="115187" y="2843112"/>
                    <a:pt x="203311" y="2848192"/>
                    <a:pt x="289286" y="2852002"/>
                  </a:cubicBezTo>
                  <a:cubicBezTo>
                    <a:pt x="330124" y="2854542"/>
                    <a:pt x="370961" y="2858352"/>
                    <a:pt x="413949" y="2859622"/>
                  </a:cubicBezTo>
                  <a:cubicBezTo>
                    <a:pt x="441891" y="2860892"/>
                    <a:pt x="1232857" y="2857082"/>
                    <a:pt x="1258650" y="2858352"/>
                  </a:cubicBezTo>
                  <a:cubicBezTo>
                    <a:pt x="1303786" y="2859622"/>
                    <a:pt x="1348923" y="2862162"/>
                    <a:pt x="1394060" y="2863432"/>
                  </a:cubicBezTo>
                  <a:cubicBezTo>
                    <a:pt x="1415553" y="2864702"/>
                    <a:pt x="1434898" y="2864702"/>
                    <a:pt x="1456391" y="2864702"/>
                  </a:cubicBezTo>
                  <a:cubicBezTo>
                    <a:pt x="1553113" y="2864702"/>
                    <a:pt x="1647685" y="2863432"/>
                    <a:pt x="1744406" y="2864702"/>
                  </a:cubicBezTo>
                  <a:cubicBezTo>
                    <a:pt x="1780946" y="2864702"/>
                    <a:pt x="1819634" y="2867242"/>
                    <a:pt x="1856174" y="2867242"/>
                  </a:cubicBezTo>
                  <a:cubicBezTo>
                    <a:pt x="1912057" y="2867242"/>
                    <a:pt x="1965791" y="2863432"/>
                    <a:pt x="2021675" y="2863432"/>
                  </a:cubicBezTo>
                  <a:cubicBezTo>
                    <a:pt x="2088305" y="2863432"/>
                    <a:pt x="2152786" y="2864702"/>
                    <a:pt x="2219416" y="2864702"/>
                  </a:cubicBezTo>
                  <a:cubicBezTo>
                    <a:pt x="2307540" y="2864702"/>
                    <a:pt x="2397814" y="2864702"/>
                    <a:pt x="2485938" y="2863432"/>
                  </a:cubicBezTo>
                  <a:cubicBezTo>
                    <a:pt x="2565464" y="2862162"/>
                    <a:pt x="2642841" y="2859622"/>
                    <a:pt x="2712674" y="2857082"/>
                  </a:cubicBezTo>
                  <a:cubicBezTo>
                    <a:pt x="2717754" y="2857082"/>
                    <a:pt x="2722834" y="2854542"/>
                    <a:pt x="2729184" y="2853272"/>
                  </a:cubicBezTo>
                  <a:cubicBezTo>
                    <a:pt x="2729184" y="2840572"/>
                    <a:pt x="2730454" y="2827872"/>
                    <a:pt x="2730454" y="2808187"/>
                  </a:cubicBezTo>
                  <a:lnTo>
                    <a:pt x="2730454" y="2739276"/>
                  </a:lnTo>
                  <a:cubicBezTo>
                    <a:pt x="2731724" y="2625906"/>
                    <a:pt x="2734264" y="2510313"/>
                    <a:pt x="2732994" y="2396943"/>
                  </a:cubicBezTo>
                  <a:cubicBezTo>
                    <a:pt x="2731724" y="2236891"/>
                    <a:pt x="2744424" y="836437"/>
                    <a:pt x="2748234" y="676385"/>
                  </a:cubicBezTo>
                  <a:cubicBezTo>
                    <a:pt x="2750774" y="583021"/>
                    <a:pt x="2753314" y="489657"/>
                    <a:pt x="2753314" y="396294"/>
                  </a:cubicBezTo>
                  <a:cubicBezTo>
                    <a:pt x="2753314" y="318491"/>
                    <a:pt x="2754584" y="242911"/>
                    <a:pt x="2762204" y="167331"/>
                  </a:cubicBezTo>
                  <a:cubicBezTo>
                    <a:pt x="2766014" y="122872"/>
                    <a:pt x="2768554" y="78413"/>
                    <a:pt x="2763474" y="49530"/>
                  </a:cubicBezTo>
                  <a:cubicBezTo>
                    <a:pt x="2755854" y="49530"/>
                    <a:pt x="2749504" y="48260"/>
                    <a:pt x="2741884" y="48260"/>
                  </a:cubicBezTo>
                  <a:cubicBezTo>
                    <a:pt x="2708864" y="45720"/>
                    <a:pt x="2660036" y="45720"/>
                    <a:pt x="2602003" y="40640"/>
                  </a:cubicBezTo>
                  <a:cubicBezTo>
                    <a:pt x="2494535" y="33020"/>
                    <a:pt x="2384917" y="27940"/>
                    <a:pt x="2277449" y="27940"/>
                  </a:cubicBezTo>
                  <a:cubicBezTo>
                    <a:pt x="2202221" y="27940"/>
                    <a:pt x="2124844" y="31750"/>
                    <a:pt x="2049616" y="24130"/>
                  </a:cubicBezTo>
                  <a:lnTo>
                    <a:pt x="2028123" y="24130"/>
                  </a:lnTo>
                  <a:cubicBezTo>
                    <a:pt x="1965791" y="27940"/>
                    <a:pt x="1899161" y="33020"/>
                    <a:pt x="1834680" y="34290"/>
                  </a:cubicBezTo>
                  <a:cubicBezTo>
                    <a:pt x="1763751" y="35560"/>
                    <a:pt x="1694971" y="31750"/>
                    <a:pt x="1624042" y="30480"/>
                  </a:cubicBezTo>
                  <a:cubicBezTo>
                    <a:pt x="1557412" y="29210"/>
                    <a:pt x="1490781" y="27940"/>
                    <a:pt x="1426300" y="27940"/>
                  </a:cubicBezTo>
                  <a:cubicBezTo>
                    <a:pt x="1402657" y="27940"/>
                    <a:pt x="1381163" y="29210"/>
                    <a:pt x="1357520" y="27940"/>
                  </a:cubicBezTo>
                  <a:cubicBezTo>
                    <a:pt x="1275845" y="26670"/>
                    <a:pt x="431144" y="24130"/>
                    <a:pt x="347318" y="24130"/>
                  </a:cubicBezTo>
                  <a:cubicBezTo>
                    <a:pt x="274240" y="22860"/>
                    <a:pt x="201162" y="24130"/>
                    <a:pt x="128083" y="24130"/>
                  </a:cubicBezTo>
                  <a:cubicBezTo>
                    <a:pt x="89394"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30" name="TextBox 30"/>
          <p:cNvSpPr txBox="1"/>
          <p:nvPr/>
        </p:nvSpPr>
        <p:spPr>
          <a:xfrm>
            <a:off x="1098728" y="1815670"/>
            <a:ext cx="7316450" cy="6463308"/>
          </a:xfrm>
          <a:prstGeom prst="rect">
            <a:avLst/>
          </a:prstGeom>
        </p:spPr>
        <p:txBody>
          <a:bodyPr wrap="square" lIns="0" tIns="0" rIns="0" bIns="0" rtlCol="0" anchor="t">
            <a:spAutoFit/>
          </a:bodyPr>
          <a:lstStyle/>
          <a:p>
            <a:pPr algn="ctr"/>
            <a:r>
              <a:rPr lang="en-US" sz="6000" b="1" dirty="0">
                <a:solidFill>
                  <a:srgbClr val="442816"/>
                </a:solidFill>
                <a:latin typeface="#9Slide07 IcielCrocante" panose="02000000000000000000" pitchFamily="2" charset="0"/>
                <a:ea typeface="Open Sans" panose="020B0606030504020204" pitchFamily="34" charset="0"/>
                <a:cs typeface="Open Sans" panose="020B0606030504020204" pitchFamily="34" charset="0"/>
                <a:sym typeface="Paytone One"/>
              </a:rPr>
              <a:t>1. </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Chia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sẻ</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với</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các</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bạn</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những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việc</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em</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đã</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và</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sẽ</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làm</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để</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thể</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hiện</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lòng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biết</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ơn</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những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người</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có</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công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với</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quê</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hương</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đất</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60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nước</a:t>
            </a:r>
            <a:r>
              <a:rPr lang="en-US" sz="60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a:t>
            </a:r>
          </a:p>
        </p:txBody>
      </p:sp>
      <p:sp>
        <p:nvSpPr>
          <p:cNvPr id="37" name="Freeform 37"/>
          <p:cNvSpPr/>
          <p:nvPr/>
        </p:nvSpPr>
        <p:spPr>
          <a:xfrm>
            <a:off x="15533059" y="41499"/>
            <a:ext cx="2569292" cy="1415446"/>
          </a:xfrm>
          <a:custGeom>
            <a:avLst/>
            <a:gdLst/>
            <a:ahLst/>
            <a:cxnLst/>
            <a:rect l="l" t="t" r="r" b="b"/>
            <a:pathLst>
              <a:path w="2569292" h="1415446">
                <a:moveTo>
                  <a:pt x="0" y="0"/>
                </a:moveTo>
                <a:lnTo>
                  <a:pt x="2569293" y="0"/>
                </a:lnTo>
                <a:lnTo>
                  <a:pt x="2569293" y="1415447"/>
                </a:lnTo>
                <a:lnTo>
                  <a:pt x="0" y="141544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0" name="TextBox 19">
            <a:extLst>
              <a:ext uri="{FF2B5EF4-FFF2-40B4-BE49-F238E27FC236}">
                <a16:creationId xmlns:a16="http://schemas.microsoft.com/office/drawing/2014/main" id="{99C530FA-C313-EDC6-7EDE-AAF4E602A5EB}"/>
              </a:ext>
            </a:extLst>
          </p:cNvPr>
          <p:cNvSpPr txBox="1"/>
          <p:nvPr/>
        </p:nvSpPr>
        <p:spPr>
          <a:xfrm>
            <a:off x="9489107" y="1576890"/>
            <a:ext cx="8154817" cy="8094524"/>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rPr>
              <a:t>- Dọn dẹp nghĩa trang liệt sĩ, khu dâng hương đài tưởng niệm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rPr>
              <a:t>.</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ndParaRPr>
          </a:p>
          <a:p>
            <a:pPr marL="0" marR="0" lvl="0" indent="0" algn="just" defTabSz="914400" rtl="0" eaLnBrk="1" fontAlgn="auto" latinLnBrk="0" hangingPunct="1">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rPr>
              <a:t>- Viết thư thăm hỏi các chiến sĩ đang thực hiện các nhiệm vụ ở đảo xa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rPr>
              <a:t>.</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ndParaRPr>
          </a:p>
          <a:p>
            <a:pPr marR="0" lvl="0" algn="just" defTabSz="914400" rtl="0" eaLnBrk="1" fontAlgn="auto" latinLnBrk="0" hangingPunct="1">
              <a:spcBef>
                <a:spcPts val="0"/>
              </a:spcBef>
              <a:spcAft>
                <a:spcPts val="0"/>
              </a:spcAft>
              <a:buClrTx/>
              <a:buSzTx/>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rPr>
              <a:t>- </a:t>
            </a:r>
            <a:r>
              <a:rPr kumimoji="0" lang="vi-VN" sz="4000" b="0" i="0" u="none" strike="noStrike" kern="1200" cap="none" spc="0" normalizeH="0" baseline="0" noProof="0" dirty="0">
                <a:ln>
                  <a:noFill/>
                </a:ln>
                <a:solidFill>
                  <a:prstClr val="black"/>
                </a:solidFill>
                <a:effectLst/>
                <a:uLnTx/>
                <a:uFillTx/>
                <a:latin typeface="Arial" panose="020B0604020202020204" pitchFamily="34" charset="0"/>
              </a:rPr>
              <a:t>Tham gia các hoạt động tình nguyện thiện nguyện, giúp đỡ các gia đình thương binh liệt sĩ</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rPr>
              <a:t>.</a:t>
            </a:r>
          </a:p>
          <a:p>
            <a:pPr lvl="0" algn="just"/>
            <a:r>
              <a:rPr lang="en-US" sz="4000" dirty="0"/>
              <a:t>- </a:t>
            </a:r>
            <a:r>
              <a:rPr lang="vi-VN" sz="4000" dirty="0"/>
              <a:t>Kể lại cho anh, chị, em nghe về những tấm gương có công với đất nước. </a:t>
            </a:r>
            <a:endParaRPr lang="en-US" sz="4000" dirty="0"/>
          </a:p>
          <a:p>
            <a:pPr lvl="0" algn="just"/>
            <a:r>
              <a:rPr lang="en-US" sz="4000" dirty="0"/>
              <a:t>- </a:t>
            </a:r>
            <a:r>
              <a:rPr lang="vi-VN" sz="4000" dirty="0"/>
              <a:t>Tổ chức cuộc thi tìm hiểu về những người có công.</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randombar(horizontal)">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0">
                                            <p:txEl>
                                              <p:pRg st="0" end="0"/>
                                            </p:txEl>
                                          </p:spTgt>
                                        </p:tgtEl>
                                        <p:attrNameLst>
                                          <p:attrName>style.visibility</p:attrName>
                                        </p:attrNameLst>
                                      </p:cBhvr>
                                      <p:to>
                                        <p:strVal val="visible"/>
                                      </p:to>
                                    </p:set>
                                    <p:animEffect transition="in" filter="barn(inVertical)">
                                      <p:cBhvr>
                                        <p:cTn id="23" dur="500"/>
                                        <p:tgtEl>
                                          <p:spTgt spid="2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0">
                                            <p:txEl>
                                              <p:pRg st="1" end="1"/>
                                            </p:txEl>
                                          </p:spTgt>
                                        </p:tgtEl>
                                        <p:attrNameLst>
                                          <p:attrName>style.visibility</p:attrName>
                                        </p:attrNameLst>
                                      </p:cBhvr>
                                      <p:to>
                                        <p:strVal val="visible"/>
                                      </p:to>
                                    </p:set>
                                    <p:animEffect transition="in" filter="barn(inVertical)">
                                      <p:cBhvr>
                                        <p:cTn id="28" dur="500"/>
                                        <p:tgtEl>
                                          <p:spTgt spid="2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0">
                                            <p:txEl>
                                              <p:pRg st="2" end="2"/>
                                            </p:txEl>
                                          </p:spTgt>
                                        </p:tgtEl>
                                        <p:attrNameLst>
                                          <p:attrName>style.visibility</p:attrName>
                                        </p:attrNameLst>
                                      </p:cBhvr>
                                      <p:to>
                                        <p:strVal val="visible"/>
                                      </p:to>
                                    </p:set>
                                    <p:animEffect transition="in" filter="barn(inVertical)">
                                      <p:cBhvr>
                                        <p:cTn id="33" dur="500"/>
                                        <p:tgtEl>
                                          <p:spTgt spid="20">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0">
                                            <p:txEl>
                                              <p:pRg st="3" end="3"/>
                                            </p:txEl>
                                          </p:spTgt>
                                        </p:tgtEl>
                                        <p:attrNameLst>
                                          <p:attrName>style.visibility</p:attrName>
                                        </p:attrNameLst>
                                      </p:cBhvr>
                                      <p:to>
                                        <p:strVal val="visible"/>
                                      </p:to>
                                    </p:set>
                                    <p:animEffect transition="in" filter="barn(inVertical)">
                                      <p:cBhvr>
                                        <p:cTn id="38" dur="500"/>
                                        <p:tgtEl>
                                          <p:spTgt spid="20">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0">
                                            <p:txEl>
                                              <p:pRg st="4" end="4"/>
                                            </p:txEl>
                                          </p:spTgt>
                                        </p:tgtEl>
                                        <p:attrNameLst>
                                          <p:attrName>style.visibility</p:attrName>
                                        </p:attrNameLst>
                                      </p:cBhvr>
                                      <p:to>
                                        <p:strVal val="visible"/>
                                      </p:to>
                                    </p:set>
                                    <p:animEffect transition="in" filter="barn(inVertical)">
                                      <p:cBhvr>
                                        <p:cTn id="43"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 xmlns:asvg="http://schemas.microsoft.com/office/drawing/2016/SVG/main"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 xmlns:asvg="http://schemas.microsoft.com/office/drawing/2016/SVG/main"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 xmlns:asvg="http://schemas.microsoft.com/office/drawing/2016/SVG/main"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grpSp>
      <p:grpSp>
        <p:nvGrpSpPr>
          <p:cNvPr id="20" name="Group 20"/>
          <p:cNvGrpSpPr/>
          <p:nvPr/>
        </p:nvGrpSpPr>
        <p:grpSpPr>
          <a:xfrm>
            <a:off x="900916" y="923925"/>
            <a:ext cx="16677019" cy="8546314"/>
            <a:chOff x="0" y="0"/>
            <a:chExt cx="5637179" cy="2888832"/>
          </a:xfrm>
        </p:grpSpPr>
        <p:sp>
          <p:nvSpPr>
            <p:cNvPr id="21" name="Freeform 21"/>
            <p:cNvSpPr/>
            <p:nvPr/>
          </p:nvSpPr>
          <p:spPr>
            <a:xfrm>
              <a:off x="16510" y="11430"/>
              <a:ext cx="5606699" cy="2864702"/>
            </a:xfrm>
            <a:custGeom>
              <a:avLst/>
              <a:gdLst/>
              <a:ahLst/>
              <a:cxnLst/>
              <a:rect l="l" t="t" r="r" b="b"/>
              <a:pathLst>
                <a:path w="5606699" h="2864702">
                  <a:moveTo>
                    <a:pt x="1270" y="0"/>
                  </a:moveTo>
                  <a:lnTo>
                    <a:pt x="5606699" y="15240"/>
                  </a:lnTo>
                  <a:lnTo>
                    <a:pt x="5574949" y="2864702"/>
                  </a:lnTo>
                  <a:lnTo>
                    <a:pt x="2029182" y="2864702"/>
                  </a:lnTo>
                  <a:lnTo>
                    <a:pt x="0" y="2838032"/>
                  </a:lnTo>
                  <a:lnTo>
                    <a:pt x="11430" y="914877"/>
                  </a:lnTo>
                  <a:close/>
                </a:path>
              </a:pathLst>
            </a:custGeom>
            <a:solidFill>
              <a:srgbClr val="FFFAF7"/>
            </a:solidFill>
          </p:spPr>
        </p:sp>
        <p:sp>
          <p:nvSpPr>
            <p:cNvPr id="22" name="Freeform 22"/>
            <p:cNvSpPr/>
            <p:nvPr/>
          </p:nvSpPr>
          <p:spPr>
            <a:xfrm>
              <a:off x="0" y="-1270"/>
              <a:ext cx="5635909" cy="2890102"/>
            </a:xfrm>
            <a:custGeom>
              <a:avLst/>
              <a:gdLst/>
              <a:ahLst/>
              <a:cxnLst/>
              <a:rect l="l" t="t" r="r" b="b"/>
              <a:pathLst>
                <a:path w="5635909" h="2890102">
                  <a:moveTo>
                    <a:pt x="5601619" y="2864702"/>
                  </a:moveTo>
                  <a:cubicBezTo>
                    <a:pt x="5599079" y="2868512"/>
                    <a:pt x="5595269" y="2873592"/>
                    <a:pt x="5591459" y="2877402"/>
                  </a:cubicBezTo>
                  <a:cubicBezTo>
                    <a:pt x="5587649" y="2879942"/>
                    <a:pt x="5582569" y="2882482"/>
                    <a:pt x="5578759" y="2882482"/>
                  </a:cubicBezTo>
                  <a:cubicBezTo>
                    <a:pt x="5406791" y="2881212"/>
                    <a:pt x="5165756" y="2887562"/>
                    <a:pt x="4920257" y="2890102"/>
                  </a:cubicBezTo>
                  <a:cubicBezTo>
                    <a:pt x="4844376" y="2890102"/>
                    <a:pt x="4764031" y="2888832"/>
                    <a:pt x="4688149" y="2888832"/>
                  </a:cubicBezTo>
                  <a:cubicBezTo>
                    <a:pt x="4518532" y="2887562"/>
                    <a:pt x="4348915" y="2886292"/>
                    <a:pt x="4179298" y="2886292"/>
                  </a:cubicBezTo>
                  <a:lnTo>
                    <a:pt x="3625810" y="2886292"/>
                  </a:lnTo>
                  <a:cubicBezTo>
                    <a:pt x="3500829" y="2886292"/>
                    <a:pt x="3380311" y="2885022"/>
                    <a:pt x="3255330" y="2885022"/>
                  </a:cubicBezTo>
                  <a:cubicBezTo>
                    <a:pt x="3148204" y="2885022"/>
                    <a:pt x="3036614" y="2885022"/>
                    <a:pt x="2929487" y="2886292"/>
                  </a:cubicBezTo>
                  <a:lnTo>
                    <a:pt x="2862533" y="2886292"/>
                  </a:lnTo>
                  <a:cubicBezTo>
                    <a:pt x="2706306" y="2885022"/>
                    <a:pt x="965498" y="2883752"/>
                    <a:pt x="809272" y="2881212"/>
                  </a:cubicBezTo>
                  <a:cubicBezTo>
                    <a:pt x="715536" y="2879942"/>
                    <a:pt x="621801" y="2874862"/>
                    <a:pt x="528065" y="2872322"/>
                  </a:cubicBezTo>
                  <a:cubicBezTo>
                    <a:pt x="358447" y="2867242"/>
                    <a:pt x="188830"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95095" y="5080"/>
                    <a:pt x="193294" y="3810"/>
                  </a:cubicBezTo>
                  <a:cubicBezTo>
                    <a:pt x="331666" y="1270"/>
                    <a:pt x="474501" y="1270"/>
                    <a:pt x="612873" y="1270"/>
                  </a:cubicBezTo>
                  <a:cubicBezTo>
                    <a:pt x="786954" y="2540"/>
                    <a:pt x="2545616" y="5080"/>
                    <a:pt x="2719697" y="6350"/>
                  </a:cubicBezTo>
                  <a:cubicBezTo>
                    <a:pt x="2889314" y="7620"/>
                    <a:pt x="3058932" y="7620"/>
                    <a:pt x="3228549" y="7620"/>
                  </a:cubicBezTo>
                  <a:cubicBezTo>
                    <a:pt x="3322285" y="7620"/>
                    <a:pt x="3416021" y="7620"/>
                    <a:pt x="3509756" y="8890"/>
                  </a:cubicBezTo>
                  <a:cubicBezTo>
                    <a:pt x="3692764" y="11430"/>
                    <a:pt x="3880236" y="10160"/>
                    <a:pt x="4063244" y="2540"/>
                  </a:cubicBezTo>
                  <a:cubicBezTo>
                    <a:pt x="4139125" y="0"/>
                    <a:pt x="4215007" y="2540"/>
                    <a:pt x="4290888" y="2540"/>
                  </a:cubicBezTo>
                  <a:cubicBezTo>
                    <a:pt x="4460505" y="2540"/>
                    <a:pt x="4630122" y="1270"/>
                    <a:pt x="4799740" y="3810"/>
                  </a:cubicBezTo>
                  <a:cubicBezTo>
                    <a:pt x="5013993" y="6350"/>
                    <a:pt x="5223783" y="13970"/>
                    <a:pt x="5438036" y="17780"/>
                  </a:cubicBezTo>
                  <a:cubicBezTo>
                    <a:pt x="5531772" y="20320"/>
                    <a:pt x="5569869" y="19050"/>
                    <a:pt x="5596539" y="21590"/>
                  </a:cubicBezTo>
                  <a:cubicBezTo>
                    <a:pt x="5605429" y="22860"/>
                    <a:pt x="5614319" y="25400"/>
                    <a:pt x="5623209" y="27940"/>
                  </a:cubicBezTo>
                  <a:cubicBezTo>
                    <a:pt x="5630829" y="30480"/>
                    <a:pt x="5634639" y="36830"/>
                    <a:pt x="5634639" y="46990"/>
                  </a:cubicBezTo>
                  <a:cubicBezTo>
                    <a:pt x="5635909" y="93974"/>
                    <a:pt x="5632099" y="160662"/>
                    <a:pt x="5628289" y="227350"/>
                  </a:cubicBezTo>
                  <a:cubicBezTo>
                    <a:pt x="5624479" y="282924"/>
                    <a:pt x="5623209" y="340720"/>
                    <a:pt x="5621939" y="396294"/>
                  </a:cubicBezTo>
                  <a:cubicBezTo>
                    <a:pt x="5619399" y="489658"/>
                    <a:pt x="5618129" y="583021"/>
                    <a:pt x="5616859" y="676385"/>
                  </a:cubicBezTo>
                  <a:cubicBezTo>
                    <a:pt x="5615589" y="763080"/>
                    <a:pt x="5614319" y="849774"/>
                    <a:pt x="5614319" y="936469"/>
                  </a:cubicBezTo>
                  <a:cubicBezTo>
                    <a:pt x="5614319" y="1080960"/>
                    <a:pt x="5602889" y="2468077"/>
                    <a:pt x="5601619" y="2612568"/>
                  </a:cubicBezTo>
                  <a:cubicBezTo>
                    <a:pt x="5604159" y="2705932"/>
                    <a:pt x="5602889" y="2799295"/>
                    <a:pt x="5601619" y="2864702"/>
                  </a:cubicBezTo>
                  <a:close/>
                  <a:moveTo>
                    <a:pt x="17780" y="2834222"/>
                  </a:moveTo>
                  <a:cubicBezTo>
                    <a:pt x="22860" y="2835492"/>
                    <a:pt x="29210" y="2838032"/>
                    <a:pt x="36830" y="2838032"/>
                  </a:cubicBezTo>
                  <a:cubicBezTo>
                    <a:pt x="184367" y="2843112"/>
                    <a:pt x="367375" y="2848192"/>
                    <a:pt x="545919" y="2852002"/>
                  </a:cubicBezTo>
                  <a:cubicBezTo>
                    <a:pt x="630728" y="2854542"/>
                    <a:pt x="715536" y="2858352"/>
                    <a:pt x="804808" y="2859622"/>
                  </a:cubicBezTo>
                  <a:cubicBezTo>
                    <a:pt x="862836" y="2860892"/>
                    <a:pt x="2505444" y="2857082"/>
                    <a:pt x="2559007" y="2858352"/>
                  </a:cubicBezTo>
                  <a:cubicBezTo>
                    <a:pt x="2652743" y="2859622"/>
                    <a:pt x="2746479" y="2862162"/>
                    <a:pt x="2840215" y="2863432"/>
                  </a:cubicBezTo>
                  <a:cubicBezTo>
                    <a:pt x="2884851" y="2864702"/>
                    <a:pt x="2925023" y="2864702"/>
                    <a:pt x="2969659" y="2864702"/>
                  </a:cubicBezTo>
                  <a:cubicBezTo>
                    <a:pt x="3170522" y="2864702"/>
                    <a:pt x="3366920" y="2863432"/>
                    <a:pt x="3567783" y="2864702"/>
                  </a:cubicBezTo>
                  <a:cubicBezTo>
                    <a:pt x="3643664" y="2864702"/>
                    <a:pt x="3724009" y="2867242"/>
                    <a:pt x="3799891" y="2867242"/>
                  </a:cubicBezTo>
                  <a:cubicBezTo>
                    <a:pt x="3915945" y="2867242"/>
                    <a:pt x="4027535" y="2863432"/>
                    <a:pt x="4143589" y="2863432"/>
                  </a:cubicBezTo>
                  <a:cubicBezTo>
                    <a:pt x="4281961" y="2863432"/>
                    <a:pt x="4415869" y="2864702"/>
                    <a:pt x="4554241" y="2864702"/>
                  </a:cubicBezTo>
                  <a:cubicBezTo>
                    <a:pt x="4737249" y="2864702"/>
                    <a:pt x="4924720" y="2864702"/>
                    <a:pt x="5107729" y="2863432"/>
                  </a:cubicBezTo>
                  <a:cubicBezTo>
                    <a:pt x="5272882" y="2862162"/>
                    <a:pt x="5433572" y="2859622"/>
                    <a:pt x="5563519" y="2857082"/>
                  </a:cubicBezTo>
                  <a:cubicBezTo>
                    <a:pt x="5568599" y="2857082"/>
                    <a:pt x="5573679" y="2854542"/>
                    <a:pt x="5580029" y="2853272"/>
                  </a:cubicBezTo>
                  <a:cubicBezTo>
                    <a:pt x="5580029" y="2840572"/>
                    <a:pt x="5581299" y="2827872"/>
                    <a:pt x="5581299" y="2808187"/>
                  </a:cubicBezTo>
                  <a:lnTo>
                    <a:pt x="5581299" y="2739276"/>
                  </a:lnTo>
                  <a:cubicBezTo>
                    <a:pt x="5582569" y="2625906"/>
                    <a:pt x="5585109" y="2510313"/>
                    <a:pt x="5583839" y="2396943"/>
                  </a:cubicBezTo>
                  <a:cubicBezTo>
                    <a:pt x="5582569" y="2236891"/>
                    <a:pt x="5595269" y="836437"/>
                    <a:pt x="5599079" y="676385"/>
                  </a:cubicBezTo>
                  <a:cubicBezTo>
                    <a:pt x="5601619" y="583021"/>
                    <a:pt x="5604159" y="489657"/>
                    <a:pt x="5604159" y="396294"/>
                  </a:cubicBezTo>
                  <a:cubicBezTo>
                    <a:pt x="5604159" y="318491"/>
                    <a:pt x="5605429" y="242911"/>
                    <a:pt x="5613049" y="167331"/>
                  </a:cubicBezTo>
                  <a:cubicBezTo>
                    <a:pt x="5616859" y="122872"/>
                    <a:pt x="5619399" y="78413"/>
                    <a:pt x="5614319" y="49530"/>
                  </a:cubicBezTo>
                  <a:cubicBezTo>
                    <a:pt x="5606699" y="49530"/>
                    <a:pt x="5600349" y="48260"/>
                    <a:pt x="5592729" y="48260"/>
                  </a:cubicBezTo>
                  <a:cubicBezTo>
                    <a:pt x="5559709" y="45720"/>
                    <a:pt x="5469281" y="45720"/>
                    <a:pt x="5348763" y="40640"/>
                  </a:cubicBezTo>
                  <a:cubicBezTo>
                    <a:pt x="5125583" y="33020"/>
                    <a:pt x="4897939" y="27940"/>
                    <a:pt x="4674758" y="27940"/>
                  </a:cubicBezTo>
                  <a:cubicBezTo>
                    <a:pt x="4518532" y="27940"/>
                    <a:pt x="4357842" y="31750"/>
                    <a:pt x="4201616" y="24130"/>
                  </a:cubicBezTo>
                  <a:lnTo>
                    <a:pt x="4156980" y="24130"/>
                  </a:lnTo>
                  <a:cubicBezTo>
                    <a:pt x="4027535" y="27940"/>
                    <a:pt x="3889163" y="33020"/>
                    <a:pt x="3755255" y="34290"/>
                  </a:cubicBezTo>
                  <a:cubicBezTo>
                    <a:pt x="3607955" y="35560"/>
                    <a:pt x="3465120" y="31750"/>
                    <a:pt x="3317821" y="30480"/>
                  </a:cubicBezTo>
                  <a:cubicBezTo>
                    <a:pt x="3179449" y="29210"/>
                    <a:pt x="3041077" y="27940"/>
                    <a:pt x="2907169" y="27940"/>
                  </a:cubicBezTo>
                  <a:cubicBezTo>
                    <a:pt x="2858069" y="27940"/>
                    <a:pt x="2813433" y="29210"/>
                    <a:pt x="2764333" y="27940"/>
                  </a:cubicBezTo>
                  <a:cubicBezTo>
                    <a:pt x="2594716" y="26670"/>
                    <a:pt x="840517" y="24130"/>
                    <a:pt x="666436" y="24130"/>
                  </a:cubicBezTo>
                  <a:cubicBezTo>
                    <a:pt x="514674" y="22860"/>
                    <a:pt x="362911" y="24130"/>
                    <a:pt x="211148" y="24130"/>
                  </a:cubicBezTo>
                  <a:cubicBezTo>
                    <a:pt x="130803"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pic>
        <p:nvPicPr>
          <p:cNvPr id="5122" name="Picture 2" descr="Bé biết ơn các anh hùng liệt sỹ, nhân ngày quân đội nhân dân Việt Nam">
            <a:extLst>
              <a:ext uri="{FF2B5EF4-FFF2-40B4-BE49-F238E27FC236}">
                <a16:creationId xmlns:a16="http://schemas.microsoft.com/office/drawing/2014/main" id="{B17AE029-2FA0-F447-7401-075C665502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7198" y="1446534"/>
            <a:ext cx="5926666" cy="3333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3" name="Picture 2" descr="Dọn vệ sinh môi trường tại Đài tưởng niệm các Anh hùng Liệt sỹ">
            <a:extLst>
              <a:ext uri="{FF2B5EF4-FFF2-40B4-BE49-F238E27FC236}">
                <a16:creationId xmlns:a16="http://schemas.microsoft.com/office/drawing/2014/main" id="{18A2A4AE-26F0-E316-7AA5-0AB527BD92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61178" y="1491472"/>
            <a:ext cx="5214961" cy="33116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4" name="Picture 6" descr="Trường Tiểu học Nam Đào tổ chức cho các thầy cô giáo và các em học sinh  viếng nghĩa trang tri ân các anh hùng liệt sĩ nhân ngày Thương binh liệt">
            <a:extLst>
              <a:ext uri="{FF2B5EF4-FFF2-40B4-BE49-F238E27FC236}">
                <a16:creationId xmlns:a16="http://schemas.microsoft.com/office/drawing/2014/main" id="{DFECC54D-42BD-3793-2A4A-FBB2170EC12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99162" y="1650388"/>
            <a:ext cx="4105275" cy="30816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5" name="Picture 8" descr="THĂM HỎI VÀ TẶNG QUÀ GIA ĐÌNH CÓ CÔNG VỚI CÁCH MẠNG.">
            <a:extLst>
              <a:ext uri="{FF2B5EF4-FFF2-40B4-BE49-F238E27FC236}">
                <a16:creationId xmlns:a16="http://schemas.microsoft.com/office/drawing/2014/main" id="{290AB351-069E-6941-D07B-B2A42157BF1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5423" y="5641332"/>
            <a:ext cx="4733358" cy="33281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6" name="Picture 10" descr="LIÊN ĐỘI VẠN GIÃ 3 THĂM GIA ĐÌNH CÓ CÔNG VỚI CÁCH MẠNG">
            <a:extLst>
              <a:ext uri="{FF2B5EF4-FFF2-40B4-BE49-F238E27FC236}">
                <a16:creationId xmlns:a16="http://schemas.microsoft.com/office/drawing/2014/main" id="{097001DB-E758-4197-81BE-5BAC04A4AD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40678" y="5473426"/>
            <a:ext cx="5219050" cy="35677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7" name="Picture 2" descr="Tuổi trẻ Bình Dương">
            <a:extLst>
              <a:ext uri="{FF2B5EF4-FFF2-40B4-BE49-F238E27FC236}">
                <a16:creationId xmlns:a16="http://schemas.microsoft.com/office/drawing/2014/main" id="{3270BD7F-BBD2-5852-94F9-0C57589CE9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32711" y="5636056"/>
            <a:ext cx="5219049" cy="34861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randombar(horizontal)">
                                      <p:cBhvr>
                                        <p:cTn id="12" dur="5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randombar(horizont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 xmlns:asvg="http://schemas.microsoft.com/office/drawing/2016/SVG/main"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 xmlns:asvg="http://schemas.microsoft.com/office/drawing/2016/SVG/main"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 xmlns:asvg="http://schemas.microsoft.com/office/drawing/2016/SVG/main"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grpSp>
      <p:grpSp>
        <p:nvGrpSpPr>
          <p:cNvPr id="20" name="Group 20"/>
          <p:cNvGrpSpPr/>
          <p:nvPr/>
        </p:nvGrpSpPr>
        <p:grpSpPr>
          <a:xfrm>
            <a:off x="900916" y="923925"/>
            <a:ext cx="16677019" cy="8546314"/>
            <a:chOff x="0" y="0"/>
            <a:chExt cx="5637179" cy="2888832"/>
          </a:xfrm>
        </p:grpSpPr>
        <p:sp>
          <p:nvSpPr>
            <p:cNvPr id="21" name="Freeform 21"/>
            <p:cNvSpPr/>
            <p:nvPr/>
          </p:nvSpPr>
          <p:spPr>
            <a:xfrm>
              <a:off x="16510" y="11430"/>
              <a:ext cx="5606699" cy="2864702"/>
            </a:xfrm>
            <a:custGeom>
              <a:avLst/>
              <a:gdLst/>
              <a:ahLst/>
              <a:cxnLst/>
              <a:rect l="l" t="t" r="r" b="b"/>
              <a:pathLst>
                <a:path w="5606699" h="2864702">
                  <a:moveTo>
                    <a:pt x="1270" y="0"/>
                  </a:moveTo>
                  <a:lnTo>
                    <a:pt x="5606699" y="15240"/>
                  </a:lnTo>
                  <a:lnTo>
                    <a:pt x="5574949" y="2864702"/>
                  </a:lnTo>
                  <a:lnTo>
                    <a:pt x="2029182" y="2864702"/>
                  </a:lnTo>
                  <a:lnTo>
                    <a:pt x="0" y="2838032"/>
                  </a:lnTo>
                  <a:lnTo>
                    <a:pt x="11430" y="914877"/>
                  </a:lnTo>
                  <a:close/>
                </a:path>
              </a:pathLst>
            </a:custGeom>
            <a:solidFill>
              <a:srgbClr val="FFFAF7"/>
            </a:solidFill>
          </p:spPr>
        </p:sp>
        <p:sp>
          <p:nvSpPr>
            <p:cNvPr id="22" name="Freeform 22"/>
            <p:cNvSpPr/>
            <p:nvPr/>
          </p:nvSpPr>
          <p:spPr>
            <a:xfrm>
              <a:off x="0" y="-1270"/>
              <a:ext cx="5635909" cy="2890102"/>
            </a:xfrm>
            <a:custGeom>
              <a:avLst/>
              <a:gdLst/>
              <a:ahLst/>
              <a:cxnLst/>
              <a:rect l="l" t="t" r="r" b="b"/>
              <a:pathLst>
                <a:path w="5635909" h="2890102">
                  <a:moveTo>
                    <a:pt x="5601619" y="2864702"/>
                  </a:moveTo>
                  <a:cubicBezTo>
                    <a:pt x="5599079" y="2868512"/>
                    <a:pt x="5595269" y="2873592"/>
                    <a:pt x="5591459" y="2877402"/>
                  </a:cubicBezTo>
                  <a:cubicBezTo>
                    <a:pt x="5587649" y="2879942"/>
                    <a:pt x="5582569" y="2882482"/>
                    <a:pt x="5578759" y="2882482"/>
                  </a:cubicBezTo>
                  <a:cubicBezTo>
                    <a:pt x="5406791" y="2881212"/>
                    <a:pt x="5165756" y="2887562"/>
                    <a:pt x="4920257" y="2890102"/>
                  </a:cubicBezTo>
                  <a:cubicBezTo>
                    <a:pt x="4844376" y="2890102"/>
                    <a:pt x="4764031" y="2888832"/>
                    <a:pt x="4688149" y="2888832"/>
                  </a:cubicBezTo>
                  <a:cubicBezTo>
                    <a:pt x="4518532" y="2887562"/>
                    <a:pt x="4348915" y="2886292"/>
                    <a:pt x="4179298" y="2886292"/>
                  </a:cubicBezTo>
                  <a:lnTo>
                    <a:pt x="3625810" y="2886292"/>
                  </a:lnTo>
                  <a:cubicBezTo>
                    <a:pt x="3500829" y="2886292"/>
                    <a:pt x="3380311" y="2885022"/>
                    <a:pt x="3255330" y="2885022"/>
                  </a:cubicBezTo>
                  <a:cubicBezTo>
                    <a:pt x="3148204" y="2885022"/>
                    <a:pt x="3036614" y="2885022"/>
                    <a:pt x="2929487" y="2886292"/>
                  </a:cubicBezTo>
                  <a:lnTo>
                    <a:pt x="2862533" y="2886292"/>
                  </a:lnTo>
                  <a:cubicBezTo>
                    <a:pt x="2706306" y="2885022"/>
                    <a:pt x="965498" y="2883752"/>
                    <a:pt x="809272" y="2881212"/>
                  </a:cubicBezTo>
                  <a:cubicBezTo>
                    <a:pt x="715536" y="2879942"/>
                    <a:pt x="621801" y="2874862"/>
                    <a:pt x="528065" y="2872322"/>
                  </a:cubicBezTo>
                  <a:cubicBezTo>
                    <a:pt x="358447" y="2867242"/>
                    <a:pt x="188830"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95095" y="5080"/>
                    <a:pt x="193294" y="3810"/>
                  </a:cubicBezTo>
                  <a:cubicBezTo>
                    <a:pt x="331666" y="1270"/>
                    <a:pt x="474501" y="1270"/>
                    <a:pt x="612873" y="1270"/>
                  </a:cubicBezTo>
                  <a:cubicBezTo>
                    <a:pt x="786954" y="2540"/>
                    <a:pt x="2545616" y="5080"/>
                    <a:pt x="2719697" y="6350"/>
                  </a:cubicBezTo>
                  <a:cubicBezTo>
                    <a:pt x="2889314" y="7620"/>
                    <a:pt x="3058932" y="7620"/>
                    <a:pt x="3228549" y="7620"/>
                  </a:cubicBezTo>
                  <a:cubicBezTo>
                    <a:pt x="3322285" y="7620"/>
                    <a:pt x="3416021" y="7620"/>
                    <a:pt x="3509756" y="8890"/>
                  </a:cubicBezTo>
                  <a:cubicBezTo>
                    <a:pt x="3692764" y="11430"/>
                    <a:pt x="3880236" y="10160"/>
                    <a:pt x="4063244" y="2540"/>
                  </a:cubicBezTo>
                  <a:cubicBezTo>
                    <a:pt x="4139125" y="0"/>
                    <a:pt x="4215007" y="2540"/>
                    <a:pt x="4290888" y="2540"/>
                  </a:cubicBezTo>
                  <a:cubicBezTo>
                    <a:pt x="4460505" y="2540"/>
                    <a:pt x="4630122" y="1270"/>
                    <a:pt x="4799740" y="3810"/>
                  </a:cubicBezTo>
                  <a:cubicBezTo>
                    <a:pt x="5013993" y="6350"/>
                    <a:pt x="5223783" y="13970"/>
                    <a:pt x="5438036" y="17780"/>
                  </a:cubicBezTo>
                  <a:cubicBezTo>
                    <a:pt x="5531772" y="20320"/>
                    <a:pt x="5569869" y="19050"/>
                    <a:pt x="5596539" y="21590"/>
                  </a:cubicBezTo>
                  <a:cubicBezTo>
                    <a:pt x="5605429" y="22860"/>
                    <a:pt x="5614319" y="25400"/>
                    <a:pt x="5623209" y="27940"/>
                  </a:cubicBezTo>
                  <a:cubicBezTo>
                    <a:pt x="5630829" y="30480"/>
                    <a:pt x="5634639" y="36830"/>
                    <a:pt x="5634639" y="46990"/>
                  </a:cubicBezTo>
                  <a:cubicBezTo>
                    <a:pt x="5635909" y="93974"/>
                    <a:pt x="5632099" y="160662"/>
                    <a:pt x="5628289" y="227350"/>
                  </a:cubicBezTo>
                  <a:cubicBezTo>
                    <a:pt x="5624479" y="282924"/>
                    <a:pt x="5623209" y="340720"/>
                    <a:pt x="5621939" y="396294"/>
                  </a:cubicBezTo>
                  <a:cubicBezTo>
                    <a:pt x="5619399" y="489658"/>
                    <a:pt x="5618129" y="583021"/>
                    <a:pt x="5616859" y="676385"/>
                  </a:cubicBezTo>
                  <a:cubicBezTo>
                    <a:pt x="5615589" y="763080"/>
                    <a:pt x="5614319" y="849774"/>
                    <a:pt x="5614319" y="936469"/>
                  </a:cubicBezTo>
                  <a:cubicBezTo>
                    <a:pt x="5614319" y="1080960"/>
                    <a:pt x="5602889" y="2468077"/>
                    <a:pt x="5601619" y="2612568"/>
                  </a:cubicBezTo>
                  <a:cubicBezTo>
                    <a:pt x="5604159" y="2705932"/>
                    <a:pt x="5602889" y="2799295"/>
                    <a:pt x="5601619" y="2864702"/>
                  </a:cubicBezTo>
                  <a:close/>
                  <a:moveTo>
                    <a:pt x="17780" y="2834222"/>
                  </a:moveTo>
                  <a:cubicBezTo>
                    <a:pt x="22860" y="2835492"/>
                    <a:pt x="29210" y="2838032"/>
                    <a:pt x="36830" y="2838032"/>
                  </a:cubicBezTo>
                  <a:cubicBezTo>
                    <a:pt x="184367" y="2843112"/>
                    <a:pt x="367375" y="2848192"/>
                    <a:pt x="545919" y="2852002"/>
                  </a:cubicBezTo>
                  <a:cubicBezTo>
                    <a:pt x="630728" y="2854542"/>
                    <a:pt x="715536" y="2858352"/>
                    <a:pt x="804808" y="2859622"/>
                  </a:cubicBezTo>
                  <a:cubicBezTo>
                    <a:pt x="862836" y="2860892"/>
                    <a:pt x="2505444" y="2857082"/>
                    <a:pt x="2559007" y="2858352"/>
                  </a:cubicBezTo>
                  <a:cubicBezTo>
                    <a:pt x="2652743" y="2859622"/>
                    <a:pt x="2746479" y="2862162"/>
                    <a:pt x="2840215" y="2863432"/>
                  </a:cubicBezTo>
                  <a:cubicBezTo>
                    <a:pt x="2884851" y="2864702"/>
                    <a:pt x="2925023" y="2864702"/>
                    <a:pt x="2969659" y="2864702"/>
                  </a:cubicBezTo>
                  <a:cubicBezTo>
                    <a:pt x="3170522" y="2864702"/>
                    <a:pt x="3366920" y="2863432"/>
                    <a:pt x="3567783" y="2864702"/>
                  </a:cubicBezTo>
                  <a:cubicBezTo>
                    <a:pt x="3643664" y="2864702"/>
                    <a:pt x="3724009" y="2867242"/>
                    <a:pt x="3799891" y="2867242"/>
                  </a:cubicBezTo>
                  <a:cubicBezTo>
                    <a:pt x="3915945" y="2867242"/>
                    <a:pt x="4027535" y="2863432"/>
                    <a:pt x="4143589" y="2863432"/>
                  </a:cubicBezTo>
                  <a:cubicBezTo>
                    <a:pt x="4281961" y="2863432"/>
                    <a:pt x="4415869" y="2864702"/>
                    <a:pt x="4554241" y="2864702"/>
                  </a:cubicBezTo>
                  <a:cubicBezTo>
                    <a:pt x="4737249" y="2864702"/>
                    <a:pt x="4924720" y="2864702"/>
                    <a:pt x="5107729" y="2863432"/>
                  </a:cubicBezTo>
                  <a:cubicBezTo>
                    <a:pt x="5272882" y="2862162"/>
                    <a:pt x="5433572" y="2859622"/>
                    <a:pt x="5563519" y="2857082"/>
                  </a:cubicBezTo>
                  <a:cubicBezTo>
                    <a:pt x="5568599" y="2857082"/>
                    <a:pt x="5573679" y="2854542"/>
                    <a:pt x="5580029" y="2853272"/>
                  </a:cubicBezTo>
                  <a:cubicBezTo>
                    <a:pt x="5580029" y="2840572"/>
                    <a:pt x="5581299" y="2827872"/>
                    <a:pt x="5581299" y="2808187"/>
                  </a:cubicBezTo>
                  <a:lnTo>
                    <a:pt x="5581299" y="2739276"/>
                  </a:lnTo>
                  <a:cubicBezTo>
                    <a:pt x="5582569" y="2625906"/>
                    <a:pt x="5585109" y="2510313"/>
                    <a:pt x="5583839" y="2396943"/>
                  </a:cubicBezTo>
                  <a:cubicBezTo>
                    <a:pt x="5582569" y="2236891"/>
                    <a:pt x="5595269" y="836437"/>
                    <a:pt x="5599079" y="676385"/>
                  </a:cubicBezTo>
                  <a:cubicBezTo>
                    <a:pt x="5601619" y="583021"/>
                    <a:pt x="5604159" y="489657"/>
                    <a:pt x="5604159" y="396294"/>
                  </a:cubicBezTo>
                  <a:cubicBezTo>
                    <a:pt x="5604159" y="318491"/>
                    <a:pt x="5605429" y="242911"/>
                    <a:pt x="5613049" y="167331"/>
                  </a:cubicBezTo>
                  <a:cubicBezTo>
                    <a:pt x="5616859" y="122872"/>
                    <a:pt x="5619399" y="78413"/>
                    <a:pt x="5614319" y="49530"/>
                  </a:cubicBezTo>
                  <a:cubicBezTo>
                    <a:pt x="5606699" y="49530"/>
                    <a:pt x="5600349" y="48260"/>
                    <a:pt x="5592729" y="48260"/>
                  </a:cubicBezTo>
                  <a:cubicBezTo>
                    <a:pt x="5559709" y="45720"/>
                    <a:pt x="5469281" y="45720"/>
                    <a:pt x="5348763" y="40640"/>
                  </a:cubicBezTo>
                  <a:cubicBezTo>
                    <a:pt x="5125583" y="33020"/>
                    <a:pt x="4897939" y="27940"/>
                    <a:pt x="4674758" y="27940"/>
                  </a:cubicBezTo>
                  <a:cubicBezTo>
                    <a:pt x="4518532" y="27940"/>
                    <a:pt x="4357842" y="31750"/>
                    <a:pt x="4201616" y="24130"/>
                  </a:cubicBezTo>
                  <a:lnTo>
                    <a:pt x="4156980" y="24130"/>
                  </a:lnTo>
                  <a:cubicBezTo>
                    <a:pt x="4027535" y="27940"/>
                    <a:pt x="3889163" y="33020"/>
                    <a:pt x="3755255" y="34290"/>
                  </a:cubicBezTo>
                  <a:cubicBezTo>
                    <a:pt x="3607955" y="35560"/>
                    <a:pt x="3465120" y="31750"/>
                    <a:pt x="3317821" y="30480"/>
                  </a:cubicBezTo>
                  <a:cubicBezTo>
                    <a:pt x="3179449" y="29210"/>
                    <a:pt x="3041077" y="27940"/>
                    <a:pt x="2907169" y="27940"/>
                  </a:cubicBezTo>
                  <a:cubicBezTo>
                    <a:pt x="2858069" y="27940"/>
                    <a:pt x="2813433" y="29210"/>
                    <a:pt x="2764333" y="27940"/>
                  </a:cubicBezTo>
                  <a:cubicBezTo>
                    <a:pt x="2594716" y="26670"/>
                    <a:pt x="840517" y="24130"/>
                    <a:pt x="666436" y="24130"/>
                  </a:cubicBezTo>
                  <a:cubicBezTo>
                    <a:pt x="514674" y="22860"/>
                    <a:pt x="362911" y="24130"/>
                    <a:pt x="211148" y="24130"/>
                  </a:cubicBezTo>
                  <a:cubicBezTo>
                    <a:pt x="130803"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34" name="Freeform 28"/>
          <p:cNvSpPr/>
          <p:nvPr/>
        </p:nvSpPr>
        <p:spPr>
          <a:xfrm>
            <a:off x="12392626" y="2832735"/>
            <a:ext cx="5733150" cy="4811644"/>
          </a:xfrm>
          <a:custGeom>
            <a:avLst/>
            <a:gdLst/>
            <a:ahLst/>
            <a:cxnLst/>
            <a:rect l="l" t="t" r="r" b="b"/>
            <a:pathLst>
              <a:path w="12934538" h="8229600">
                <a:moveTo>
                  <a:pt x="0" y="0"/>
                </a:moveTo>
                <a:lnTo>
                  <a:pt x="12934538" y="0"/>
                </a:lnTo>
                <a:lnTo>
                  <a:pt x="12934538" y="8229600"/>
                </a:lnTo>
                <a:lnTo>
                  <a:pt x="0" y="8229600"/>
                </a:lnTo>
                <a:lnTo>
                  <a:pt x="0" y="0"/>
                </a:lnTo>
                <a:close/>
              </a:path>
            </a:pathLst>
          </a:custGeom>
          <a:blipFill>
            <a:blip r:embed="rId4"/>
            <a:stretch>
              <a:fillRect/>
            </a:stretch>
          </a:blipFill>
        </p:spPr>
      </p:sp>
      <p:sp>
        <p:nvSpPr>
          <p:cNvPr id="35" name="TextBox 30">
            <a:extLst>
              <a:ext uri="{FF2B5EF4-FFF2-40B4-BE49-F238E27FC236}">
                <a16:creationId xmlns:a16="http://schemas.microsoft.com/office/drawing/2014/main" id="{D5791A66-BBEB-FB81-7B29-282A043734A7}"/>
              </a:ext>
            </a:extLst>
          </p:cNvPr>
          <p:cNvSpPr txBox="1"/>
          <p:nvPr/>
        </p:nvSpPr>
        <p:spPr>
          <a:xfrm>
            <a:off x="1215448" y="1325110"/>
            <a:ext cx="10905076" cy="7755969"/>
          </a:xfrm>
          <a:prstGeom prst="rect">
            <a:avLst/>
          </a:prstGeom>
        </p:spPr>
        <p:txBody>
          <a:bodyPr wrap="square" lIns="0" tIns="0" rIns="0" bIns="0" rtlCol="0" anchor="t">
            <a:spAutoFit/>
          </a:bodyPr>
          <a:lstStyle/>
          <a:p>
            <a:pPr algn="ctr"/>
            <a:r>
              <a:rPr lang="en-US" sz="7200" b="1" dirty="0">
                <a:solidFill>
                  <a:srgbClr val="442816"/>
                </a:solidFill>
                <a:latin typeface="#9Slide07 IcielCrocante" panose="02000000000000000000" pitchFamily="2" charset="0"/>
                <a:ea typeface="Open Sans" panose="020B0606030504020204" pitchFamily="34" charset="0"/>
                <a:cs typeface="Open Sans" panose="020B0606030504020204" pitchFamily="34" charset="0"/>
                <a:sym typeface="Paytone One"/>
              </a:rPr>
              <a:t>2.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Hãy</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tạo</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ra</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một</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sản</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phẩm</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viết</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đoạn</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văn</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vẽ</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bức</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tranh</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thiết</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kế</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poster,…)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thể</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hiện</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lòng</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biết</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ơn</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những</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người</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có</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công</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với</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quê</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hương</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đất</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r>
              <a:rPr lang="en-US" sz="7200" b="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nước</a:t>
            </a:r>
            <a:r>
              <a:rPr lang="en-US" sz="7200" b="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Paytone One"/>
              </a:rPr>
              <a:t>. </a:t>
            </a:r>
          </a:p>
        </p:txBody>
      </p:sp>
    </p:spTree>
    <p:extLst>
      <p:ext uri="{BB962C8B-B14F-4D97-AF65-F5344CB8AC3E}">
        <p14:creationId xmlns:p14="http://schemas.microsoft.com/office/powerpoint/2010/main" val="41388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par>
                                <p:cTn id="8" presetID="22" presetClass="entr" presetSubtype="4"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down)">
                                      <p:cBhvr>
                                        <p:cTn id="10" dur="500"/>
                                        <p:tgtEl>
                                          <p:spTgt spid="34"/>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 xmlns:asvg="http://schemas.microsoft.com/office/drawing/2016/SVG/main"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 xmlns:asvg="http://schemas.microsoft.com/office/drawing/2016/SVG/main"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 xmlns:asvg="http://schemas.microsoft.com/office/drawing/2016/SVG/main"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grpSp>
      <p:grpSp>
        <p:nvGrpSpPr>
          <p:cNvPr id="26" name="Group 26"/>
          <p:cNvGrpSpPr/>
          <p:nvPr/>
        </p:nvGrpSpPr>
        <p:grpSpPr>
          <a:xfrm>
            <a:off x="378590" y="648555"/>
            <a:ext cx="8765409" cy="9224325"/>
            <a:chOff x="0" y="0"/>
            <a:chExt cx="2786334" cy="2888832"/>
          </a:xfrm>
        </p:grpSpPr>
        <p:sp>
          <p:nvSpPr>
            <p:cNvPr id="27" name="Freeform 27"/>
            <p:cNvSpPr/>
            <p:nvPr/>
          </p:nvSpPr>
          <p:spPr>
            <a:xfrm>
              <a:off x="16510" y="11430"/>
              <a:ext cx="2755854" cy="2864702"/>
            </a:xfrm>
            <a:custGeom>
              <a:avLst/>
              <a:gdLst/>
              <a:ahLst/>
              <a:cxnLst/>
              <a:rect l="l" t="t" r="r" b="b"/>
              <a:pathLst>
                <a:path w="2755854" h="2864702">
                  <a:moveTo>
                    <a:pt x="1270" y="0"/>
                  </a:moveTo>
                  <a:lnTo>
                    <a:pt x="2755854" y="15240"/>
                  </a:lnTo>
                  <a:lnTo>
                    <a:pt x="2724104" y="2864702"/>
                  </a:lnTo>
                  <a:lnTo>
                    <a:pt x="994963" y="2864702"/>
                  </a:lnTo>
                  <a:lnTo>
                    <a:pt x="0" y="2838032"/>
                  </a:lnTo>
                  <a:lnTo>
                    <a:pt x="11430" y="914877"/>
                  </a:lnTo>
                  <a:close/>
                </a:path>
              </a:pathLst>
            </a:custGeom>
            <a:solidFill>
              <a:srgbClr val="FFFAF7"/>
            </a:solidFill>
          </p:spPr>
        </p:sp>
        <p:sp>
          <p:nvSpPr>
            <p:cNvPr id="28" name="Freeform 28"/>
            <p:cNvSpPr/>
            <p:nvPr/>
          </p:nvSpPr>
          <p:spPr>
            <a:xfrm>
              <a:off x="0" y="-1270"/>
              <a:ext cx="2785064" cy="2890102"/>
            </a:xfrm>
            <a:custGeom>
              <a:avLst/>
              <a:gdLst/>
              <a:ahLst/>
              <a:cxnLst/>
              <a:rect l="l" t="t" r="r" b="b"/>
              <a:pathLst>
                <a:path w="2785064" h="2890102">
                  <a:moveTo>
                    <a:pt x="2750774" y="2864702"/>
                  </a:moveTo>
                  <a:cubicBezTo>
                    <a:pt x="2748234" y="2868512"/>
                    <a:pt x="2744424" y="2873592"/>
                    <a:pt x="2740614" y="2877402"/>
                  </a:cubicBezTo>
                  <a:cubicBezTo>
                    <a:pt x="2736804" y="2879942"/>
                    <a:pt x="2731724" y="2882482"/>
                    <a:pt x="2727914" y="2882482"/>
                  </a:cubicBezTo>
                  <a:cubicBezTo>
                    <a:pt x="2629945" y="2881212"/>
                    <a:pt x="2513880" y="2887562"/>
                    <a:pt x="2395664" y="2890102"/>
                  </a:cubicBezTo>
                  <a:cubicBezTo>
                    <a:pt x="2359125" y="2890102"/>
                    <a:pt x="2320437" y="2888832"/>
                    <a:pt x="2283897" y="2888832"/>
                  </a:cubicBezTo>
                  <a:cubicBezTo>
                    <a:pt x="2202222" y="2887562"/>
                    <a:pt x="2120546" y="2886292"/>
                    <a:pt x="2038870" y="2886292"/>
                  </a:cubicBezTo>
                  <a:lnTo>
                    <a:pt x="1772348" y="2886292"/>
                  </a:lnTo>
                  <a:cubicBezTo>
                    <a:pt x="1712166" y="2886292"/>
                    <a:pt x="1654133" y="2885022"/>
                    <a:pt x="1593951" y="2885022"/>
                  </a:cubicBezTo>
                  <a:cubicBezTo>
                    <a:pt x="1542366" y="2885022"/>
                    <a:pt x="1488632" y="2885022"/>
                    <a:pt x="1437047" y="2886292"/>
                  </a:cubicBezTo>
                  <a:lnTo>
                    <a:pt x="1404807" y="2886292"/>
                  </a:lnTo>
                  <a:cubicBezTo>
                    <a:pt x="1329579" y="2885022"/>
                    <a:pt x="491326" y="2883752"/>
                    <a:pt x="416098" y="2881212"/>
                  </a:cubicBezTo>
                  <a:cubicBezTo>
                    <a:pt x="370961" y="2879942"/>
                    <a:pt x="325825" y="2874862"/>
                    <a:pt x="280688" y="2872322"/>
                  </a:cubicBezTo>
                  <a:cubicBezTo>
                    <a:pt x="199012" y="2867242"/>
                    <a:pt x="117336"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2200" y="5080"/>
                    <a:pt x="119486" y="3810"/>
                  </a:cubicBezTo>
                  <a:cubicBezTo>
                    <a:pt x="186116" y="1270"/>
                    <a:pt x="254896" y="1270"/>
                    <a:pt x="321526" y="1270"/>
                  </a:cubicBezTo>
                  <a:cubicBezTo>
                    <a:pt x="405351" y="2540"/>
                    <a:pt x="1252202" y="5080"/>
                    <a:pt x="1336027" y="6350"/>
                  </a:cubicBezTo>
                  <a:cubicBezTo>
                    <a:pt x="1417703" y="7620"/>
                    <a:pt x="1499379" y="7620"/>
                    <a:pt x="1581055" y="7620"/>
                  </a:cubicBezTo>
                  <a:cubicBezTo>
                    <a:pt x="1626191" y="7620"/>
                    <a:pt x="1671328" y="7620"/>
                    <a:pt x="1716465" y="8890"/>
                  </a:cubicBezTo>
                  <a:cubicBezTo>
                    <a:pt x="1804589" y="11430"/>
                    <a:pt x="1894862" y="10160"/>
                    <a:pt x="1982986" y="2540"/>
                  </a:cubicBezTo>
                  <a:cubicBezTo>
                    <a:pt x="2019525" y="0"/>
                    <a:pt x="2056065" y="2540"/>
                    <a:pt x="2092604" y="2540"/>
                  </a:cubicBezTo>
                  <a:cubicBezTo>
                    <a:pt x="2174280" y="2540"/>
                    <a:pt x="2255956" y="1270"/>
                    <a:pt x="2337632" y="3810"/>
                  </a:cubicBezTo>
                  <a:cubicBezTo>
                    <a:pt x="2440801" y="6350"/>
                    <a:pt x="2541821" y="13970"/>
                    <a:pt x="2644991" y="17780"/>
                  </a:cubicBezTo>
                  <a:cubicBezTo>
                    <a:pt x="2690128" y="20320"/>
                    <a:pt x="2719024" y="19050"/>
                    <a:pt x="2745694" y="21590"/>
                  </a:cubicBezTo>
                  <a:cubicBezTo>
                    <a:pt x="2754584" y="22860"/>
                    <a:pt x="2763474" y="25400"/>
                    <a:pt x="2772364" y="27940"/>
                  </a:cubicBezTo>
                  <a:cubicBezTo>
                    <a:pt x="2779984" y="30480"/>
                    <a:pt x="2783794" y="36830"/>
                    <a:pt x="2783794" y="46990"/>
                  </a:cubicBezTo>
                  <a:cubicBezTo>
                    <a:pt x="2785064" y="93974"/>
                    <a:pt x="2781254" y="160662"/>
                    <a:pt x="2777444" y="227350"/>
                  </a:cubicBezTo>
                  <a:cubicBezTo>
                    <a:pt x="2773634" y="282924"/>
                    <a:pt x="2772364" y="340720"/>
                    <a:pt x="2771094" y="396294"/>
                  </a:cubicBezTo>
                  <a:cubicBezTo>
                    <a:pt x="2768554" y="489658"/>
                    <a:pt x="2767284" y="583021"/>
                    <a:pt x="2766014" y="676385"/>
                  </a:cubicBezTo>
                  <a:cubicBezTo>
                    <a:pt x="2764744" y="763080"/>
                    <a:pt x="2763474" y="849774"/>
                    <a:pt x="2763474" y="936469"/>
                  </a:cubicBezTo>
                  <a:cubicBezTo>
                    <a:pt x="2763474" y="1080960"/>
                    <a:pt x="2752044" y="2468077"/>
                    <a:pt x="2750774" y="2612568"/>
                  </a:cubicBezTo>
                  <a:cubicBezTo>
                    <a:pt x="2753314" y="2705932"/>
                    <a:pt x="2752044" y="2799295"/>
                    <a:pt x="2750774" y="2864702"/>
                  </a:cubicBezTo>
                  <a:close/>
                  <a:moveTo>
                    <a:pt x="17780" y="2834222"/>
                  </a:moveTo>
                  <a:cubicBezTo>
                    <a:pt x="22860" y="2835492"/>
                    <a:pt x="29210" y="2838032"/>
                    <a:pt x="36830" y="2838032"/>
                  </a:cubicBezTo>
                  <a:cubicBezTo>
                    <a:pt x="115187" y="2843112"/>
                    <a:pt x="203311" y="2848192"/>
                    <a:pt x="289286" y="2852002"/>
                  </a:cubicBezTo>
                  <a:cubicBezTo>
                    <a:pt x="330124" y="2854542"/>
                    <a:pt x="370961" y="2858352"/>
                    <a:pt x="413949" y="2859622"/>
                  </a:cubicBezTo>
                  <a:cubicBezTo>
                    <a:pt x="441891" y="2860892"/>
                    <a:pt x="1232857" y="2857082"/>
                    <a:pt x="1258650" y="2858352"/>
                  </a:cubicBezTo>
                  <a:cubicBezTo>
                    <a:pt x="1303786" y="2859622"/>
                    <a:pt x="1348923" y="2862162"/>
                    <a:pt x="1394060" y="2863432"/>
                  </a:cubicBezTo>
                  <a:cubicBezTo>
                    <a:pt x="1415553" y="2864702"/>
                    <a:pt x="1434898" y="2864702"/>
                    <a:pt x="1456391" y="2864702"/>
                  </a:cubicBezTo>
                  <a:cubicBezTo>
                    <a:pt x="1553113" y="2864702"/>
                    <a:pt x="1647685" y="2863432"/>
                    <a:pt x="1744406" y="2864702"/>
                  </a:cubicBezTo>
                  <a:cubicBezTo>
                    <a:pt x="1780946" y="2864702"/>
                    <a:pt x="1819634" y="2867242"/>
                    <a:pt x="1856174" y="2867242"/>
                  </a:cubicBezTo>
                  <a:cubicBezTo>
                    <a:pt x="1912057" y="2867242"/>
                    <a:pt x="1965791" y="2863432"/>
                    <a:pt x="2021675" y="2863432"/>
                  </a:cubicBezTo>
                  <a:cubicBezTo>
                    <a:pt x="2088305" y="2863432"/>
                    <a:pt x="2152786" y="2864702"/>
                    <a:pt x="2219416" y="2864702"/>
                  </a:cubicBezTo>
                  <a:cubicBezTo>
                    <a:pt x="2307540" y="2864702"/>
                    <a:pt x="2397814" y="2864702"/>
                    <a:pt x="2485938" y="2863432"/>
                  </a:cubicBezTo>
                  <a:cubicBezTo>
                    <a:pt x="2565464" y="2862162"/>
                    <a:pt x="2642841" y="2859622"/>
                    <a:pt x="2712674" y="2857082"/>
                  </a:cubicBezTo>
                  <a:cubicBezTo>
                    <a:pt x="2717754" y="2857082"/>
                    <a:pt x="2722834" y="2854542"/>
                    <a:pt x="2729184" y="2853272"/>
                  </a:cubicBezTo>
                  <a:cubicBezTo>
                    <a:pt x="2729184" y="2840572"/>
                    <a:pt x="2730454" y="2827872"/>
                    <a:pt x="2730454" y="2808187"/>
                  </a:cubicBezTo>
                  <a:lnTo>
                    <a:pt x="2730454" y="2739276"/>
                  </a:lnTo>
                  <a:cubicBezTo>
                    <a:pt x="2731724" y="2625906"/>
                    <a:pt x="2734264" y="2510313"/>
                    <a:pt x="2732994" y="2396943"/>
                  </a:cubicBezTo>
                  <a:cubicBezTo>
                    <a:pt x="2731724" y="2236891"/>
                    <a:pt x="2744424" y="836437"/>
                    <a:pt x="2748234" y="676385"/>
                  </a:cubicBezTo>
                  <a:cubicBezTo>
                    <a:pt x="2750774" y="583021"/>
                    <a:pt x="2753314" y="489657"/>
                    <a:pt x="2753314" y="396294"/>
                  </a:cubicBezTo>
                  <a:cubicBezTo>
                    <a:pt x="2753314" y="318491"/>
                    <a:pt x="2754584" y="242911"/>
                    <a:pt x="2762204" y="167331"/>
                  </a:cubicBezTo>
                  <a:cubicBezTo>
                    <a:pt x="2766014" y="122872"/>
                    <a:pt x="2768554" y="78413"/>
                    <a:pt x="2763474" y="49530"/>
                  </a:cubicBezTo>
                  <a:cubicBezTo>
                    <a:pt x="2755854" y="49530"/>
                    <a:pt x="2749504" y="48260"/>
                    <a:pt x="2741884" y="48260"/>
                  </a:cubicBezTo>
                  <a:cubicBezTo>
                    <a:pt x="2708864" y="45720"/>
                    <a:pt x="2660036" y="45720"/>
                    <a:pt x="2602003" y="40640"/>
                  </a:cubicBezTo>
                  <a:cubicBezTo>
                    <a:pt x="2494535" y="33020"/>
                    <a:pt x="2384917" y="27940"/>
                    <a:pt x="2277449" y="27940"/>
                  </a:cubicBezTo>
                  <a:cubicBezTo>
                    <a:pt x="2202221" y="27940"/>
                    <a:pt x="2124844" y="31750"/>
                    <a:pt x="2049616" y="24130"/>
                  </a:cubicBezTo>
                  <a:lnTo>
                    <a:pt x="2028123" y="24130"/>
                  </a:lnTo>
                  <a:cubicBezTo>
                    <a:pt x="1965791" y="27940"/>
                    <a:pt x="1899161" y="33020"/>
                    <a:pt x="1834680" y="34290"/>
                  </a:cubicBezTo>
                  <a:cubicBezTo>
                    <a:pt x="1763751" y="35560"/>
                    <a:pt x="1694971" y="31750"/>
                    <a:pt x="1624042" y="30480"/>
                  </a:cubicBezTo>
                  <a:cubicBezTo>
                    <a:pt x="1557412" y="29210"/>
                    <a:pt x="1490781" y="27940"/>
                    <a:pt x="1426300" y="27940"/>
                  </a:cubicBezTo>
                  <a:cubicBezTo>
                    <a:pt x="1402657" y="27940"/>
                    <a:pt x="1381163" y="29210"/>
                    <a:pt x="1357520" y="27940"/>
                  </a:cubicBezTo>
                  <a:cubicBezTo>
                    <a:pt x="1275845" y="26670"/>
                    <a:pt x="431144" y="24130"/>
                    <a:pt x="347318" y="24130"/>
                  </a:cubicBezTo>
                  <a:cubicBezTo>
                    <a:pt x="274240" y="22860"/>
                    <a:pt x="201162" y="24130"/>
                    <a:pt x="128083" y="24130"/>
                  </a:cubicBezTo>
                  <a:cubicBezTo>
                    <a:pt x="89394"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pic>
        <p:nvPicPr>
          <p:cNvPr id="7170" name="Picture 2" descr="Tranh vẽ chú bộ đội - Gợi ý vẽ tranh đơn giản mà nhiều ý nghĩa - Aloha Decor">
            <a:extLst>
              <a:ext uri="{FF2B5EF4-FFF2-40B4-BE49-F238E27FC236}">
                <a16:creationId xmlns:a16="http://schemas.microsoft.com/office/drawing/2014/main" id="{89A492AF-2BA1-870A-7ED7-0E7136E598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3751" y="4952233"/>
            <a:ext cx="6030675" cy="452300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Ý nghĩa của những cuộc thi vẽ tranh chú bộ đội">
            <a:extLst>
              <a:ext uri="{FF2B5EF4-FFF2-40B4-BE49-F238E27FC236}">
                <a16:creationId xmlns:a16="http://schemas.microsoft.com/office/drawing/2014/main" id="{B5271649-0502-FDD3-E759-67D5D6C557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162" y="414119"/>
            <a:ext cx="5959945" cy="4221628"/>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3"/>
          <p:cNvGrpSpPr/>
          <p:nvPr/>
        </p:nvGrpSpPr>
        <p:grpSpPr>
          <a:xfrm>
            <a:off x="8174612" y="962071"/>
            <a:ext cx="9691881" cy="7932334"/>
            <a:chOff x="0" y="0"/>
            <a:chExt cx="2525970" cy="1366514"/>
          </a:xfrm>
        </p:grpSpPr>
        <p:sp>
          <p:nvSpPr>
            <p:cNvPr id="24" name="Freeform 24"/>
            <p:cNvSpPr/>
            <p:nvPr/>
          </p:nvSpPr>
          <p:spPr>
            <a:xfrm>
              <a:off x="16510" y="11430"/>
              <a:ext cx="2495490" cy="1342385"/>
            </a:xfrm>
            <a:custGeom>
              <a:avLst/>
              <a:gdLst/>
              <a:ahLst/>
              <a:cxnLst/>
              <a:rect l="l" t="t" r="r" b="b"/>
              <a:pathLst>
                <a:path w="2495490" h="1342385">
                  <a:moveTo>
                    <a:pt x="1270" y="0"/>
                  </a:moveTo>
                  <a:lnTo>
                    <a:pt x="2495490" y="15240"/>
                  </a:lnTo>
                  <a:lnTo>
                    <a:pt x="2463740" y="1342385"/>
                  </a:lnTo>
                  <a:lnTo>
                    <a:pt x="900509" y="1342385"/>
                  </a:lnTo>
                  <a:lnTo>
                    <a:pt x="0" y="1315714"/>
                  </a:lnTo>
                  <a:lnTo>
                    <a:pt x="11430" y="442159"/>
                  </a:lnTo>
                  <a:close/>
                </a:path>
              </a:pathLst>
            </a:custGeom>
            <a:solidFill>
              <a:srgbClr val="FFFAF7"/>
            </a:solidFill>
          </p:spPr>
        </p:sp>
        <p:sp>
          <p:nvSpPr>
            <p:cNvPr id="25" name="Freeform 25"/>
            <p:cNvSpPr/>
            <p:nvPr/>
          </p:nvSpPr>
          <p:spPr>
            <a:xfrm>
              <a:off x="0" y="-1270"/>
              <a:ext cx="2524700" cy="1367785"/>
            </a:xfrm>
            <a:custGeom>
              <a:avLst/>
              <a:gdLst/>
              <a:ahLst/>
              <a:cxnLst/>
              <a:rect l="l" t="t" r="r" b="b"/>
              <a:pathLst>
                <a:path w="2524700" h="1367785">
                  <a:moveTo>
                    <a:pt x="2490410" y="1342385"/>
                  </a:moveTo>
                  <a:cubicBezTo>
                    <a:pt x="2487870" y="1346195"/>
                    <a:pt x="2484060" y="1351275"/>
                    <a:pt x="2480250" y="1355085"/>
                  </a:cubicBezTo>
                  <a:cubicBezTo>
                    <a:pt x="2476440" y="1357625"/>
                    <a:pt x="2471360" y="1360164"/>
                    <a:pt x="2467550" y="1360164"/>
                  </a:cubicBezTo>
                  <a:cubicBezTo>
                    <a:pt x="2376340" y="1358895"/>
                    <a:pt x="2271688" y="1365245"/>
                    <a:pt x="2165097" y="1367785"/>
                  </a:cubicBezTo>
                  <a:cubicBezTo>
                    <a:pt x="2132151" y="1367785"/>
                    <a:pt x="2097267" y="1366514"/>
                    <a:pt x="2064321" y="1366514"/>
                  </a:cubicBezTo>
                  <a:cubicBezTo>
                    <a:pt x="1990676" y="1365245"/>
                    <a:pt x="1917032" y="1363975"/>
                    <a:pt x="1843388" y="1363975"/>
                  </a:cubicBezTo>
                  <a:lnTo>
                    <a:pt x="1603074" y="1363975"/>
                  </a:lnTo>
                  <a:cubicBezTo>
                    <a:pt x="1548810" y="1363975"/>
                    <a:pt x="1496484" y="1362705"/>
                    <a:pt x="1442219" y="1362705"/>
                  </a:cubicBezTo>
                  <a:cubicBezTo>
                    <a:pt x="1395707" y="1362705"/>
                    <a:pt x="1347257" y="1362705"/>
                    <a:pt x="1300745" y="1363975"/>
                  </a:cubicBezTo>
                  <a:lnTo>
                    <a:pt x="1271675" y="1363975"/>
                  </a:lnTo>
                  <a:cubicBezTo>
                    <a:pt x="1203844" y="1362705"/>
                    <a:pt x="448021" y="1361435"/>
                    <a:pt x="380190" y="1358895"/>
                  </a:cubicBezTo>
                  <a:cubicBezTo>
                    <a:pt x="339492" y="1357625"/>
                    <a:pt x="298794" y="1352545"/>
                    <a:pt x="258096" y="1350005"/>
                  </a:cubicBezTo>
                  <a:cubicBezTo>
                    <a:pt x="184451" y="1344925"/>
                    <a:pt x="110807" y="1341114"/>
                    <a:pt x="41910" y="1336035"/>
                  </a:cubicBezTo>
                  <a:cubicBezTo>
                    <a:pt x="33020" y="1334764"/>
                    <a:pt x="24130" y="1332225"/>
                    <a:pt x="16510" y="1328414"/>
                  </a:cubicBezTo>
                  <a:cubicBezTo>
                    <a:pt x="5080" y="1323335"/>
                    <a:pt x="0" y="1311905"/>
                    <a:pt x="1270" y="1297864"/>
                  </a:cubicBezTo>
                  <a:cubicBezTo>
                    <a:pt x="2540" y="1240274"/>
                    <a:pt x="3810" y="1181690"/>
                    <a:pt x="3810" y="1124100"/>
                  </a:cubicBezTo>
                  <a:cubicBezTo>
                    <a:pt x="5080" y="1065516"/>
                    <a:pt x="17780" y="450887"/>
                    <a:pt x="17780" y="392304"/>
                  </a:cubicBezTo>
                  <a:cubicBezTo>
                    <a:pt x="19050" y="335707"/>
                    <a:pt x="20320" y="279109"/>
                    <a:pt x="19050" y="221519"/>
                  </a:cubicBezTo>
                  <a:cubicBezTo>
                    <a:pt x="17780" y="164921"/>
                    <a:pt x="16510" y="109317"/>
                    <a:pt x="6350" y="48260"/>
                  </a:cubicBezTo>
                  <a:cubicBezTo>
                    <a:pt x="5080" y="35560"/>
                    <a:pt x="2540" y="22860"/>
                    <a:pt x="1270" y="10160"/>
                  </a:cubicBezTo>
                  <a:cubicBezTo>
                    <a:pt x="3810" y="8890"/>
                    <a:pt x="5080" y="7620"/>
                    <a:pt x="6350" y="7620"/>
                  </a:cubicBezTo>
                  <a:cubicBezTo>
                    <a:pt x="34290" y="6350"/>
                    <a:pt x="70109" y="5080"/>
                    <a:pt x="112745" y="3810"/>
                  </a:cubicBezTo>
                  <a:cubicBezTo>
                    <a:pt x="172823" y="1270"/>
                    <a:pt x="234839" y="1270"/>
                    <a:pt x="294918" y="1270"/>
                  </a:cubicBezTo>
                  <a:cubicBezTo>
                    <a:pt x="370500" y="2540"/>
                    <a:pt x="1134076" y="5080"/>
                    <a:pt x="1209658" y="6350"/>
                  </a:cubicBezTo>
                  <a:cubicBezTo>
                    <a:pt x="1283303" y="7620"/>
                    <a:pt x="1356947" y="7620"/>
                    <a:pt x="1430591" y="7620"/>
                  </a:cubicBezTo>
                  <a:cubicBezTo>
                    <a:pt x="1471290" y="7620"/>
                    <a:pt x="1511988" y="7620"/>
                    <a:pt x="1552686" y="8890"/>
                  </a:cubicBezTo>
                  <a:cubicBezTo>
                    <a:pt x="1632144" y="11430"/>
                    <a:pt x="1713541" y="10160"/>
                    <a:pt x="1792999" y="2540"/>
                  </a:cubicBezTo>
                  <a:cubicBezTo>
                    <a:pt x="1825945" y="0"/>
                    <a:pt x="1858892" y="2540"/>
                    <a:pt x="1891838" y="2540"/>
                  </a:cubicBezTo>
                  <a:cubicBezTo>
                    <a:pt x="1965482" y="2540"/>
                    <a:pt x="2039126" y="1270"/>
                    <a:pt x="2112771" y="3810"/>
                  </a:cubicBezTo>
                  <a:cubicBezTo>
                    <a:pt x="2205795" y="6350"/>
                    <a:pt x="2296882" y="13970"/>
                    <a:pt x="2389906" y="17780"/>
                  </a:cubicBezTo>
                  <a:cubicBezTo>
                    <a:pt x="2430604" y="20320"/>
                    <a:pt x="2458660" y="19050"/>
                    <a:pt x="2485330" y="21590"/>
                  </a:cubicBezTo>
                  <a:cubicBezTo>
                    <a:pt x="2494220" y="22860"/>
                    <a:pt x="2503110" y="25400"/>
                    <a:pt x="2512000" y="27940"/>
                  </a:cubicBezTo>
                  <a:cubicBezTo>
                    <a:pt x="2519620" y="30480"/>
                    <a:pt x="2523430" y="36830"/>
                    <a:pt x="2523430" y="46990"/>
                  </a:cubicBezTo>
                  <a:cubicBezTo>
                    <a:pt x="2524700" y="82507"/>
                    <a:pt x="2520890" y="112295"/>
                    <a:pt x="2517080" y="142083"/>
                  </a:cubicBezTo>
                  <a:cubicBezTo>
                    <a:pt x="2513270" y="166907"/>
                    <a:pt x="2512000" y="192723"/>
                    <a:pt x="2510730" y="217547"/>
                  </a:cubicBezTo>
                  <a:cubicBezTo>
                    <a:pt x="2508190" y="259250"/>
                    <a:pt x="2506920" y="300954"/>
                    <a:pt x="2505650" y="342657"/>
                  </a:cubicBezTo>
                  <a:cubicBezTo>
                    <a:pt x="2504380" y="381382"/>
                    <a:pt x="2503110" y="420106"/>
                    <a:pt x="2503110" y="458831"/>
                  </a:cubicBezTo>
                  <a:cubicBezTo>
                    <a:pt x="2503110" y="523372"/>
                    <a:pt x="2491680" y="1142966"/>
                    <a:pt x="2490410" y="1207507"/>
                  </a:cubicBezTo>
                  <a:cubicBezTo>
                    <a:pt x="2492950" y="1249210"/>
                    <a:pt x="2491680" y="1290914"/>
                    <a:pt x="2490410" y="1342385"/>
                  </a:cubicBezTo>
                  <a:close/>
                  <a:moveTo>
                    <a:pt x="17780" y="1311904"/>
                  </a:moveTo>
                  <a:cubicBezTo>
                    <a:pt x="22860" y="1313175"/>
                    <a:pt x="29210" y="1315714"/>
                    <a:pt x="36830" y="1315714"/>
                  </a:cubicBezTo>
                  <a:cubicBezTo>
                    <a:pt x="108869" y="1320794"/>
                    <a:pt x="188327" y="1325875"/>
                    <a:pt x="265848" y="1329684"/>
                  </a:cubicBezTo>
                  <a:cubicBezTo>
                    <a:pt x="302670" y="1332225"/>
                    <a:pt x="339492" y="1336034"/>
                    <a:pt x="378252" y="1337304"/>
                  </a:cubicBezTo>
                  <a:cubicBezTo>
                    <a:pt x="403446" y="1338575"/>
                    <a:pt x="1116634" y="1334764"/>
                    <a:pt x="1139890" y="1336034"/>
                  </a:cubicBezTo>
                  <a:cubicBezTo>
                    <a:pt x="1180588" y="1337304"/>
                    <a:pt x="1221286" y="1339844"/>
                    <a:pt x="1261985" y="1341114"/>
                  </a:cubicBezTo>
                  <a:cubicBezTo>
                    <a:pt x="1281365" y="1342384"/>
                    <a:pt x="1298807" y="1342384"/>
                    <a:pt x="1318187" y="1342384"/>
                  </a:cubicBezTo>
                  <a:cubicBezTo>
                    <a:pt x="1405397" y="1342384"/>
                    <a:pt x="1490670" y="1341114"/>
                    <a:pt x="1577880" y="1342384"/>
                  </a:cubicBezTo>
                  <a:cubicBezTo>
                    <a:pt x="1610826" y="1342384"/>
                    <a:pt x="1645710" y="1344925"/>
                    <a:pt x="1678657" y="1344925"/>
                  </a:cubicBezTo>
                  <a:cubicBezTo>
                    <a:pt x="1729045" y="1344925"/>
                    <a:pt x="1777495" y="1341114"/>
                    <a:pt x="1827883" y="1341114"/>
                  </a:cubicBezTo>
                  <a:cubicBezTo>
                    <a:pt x="1887962" y="1341114"/>
                    <a:pt x="1946102" y="1342384"/>
                    <a:pt x="2006180" y="1342384"/>
                  </a:cubicBezTo>
                  <a:cubicBezTo>
                    <a:pt x="2085639" y="1342384"/>
                    <a:pt x="2167035" y="1342384"/>
                    <a:pt x="2246493" y="1341114"/>
                  </a:cubicBezTo>
                  <a:cubicBezTo>
                    <a:pt x="2318200" y="1339844"/>
                    <a:pt x="2387968" y="1337304"/>
                    <a:pt x="2452310" y="1334764"/>
                  </a:cubicBezTo>
                  <a:cubicBezTo>
                    <a:pt x="2457390" y="1334764"/>
                    <a:pt x="2462470" y="1332225"/>
                    <a:pt x="2468820" y="1330954"/>
                  </a:cubicBezTo>
                  <a:cubicBezTo>
                    <a:pt x="2468820" y="1318254"/>
                    <a:pt x="2470090" y="1305554"/>
                    <a:pt x="2470090" y="1294885"/>
                  </a:cubicBezTo>
                  <a:lnTo>
                    <a:pt x="2470090" y="1264104"/>
                  </a:lnTo>
                  <a:cubicBezTo>
                    <a:pt x="2471360" y="1213464"/>
                    <a:pt x="2473900" y="1161831"/>
                    <a:pt x="2472630" y="1111192"/>
                  </a:cubicBezTo>
                  <a:cubicBezTo>
                    <a:pt x="2471360" y="1039700"/>
                    <a:pt x="2484060" y="414149"/>
                    <a:pt x="2487870" y="342657"/>
                  </a:cubicBezTo>
                  <a:cubicBezTo>
                    <a:pt x="2490410" y="300954"/>
                    <a:pt x="2492950" y="259250"/>
                    <a:pt x="2492950" y="217547"/>
                  </a:cubicBezTo>
                  <a:cubicBezTo>
                    <a:pt x="2492950" y="182794"/>
                    <a:pt x="2494220" y="149034"/>
                    <a:pt x="2501840" y="115274"/>
                  </a:cubicBezTo>
                  <a:cubicBezTo>
                    <a:pt x="2505650" y="95415"/>
                    <a:pt x="2508190" y="75556"/>
                    <a:pt x="2503110" y="49530"/>
                  </a:cubicBezTo>
                  <a:cubicBezTo>
                    <a:pt x="2495490" y="49530"/>
                    <a:pt x="2489140" y="48260"/>
                    <a:pt x="2481520" y="48260"/>
                  </a:cubicBezTo>
                  <a:cubicBezTo>
                    <a:pt x="2448500" y="45720"/>
                    <a:pt x="2403472" y="45720"/>
                    <a:pt x="2351146" y="40640"/>
                  </a:cubicBezTo>
                  <a:cubicBezTo>
                    <a:pt x="2254245" y="33020"/>
                    <a:pt x="2155407" y="27940"/>
                    <a:pt x="2058507" y="27940"/>
                  </a:cubicBezTo>
                  <a:cubicBezTo>
                    <a:pt x="1990676" y="27940"/>
                    <a:pt x="1920908" y="31750"/>
                    <a:pt x="1853078" y="24130"/>
                  </a:cubicBezTo>
                  <a:lnTo>
                    <a:pt x="1833697" y="24130"/>
                  </a:lnTo>
                  <a:cubicBezTo>
                    <a:pt x="1777495" y="27940"/>
                    <a:pt x="1717417" y="33020"/>
                    <a:pt x="1659277" y="34290"/>
                  </a:cubicBezTo>
                  <a:cubicBezTo>
                    <a:pt x="1595322" y="35560"/>
                    <a:pt x="1533306" y="31750"/>
                    <a:pt x="1469352" y="30480"/>
                  </a:cubicBezTo>
                  <a:cubicBezTo>
                    <a:pt x="1409273" y="29210"/>
                    <a:pt x="1349195" y="27940"/>
                    <a:pt x="1291055" y="27940"/>
                  </a:cubicBezTo>
                  <a:cubicBezTo>
                    <a:pt x="1269736" y="27940"/>
                    <a:pt x="1250356" y="29210"/>
                    <a:pt x="1229038" y="27940"/>
                  </a:cubicBezTo>
                  <a:cubicBezTo>
                    <a:pt x="1155394" y="26670"/>
                    <a:pt x="393756" y="24130"/>
                    <a:pt x="318174" y="24130"/>
                  </a:cubicBezTo>
                  <a:cubicBezTo>
                    <a:pt x="252281" y="22860"/>
                    <a:pt x="186389" y="24130"/>
                    <a:pt x="120497" y="24130"/>
                  </a:cubicBezTo>
                  <a:cubicBezTo>
                    <a:pt x="85613" y="24130"/>
                    <a:pt x="45720" y="24130"/>
                    <a:pt x="21590" y="25400"/>
                  </a:cubicBezTo>
                  <a:cubicBezTo>
                    <a:pt x="20320" y="25400"/>
                    <a:pt x="21590" y="36830"/>
                    <a:pt x="22860" y="41910"/>
                  </a:cubicBezTo>
                  <a:cubicBezTo>
                    <a:pt x="26670" y="79528"/>
                    <a:pt x="31750" y="111302"/>
                    <a:pt x="34290" y="142083"/>
                  </a:cubicBezTo>
                  <a:cubicBezTo>
                    <a:pt x="36830" y="197688"/>
                    <a:pt x="38100" y="253293"/>
                    <a:pt x="38100" y="308897"/>
                  </a:cubicBezTo>
                  <a:cubicBezTo>
                    <a:pt x="38100" y="344643"/>
                    <a:pt x="36830" y="379396"/>
                    <a:pt x="35560" y="415142"/>
                  </a:cubicBezTo>
                  <a:cubicBezTo>
                    <a:pt x="34290" y="449894"/>
                    <a:pt x="22860" y="1038707"/>
                    <a:pt x="21590" y="1072467"/>
                  </a:cubicBezTo>
                  <a:lnTo>
                    <a:pt x="21590" y="1138001"/>
                  </a:lnTo>
                  <a:cubicBezTo>
                    <a:pt x="21590" y="1187648"/>
                    <a:pt x="20320" y="1238288"/>
                    <a:pt x="20320" y="1287935"/>
                  </a:cubicBezTo>
                  <a:cubicBezTo>
                    <a:pt x="20320" y="1294885"/>
                    <a:pt x="19050" y="1300843"/>
                    <a:pt x="17780" y="1311904"/>
                  </a:cubicBezTo>
                  <a:close/>
                </a:path>
              </a:pathLst>
            </a:custGeom>
            <a:solidFill>
              <a:srgbClr val="442816"/>
            </a:solidFill>
          </p:spPr>
        </p:sp>
      </p:grpSp>
      <p:sp>
        <p:nvSpPr>
          <p:cNvPr id="37" name="Freeform 37"/>
          <p:cNvSpPr/>
          <p:nvPr/>
        </p:nvSpPr>
        <p:spPr>
          <a:xfrm>
            <a:off x="15533059" y="41499"/>
            <a:ext cx="2569292" cy="1415446"/>
          </a:xfrm>
          <a:custGeom>
            <a:avLst/>
            <a:gdLst/>
            <a:ahLst/>
            <a:cxnLst/>
            <a:rect l="l" t="t" r="r" b="b"/>
            <a:pathLst>
              <a:path w="2569292" h="1415446">
                <a:moveTo>
                  <a:pt x="0" y="0"/>
                </a:moveTo>
                <a:lnTo>
                  <a:pt x="2569293" y="0"/>
                </a:lnTo>
                <a:lnTo>
                  <a:pt x="2569293" y="1415447"/>
                </a:lnTo>
                <a:lnTo>
                  <a:pt x="0" y="141544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pic>
        <p:nvPicPr>
          <p:cNvPr id="7174" name="Picture 6" descr="Những cánh thư gửi về biên cương">
            <a:extLst>
              <a:ext uri="{FF2B5EF4-FFF2-40B4-BE49-F238E27FC236}">
                <a16:creationId xmlns:a16="http://schemas.microsoft.com/office/drawing/2014/main" id="{97659A39-D2C5-0FE4-DFD0-BE400DB993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94626" y="1741436"/>
            <a:ext cx="8709639" cy="652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42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172"/>
                                        </p:tgtEl>
                                        <p:attrNameLst>
                                          <p:attrName>style.visibility</p:attrName>
                                        </p:attrNameLst>
                                      </p:cBhvr>
                                      <p:to>
                                        <p:strVal val="visible"/>
                                      </p:to>
                                    </p:set>
                                    <p:anim calcmode="lin" valueType="num">
                                      <p:cBhvr additive="base">
                                        <p:cTn id="11" dur="500" fill="hold"/>
                                        <p:tgtEl>
                                          <p:spTgt spid="7172"/>
                                        </p:tgtEl>
                                        <p:attrNameLst>
                                          <p:attrName>ppt_x</p:attrName>
                                        </p:attrNameLst>
                                      </p:cBhvr>
                                      <p:tavLst>
                                        <p:tav tm="0">
                                          <p:val>
                                            <p:strVal val="#ppt_x"/>
                                          </p:val>
                                        </p:tav>
                                        <p:tav tm="100000">
                                          <p:val>
                                            <p:strVal val="#ppt_x"/>
                                          </p:val>
                                        </p:tav>
                                      </p:tavLst>
                                    </p:anim>
                                    <p:anim calcmode="lin" valueType="num">
                                      <p:cBhvr additive="base">
                                        <p:cTn id="12" dur="500" fill="hold"/>
                                        <p:tgtEl>
                                          <p:spTgt spid="717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 calcmode="lin" valueType="num">
                                      <p:cBhvr additive="base">
                                        <p:cTn id="15" dur="500" fill="hold"/>
                                        <p:tgtEl>
                                          <p:spTgt spid="7170"/>
                                        </p:tgtEl>
                                        <p:attrNameLst>
                                          <p:attrName>ppt_x</p:attrName>
                                        </p:attrNameLst>
                                      </p:cBhvr>
                                      <p:tavLst>
                                        <p:tav tm="0">
                                          <p:val>
                                            <p:strVal val="#ppt_x"/>
                                          </p:val>
                                        </p:tav>
                                        <p:tav tm="100000">
                                          <p:val>
                                            <p:strVal val="#ppt_x"/>
                                          </p:val>
                                        </p:tav>
                                      </p:tavLst>
                                    </p:anim>
                                    <p:anim calcmode="lin" valueType="num">
                                      <p:cBhvr additive="base">
                                        <p:cTn id="16"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par>
                                <p:cTn id="22" presetID="14" presetClass="entr" presetSubtype="10" fill="hold" nodeType="withEffect">
                                  <p:stCondLst>
                                    <p:cond delay="0"/>
                                  </p:stCondLst>
                                  <p:childTnLst>
                                    <p:set>
                                      <p:cBhvr>
                                        <p:cTn id="23" dur="1" fill="hold">
                                          <p:stCondLst>
                                            <p:cond delay="0"/>
                                          </p:stCondLst>
                                        </p:cTn>
                                        <p:tgtEl>
                                          <p:spTgt spid="7174"/>
                                        </p:tgtEl>
                                        <p:attrNameLst>
                                          <p:attrName>style.visibility</p:attrName>
                                        </p:attrNameLst>
                                      </p:cBhvr>
                                      <p:to>
                                        <p:strVal val="visible"/>
                                      </p:to>
                                    </p:set>
                                    <p:animEffect transition="in" filter="randombar(horizontal)">
                                      <p:cBhvr>
                                        <p:cTn id="24"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07E70"/>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 xmlns:asvg="http://schemas.microsoft.com/office/drawing/2016/SVG/main"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 xmlns:asvg="http://schemas.microsoft.com/office/drawing/2016/SVG/main"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 xmlns:asvg="http://schemas.microsoft.com/office/drawing/2016/SVG/main"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grpSp>
      <p:grpSp>
        <p:nvGrpSpPr>
          <p:cNvPr id="20" name="Group 20"/>
          <p:cNvGrpSpPr/>
          <p:nvPr/>
        </p:nvGrpSpPr>
        <p:grpSpPr>
          <a:xfrm>
            <a:off x="609601" y="923925"/>
            <a:ext cx="16968334" cy="8546314"/>
            <a:chOff x="0" y="0"/>
            <a:chExt cx="3420526" cy="2888832"/>
          </a:xfrm>
        </p:grpSpPr>
        <p:sp>
          <p:nvSpPr>
            <p:cNvPr id="21" name="Freeform 21"/>
            <p:cNvSpPr/>
            <p:nvPr/>
          </p:nvSpPr>
          <p:spPr>
            <a:xfrm>
              <a:off x="16510" y="11430"/>
              <a:ext cx="3390046" cy="2864702"/>
            </a:xfrm>
            <a:custGeom>
              <a:avLst/>
              <a:gdLst/>
              <a:ahLst/>
              <a:cxnLst/>
              <a:rect l="l" t="t" r="r" b="b"/>
              <a:pathLst>
                <a:path w="3390046" h="2864702">
                  <a:moveTo>
                    <a:pt x="1270" y="0"/>
                  </a:moveTo>
                  <a:lnTo>
                    <a:pt x="3390046" y="15240"/>
                  </a:lnTo>
                  <a:lnTo>
                    <a:pt x="3358296" y="2864702"/>
                  </a:lnTo>
                  <a:lnTo>
                    <a:pt x="1225033" y="2864702"/>
                  </a:lnTo>
                  <a:lnTo>
                    <a:pt x="0" y="2838032"/>
                  </a:lnTo>
                  <a:lnTo>
                    <a:pt x="11430" y="914877"/>
                  </a:lnTo>
                  <a:close/>
                </a:path>
              </a:pathLst>
            </a:custGeom>
            <a:solidFill>
              <a:srgbClr val="FFFAF7"/>
            </a:solidFill>
          </p:spPr>
        </p:sp>
        <p:sp>
          <p:nvSpPr>
            <p:cNvPr id="22" name="Freeform 22"/>
            <p:cNvSpPr/>
            <p:nvPr/>
          </p:nvSpPr>
          <p:spPr>
            <a:xfrm>
              <a:off x="0" y="-1270"/>
              <a:ext cx="3419256" cy="2890102"/>
            </a:xfrm>
            <a:custGeom>
              <a:avLst/>
              <a:gdLst/>
              <a:ahLst/>
              <a:cxnLst/>
              <a:rect l="l" t="t" r="r" b="b"/>
              <a:pathLst>
                <a:path w="3419256" h="2890102">
                  <a:moveTo>
                    <a:pt x="3384966" y="2864702"/>
                  </a:moveTo>
                  <a:cubicBezTo>
                    <a:pt x="3382426" y="2868512"/>
                    <a:pt x="3378616" y="2873592"/>
                    <a:pt x="3374806" y="2877402"/>
                  </a:cubicBezTo>
                  <a:cubicBezTo>
                    <a:pt x="3370996" y="2879942"/>
                    <a:pt x="3365916" y="2882482"/>
                    <a:pt x="3362106" y="2882482"/>
                  </a:cubicBezTo>
                  <a:cubicBezTo>
                    <a:pt x="3247676" y="2881212"/>
                    <a:pt x="3103810" y="2887562"/>
                    <a:pt x="2957280" y="2890102"/>
                  </a:cubicBezTo>
                  <a:cubicBezTo>
                    <a:pt x="2911988" y="2890102"/>
                    <a:pt x="2864033" y="2888832"/>
                    <a:pt x="2818742" y="2888832"/>
                  </a:cubicBezTo>
                  <a:cubicBezTo>
                    <a:pt x="2717503" y="2887562"/>
                    <a:pt x="2616263" y="2886292"/>
                    <a:pt x="2515024" y="2886292"/>
                  </a:cubicBezTo>
                  <a:lnTo>
                    <a:pt x="2184665" y="2886292"/>
                  </a:lnTo>
                  <a:cubicBezTo>
                    <a:pt x="2110068" y="2886292"/>
                    <a:pt x="2038135" y="2885022"/>
                    <a:pt x="1963537" y="2885022"/>
                  </a:cubicBezTo>
                  <a:cubicBezTo>
                    <a:pt x="1899597" y="2885022"/>
                    <a:pt x="1832992" y="2885022"/>
                    <a:pt x="1769052" y="2886292"/>
                  </a:cubicBezTo>
                  <a:lnTo>
                    <a:pt x="1729089" y="2886292"/>
                  </a:lnTo>
                  <a:cubicBezTo>
                    <a:pt x="1635842" y="2885022"/>
                    <a:pt x="596809" y="2883752"/>
                    <a:pt x="503563" y="2881212"/>
                  </a:cubicBezTo>
                  <a:cubicBezTo>
                    <a:pt x="447615" y="2879942"/>
                    <a:pt x="391667" y="2874862"/>
                    <a:pt x="335719" y="2872322"/>
                  </a:cubicBezTo>
                  <a:cubicBezTo>
                    <a:pt x="234480" y="2867242"/>
                    <a:pt x="133241"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7293" y="5080"/>
                    <a:pt x="135905" y="3810"/>
                  </a:cubicBezTo>
                  <a:cubicBezTo>
                    <a:pt x="218495" y="1270"/>
                    <a:pt x="303749" y="1270"/>
                    <a:pt x="386339" y="1270"/>
                  </a:cubicBezTo>
                  <a:cubicBezTo>
                    <a:pt x="490242" y="2540"/>
                    <a:pt x="1539932" y="5080"/>
                    <a:pt x="1643835" y="6350"/>
                  </a:cubicBezTo>
                  <a:cubicBezTo>
                    <a:pt x="1745074" y="7620"/>
                    <a:pt x="1846313" y="7620"/>
                    <a:pt x="1947552" y="7620"/>
                  </a:cubicBezTo>
                  <a:cubicBezTo>
                    <a:pt x="2003500" y="7620"/>
                    <a:pt x="2059448" y="7620"/>
                    <a:pt x="2115396" y="8890"/>
                  </a:cubicBezTo>
                  <a:cubicBezTo>
                    <a:pt x="2224628" y="11430"/>
                    <a:pt x="2336524" y="10160"/>
                    <a:pt x="2445755" y="2540"/>
                  </a:cubicBezTo>
                  <a:cubicBezTo>
                    <a:pt x="2491047" y="0"/>
                    <a:pt x="2536338" y="2540"/>
                    <a:pt x="2581629" y="2540"/>
                  </a:cubicBezTo>
                  <a:cubicBezTo>
                    <a:pt x="2682868" y="2540"/>
                    <a:pt x="2784107" y="1270"/>
                    <a:pt x="2885346" y="3810"/>
                  </a:cubicBezTo>
                  <a:cubicBezTo>
                    <a:pt x="3013227" y="6350"/>
                    <a:pt x="3138444" y="13970"/>
                    <a:pt x="3266325" y="17780"/>
                  </a:cubicBezTo>
                  <a:cubicBezTo>
                    <a:pt x="3322273" y="20320"/>
                    <a:pt x="3353216" y="19050"/>
                    <a:pt x="3379886" y="21590"/>
                  </a:cubicBezTo>
                  <a:cubicBezTo>
                    <a:pt x="3388776" y="22860"/>
                    <a:pt x="3397666" y="25400"/>
                    <a:pt x="3406556" y="27940"/>
                  </a:cubicBezTo>
                  <a:cubicBezTo>
                    <a:pt x="3414176" y="30480"/>
                    <a:pt x="3417986" y="36830"/>
                    <a:pt x="3417986" y="46990"/>
                  </a:cubicBezTo>
                  <a:cubicBezTo>
                    <a:pt x="3419256" y="93974"/>
                    <a:pt x="3415446" y="160662"/>
                    <a:pt x="3411636" y="227350"/>
                  </a:cubicBezTo>
                  <a:cubicBezTo>
                    <a:pt x="3407826" y="282924"/>
                    <a:pt x="3406556" y="340720"/>
                    <a:pt x="3405286" y="396294"/>
                  </a:cubicBezTo>
                  <a:cubicBezTo>
                    <a:pt x="3402746" y="489658"/>
                    <a:pt x="3401476" y="583021"/>
                    <a:pt x="3400206" y="676385"/>
                  </a:cubicBezTo>
                  <a:cubicBezTo>
                    <a:pt x="3398936" y="763080"/>
                    <a:pt x="3397666" y="849774"/>
                    <a:pt x="3397666" y="936469"/>
                  </a:cubicBezTo>
                  <a:cubicBezTo>
                    <a:pt x="3397666" y="1080960"/>
                    <a:pt x="3386236" y="2468077"/>
                    <a:pt x="3384966" y="2612568"/>
                  </a:cubicBezTo>
                  <a:cubicBezTo>
                    <a:pt x="3387506" y="2705932"/>
                    <a:pt x="3386236" y="2799295"/>
                    <a:pt x="3384966" y="2864702"/>
                  </a:cubicBezTo>
                  <a:close/>
                  <a:moveTo>
                    <a:pt x="17780" y="2834222"/>
                  </a:moveTo>
                  <a:cubicBezTo>
                    <a:pt x="22860" y="2835492"/>
                    <a:pt x="29210" y="2838032"/>
                    <a:pt x="36830" y="2838032"/>
                  </a:cubicBezTo>
                  <a:cubicBezTo>
                    <a:pt x="130577" y="2843112"/>
                    <a:pt x="239808" y="2848192"/>
                    <a:pt x="346376" y="2852002"/>
                  </a:cubicBezTo>
                  <a:cubicBezTo>
                    <a:pt x="396995" y="2854542"/>
                    <a:pt x="447615" y="2858352"/>
                    <a:pt x="500899" y="2859622"/>
                  </a:cubicBezTo>
                  <a:cubicBezTo>
                    <a:pt x="535533" y="2860892"/>
                    <a:pt x="1515954" y="2857082"/>
                    <a:pt x="1547924" y="2858352"/>
                  </a:cubicBezTo>
                  <a:cubicBezTo>
                    <a:pt x="1603872" y="2859622"/>
                    <a:pt x="1659820" y="2862162"/>
                    <a:pt x="1715768" y="2863432"/>
                  </a:cubicBezTo>
                  <a:cubicBezTo>
                    <a:pt x="1742410" y="2864702"/>
                    <a:pt x="1766388" y="2864702"/>
                    <a:pt x="1793030" y="2864702"/>
                  </a:cubicBezTo>
                  <a:cubicBezTo>
                    <a:pt x="1912918" y="2864702"/>
                    <a:pt x="2030142" y="2863432"/>
                    <a:pt x="2150030" y="2864702"/>
                  </a:cubicBezTo>
                  <a:cubicBezTo>
                    <a:pt x="2195322" y="2864702"/>
                    <a:pt x="2243277" y="2867242"/>
                    <a:pt x="2288568" y="2867242"/>
                  </a:cubicBezTo>
                  <a:cubicBezTo>
                    <a:pt x="2357837" y="2867242"/>
                    <a:pt x="2424442" y="2863432"/>
                    <a:pt x="2493711" y="2863432"/>
                  </a:cubicBezTo>
                  <a:cubicBezTo>
                    <a:pt x="2576300" y="2863432"/>
                    <a:pt x="2656226" y="2864702"/>
                    <a:pt x="2738816" y="2864702"/>
                  </a:cubicBezTo>
                  <a:cubicBezTo>
                    <a:pt x="2848048" y="2864702"/>
                    <a:pt x="2959944" y="2864702"/>
                    <a:pt x="3069175" y="2863432"/>
                  </a:cubicBezTo>
                  <a:cubicBezTo>
                    <a:pt x="3167750" y="2862162"/>
                    <a:pt x="3263661" y="2859622"/>
                    <a:pt x="3346866" y="2857082"/>
                  </a:cubicBezTo>
                  <a:cubicBezTo>
                    <a:pt x="3351946" y="2857082"/>
                    <a:pt x="3357026" y="2854542"/>
                    <a:pt x="3363376" y="2853272"/>
                  </a:cubicBezTo>
                  <a:cubicBezTo>
                    <a:pt x="3363376" y="2840572"/>
                    <a:pt x="3364646" y="2827872"/>
                    <a:pt x="3364646" y="2808187"/>
                  </a:cubicBezTo>
                  <a:lnTo>
                    <a:pt x="3364646" y="2739276"/>
                  </a:lnTo>
                  <a:cubicBezTo>
                    <a:pt x="3365916" y="2625906"/>
                    <a:pt x="3368456" y="2510313"/>
                    <a:pt x="3367186" y="2396943"/>
                  </a:cubicBezTo>
                  <a:cubicBezTo>
                    <a:pt x="3365916" y="2236891"/>
                    <a:pt x="3378616" y="836437"/>
                    <a:pt x="3382426" y="676385"/>
                  </a:cubicBezTo>
                  <a:cubicBezTo>
                    <a:pt x="3384966" y="583021"/>
                    <a:pt x="3387506" y="489657"/>
                    <a:pt x="3387506" y="396294"/>
                  </a:cubicBezTo>
                  <a:cubicBezTo>
                    <a:pt x="3387506" y="318491"/>
                    <a:pt x="3388776" y="242911"/>
                    <a:pt x="3396396" y="167331"/>
                  </a:cubicBezTo>
                  <a:cubicBezTo>
                    <a:pt x="3400206" y="122872"/>
                    <a:pt x="3402746" y="78413"/>
                    <a:pt x="3397666" y="49530"/>
                  </a:cubicBezTo>
                  <a:cubicBezTo>
                    <a:pt x="3390046" y="49530"/>
                    <a:pt x="3383696" y="48260"/>
                    <a:pt x="3376076" y="48260"/>
                  </a:cubicBezTo>
                  <a:cubicBezTo>
                    <a:pt x="3343056" y="45720"/>
                    <a:pt x="3284974" y="45720"/>
                    <a:pt x="3213041" y="40640"/>
                  </a:cubicBezTo>
                  <a:cubicBezTo>
                    <a:pt x="3079832" y="33020"/>
                    <a:pt x="2943958" y="27940"/>
                    <a:pt x="2810749" y="27940"/>
                  </a:cubicBezTo>
                  <a:cubicBezTo>
                    <a:pt x="2717503" y="27940"/>
                    <a:pt x="2621592" y="31750"/>
                    <a:pt x="2528345" y="24130"/>
                  </a:cubicBezTo>
                  <a:lnTo>
                    <a:pt x="2501703" y="24130"/>
                  </a:lnTo>
                  <a:cubicBezTo>
                    <a:pt x="2424442" y="27940"/>
                    <a:pt x="2341852" y="33020"/>
                    <a:pt x="2261926" y="34290"/>
                  </a:cubicBezTo>
                  <a:cubicBezTo>
                    <a:pt x="2174008" y="35560"/>
                    <a:pt x="2088754" y="31750"/>
                    <a:pt x="2000836" y="30480"/>
                  </a:cubicBezTo>
                  <a:cubicBezTo>
                    <a:pt x="1918246" y="29210"/>
                    <a:pt x="1835656" y="27940"/>
                    <a:pt x="1755731" y="27940"/>
                  </a:cubicBezTo>
                  <a:cubicBezTo>
                    <a:pt x="1726425" y="27940"/>
                    <a:pt x="1699783" y="29210"/>
                    <a:pt x="1670477" y="27940"/>
                  </a:cubicBezTo>
                  <a:cubicBezTo>
                    <a:pt x="1569238" y="26670"/>
                    <a:pt x="522212" y="24130"/>
                    <a:pt x="418309" y="24130"/>
                  </a:cubicBezTo>
                  <a:cubicBezTo>
                    <a:pt x="327726" y="22860"/>
                    <a:pt x="237144" y="24130"/>
                    <a:pt x="146562" y="24130"/>
                  </a:cubicBezTo>
                  <a:cubicBezTo>
                    <a:pt x="98606"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pic>
        <p:nvPicPr>
          <p:cNvPr id="25" name="Picture 24">
            <a:extLst>
              <a:ext uri="{FF2B5EF4-FFF2-40B4-BE49-F238E27FC236}">
                <a16:creationId xmlns:a16="http://schemas.microsoft.com/office/drawing/2014/main" id="{413A138F-E437-55E7-534D-F44A353F40CF}"/>
              </a:ext>
            </a:extLst>
          </p:cNvPr>
          <p:cNvPicPr>
            <a:picLocks noChangeAspect="1"/>
          </p:cNvPicPr>
          <p:nvPr/>
        </p:nvPicPr>
        <p:blipFill>
          <a:blip r:embed="rId4"/>
          <a:stretch>
            <a:fillRect/>
          </a:stretch>
        </p:blipFill>
        <p:spPr>
          <a:xfrm>
            <a:off x="1496298" y="1253177"/>
            <a:ext cx="13808637" cy="5145470"/>
          </a:xfrm>
          <a:prstGeom prst="rect">
            <a:avLst/>
          </a:prstGeom>
        </p:spPr>
      </p:pic>
      <p:sp>
        <p:nvSpPr>
          <p:cNvPr id="27" name="Freeform 27"/>
          <p:cNvSpPr/>
          <p:nvPr/>
        </p:nvSpPr>
        <p:spPr>
          <a:xfrm>
            <a:off x="11831445" y="4069081"/>
            <a:ext cx="6419134" cy="6050839"/>
          </a:xfrm>
          <a:custGeom>
            <a:avLst/>
            <a:gdLst/>
            <a:ahLst/>
            <a:cxnLst/>
            <a:rect l="l" t="t" r="r" b="b"/>
            <a:pathLst>
              <a:path w="8640000" h="8229600">
                <a:moveTo>
                  <a:pt x="0" y="0"/>
                </a:moveTo>
                <a:lnTo>
                  <a:pt x="8640000" y="0"/>
                </a:lnTo>
                <a:lnTo>
                  <a:pt x="8640000" y="8229600"/>
                </a:lnTo>
                <a:lnTo>
                  <a:pt x="0" y="8229600"/>
                </a:lnTo>
                <a:lnTo>
                  <a:pt x="0" y="0"/>
                </a:lnTo>
                <a:close/>
              </a:path>
            </a:pathLst>
          </a:custGeom>
          <a:blipFill>
            <a:blip r:embed="rId5"/>
            <a:stretch>
              <a:fillRect/>
            </a:stretch>
          </a:blipFill>
        </p:spPr>
      </p:sp>
      <p:sp>
        <p:nvSpPr>
          <p:cNvPr id="26" name="TextBox 25">
            <a:extLst>
              <a:ext uri="{FF2B5EF4-FFF2-40B4-BE49-F238E27FC236}">
                <a16:creationId xmlns:a16="http://schemas.microsoft.com/office/drawing/2014/main" id="{4C7CF662-B6C7-F6A8-4482-76DC30F0BBFB}"/>
              </a:ext>
            </a:extLst>
          </p:cNvPr>
          <p:cNvSpPr txBox="1"/>
          <p:nvPr/>
        </p:nvSpPr>
        <p:spPr>
          <a:xfrm>
            <a:off x="1559779" y="6253663"/>
            <a:ext cx="10168785" cy="2123658"/>
          </a:xfrm>
          <a:prstGeom prst="rect">
            <a:avLst/>
          </a:prstGeom>
          <a:noFill/>
        </p:spPr>
        <p:txBody>
          <a:bodyPr wrap="square" rtlCol="0">
            <a:spAutoFit/>
          </a:bodyPr>
          <a:lstStyle/>
          <a:p>
            <a:pPr algn="ctr"/>
            <a:r>
              <a:rPr lang="en-US" sz="6600" i="1" dirty="0"/>
              <a:t>Em </a:t>
            </a:r>
            <a:r>
              <a:rPr lang="en-US" sz="6600" i="1" dirty="0" err="1"/>
              <a:t>hiểu</a:t>
            </a:r>
            <a:r>
              <a:rPr lang="en-US" sz="6600" i="1" dirty="0"/>
              <a:t> </a:t>
            </a:r>
            <a:r>
              <a:rPr lang="en-US" sz="6600" i="1" dirty="0" err="1"/>
              <a:t>câu</a:t>
            </a:r>
            <a:r>
              <a:rPr lang="en-US" sz="6600" i="1" dirty="0"/>
              <a:t> </a:t>
            </a:r>
            <a:r>
              <a:rPr lang="en-US" sz="6600" i="1" dirty="0" err="1"/>
              <a:t>tục</a:t>
            </a:r>
            <a:r>
              <a:rPr lang="en-US" sz="6600" i="1" dirty="0"/>
              <a:t> </a:t>
            </a:r>
            <a:r>
              <a:rPr lang="en-US" sz="6600" i="1" dirty="0" err="1"/>
              <a:t>ngữ</a:t>
            </a:r>
            <a:r>
              <a:rPr lang="en-US" sz="6600" i="1" dirty="0"/>
              <a:t> </a:t>
            </a:r>
            <a:r>
              <a:rPr lang="en-US" sz="6600" i="1" dirty="0" err="1"/>
              <a:t>trên</a:t>
            </a:r>
            <a:r>
              <a:rPr lang="en-US" sz="6600" i="1" dirty="0"/>
              <a:t> </a:t>
            </a:r>
            <a:r>
              <a:rPr lang="en-US" sz="6600" i="1" dirty="0" err="1"/>
              <a:t>muốn</a:t>
            </a:r>
            <a:r>
              <a:rPr lang="en-US" sz="6600" i="1" dirty="0"/>
              <a:t> </a:t>
            </a:r>
            <a:r>
              <a:rPr lang="en-US" sz="6600" i="1" dirty="0" err="1"/>
              <a:t>nói</a:t>
            </a:r>
            <a:r>
              <a:rPr lang="en-US" sz="6600" i="1" dirty="0"/>
              <a:t> </a:t>
            </a:r>
            <a:r>
              <a:rPr lang="en-US" sz="6600" i="1" dirty="0" err="1"/>
              <a:t>gì</a:t>
            </a:r>
            <a:r>
              <a:rPr lang="en-US" sz="6600" i="1"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07E70"/>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 xmlns:asvg="http://schemas.microsoft.com/office/drawing/2016/SVG/main"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 xmlns:asvg="http://schemas.microsoft.com/office/drawing/2016/SVG/main"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 xmlns:asvg="http://schemas.microsoft.com/office/drawing/2016/SVG/main"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grpSp>
      <p:grpSp>
        <p:nvGrpSpPr>
          <p:cNvPr id="20" name="Group 20"/>
          <p:cNvGrpSpPr/>
          <p:nvPr/>
        </p:nvGrpSpPr>
        <p:grpSpPr>
          <a:xfrm>
            <a:off x="609601" y="923925"/>
            <a:ext cx="16968334" cy="8546314"/>
            <a:chOff x="0" y="0"/>
            <a:chExt cx="3420526" cy="2888832"/>
          </a:xfrm>
        </p:grpSpPr>
        <p:sp>
          <p:nvSpPr>
            <p:cNvPr id="21" name="Freeform 21"/>
            <p:cNvSpPr/>
            <p:nvPr/>
          </p:nvSpPr>
          <p:spPr>
            <a:xfrm>
              <a:off x="16510" y="11430"/>
              <a:ext cx="3390046" cy="2864702"/>
            </a:xfrm>
            <a:custGeom>
              <a:avLst/>
              <a:gdLst/>
              <a:ahLst/>
              <a:cxnLst/>
              <a:rect l="l" t="t" r="r" b="b"/>
              <a:pathLst>
                <a:path w="3390046" h="2864702">
                  <a:moveTo>
                    <a:pt x="1270" y="0"/>
                  </a:moveTo>
                  <a:lnTo>
                    <a:pt x="3390046" y="15240"/>
                  </a:lnTo>
                  <a:lnTo>
                    <a:pt x="3358296" y="2864702"/>
                  </a:lnTo>
                  <a:lnTo>
                    <a:pt x="1225033" y="2864702"/>
                  </a:lnTo>
                  <a:lnTo>
                    <a:pt x="0" y="2838032"/>
                  </a:lnTo>
                  <a:lnTo>
                    <a:pt x="11430" y="914877"/>
                  </a:lnTo>
                  <a:close/>
                </a:path>
              </a:pathLst>
            </a:custGeom>
            <a:solidFill>
              <a:srgbClr val="FFFAF7"/>
            </a:solidFill>
          </p:spPr>
        </p:sp>
        <p:sp>
          <p:nvSpPr>
            <p:cNvPr id="22" name="Freeform 22"/>
            <p:cNvSpPr/>
            <p:nvPr/>
          </p:nvSpPr>
          <p:spPr>
            <a:xfrm>
              <a:off x="0" y="-1270"/>
              <a:ext cx="3419256" cy="2890102"/>
            </a:xfrm>
            <a:custGeom>
              <a:avLst/>
              <a:gdLst/>
              <a:ahLst/>
              <a:cxnLst/>
              <a:rect l="l" t="t" r="r" b="b"/>
              <a:pathLst>
                <a:path w="3419256" h="2890102">
                  <a:moveTo>
                    <a:pt x="3384966" y="2864702"/>
                  </a:moveTo>
                  <a:cubicBezTo>
                    <a:pt x="3382426" y="2868512"/>
                    <a:pt x="3378616" y="2873592"/>
                    <a:pt x="3374806" y="2877402"/>
                  </a:cubicBezTo>
                  <a:cubicBezTo>
                    <a:pt x="3370996" y="2879942"/>
                    <a:pt x="3365916" y="2882482"/>
                    <a:pt x="3362106" y="2882482"/>
                  </a:cubicBezTo>
                  <a:cubicBezTo>
                    <a:pt x="3247676" y="2881212"/>
                    <a:pt x="3103810" y="2887562"/>
                    <a:pt x="2957280" y="2890102"/>
                  </a:cubicBezTo>
                  <a:cubicBezTo>
                    <a:pt x="2911988" y="2890102"/>
                    <a:pt x="2864033" y="2888832"/>
                    <a:pt x="2818742" y="2888832"/>
                  </a:cubicBezTo>
                  <a:cubicBezTo>
                    <a:pt x="2717503" y="2887562"/>
                    <a:pt x="2616263" y="2886292"/>
                    <a:pt x="2515024" y="2886292"/>
                  </a:cubicBezTo>
                  <a:lnTo>
                    <a:pt x="2184665" y="2886292"/>
                  </a:lnTo>
                  <a:cubicBezTo>
                    <a:pt x="2110068" y="2886292"/>
                    <a:pt x="2038135" y="2885022"/>
                    <a:pt x="1963537" y="2885022"/>
                  </a:cubicBezTo>
                  <a:cubicBezTo>
                    <a:pt x="1899597" y="2885022"/>
                    <a:pt x="1832992" y="2885022"/>
                    <a:pt x="1769052" y="2886292"/>
                  </a:cubicBezTo>
                  <a:lnTo>
                    <a:pt x="1729089" y="2886292"/>
                  </a:lnTo>
                  <a:cubicBezTo>
                    <a:pt x="1635842" y="2885022"/>
                    <a:pt x="596809" y="2883752"/>
                    <a:pt x="503563" y="2881212"/>
                  </a:cubicBezTo>
                  <a:cubicBezTo>
                    <a:pt x="447615" y="2879942"/>
                    <a:pt x="391667" y="2874862"/>
                    <a:pt x="335719" y="2872322"/>
                  </a:cubicBezTo>
                  <a:cubicBezTo>
                    <a:pt x="234480" y="2867242"/>
                    <a:pt x="133241"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7293" y="5080"/>
                    <a:pt x="135905" y="3810"/>
                  </a:cubicBezTo>
                  <a:cubicBezTo>
                    <a:pt x="218495" y="1270"/>
                    <a:pt x="303749" y="1270"/>
                    <a:pt x="386339" y="1270"/>
                  </a:cubicBezTo>
                  <a:cubicBezTo>
                    <a:pt x="490242" y="2540"/>
                    <a:pt x="1539932" y="5080"/>
                    <a:pt x="1643835" y="6350"/>
                  </a:cubicBezTo>
                  <a:cubicBezTo>
                    <a:pt x="1745074" y="7620"/>
                    <a:pt x="1846313" y="7620"/>
                    <a:pt x="1947552" y="7620"/>
                  </a:cubicBezTo>
                  <a:cubicBezTo>
                    <a:pt x="2003500" y="7620"/>
                    <a:pt x="2059448" y="7620"/>
                    <a:pt x="2115396" y="8890"/>
                  </a:cubicBezTo>
                  <a:cubicBezTo>
                    <a:pt x="2224628" y="11430"/>
                    <a:pt x="2336524" y="10160"/>
                    <a:pt x="2445755" y="2540"/>
                  </a:cubicBezTo>
                  <a:cubicBezTo>
                    <a:pt x="2491047" y="0"/>
                    <a:pt x="2536338" y="2540"/>
                    <a:pt x="2581629" y="2540"/>
                  </a:cubicBezTo>
                  <a:cubicBezTo>
                    <a:pt x="2682868" y="2540"/>
                    <a:pt x="2784107" y="1270"/>
                    <a:pt x="2885346" y="3810"/>
                  </a:cubicBezTo>
                  <a:cubicBezTo>
                    <a:pt x="3013227" y="6350"/>
                    <a:pt x="3138444" y="13970"/>
                    <a:pt x="3266325" y="17780"/>
                  </a:cubicBezTo>
                  <a:cubicBezTo>
                    <a:pt x="3322273" y="20320"/>
                    <a:pt x="3353216" y="19050"/>
                    <a:pt x="3379886" y="21590"/>
                  </a:cubicBezTo>
                  <a:cubicBezTo>
                    <a:pt x="3388776" y="22860"/>
                    <a:pt x="3397666" y="25400"/>
                    <a:pt x="3406556" y="27940"/>
                  </a:cubicBezTo>
                  <a:cubicBezTo>
                    <a:pt x="3414176" y="30480"/>
                    <a:pt x="3417986" y="36830"/>
                    <a:pt x="3417986" y="46990"/>
                  </a:cubicBezTo>
                  <a:cubicBezTo>
                    <a:pt x="3419256" y="93974"/>
                    <a:pt x="3415446" y="160662"/>
                    <a:pt x="3411636" y="227350"/>
                  </a:cubicBezTo>
                  <a:cubicBezTo>
                    <a:pt x="3407826" y="282924"/>
                    <a:pt x="3406556" y="340720"/>
                    <a:pt x="3405286" y="396294"/>
                  </a:cubicBezTo>
                  <a:cubicBezTo>
                    <a:pt x="3402746" y="489658"/>
                    <a:pt x="3401476" y="583021"/>
                    <a:pt x="3400206" y="676385"/>
                  </a:cubicBezTo>
                  <a:cubicBezTo>
                    <a:pt x="3398936" y="763080"/>
                    <a:pt x="3397666" y="849774"/>
                    <a:pt x="3397666" y="936469"/>
                  </a:cubicBezTo>
                  <a:cubicBezTo>
                    <a:pt x="3397666" y="1080960"/>
                    <a:pt x="3386236" y="2468077"/>
                    <a:pt x="3384966" y="2612568"/>
                  </a:cubicBezTo>
                  <a:cubicBezTo>
                    <a:pt x="3387506" y="2705932"/>
                    <a:pt x="3386236" y="2799295"/>
                    <a:pt x="3384966" y="2864702"/>
                  </a:cubicBezTo>
                  <a:close/>
                  <a:moveTo>
                    <a:pt x="17780" y="2834222"/>
                  </a:moveTo>
                  <a:cubicBezTo>
                    <a:pt x="22860" y="2835492"/>
                    <a:pt x="29210" y="2838032"/>
                    <a:pt x="36830" y="2838032"/>
                  </a:cubicBezTo>
                  <a:cubicBezTo>
                    <a:pt x="130577" y="2843112"/>
                    <a:pt x="239808" y="2848192"/>
                    <a:pt x="346376" y="2852002"/>
                  </a:cubicBezTo>
                  <a:cubicBezTo>
                    <a:pt x="396995" y="2854542"/>
                    <a:pt x="447615" y="2858352"/>
                    <a:pt x="500899" y="2859622"/>
                  </a:cubicBezTo>
                  <a:cubicBezTo>
                    <a:pt x="535533" y="2860892"/>
                    <a:pt x="1515954" y="2857082"/>
                    <a:pt x="1547924" y="2858352"/>
                  </a:cubicBezTo>
                  <a:cubicBezTo>
                    <a:pt x="1603872" y="2859622"/>
                    <a:pt x="1659820" y="2862162"/>
                    <a:pt x="1715768" y="2863432"/>
                  </a:cubicBezTo>
                  <a:cubicBezTo>
                    <a:pt x="1742410" y="2864702"/>
                    <a:pt x="1766388" y="2864702"/>
                    <a:pt x="1793030" y="2864702"/>
                  </a:cubicBezTo>
                  <a:cubicBezTo>
                    <a:pt x="1912918" y="2864702"/>
                    <a:pt x="2030142" y="2863432"/>
                    <a:pt x="2150030" y="2864702"/>
                  </a:cubicBezTo>
                  <a:cubicBezTo>
                    <a:pt x="2195322" y="2864702"/>
                    <a:pt x="2243277" y="2867242"/>
                    <a:pt x="2288568" y="2867242"/>
                  </a:cubicBezTo>
                  <a:cubicBezTo>
                    <a:pt x="2357837" y="2867242"/>
                    <a:pt x="2424442" y="2863432"/>
                    <a:pt x="2493711" y="2863432"/>
                  </a:cubicBezTo>
                  <a:cubicBezTo>
                    <a:pt x="2576300" y="2863432"/>
                    <a:pt x="2656226" y="2864702"/>
                    <a:pt x="2738816" y="2864702"/>
                  </a:cubicBezTo>
                  <a:cubicBezTo>
                    <a:pt x="2848048" y="2864702"/>
                    <a:pt x="2959944" y="2864702"/>
                    <a:pt x="3069175" y="2863432"/>
                  </a:cubicBezTo>
                  <a:cubicBezTo>
                    <a:pt x="3167750" y="2862162"/>
                    <a:pt x="3263661" y="2859622"/>
                    <a:pt x="3346866" y="2857082"/>
                  </a:cubicBezTo>
                  <a:cubicBezTo>
                    <a:pt x="3351946" y="2857082"/>
                    <a:pt x="3357026" y="2854542"/>
                    <a:pt x="3363376" y="2853272"/>
                  </a:cubicBezTo>
                  <a:cubicBezTo>
                    <a:pt x="3363376" y="2840572"/>
                    <a:pt x="3364646" y="2827872"/>
                    <a:pt x="3364646" y="2808187"/>
                  </a:cubicBezTo>
                  <a:lnTo>
                    <a:pt x="3364646" y="2739276"/>
                  </a:lnTo>
                  <a:cubicBezTo>
                    <a:pt x="3365916" y="2625906"/>
                    <a:pt x="3368456" y="2510313"/>
                    <a:pt x="3367186" y="2396943"/>
                  </a:cubicBezTo>
                  <a:cubicBezTo>
                    <a:pt x="3365916" y="2236891"/>
                    <a:pt x="3378616" y="836437"/>
                    <a:pt x="3382426" y="676385"/>
                  </a:cubicBezTo>
                  <a:cubicBezTo>
                    <a:pt x="3384966" y="583021"/>
                    <a:pt x="3387506" y="489657"/>
                    <a:pt x="3387506" y="396294"/>
                  </a:cubicBezTo>
                  <a:cubicBezTo>
                    <a:pt x="3387506" y="318491"/>
                    <a:pt x="3388776" y="242911"/>
                    <a:pt x="3396396" y="167331"/>
                  </a:cubicBezTo>
                  <a:cubicBezTo>
                    <a:pt x="3400206" y="122872"/>
                    <a:pt x="3402746" y="78413"/>
                    <a:pt x="3397666" y="49530"/>
                  </a:cubicBezTo>
                  <a:cubicBezTo>
                    <a:pt x="3390046" y="49530"/>
                    <a:pt x="3383696" y="48260"/>
                    <a:pt x="3376076" y="48260"/>
                  </a:cubicBezTo>
                  <a:cubicBezTo>
                    <a:pt x="3343056" y="45720"/>
                    <a:pt x="3284974" y="45720"/>
                    <a:pt x="3213041" y="40640"/>
                  </a:cubicBezTo>
                  <a:cubicBezTo>
                    <a:pt x="3079832" y="33020"/>
                    <a:pt x="2943958" y="27940"/>
                    <a:pt x="2810749" y="27940"/>
                  </a:cubicBezTo>
                  <a:cubicBezTo>
                    <a:pt x="2717503" y="27940"/>
                    <a:pt x="2621592" y="31750"/>
                    <a:pt x="2528345" y="24130"/>
                  </a:cubicBezTo>
                  <a:lnTo>
                    <a:pt x="2501703" y="24130"/>
                  </a:lnTo>
                  <a:cubicBezTo>
                    <a:pt x="2424442" y="27940"/>
                    <a:pt x="2341852" y="33020"/>
                    <a:pt x="2261926" y="34290"/>
                  </a:cubicBezTo>
                  <a:cubicBezTo>
                    <a:pt x="2174008" y="35560"/>
                    <a:pt x="2088754" y="31750"/>
                    <a:pt x="2000836" y="30480"/>
                  </a:cubicBezTo>
                  <a:cubicBezTo>
                    <a:pt x="1918246" y="29210"/>
                    <a:pt x="1835656" y="27940"/>
                    <a:pt x="1755731" y="27940"/>
                  </a:cubicBezTo>
                  <a:cubicBezTo>
                    <a:pt x="1726425" y="27940"/>
                    <a:pt x="1699783" y="29210"/>
                    <a:pt x="1670477" y="27940"/>
                  </a:cubicBezTo>
                  <a:cubicBezTo>
                    <a:pt x="1569238" y="26670"/>
                    <a:pt x="522212" y="24130"/>
                    <a:pt x="418309" y="24130"/>
                  </a:cubicBezTo>
                  <a:cubicBezTo>
                    <a:pt x="327726" y="22860"/>
                    <a:pt x="237144" y="24130"/>
                    <a:pt x="146562" y="24130"/>
                  </a:cubicBezTo>
                  <a:cubicBezTo>
                    <a:pt x="98606"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26" name="TextBox 25">
            <a:extLst>
              <a:ext uri="{FF2B5EF4-FFF2-40B4-BE49-F238E27FC236}">
                <a16:creationId xmlns:a16="http://schemas.microsoft.com/office/drawing/2014/main" id="{4C7CF662-B6C7-F6A8-4482-76DC30F0BBFB}"/>
              </a:ext>
            </a:extLst>
          </p:cNvPr>
          <p:cNvSpPr txBox="1"/>
          <p:nvPr/>
        </p:nvSpPr>
        <p:spPr>
          <a:xfrm>
            <a:off x="983302" y="1409700"/>
            <a:ext cx="9765102" cy="7571303"/>
          </a:xfrm>
          <a:prstGeom prst="rect">
            <a:avLst/>
          </a:prstGeom>
          <a:noFill/>
        </p:spPr>
        <p:txBody>
          <a:bodyPr wrap="square" rtlCol="0">
            <a:spAutoFit/>
          </a:bodyPr>
          <a:lstStyle/>
          <a:p>
            <a:pPr algn="just"/>
            <a:r>
              <a:rPr lang="vi-VN" sz="5400" b="0" i="0" dirty="0">
                <a:solidFill>
                  <a:srgbClr val="1F1F1F"/>
                </a:solidFill>
                <a:effectLst/>
                <a:highlight>
                  <a:srgbClr val="FFFFFF"/>
                </a:highlight>
                <a:latin typeface="Google Sans"/>
              </a:rPr>
              <a:t>"</a:t>
            </a:r>
            <a:r>
              <a:rPr lang="vi-VN" sz="5400" b="1" i="1" dirty="0">
                <a:solidFill>
                  <a:srgbClr val="E9352F"/>
                </a:solidFill>
                <a:effectLst/>
                <a:highlight>
                  <a:srgbClr val="FFFFFF"/>
                </a:highlight>
                <a:latin typeface="Google Sans"/>
              </a:rPr>
              <a:t>Uống nước nhớ nguồn</a:t>
            </a:r>
            <a:r>
              <a:rPr lang="vi-VN" sz="5400" b="0" i="0" dirty="0">
                <a:solidFill>
                  <a:srgbClr val="1F1F1F"/>
                </a:solidFill>
                <a:effectLst/>
                <a:highlight>
                  <a:srgbClr val="FFFFFF"/>
                </a:highlight>
                <a:latin typeface="Google Sans"/>
              </a:rPr>
              <a:t>" là một câu tục ngữ nổi tiếng trong tiếng Việt, thể hiện truyền thống đạo đức tốt đẹp của dân </a:t>
            </a:r>
            <a:r>
              <a:rPr lang="vi-VN" sz="5400" b="0" i="0" dirty="0" smtClean="0">
                <a:solidFill>
                  <a:srgbClr val="1F1F1F"/>
                </a:solidFill>
                <a:effectLst/>
                <a:highlight>
                  <a:srgbClr val="FFFFFF"/>
                </a:highlight>
                <a:latin typeface="Google Sans"/>
              </a:rPr>
              <a:t>tộc</a:t>
            </a:r>
            <a:r>
              <a:rPr lang="en-US" sz="5400" b="0" i="0" dirty="0" smtClean="0">
                <a:solidFill>
                  <a:srgbClr val="1F1F1F"/>
                </a:solidFill>
                <a:effectLst/>
                <a:highlight>
                  <a:srgbClr val="FFFFFF"/>
                </a:highlight>
                <a:latin typeface="Google Sans"/>
              </a:rPr>
              <a:t> ta;</a:t>
            </a:r>
            <a:r>
              <a:rPr lang="vi-VN" sz="5400" b="0" i="0" dirty="0">
                <a:solidFill>
                  <a:srgbClr val="1F1F1F"/>
                </a:solidFill>
                <a:effectLst/>
                <a:highlight>
                  <a:srgbClr val="FFFFFF"/>
                </a:highlight>
                <a:latin typeface="Google Sans"/>
              </a:rPr>
              <a:t> </a:t>
            </a:r>
            <a:r>
              <a:rPr lang="vi-VN" sz="5400" b="0" i="0" dirty="0">
                <a:solidFill>
                  <a:srgbClr val="040C28"/>
                </a:solidFill>
                <a:effectLst/>
                <a:latin typeface="Google Sans"/>
              </a:rPr>
              <a:t>là lời răn dạy về lòng biết ơn, trân trọng những thành quả do thế hệ trước tạo dựng và ý thức trách nhiệm gìn giữ, phát huy những giá trị đó</a:t>
            </a:r>
            <a:r>
              <a:rPr lang="vi-VN" sz="5400" b="0" i="0" dirty="0">
                <a:solidFill>
                  <a:srgbClr val="1F1F1F"/>
                </a:solidFill>
                <a:effectLst/>
                <a:highlight>
                  <a:srgbClr val="FFFFFF"/>
                </a:highlight>
                <a:latin typeface="Google Sans"/>
              </a:rPr>
              <a:t>.</a:t>
            </a:r>
            <a:endParaRPr lang="en-US" sz="5400" i="1" dirty="0"/>
          </a:p>
        </p:txBody>
      </p:sp>
      <p:pic>
        <p:nvPicPr>
          <p:cNvPr id="2050" name="Picture 2" descr="Ý nghĩa câu tục ngữ Uống nước nhớ nguồn | Ca dao, tục ngữ">
            <a:extLst>
              <a:ext uri="{FF2B5EF4-FFF2-40B4-BE49-F238E27FC236}">
                <a16:creationId xmlns:a16="http://schemas.microsoft.com/office/drawing/2014/main" id="{820ED57F-4355-90B0-C1C5-D8EFCCD2C4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06497" y="4531557"/>
            <a:ext cx="6835741" cy="4209973"/>
          </a:xfrm>
          <a:prstGeom prst="rect">
            <a:avLst/>
          </a:prstGeom>
          <a:solidFill>
            <a:srgbClr val="000000">
              <a:shade val="95000"/>
            </a:srgbClr>
          </a:solidFill>
          <a:ln w="57150" cap="sq">
            <a:solidFill>
              <a:srgbClr val="000000"/>
            </a:solidFill>
            <a:miter lim="800000"/>
          </a:ln>
          <a:effectLst>
            <a:outerShdw blurRad="254000" dist="190500" dir="2700000" sy="90000" algn="bl" rotWithShape="0">
              <a:srgbClr val="000000">
                <a:alpha val="40000"/>
              </a:srgbClr>
            </a:outerShdw>
          </a:effectLst>
          <a:extLst/>
        </p:spPr>
      </p:pic>
      <p:pic>
        <p:nvPicPr>
          <p:cNvPr id="23" name="Picture 22">
            <a:extLst>
              <a:ext uri="{FF2B5EF4-FFF2-40B4-BE49-F238E27FC236}">
                <a16:creationId xmlns:a16="http://schemas.microsoft.com/office/drawing/2014/main" id="{E394CCAF-EE81-1DCB-4E44-828A466CE7F1}"/>
              </a:ext>
            </a:extLst>
          </p:cNvPr>
          <p:cNvPicPr>
            <a:picLocks noChangeAspect="1"/>
          </p:cNvPicPr>
          <p:nvPr/>
        </p:nvPicPr>
        <p:blipFill>
          <a:blip r:embed="rId5"/>
          <a:stretch>
            <a:fillRect/>
          </a:stretch>
        </p:blipFill>
        <p:spPr>
          <a:xfrm>
            <a:off x="11472216" y="1666502"/>
            <a:ext cx="6510654" cy="2426045"/>
          </a:xfrm>
          <a:prstGeom prst="rect">
            <a:avLst/>
          </a:prstGeom>
          <a:ln w="57150">
            <a:solidFill>
              <a:schemeClr val="tx1"/>
            </a:solidFill>
          </a:ln>
        </p:spPr>
      </p:pic>
    </p:spTree>
    <p:extLst>
      <p:ext uri="{BB962C8B-B14F-4D97-AF65-F5344CB8AC3E}">
        <p14:creationId xmlns:p14="http://schemas.microsoft.com/office/powerpoint/2010/main" val="337783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FFICIAL MV ] AI YÊU BÁC HỒ CHÍ MINH HƠN THIẾU NIÊN NHI ĐỒNG -2015">
            <a:hlinkClick r:id="" action="ppaction://media"/>
            <a:extLst>
              <a:ext uri="{FF2B5EF4-FFF2-40B4-BE49-F238E27FC236}">
                <a16:creationId xmlns:a16="http://schemas.microsoft.com/office/drawing/2014/main" id="{D5596B18-178E-1A9C-2473-15A56ED6F9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722" y="0"/>
            <a:ext cx="18276277" cy="10280406"/>
          </a:xfrm>
          <a:prstGeom prst="rect">
            <a:avLst/>
          </a:prstGeom>
        </p:spPr>
      </p:pic>
    </p:spTree>
    <p:extLst>
      <p:ext uri="{BB962C8B-B14F-4D97-AF65-F5344CB8AC3E}">
        <p14:creationId xmlns:p14="http://schemas.microsoft.com/office/powerpoint/2010/main" val="333116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9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B246"/>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 xmlns:asvg="http://schemas.microsoft.com/office/drawing/2016/SVG/main"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 xmlns:asvg="http://schemas.microsoft.com/office/drawing/2016/SVG/main"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 xmlns:asvg="http://schemas.microsoft.com/office/drawing/2016/SVG/main"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grpSp>
      <p:grpSp>
        <p:nvGrpSpPr>
          <p:cNvPr id="20" name="Group 20"/>
          <p:cNvGrpSpPr/>
          <p:nvPr/>
        </p:nvGrpSpPr>
        <p:grpSpPr>
          <a:xfrm>
            <a:off x="2733091" y="987108"/>
            <a:ext cx="12475013" cy="8546314"/>
            <a:chOff x="0" y="0"/>
            <a:chExt cx="5637179" cy="2888832"/>
          </a:xfrm>
        </p:grpSpPr>
        <p:sp>
          <p:nvSpPr>
            <p:cNvPr id="21" name="Freeform 21"/>
            <p:cNvSpPr/>
            <p:nvPr/>
          </p:nvSpPr>
          <p:spPr>
            <a:xfrm>
              <a:off x="16510" y="11430"/>
              <a:ext cx="5606699" cy="2864702"/>
            </a:xfrm>
            <a:custGeom>
              <a:avLst/>
              <a:gdLst/>
              <a:ahLst/>
              <a:cxnLst/>
              <a:rect l="l" t="t" r="r" b="b"/>
              <a:pathLst>
                <a:path w="5606699" h="2864702">
                  <a:moveTo>
                    <a:pt x="1270" y="0"/>
                  </a:moveTo>
                  <a:lnTo>
                    <a:pt x="5606699" y="15240"/>
                  </a:lnTo>
                  <a:lnTo>
                    <a:pt x="5574949" y="2864702"/>
                  </a:lnTo>
                  <a:lnTo>
                    <a:pt x="2029182" y="2864702"/>
                  </a:lnTo>
                  <a:lnTo>
                    <a:pt x="0" y="2838032"/>
                  </a:lnTo>
                  <a:lnTo>
                    <a:pt x="11430" y="914877"/>
                  </a:lnTo>
                  <a:close/>
                </a:path>
              </a:pathLst>
            </a:custGeom>
            <a:solidFill>
              <a:srgbClr val="FFFAF7"/>
            </a:solidFill>
          </p:spPr>
          <p:txBody>
            <a:bodyPr/>
            <a:lstStyle/>
            <a:p>
              <a:endParaRPr lang="en-US" dirty="0"/>
            </a:p>
          </p:txBody>
        </p:sp>
        <p:sp>
          <p:nvSpPr>
            <p:cNvPr id="22" name="Freeform 22"/>
            <p:cNvSpPr/>
            <p:nvPr/>
          </p:nvSpPr>
          <p:spPr>
            <a:xfrm>
              <a:off x="0" y="-1270"/>
              <a:ext cx="5635909" cy="2890102"/>
            </a:xfrm>
            <a:custGeom>
              <a:avLst/>
              <a:gdLst/>
              <a:ahLst/>
              <a:cxnLst/>
              <a:rect l="l" t="t" r="r" b="b"/>
              <a:pathLst>
                <a:path w="5635909" h="2890102">
                  <a:moveTo>
                    <a:pt x="5601619" y="2864702"/>
                  </a:moveTo>
                  <a:cubicBezTo>
                    <a:pt x="5599079" y="2868512"/>
                    <a:pt x="5595269" y="2873592"/>
                    <a:pt x="5591459" y="2877402"/>
                  </a:cubicBezTo>
                  <a:cubicBezTo>
                    <a:pt x="5587649" y="2879942"/>
                    <a:pt x="5582569" y="2882482"/>
                    <a:pt x="5578759" y="2882482"/>
                  </a:cubicBezTo>
                  <a:cubicBezTo>
                    <a:pt x="5406791" y="2881212"/>
                    <a:pt x="5165756" y="2887562"/>
                    <a:pt x="4920257" y="2890102"/>
                  </a:cubicBezTo>
                  <a:cubicBezTo>
                    <a:pt x="4844376" y="2890102"/>
                    <a:pt x="4764031" y="2888832"/>
                    <a:pt x="4688149" y="2888832"/>
                  </a:cubicBezTo>
                  <a:cubicBezTo>
                    <a:pt x="4518532" y="2887562"/>
                    <a:pt x="4348915" y="2886292"/>
                    <a:pt x="4179298" y="2886292"/>
                  </a:cubicBezTo>
                  <a:lnTo>
                    <a:pt x="3625810" y="2886292"/>
                  </a:lnTo>
                  <a:cubicBezTo>
                    <a:pt x="3500829" y="2886292"/>
                    <a:pt x="3380311" y="2885022"/>
                    <a:pt x="3255330" y="2885022"/>
                  </a:cubicBezTo>
                  <a:cubicBezTo>
                    <a:pt x="3148204" y="2885022"/>
                    <a:pt x="3036614" y="2885022"/>
                    <a:pt x="2929487" y="2886292"/>
                  </a:cubicBezTo>
                  <a:lnTo>
                    <a:pt x="2862533" y="2886292"/>
                  </a:lnTo>
                  <a:cubicBezTo>
                    <a:pt x="2706306" y="2885022"/>
                    <a:pt x="965498" y="2883752"/>
                    <a:pt x="809272" y="2881212"/>
                  </a:cubicBezTo>
                  <a:cubicBezTo>
                    <a:pt x="715536" y="2879942"/>
                    <a:pt x="621801" y="2874862"/>
                    <a:pt x="528065" y="2872322"/>
                  </a:cubicBezTo>
                  <a:cubicBezTo>
                    <a:pt x="358447" y="2867242"/>
                    <a:pt x="188830"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95095" y="5080"/>
                    <a:pt x="193294" y="3810"/>
                  </a:cubicBezTo>
                  <a:cubicBezTo>
                    <a:pt x="331666" y="1270"/>
                    <a:pt x="474501" y="1270"/>
                    <a:pt x="612873" y="1270"/>
                  </a:cubicBezTo>
                  <a:cubicBezTo>
                    <a:pt x="786954" y="2540"/>
                    <a:pt x="2545616" y="5080"/>
                    <a:pt x="2719697" y="6350"/>
                  </a:cubicBezTo>
                  <a:cubicBezTo>
                    <a:pt x="2889314" y="7620"/>
                    <a:pt x="3058932" y="7620"/>
                    <a:pt x="3228549" y="7620"/>
                  </a:cubicBezTo>
                  <a:cubicBezTo>
                    <a:pt x="3322285" y="7620"/>
                    <a:pt x="3416021" y="7620"/>
                    <a:pt x="3509756" y="8890"/>
                  </a:cubicBezTo>
                  <a:cubicBezTo>
                    <a:pt x="3692764" y="11430"/>
                    <a:pt x="3880236" y="10160"/>
                    <a:pt x="4063244" y="2540"/>
                  </a:cubicBezTo>
                  <a:cubicBezTo>
                    <a:pt x="4139125" y="0"/>
                    <a:pt x="4215007" y="2540"/>
                    <a:pt x="4290888" y="2540"/>
                  </a:cubicBezTo>
                  <a:cubicBezTo>
                    <a:pt x="4460505" y="2540"/>
                    <a:pt x="4630122" y="1270"/>
                    <a:pt x="4799740" y="3810"/>
                  </a:cubicBezTo>
                  <a:cubicBezTo>
                    <a:pt x="5013993" y="6350"/>
                    <a:pt x="5223783" y="13970"/>
                    <a:pt x="5438036" y="17780"/>
                  </a:cubicBezTo>
                  <a:cubicBezTo>
                    <a:pt x="5531772" y="20320"/>
                    <a:pt x="5569869" y="19050"/>
                    <a:pt x="5596539" y="21590"/>
                  </a:cubicBezTo>
                  <a:cubicBezTo>
                    <a:pt x="5605429" y="22860"/>
                    <a:pt x="5614319" y="25400"/>
                    <a:pt x="5623209" y="27940"/>
                  </a:cubicBezTo>
                  <a:cubicBezTo>
                    <a:pt x="5630829" y="30480"/>
                    <a:pt x="5634639" y="36830"/>
                    <a:pt x="5634639" y="46990"/>
                  </a:cubicBezTo>
                  <a:cubicBezTo>
                    <a:pt x="5635909" y="93974"/>
                    <a:pt x="5632099" y="160662"/>
                    <a:pt x="5628289" y="227350"/>
                  </a:cubicBezTo>
                  <a:cubicBezTo>
                    <a:pt x="5624479" y="282924"/>
                    <a:pt x="5623209" y="340720"/>
                    <a:pt x="5621939" y="396294"/>
                  </a:cubicBezTo>
                  <a:cubicBezTo>
                    <a:pt x="5619399" y="489658"/>
                    <a:pt x="5618129" y="583021"/>
                    <a:pt x="5616859" y="676385"/>
                  </a:cubicBezTo>
                  <a:cubicBezTo>
                    <a:pt x="5615589" y="763080"/>
                    <a:pt x="5614319" y="849774"/>
                    <a:pt x="5614319" y="936469"/>
                  </a:cubicBezTo>
                  <a:cubicBezTo>
                    <a:pt x="5614319" y="1080960"/>
                    <a:pt x="5602889" y="2468077"/>
                    <a:pt x="5601619" y="2612568"/>
                  </a:cubicBezTo>
                  <a:cubicBezTo>
                    <a:pt x="5604159" y="2705932"/>
                    <a:pt x="5602889" y="2799295"/>
                    <a:pt x="5601619" y="2864702"/>
                  </a:cubicBezTo>
                  <a:close/>
                  <a:moveTo>
                    <a:pt x="17780" y="2834222"/>
                  </a:moveTo>
                  <a:cubicBezTo>
                    <a:pt x="22860" y="2835492"/>
                    <a:pt x="29210" y="2838032"/>
                    <a:pt x="36830" y="2838032"/>
                  </a:cubicBezTo>
                  <a:cubicBezTo>
                    <a:pt x="184367" y="2843112"/>
                    <a:pt x="367375" y="2848192"/>
                    <a:pt x="545919" y="2852002"/>
                  </a:cubicBezTo>
                  <a:cubicBezTo>
                    <a:pt x="630728" y="2854542"/>
                    <a:pt x="715536" y="2858352"/>
                    <a:pt x="804808" y="2859622"/>
                  </a:cubicBezTo>
                  <a:cubicBezTo>
                    <a:pt x="862836" y="2860892"/>
                    <a:pt x="2505444" y="2857082"/>
                    <a:pt x="2559007" y="2858352"/>
                  </a:cubicBezTo>
                  <a:cubicBezTo>
                    <a:pt x="2652743" y="2859622"/>
                    <a:pt x="2746479" y="2862162"/>
                    <a:pt x="2840215" y="2863432"/>
                  </a:cubicBezTo>
                  <a:cubicBezTo>
                    <a:pt x="2884851" y="2864702"/>
                    <a:pt x="2925023" y="2864702"/>
                    <a:pt x="2969659" y="2864702"/>
                  </a:cubicBezTo>
                  <a:cubicBezTo>
                    <a:pt x="3170522" y="2864702"/>
                    <a:pt x="3366920" y="2863432"/>
                    <a:pt x="3567783" y="2864702"/>
                  </a:cubicBezTo>
                  <a:cubicBezTo>
                    <a:pt x="3643664" y="2864702"/>
                    <a:pt x="3724009" y="2867242"/>
                    <a:pt x="3799891" y="2867242"/>
                  </a:cubicBezTo>
                  <a:cubicBezTo>
                    <a:pt x="3915945" y="2867242"/>
                    <a:pt x="4027535" y="2863432"/>
                    <a:pt x="4143589" y="2863432"/>
                  </a:cubicBezTo>
                  <a:cubicBezTo>
                    <a:pt x="4281961" y="2863432"/>
                    <a:pt x="4415869" y="2864702"/>
                    <a:pt x="4554241" y="2864702"/>
                  </a:cubicBezTo>
                  <a:cubicBezTo>
                    <a:pt x="4737249" y="2864702"/>
                    <a:pt x="4924720" y="2864702"/>
                    <a:pt x="5107729" y="2863432"/>
                  </a:cubicBezTo>
                  <a:cubicBezTo>
                    <a:pt x="5272882" y="2862162"/>
                    <a:pt x="5433572" y="2859622"/>
                    <a:pt x="5563519" y="2857082"/>
                  </a:cubicBezTo>
                  <a:cubicBezTo>
                    <a:pt x="5568599" y="2857082"/>
                    <a:pt x="5573679" y="2854542"/>
                    <a:pt x="5580029" y="2853272"/>
                  </a:cubicBezTo>
                  <a:cubicBezTo>
                    <a:pt x="5580029" y="2840572"/>
                    <a:pt x="5581299" y="2827872"/>
                    <a:pt x="5581299" y="2808187"/>
                  </a:cubicBezTo>
                  <a:lnTo>
                    <a:pt x="5581299" y="2739276"/>
                  </a:lnTo>
                  <a:cubicBezTo>
                    <a:pt x="5582569" y="2625906"/>
                    <a:pt x="5585109" y="2510313"/>
                    <a:pt x="5583839" y="2396943"/>
                  </a:cubicBezTo>
                  <a:cubicBezTo>
                    <a:pt x="5582569" y="2236891"/>
                    <a:pt x="5595269" y="836437"/>
                    <a:pt x="5599079" y="676385"/>
                  </a:cubicBezTo>
                  <a:cubicBezTo>
                    <a:pt x="5601619" y="583021"/>
                    <a:pt x="5604159" y="489657"/>
                    <a:pt x="5604159" y="396294"/>
                  </a:cubicBezTo>
                  <a:cubicBezTo>
                    <a:pt x="5604159" y="318491"/>
                    <a:pt x="5605429" y="242911"/>
                    <a:pt x="5613049" y="167331"/>
                  </a:cubicBezTo>
                  <a:cubicBezTo>
                    <a:pt x="5616859" y="122872"/>
                    <a:pt x="5619399" y="78413"/>
                    <a:pt x="5614319" y="49530"/>
                  </a:cubicBezTo>
                  <a:cubicBezTo>
                    <a:pt x="5606699" y="49530"/>
                    <a:pt x="5600349" y="48260"/>
                    <a:pt x="5592729" y="48260"/>
                  </a:cubicBezTo>
                  <a:cubicBezTo>
                    <a:pt x="5559709" y="45720"/>
                    <a:pt x="5469281" y="45720"/>
                    <a:pt x="5348763" y="40640"/>
                  </a:cubicBezTo>
                  <a:cubicBezTo>
                    <a:pt x="5125583" y="33020"/>
                    <a:pt x="4897939" y="27940"/>
                    <a:pt x="4674758" y="27940"/>
                  </a:cubicBezTo>
                  <a:cubicBezTo>
                    <a:pt x="4518532" y="27940"/>
                    <a:pt x="4357842" y="31750"/>
                    <a:pt x="4201616" y="24130"/>
                  </a:cubicBezTo>
                  <a:lnTo>
                    <a:pt x="4156980" y="24130"/>
                  </a:lnTo>
                  <a:cubicBezTo>
                    <a:pt x="4027535" y="27940"/>
                    <a:pt x="3889163" y="33020"/>
                    <a:pt x="3755255" y="34290"/>
                  </a:cubicBezTo>
                  <a:cubicBezTo>
                    <a:pt x="3607955" y="35560"/>
                    <a:pt x="3465120" y="31750"/>
                    <a:pt x="3317821" y="30480"/>
                  </a:cubicBezTo>
                  <a:cubicBezTo>
                    <a:pt x="3179449" y="29210"/>
                    <a:pt x="3041077" y="27940"/>
                    <a:pt x="2907169" y="27940"/>
                  </a:cubicBezTo>
                  <a:cubicBezTo>
                    <a:pt x="2858069" y="27940"/>
                    <a:pt x="2813433" y="29210"/>
                    <a:pt x="2764333" y="27940"/>
                  </a:cubicBezTo>
                  <a:cubicBezTo>
                    <a:pt x="2594716" y="26670"/>
                    <a:pt x="840517" y="24130"/>
                    <a:pt x="666436" y="24130"/>
                  </a:cubicBezTo>
                  <a:cubicBezTo>
                    <a:pt x="514674" y="22860"/>
                    <a:pt x="362911" y="24130"/>
                    <a:pt x="211148" y="24130"/>
                  </a:cubicBezTo>
                  <a:cubicBezTo>
                    <a:pt x="130803"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27" name="Freeform 27"/>
          <p:cNvSpPr/>
          <p:nvPr/>
        </p:nvSpPr>
        <p:spPr>
          <a:xfrm rot="-1066478">
            <a:off x="622166" y="582311"/>
            <a:ext cx="1901909" cy="1666764"/>
          </a:xfrm>
          <a:custGeom>
            <a:avLst/>
            <a:gdLst/>
            <a:ahLst/>
            <a:cxnLst/>
            <a:rect l="l" t="t" r="r" b="b"/>
            <a:pathLst>
              <a:path w="1901909" h="1666764">
                <a:moveTo>
                  <a:pt x="0" y="0"/>
                </a:moveTo>
                <a:lnTo>
                  <a:pt x="1901909" y="0"/>
                </a:lnTo>
                <a:lnTo>
                  <a:pt x="1901909" y="1666764"/>
                </a:lnTo>
                <a:lnTo>
                  <a:pt x="0" y="166676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pic>
        <p:nvPicPr>
          <p:cNvPr id="24" name="Picture 23">
            <a:extLst>
              <a:ext uri="{FF2B5EF4-FFF2-40B4-BE49-F238E27FC236}">
                <a16:creationId xmlns:a16="http://schemas.microsoft.com/office/drawing/2014/main" id="{80118AD8-6341-17B1-B0DB-FDB7DF478D38}"/>
              </a:ext>
            </a:extLst>
          </p:cNvPr>
          <p:cNvPicPr>
            <a:picLocks noChangeAspect="1"/>
          </p:cNvPicPr>
          <p:nvPr/>
        </p:nvPicPr>
        <p:blipFill>
          <a:blip r:embed="rId6"/>
          <a:stretch>
            <a:fillRect/>
          </a:stretch>
        </p:blipFill>
        <p:spPr>
          <a:xfrm>
            <a:off x="3343618" y="1987560"/>
            <a:ext cx="11296867" cy="6962235"/>
          </a:xfrm>
          <a:prstGeom prst="rect">
            <a:avLst/>
          </a:prstGeom>
        </p:spPr>
      </p:pic>
    </p:spTree>
    <p:extLst>
      <p:ext uri="{BB962C8B-B14F-4D97-AF65-F5344CB8AC3E}">
        <p14:creationId xmlns:p14="http://schemas.microsoft.com/office/powerpoint/2010/main" val="3615827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CB42AB-46BA-9257-8117-DD8F495C6B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7"/>
            <a:ext cx="18288000" cy="10285465"/>
          </a:xfrm>
          <a:prstGeom prst="rect">
            <a:avLst/>
          </a:prstGeom>
        </p:spPr>
      </p:pic>
    </p:spTree>
    <p:extLst>
      <p:ext uri="{BB962C8B-B14F-4D97-AF65-F5344CB8AC3E}">
        <p14:creationId xmlns:p14="http://schemas.microsoft.com/office/powerpoint/2010/main" val="4212934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CA9E53-637F-FE08-0ECC-C0C748B3C79A}"/>
              </a:ext>
            </a:extLst>
          </p:cNvPr>
          <p:cNvPicPr>
            <a:picLocks noChangeAspect="1"/>
          </p:cNvPicPr>
          <p:nvPr/>
        </p:nvPicPr>
        <p:blipFill rotWithShape="1">
          <a:blip r:embed="rId2"/>
          <a:srcRect t="1099"/>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 xmlns:asvg="http://schemas.microsoft.com/office/drawing/2016/SVG/main"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 xmlns:asvg="http://schemas.microsoft.com/office/drawing/2016/SVG/main"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 xmlns:asvg="http://schemas.microsoft.com/office/drawing/2016/SVG/main"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grpSp>
      <p:grpSp>
        <p:nvGrpSpPr>
          <p:cNvPr id="20" name="Group 20"/>
          <p:cNvGrpSpPr/>
          <p:nvPr/>
        </p:nvGrpSpPr>
        <p:grpSpPr>
          <a:xfrm>
            <a:off x="10909395" y="923925"/>
            <a:ext cx="6349905" cy="8791575"/>
            <a:chOff x="0" y="0"/>
            <a:chExt cx="2146400" cy="2258538"/>
          </a:xfrm>
        </p:grpSpPr>
        <p:sp>
          <p:nvSpPr>
            <p:cNvPr id="21" name="Freeform 21"/>
            <p:cNvSpPr/>
            <p:nvPr/>
          </p:nvSpPr>
          <p:spPr>
            <a:xfrm>
              <a:off x="16510" y="11430"/>
              <a:ext cx="2115920" cy="2234408"/>
            </a:xfrm>
            <a:custGeom>
              <a:avLst/>
              <a:gdLst/>
              <a:ahLst/>
              <a:cxnLst/>
              <a:rect l="l" t="t" r="r" b="b"/>
              <a:pathLst>
                <a:path w="2115920" h="2234408">
                  <a:moveTo>
                    <a:pt x="1270" y="0"/>
                  </a:moveTo>
                  <a:lnTo>
                    <a:pt x="2115920" y="15240"/>
                  </a:lnTo>
                  <a:lnTo>
                    <a:pt x="2084170" y="2234408"/>
                  </a:lnTo>
                  <a:lnTo>
                    <a:pt x="762810" y="2234408"/>
                  </a:lnTo>
                  <a:lnTo>
                    <a:pt x="0" y="2207738"/>
                  </a:lnTo>
                  <a:lnTo>
                    <a:pt x="11430" y="719155"/>
                  </a:lnTo>
                  <a:close/>
                </a:path>
              </a:pathLst>
            </a:custGeom>
            <a:solidFill>
              <a:srgbClr val="FFFAF7"/>
            </a:solidFill>
          </p:spPr>
          <p:txBody>
            <a:bodyPr/>
            <a:lstStyle/>
            <a:p>
              <a:endParaRPr lang="en-US" dirty="0"/>
            </a:p>
          </p:txBody>
        </p:sp>
        <p:sp>
          <p:nvSpPr>
            <p:cNvPr id="22" name="Freeform 22"/>
            <p:cNvSpPr/>
            <p:nvPr/>
          </p:nvSpPr>
          <p:spPr>
            <a:xfrm>
              <a:off x="0" y="-1270"/>
              <a:ext cx="2145130" cy="2259808"/>
            </a:xfrm>
            <a:custGeom>
              <a:avLst/>
              <a:gdLst/>
              <a:ahLst/>
              <a:cxnLst/>
              <a:rect l="l" t="t" r="r" b="b"/>
              <a:pathLst>
                <a:path w="2145130" h="2259808">
                  <a:moveTo>
                    <a:pt x="2110840" y="2234408"/>
                  </a:moveTo>
                  <a:cubicBezTo>
                    <a:pt x="2108300" y="2238218"/>
                    <a:pt x="2104490" y="2243298"/>
                    <a:pt x="2100680" y="2247108"/>
                  </a:cubicBezTo>
                  <a:cubicBezTo>
                    <a:pt x="2096870" y="2249648"/>
                    <a:pt x="2091790" y="2252188"/>
                    <a:pt x="2087980" y="2252188"/>
                  </a:cubicBezTo>
                  <a:cubicBezTo>
                    <a:pt x="2006622" y="2250918"/>
                    <a:pt x="1918609" y="2257268"/>
                    <a:pt x="1828965" y="2259808"/>
                  </a:cubicBezTo>
                  <a:cubicBezTo>
                    <a:pt x="1801257" y="2259808"/>
                    <a:pt x="1771919" y="2258538"/>
                    <a:pt x="1744211" y="2258538"/>
                  </a:cubicBezTo>
                  <a:cubicBezTo>
                    <a:pt x="1682275" y="2257268"/>
                    <a:pt x="1620340" y="2255998"/>
                    <a:pt x="1558404" y="2255998"/>
                  </a:cubicBezTo>
                  <a:lnTo>
                    <a:pt x="1356299" y="2255998"/>
                  </a:lnTo>
                  <a:cubicBezTo>
                    <a:pt x="1310662" y="2255998"/>
                    <a:pt x="1266655" y="2254728"/>
                    <a:pt x="1221018" y="2254728"/>
                  </a:cubicBezTo>
                  <a:cubicBezTo>
                    <a:pt x="1181901" y="2254728"/>
                    <a:pt x="1141154" y="2254728"/>
                    <a:pt x="1102037" y="2255998"/>
                  </a:cubicBezTo>
                  <a:lnTo>
                    <a:pt x="1077588" y="2255998"/>
                  </a:lnTo>
                  <a:cubicBezTo>
                    <a:pt x="1020542" y="2254728"/>
                    <a:pt x="384888" y="2253458"/>
                    <a:pt x="327842" y="2250918"/>
                  </a:cubicBezTo>
                  <a:cubicBezTo>
                    <a:pt x="293614" y="2249648"/>
                    <a:pt x="259387" y="2244568"/>
                    <a:pt x="225159" y="2242028"/>
                  </a:cubicBezTo>
                  <a:cubicBezTo>
                    <a:pt x="163223" y="2236948"/>
                    <a:pt x="101288" y="2233138"/>
                    <a:pt x="41910" y="2228058"/>
                  </a:cubicBezTo>
                  <a:cubicBezTo>
                    <a:pt x="33020" y="2226788"/>
                    <a:pt x="24130" y="2224248"/>
                    <a:pt x="16510" y="2220438"/>
                  </a:cubicBezTo>
                  <a:cubicBezTo>
                    <a:pt x="5080" y="2215358"/>
                    <a:pt x="0" y="2203928"/>
                    <a:pt x="1270" y="2186767"/>
                  </a:cubicBezTo>
                  <a:cubicBezTo>
                    <a:pt x="2540" y="2087373"/>
                    <a:pt x="3810" y="1986267"/>
                    <a:pt x="3810" y="1886873"/>
                  </a:cubicBezTo>
                  <a:cubicBezTo>
                    <a:pt x="5080" y="1785766"/>
                    <a:pt x="17780" y="725000"/>
                    <a:pt x="17780" y="623894"/>
                  </a:cubicBezTo>
                  <a:cubicBezTo>
                    <a:pt x="19050" y="526214"/>
                    <a:pt x="20320" y="428534"/>
                    <a:pt x="19050" y="329141"/>
                  </a:cubicBezTo>
                  <a:cubicBezTo>
                    <a:pt x="17780" y="231461"/>
                    <a:pt x="16510" y="135496"/>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89226"/>
                    <a:pt x="2141320" y="140636"/>
                    <a:pt x="2137510" y="192047"/>
                  </a:cubicBezTo>
                  <a:cubicBezTo>
                    <a:pt x="2133700" y="234889"/>
                    <a:pt x="2132430" y="279444"/>
                    <a:pt x="2131160" y="322286"/>
                  </a:cubicBezTo>
                  <a:cubicBezTo>
                    <a:pt x="2128620" y="394261"/>
                    <a:pt x="2127350" y="466235"/>
                    <a:pt x="2126080" y="538209"/>
                  </a:cubicBezTo>
                  <a:cubicBezTo>
                    <a:pt x="2124810" y="605043"/>
                    <a:pt x="2123540" y="671876"/>
                    <a:pt x="2123540" y="738710"/>
                  </a:cubicBezTo>
                  <a:cubicBezTo>
                    <a:pt x="2123540" y="850099"/>
                    <a:pt x="2112110" y="1919433"/>
                    <a:pt x="2110840" y="2030822"/>
                  </a:cubicBezTo>
                  <a:cubicBezTo>
                    <a:pt x="2113380" y="2102796"/>
                    <a:pt x="2112110" y="2174771"/>
                    <a:pt x="2110840" y="2234408"/>
                  </a:cubicBezTo>
                  <a:close/>
                  <a:moveTo>
                    <a:pt x="17780" y="2203928"/>
                  </a:moveTo>
                  <a:cubicBezTo>
                    <a:pt x="22860" y="2205198"/>
                    <a:pt x="29210" y="2207738"/>
                    <a:pt x="36830" y="2207738"/>
                  </a:cubicBezTo>
                  <a:cubicBezTo>
                    <a:pt x="99658" y="2212818"/>
                    <a:pt x="166483" y="2217898"/>
                    <a:pt x="231679" y="2221708"/>
                  </a:cubicBezTo>
                  <a:cubicBezTo>
                    <a:pt x="262646" y="2224248"/>
                    <a:pt x="293614" y="2228058"/>
                    <a:pt x="326212" y="2229328"/>
                  </a:cubicBezTo>
                  <a:cubicBezTo>
                    <a:pt x="347400" y="2230598"/>
                    <a:pt x="947198" y="2226788"/>
                    <a:pt x="966756" y="2228058"/>
                  </a:cubicBezTo>
                  <a:cubicBezTo>
                    <a:pt x="1000984" y="2229328"/>
                    <a:pt x="1035211" y="2231868"/>
                    <a:pt x="1069439" y="2233138"/>
                  </a:cubicBezTo>
                  <a:cubicBezTo>
                    <a:pt x="1085738" y="2234408"/>
                    <a:pt x="1100407" y="2234408"/>
                    <a:pt x="1116706" y="2234408"/>
                  </a:cubicBezTo>
                  <a:cubicBezTo>
                    <a:pt x="1190050" y="2234408"/>
                    <a:pt x="1261765" y="2233138"/>
                    <a:pt x="1335110" y="2234408"/>
                  </a:cubicBezTo>
                  <a:cubicBezTo>
                    <a:pt x="1362818" y="2234408"/>
                    <a:pt x="1392156" y="2236948"/>
                    <a:pt x="1419864" y="2236948"/>
                  </a:cubicBezTo>
                  <a:cubicBezTo>
                    <a:pt x="1462241" y="2236948"/>
                    <a:pt x="1502988" y="2233138"/>
                    <a:pt x="1545365" y="2233138"/>
                  </a:cubicBezTo>
                  <a:cubicBezTo>
                    <a:pt x="1595891" y="2233138"/>
                    <a:pt x="1644788" y="2234408"/>
                    <a:pt x="1695315" y="2234408"/>
                  </a:cubicBezTo>
                  <a:cubicBezTo>
                    <a:pt x="1762140" y="2234408"/>
                    <a:pt x="1830595" y="2234408"/>
                    <a:pt x="1897420" y="2233138"/>
                  </a:cubicBezTo>
                  <a:cubicBezTo>
                    <a:pt x="1957726" y="2231868"/>
                    <a:pt x="2016402" y="2229328"/>
                    <a:pt x="2072740" y="2226788"/>
                  </a:cubicBezTo>
                  <a:cubicBezTo>
                    <a:pt x="2077820" y="2226788"/>
                    <a:pt x="2082900" y="2224248"/>
                    <a:pt x="2089250" y="2222978"/>
                  </a:cubicBezTo>
                  <a:cubicBezTo>
                    <a:pt x="2089250" y="2210278"/>
                    <a:pt x="2090520" y="2197578"/>
                    <a:pt x="2090520" y="2181625"/>
                  </a:cubicBezTo>
                  <a:lnTo>
                    <a:pt x="2090520" y="2128502"/>
                  </a:lnTo>
                  <a:cubicBezTo>
                    <a:pt x="2091790" y="2041104"/>
                    <a:pt x="2094330" y="1951993"/>
                    <a:pt x="2093060" y="1864595"/>
                  </a:cubicBezTo>
                  <a:cubicBezTo>
                    <a:pt x="2091790" y="1741211"/>
                    <a:pt x="2104490" y="661594"/>
                    <a:pt x="2108300" y="538209"/>
                  </a:cubicBezTo>
                  <a:cubicBezTo>
                    <a:pt x="2110840" y="466235"/>
                    <a:pt x="2113380" y="394261"/>
                    <a:pt x="2113380" y="322286"/>
                  </a:cubicBezTo>
                  <a:cubicBezTo>
                    <a:pt x="2113380" y="262307"/>
                    <a:pt x="2114650" y="204042"/>
                    <a:pt x="2122270" y="145777"/>
                  </a:cubicBezTo>
                  <a:cubicBezTo>
                    <a:pt x="2126080" y="111504"/>
                    <a:pt x="2128620" y="77230"/>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085"/>
                    <a:pt x="31750" y="138923"/>
                    <a:pt x="34290" y="192047"/>
                  </a:cubicBezTo>
                  <a:cubicBezTo>
                    <a:pt x="36830" y="288013"/>
                    <a:pt x="38100" y="383978"/>
                    <a:pt x="38100" y="479944"/>
                  </a:cubicBezTo>
                  <a:cubicBezTo>
                    <a:pt x="38100" y="541637"/>
                    <a:pt x="36830" y="601615"/>
                    <a:pt x="35560" y="663308"/>
                  </a:cubicBezTo>
                  <a:cubicBezTo>
                    <a:pt x="34290" y="723286"/>
                    <a:pt x="22860" y="1739497"/>
                    <a:pt x="21590" y="1797762"/>
                  </a:cubicBezTo>
                  <a:lnTo>
                    <a:pt x="21590" y="1910864"/>
                  </a:lnTo>
                  <a:cubicBezTo>
                    <a:pt x="21590" y="1996548"/>
                    <a:pt x="20320" y="2083946"/>
                    <a:pt x="20320" y="2169630"/>
                  </a:cubicBezTo>
                  <a:cubicBezTo>
                    <a:pt x="20320" y="2181625"/>
                    <a:pt x="19050" y="2191907"/>
                    <a:pt x="17780" y="2203928"/>
                  </a:cubicBezTo>
                  <a:close/>
                </a:path>
              </a:pathLst>
            </a:custGeom>
            <a:solidFill>
              <a:srgbClr val="442816"/>
            </a:solidFill>
          </p:spPr>
        </p:sp>
      </p:grpSp>
      <p:grpSp>
        <p:nvGrpSpPr>
          <p:cNvPr id="23" name="Group 23"/>
          <p:cNvGrpSpPr/>
          <p:nvPr/>
        </p:nvGrpSpPr>
        <p:grpSpPr>
          <a:xfrm>
            <a:off x="900916" y="923924"/>
            <a:ext cx="9653233" cy="8943975"/>
            <a:chOff x="0" y="0"/>
            <a:chExt cx="3262994" cy="2888832"/>
          </a:xfrm>
        </p:grpSpPr>
        <p:sp>
          <p:nvSpPr>
            <p:cNvPr id="24" name="Freeform 24"/>
            <p:cNvSpPr/>
            <p:nvPr/>
          </p:nvSpPr>
          <p:spPr>
            <a:xfrm>
              <a:off x="16510" y="11430"/>
              <a:ext cx="3232514" cy="2864702"/>
            </a:xfrm>
            <a:custGeom>
              <a:avLst/>
              <a:gdLst/>
              <a:ahLst/>
              <a:cxnLst/>
              <a:rect l="l" t="t" r="r" b="b"/>
              <a:pathLst>
                <a:path w="3232514" h="2864702">
                  <a:moveTo>
                    <a:pt x="1270" y="0"/>
                  </a:moveTo>
                  <a:lnTo>
                    <a:pt x="3232514" y="15240"/>
                  </a:lnTo>
                  <a:lnTo>
                    <a:pt x="3200764" y="2864702"/>
                  </a:lnTo>
                  <a:lnTo>
                    <a:pt x="1167884" y="2864702"/>
                  </a:lnTo>
                  <a:lnTo>
                    <a:pt x="0" y="2838032"/>
                  </a:lnTo>
                  <a:lnTo>
                    <a:pt x="11430" y="914877"/>
                  </a:lnTo>
                  <a:close/>
                </a:path>
              </a:pathLst>
            </a:custGeom>
            <a:solidFill>
              <a:srgbClr val="FFFAF7"/>
            </a:solidFill>
          </p:spPr>
        </p:sp>
        <p:sp>
          <p:nvSpPr>
            <p:cNvPr id="25" name="Freeform 25"/>
            <p:cNvSpPr/>
            <p:nvPr/>
          </p:nvSpPr>
          <p:spPr>
            <a:xfrm>
              <a:off x="0" y="-1270"/>
              <a:ext cx="3261723" cy="2890102"/>
            </a:xfrm>
            <a:custGeom>
              <a:avLst/>
              <a:gdLst/>
              <a:ahLst/>
              <a:cxnLst/>
              <a:rect l="l" t="t" r="r" b="b"/>
              <a:pathLst>
                <a:path w="3261723" h="2890102">
                  <a:moveTo>
                    <a:pt x="3227434" y="2864702"/>
                  </a:moveTo>
                  <a:cubicBezTo>
                    <a:pt x="3224894" y="2868512"/>
                    <a:pt x="3221084" y="2873592"/>
                    <a:pt x="3217274" y="2877402"/>
                  </a:cubicBezTo>
                  <a:cubicBezTo>
                    <a:pt x="3213464" y="2879942"/>
                    <a:pt x="3208384" y="2882482"/>
                    <a:pt x="3204574" y="2882482"/>
                  </a:cubicBezTo>
                  <a:cubicBezTo>
                    <a:pt x="3094232" y="2881212"/>
                    <a:pt x="2957272" y="2887562"/>
                    <a:pt x="2817775" y="2890102"/>
                  </a:cubicBezTo>
                  <a:cubicBezTo>
                    <a:pt x="2774658" y="2890102"/>
                    <a:pt x="2729004" y="2888832"/>
                    <a:pt x="2685887" y="2888832"/>
                  </a:cubicBezTo>
                  <a:cubicBezTo>
                    <a:pt x="2589507" y="2887562"/>
                    <a:pt x="2493128" y="2886292"/>
                    <a:pt x="2396748" y="2886292"/>
                  </a:cubicBezTo>
                  <a:lnTo>
                    <a:pt x="2082246" y="2886292"/>
                  </a:lnTo>
                  <a:cubicBezTo>
                    <a:pt x="2011229" y="2886292"/>
                    <a:pt x="1942749" y="2885022"/>
                    <a:pt x="1871732" y="2885022"/>
                  </a:cubicBezTo>
                  <a:cubicBezTo>
                    <a:pt x="1810861" y="2885022"/>
                    <a:pt x="1747454" y="2885022"/>
                    <a:pt x="1686582" y="2886292"/>
                  </a:cubicBezTo>
                  <a:lnTo>
                    <a:pt x="1648538" y="2886292"/>
                  </a:lnTo>
                  <a:cubicBezTo>
                    <a:pt x="1559767" y="2885022"/>
                    <a:pt x="570607" y="2883752"/>
                    <a:pt x="481837" y="2881212"/>
                  </a:cubicBezTo>
                  <a:cubicBezTo>
                    <a:pt x="428574" y="2879942"/>
                    <a:pt x="375312" y="2874862"/>
                    <a:pt x="322049" y="2872322"/>
                  </a:cubicBezTo>
                  <a:cubicBezTo>
                    <a:pt x="225670" y="2867242"/>
                    <a:pt x="129290"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6028" y="5080"/>
                    <a:pt x="131826" y="3810"/>
                  </a:cubicBezTo>
                  <a:cubicBezTo>
                    <a:pt x="210452" y="1270"/>
                    <a:pt x="291614" y="1270"/>
                    <a:pt x="370239" y="1270"/>
                  </a:cubicBezTo>
                  <a:cubicBezTo>
                    <a:pt x="469155" y="2540"/>
                    <a:pt x="1468460" y="5080"/>
                    <a:pt x="1567376" y="6350"/>
                  </a:cubicBezTo>
                  <a:cubicBezTo>
                    <a:pt x="1663755" y="7620"/>
                    <a:pt x="1760135" y="7620"/>
                    <a:pt x="1856515" y="7620"/>
                  </a:cubicBezTo>
                  <a:cubicBezTo>
                    <a:pt x="1909777" y="7620"/>
                    <a:pt x="1963040" y="7620"/>
                    <a:pt x="2016302" y="8890"/>
                  </a:cubicBezTo>
                  <a:cubicBezTo>
                    <a:pt x="2120291" y="11430"/>
                    <a:pt x="2226816" y="10160"/>
                    <a:pt x="2330804" y="2540"/>
                  </a:cubicBezTo>
                  <a:cubicBezTo>
                    <a:pt x="2373921" y="0"/>
                    <a:pt x="2417039" y="2540"/>
                    <a:pt x="2460156" y="2540"/>
                  </a:cubicBezTo>
                  <a:cubicBezTo>
                    <a:pt x="2556535" y="2540"/>
                    <a:pt x="2652915" y="1270"/>
                    <a:pt x="2749295" y="3810"/>
                  </a:cubicBezTo>
                  <a:cubicBezTo>
                    <a:pt x="2871037" y="6350"/>
                    <a:pt x="2990244" y="13970"/>
                    <a:pt x="3111986" y="17780"/>
                  </a:cubicBezTo>
                  <a:cubicBezTo>
                    <a:pt x="3165249" y="20320"/>
                    <a:pt x="3195684" y="19050"/>
                    <a:pt x="3222354" y="21590"/>
                  </a:cubicBezTo>
                  <a:cubicBezTo>
                    <a:pt x="3231244" y="22860"/>
                    <a:pt x="3240134" y="25400"/>
                    <a:pt x="3249024" y="27940"/>
                  </a:cubicBezTo>
                  <a:cubicBezTo>
                    <a:pt x="3256643" y="30480"/>
                    <a:pt x="3260453" y="36830"/>
                    <a:pt x="3260453" y="46990"/>
                  </a:cubicBezTo>
                  <a:cubicBezTo>
                    <a:pt x="3261723" y="93974"/>
                    <a:pt x="3257914" y="160662"/>
                    <a:pt x="3254103" y="227350"/>
                  </a:cubicBezTo>
                  <a:cubicBezTo>
                    <a:pt x="3250294" y="282924"/>
                    <a:pt x="3249024" y="340720"/>
                    <a:pt x="3247754" y="396294"/>
                  </a:cubicBezTo>
                  <a:cubicBezTo>
                    <a:pt x="3245214" y="489658"/>
                    <a:pt x="3243944" y="583021"/>
                    <a:pt x="3242674" y="676385"/>
                  </a:cubicBezTo>
                  <a:cubicBezTo>
                    <a:pt x="3241404" y="763080"/>
                    <a:pt x="3240134" y="849774"/>
                    <a:pt x="3240134" y="936469"/>
                  </a:cubicBezTo>
                  <a:cubicBezTo>
                    <a:pt x="3240134" y="1080960"/>
                    <a:pt x="3228704" y="2468077"/>
                    <a:pt x="3227434" y="2612568"/>
                  </a:cubicBezTo>
                  <a:cubicBezTo>
                    <a:pt x="3229974" y="2705932"/>
                    <a:pt x="3228704" y="2799295"/>
                    <a:pt x="3227434" y="2864702"/>
                  </a:cubicBezTo>
                  <a:close/>
                  <a:moveTo>
                    <a:pt x="17780" y="2834222"/>
                  </a:moveTo>
                  <a:cubicBezTo>
                    <a:pt x="22860" y="2835492"/>
                    <a:pt x="29210" y="2838032"/>
                    <a:pt x="36830" y="2838032"/>
                  </a:cubicBezTo>
                  <a:cubicBezTo>
                    <a:pt x="126754" y="2843112"/>
                    <a:pt x="230742" y="2848192"/>
                    <a:pt x="332195" y="2852002"/>
                  </a:cubicBezTo>
                  <a:cubicBezTo>
                    <a:pt x="380384" y="2854542"/>
                    <a:pt x="428574" y="2858352"/>
                    <a:pt x="479300" y="2859622"/>
                  </a:cubicBezTo>
                  <a:cubicBezTo>
                    <a:pt x="512272" y="2860892"/>
                    <a:pt x="1445633" y="2857082"/>
                    <a:pt x="1476069" y="2858352"/>
                  </a:cubicBezTo>
                  <a:cubicBezTo>
                    <a:pt x="1529331" y="2859622"/>
                    <a:pt x="1582594" y="2862162"/>
                    <a:pt x="1635856" y="2863432"/>
                  </a:cubicBezTo>
                  <a:cubicBezTo>
                    <a:pt x="1661219" y="2864702"/>
                    <a:pt x="1684046" y="2864702"/>
                    <a:pt x="1709409" y="2864702"/>
                  </a:cubicBezTo>
                  <a:cubicBezTo>
                    <a:pt x="1823543" y="2864702"/>
                    <a:pt x="1935140" y="2863432"/>
                    <a:pt x="2049274" y="2864702"/>
                  </a:cubicBezTo>
                  <a:cubicBezTo>
                    <a:pt x="2092391" y="2864702"/>
                    <a:pt x="2138045" y="2867242"/>
                    <a:pt x="2181162" y="2867242"/>
                  </a:cubicBezTo>
                  <a:cubicBezTo>
                    <a:pt x="2247106" y="2867242"/>
                    <a:pt x="2310514" y="2863432"/>
                    <a:pt x="2376457" y="2863432"/>
                  </a:cubicBezTo>
                  <a:cubicBezTo>
                    <a:pt x="2455083" y="2863432"/>
                    <a:pt x="2531172" y="2864702"/>
                    <a:pt x="2609798" y="2864702"/>
                  </a:cubicBezTo>
                  <a:cubicBezTo>
                    <a:pt x="2713786" y="2864702"/>
                    <a:pt x="2820311" y="2864702"/>
                    <a:pt x="2924300" y="2863432"/>
                  </a:cubicBezTo>
                  <a:cubicBezTo>
                    <a:pt x="3018143" y="2862162"/>
                    <a:pt x="3109450" y="2859622"/>
                    <a:pt x="3189334" y="2857082"/>
                  </a:cubicBezTo>
                  <a:cubicBezTo>
                    <a:pt x="3194414" y="2857082"/>
                    <a:pt x="3199494" y="2854542"/>
                    <a:pt x="3205844" y="2853272"/>
                  </a:cubicBezTo>
                  <a:cubicBezTo>
                    <a:pt x="3205844" y="2840572"/>
                    <a:pt x="3207114" y="2827872"/>
                    <a:pt x="3207114" y="2808187"/>
                  </a:cubicBezTo>
                  <a:lnTo>
                    <a:pt x="3207114" y="2739276"/>
                  </a:lnTo>
                  <a:cubicBezTo>
                    <a:pt x="3208384" y="2625906"/>
                    <a:pt x="3210924" y="2510313"/>
                    <a:pt x="3209654" y="2396943"/>
                  </a:cubicBezTo>
                  <a:cubicBezTo>
                    <a:pt x="3208384" y="2236891"/>
                    <a:pt x="3221084" y="836437"/>
                    <a:pt x="3224894" y="676385"/>
                  </a:cubicBezTo>
                  <a:cubicBezTo>
                    <a:pt x="3227434" y="583021"/>
                    <a:pt x="3229974" y="489657"/>
                    <a:pt x="3229974" y="396294"/>
                  </a:cubicBezTo>
                  <a:cubicBezTo>
                    <a:pt x="3229974" y="318491"/>
                    <a:pt x="3231244" y="242911"/>
                    <a:pt x="3238864" y="167331"/>
                  </a:cubicBezTo>
                  <a:cubicBezTo>
                    <a:pt x="3242674" y="122872"/>
                    <a:pt x="3245214" y="78413"/>
                    <a:pt x="3240134" y="49530"/>
                  </a:cubicBezTo>
                  <a:cubicBezTo>
                    <a:pt x="3232514" y="49530"/>
                    <a:pt x="3226164" y="48260"/>
                    <a:pt x="3218544" y="48260"/>
                  </a:cubicBezTo>
                  <a:cubicBezTo>
                    <a:pt x="3185524" y="45720"/>
                    <a:pt x="3129741" y="45720"/>
                    <a:pt x="3061260" y="40640"/>
                  </a:cubicBezTo>
                  <a:cubicBezTo>
                    <a:pt x="2934445" y="33020"/>
                    <a:pt x="2805093" y="27940"/>
                    <a:pt x="2678278" y="27940"/>
                  </a:cubicBezTo>
                  <a:cubicBezTo>
                    <a:pt x="2589507" y="27940"/>
                    <a:pt x="2498200" y="31750"/>
                    <a:pt x="2409429" y="24130"/>
                  </a:cubicBezTo>
                  <a:lnTo>
                    <a:pt x="2384066" y="24130"/>
                  </a:lnTo>
                  <a:cubicBezTo>
                    <a:pt x="2310514" y="27940"/>
                    <a:pt x="2231888" y="33020"/>
                    <a:pt x="2155799" y="34290"/>
                  </a:cubicBezTo>
                  <a:cubicBezTo>
                    <a:pt x="2072101" y="35560"/>
                    <a:pt x="1990939" y="31750"/>
                    <a:pt x="1907241" y="30480"/>
                  </a:cubicBezTo>
                  <a:cubicBezTo>
                    <a:pt x="1828615" y="29210"/>
                    <a:pt x="1749990" y="27940"/>
                    <a:pt x="1673901" y="27940"/>
                  </a:cubicBezTo>
                  <a:cubicBezTo>
                    <a:pt x="1646001" y="27940"/>
                    <a:pt x="1620638" y="29210"/>
                    <a:pt x="1592739" y="27940"/>
                  </a:cubicBezTo>
                  <a:cubicBezTo>
                    <a:pt x="1496359" y="26670"/>
                    <a:pt x="499591" y="24130"/>
                    <a:pt x="400675" y="24130"/>
                  </a:cubicBezTo>
                  <a:cubicBezTo>
                    <a:pt x="314440" y="22860"/>
                    <a:pt x="228206" y="24130"/>
                    <a:pt x="141972" y="24130"/>
                  </a:cubicBezTo>
                  <a:cubicBezTo>
                    <a:pt x="96318"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32" name="TextBox 32"/>
          <p:cNvSpPr txBox="1"/>
          <p:nvPr/>
        </p:nvSpPr>
        <p:spPr>
          <a:xfrm>
            <a:off x="1172258" y="976122"/>
            <a:ext cx="8909979" cy="8725466"/>
          </a:xfrm>
          <a:prstGeom prst="rect">
            <a:avLst/>
          </a:prstGeom>
        </p:spPr>
        <p:txBody>
          <a:bodyPr wrap="square" lIns="0" tIns="0" rIns="0" bIns="0" rtlCol="0" anchor="t">
            <a:spAutoFit/>
          </a:bodyPr>
          <a:lstStyle/>
          <a:p>
            <a:pPr marL="342900" indent="-342900" algn="just">
              <a:lnSpc>
                <a:spcPct val="150000"/>
              </a:lnSpc>
              <a:spcBef>
                <a:spcPct val="0"/>
              </a:spcBef>
              <a:buFontTx/>
              <a:buChar char="-"/>
            </a:pP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Tạo</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thành</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4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nhóm</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smtClean="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học</a:t>
            </a:r>
            <a:r>
              <a:rPr lang="en-US" sz="5400" dirty="0" smtClean="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tập</a:t>
            </a:r>
            <a:endPar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endParaRPr>
          </a:p>
          <a:p>
            <a:pPr marL="342900" indent="-342900" algn="just">
              <a:lnSpc>
                <a:spcPct val="150000"/>
              </a:lnSpc>
              <a:spcBef>
                <a:spcPct val="0"/>
              </a:spcBef>
              <a:buFontTx/>
              <a:buChar char="-"/>
            </a:pP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Đọc</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tình</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huống</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thảo</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luận</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và</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trả</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lời</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câu</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hỏi</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Em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sẽ</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đưa</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ra</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ý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kiến</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hoặc</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ứng</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xử</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như</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thế</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nào</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trong</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các</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tình</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huống</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b="1"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này</a:t>
            </a:r>
            <a:r>
              <a:rPr lang="en-US" sz="5400" b="1"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a:t>
            </a:r>
          </a:p>
          <a:p>
            <a:pPr marL="342900" indent="-342900" algn="just">
              <a:lnSpc>
                <a:spcPct val="150000"/>
              </a:lnSpc>
              <a:spcBef>
                <a:spcPct val="0"/>
              </a:spcBef>
              <a:buFontTx/>
              <a:buChar char="-"/>
            </a:pP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Đóng</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vai</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xử</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lí</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tình</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huống</a:t>
            </a:r>
            <a:endPar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endParaRPr>
          </a:p>
        </p:txBody>
      </p:sp>
      <p:pic>
        <p:nvPicPr>
          <p:cNvPr id="35" name="Picture 34">
            <a:extLst>
              <a:ext uri="{FF2B5EF4-FFF2-40B4-BE49-F238E27FC236}">
                <a16:creationId xmlns:a16="http://schemas.microsoft.com/office/drawing/2014/main" id="{3AFDEBA9-45CC-C3EB-EA63-1F5ED786373F}"/>
              </a:ext>
            </a:extLst>
          </p:cNvPr>
          <p:cNvPicPr>
            <a:picLocks noChangeAspect="1"/>
          </p:cNvPicPr>
          <p:nvPr/>
        </p:nvPicPr>
        <p:blipFill rotWithShape="1">
          <a:blip r:embed="rId4"/>
          <a:srcRect t="17708"/>
          <a:stretch/>
        </p:blipFill>
        <p:spPr>
          <a:xfrm>
            <a:off x="9166244" y="2738380"/>
            <a:ext cx="10083658" cy="7346114"/>
          </a:xfrm>
          <a:prstGeom prst="rect">
            <a:avLst/>
          </a:prstGeom>
        </p:spPr>
      </p:pic>
      <p:sp>
        <p:nvSpPr>
          <p:cNvPr id="26" name="TextBox 25">
            <a:extLst>
              <a:ext uri="{FF2B5EF4-FFF2-40B4-BE49-F238E27FC236}">
                <a16:creationId xmlns:a16="http://schemas.microsoft.com/office/drawing/2014/main" id="{B2996E73-0B3E-1330-9196-C36E5DD32F7C}"/>
              </a:ext>
            </a:extLst>
          </p:cNvPr>
          <p:cNvSpPr txBox="1"/>
          <p:nvPr/>
        </p:nvSpPr>
        <p:spPr>
          <a:xfrm>
            <a:off x="11942421" y="2184382"/>
            <a:ext cx="4567276" cy="1107996"/>
          </a:xfrm>
          <a:prstGeom prst="rect">
            <a:avLst/>
          </a:prstGeom>
          <a:noFill/>
        </p:spPr>
        <p:txBody>
          <a:bodyPr wrap="none" rtlCol="0">
            <a:spAutoFit/>
          </a:bodyPr>
          <a:lstStyle/>
          <a:p>
            <a:r>
              <a:rPr lang="en-US" sz="6600" dirty="0" err="1">
                <a:solidFill>
                  <a:srgbClr val="C00000"/>
                </a:solidFill>
                <a:latin typeface="#9Slide04 Rokkitt ExtraBold" panose="00000900000000000000" pitchFamily="2" charset="0"/>
              </a:rPr>
              <a:t>Hoạt</a:t>
            </a:r>
            <a:r>
              <a:rPr lang="en-US" sz="6600" dirty="0">
                <a:solidFill>
                  <a:srgbClr val="C00000"/>
                </a:solidFill>
                <a:latin typeface="#9Slide04 Rokkitt ExtraBold" panose="00000900000000000000" pitchFamily="2" charset="0"/>
              </a:rPr>
              <a:t> </a:t>
            </a:r>
            <a:r>
              <a:rPr lang="en-US" sz="6600" dirty="0" err="1">
                <a:solidFill>
                  <a:srgbClr val="C00000"/>
                </a:solidFill>
                <a:latin typeface="#9Slide04 Rokkitt ExtraBold" panose="00000900000000000000" pitchFamily="2" charset="0"/>
              </a:rPr>
              <a:t>động</a:t>
            </a:r>
            <a:r>
              <a:rPr lang="en-US" sz="6600" dirty="0">
                <a:solidFill>
                  <a:srgbClr val="C00000"/>
                </a:solidFill>
                <a:latin typeface="#9Slide04 Rokkitt ExtraBold" panose="00000900000000000000" pitchFamily="2" charset="0"/>
              </a:rPr>
              <a:t>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par>
                                <p:cTn id="16" presetID="14" presetClass="entr" presetSubtype="1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randombar(horizontal)">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3">
                <a:extLst>
                  <a:ext uri="{96DAC541-7B7A-43D3-8B79-37D633B846F1}">
                    <asvg:svgBlip xmlns="" xmlns:asvg="http://schemas.microsoft.com/office/drawing/2016/SVG/main" r:embed="rId4"/>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3">
                <a:extLst>
                  <a:ext uri="{96DAC541-7B7A-43D3-8B79-37D633B846F1}">
                    <asvg:svgBlip xmlns="" xmlns:asvg="http://schemas.microsoft.com/office/drawing/2016/SVG/main" r:embed="rId4"/>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3">
                <a:extLst>
                  <a:ext uri="{96DAC541-7B7A-43D3-8B79-37D633B846F1}">
                    <asvg:svgBlip xmlns="" xmlns:asvg="http://schemas.microsoft.com/office/drawing/2016/SVG/main" r:embed="rId4"/>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3">
                <a:extLst>
                  <a:ext uri="{96DAC541-7B7A-43D3-8B79-37D633B846F1}">
                    <asvg:svgBlip xmlns="" xmlns:asvg="http://schemas.microsoft.com/office/drawing/2016/SVG/main" r:embed="rId4"/>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3">
                <a:extLst>
                  <a:ext uri="{96DAC541-7B7A-43D3-8B79-37D633B846F1}">
                    <asvg:svgBlip xmlns="" xmlns:asvg="http://schemas.microsoft.com/office/drawing/2016/SVG/main" r:embed="rId4"/>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3">
                <a:extLst>
                  <a:ext uri="{96DAC541-7B7A-43D3-8B79-37D633B846F1}">
                    <asvg:svgBlip xmlns="" xmlns:asvg="http://schemas.microsoft.com/office/drawing/2016/SVG/main" r:embed="rId4"/>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3">
                <a:extLst>
                  <a:ext uri="{96DAC541-7B7A-43D3-8B79-37D633B846F1}">
                    <asvg:svgBlip xmlns="" xmlns:asvg="http://schemas.microsoft.com/office/drawing/2016/SVG/main" r:embed="rId4"/>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3">
                <a:extLst>
                  <a:ext uri="{96DAC541-7B7A-43D3-8B79-37D633B846F1}">
                    <asvg:svgBlip xmlns="" xmlns:asvg="http://schemas.microsoft.com/office/drawing/2016/SVG/main" r:embed="rId4"/>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3">
                <a:extLst>
                  <a:ext uri="{96DAC541-7B7A-43D3-8B79-37D633B846F1}">
                    <asvg:svgBlip xmlns="" xmlns:asvg="http://schemas.microsoft.com/office/drawing/2016/SVG/main" r:embed="rId4"/>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3">
                <a:extLst>
                  <a:ext uri="{96DAC541-7B7A-43D3-8B79-37D633B846F1}">
                    <asvg:svgBlip xmlns="" xmlns:asvg="http://schemas.microsoft.com/office/drawing/2016/SVG/main" r:embed="rId4"/>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3">
                <a:extLst>
                  <a:ext uri="{96DAC541-7B7A-43D3-8B79-37D633B846F1}">
                    <asvg:svgBlip xmlns="" xmlns:asvg="http://schemas.microsoft.com/office/drawing/2016/SVG/main" r:embed="rId4"/>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3">
                <a:extLst>
                  <a:ext uri="{96DAC541-7B7A-43D3-8B79-37D633B846F1}">
                    <asvg:svgBlip xmlns="" xmlns:asvg="http://schemas.microsoft.com/office/drawing/2016/SVG/main" r:embed="rId4"/>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3">
                <a:extLst>
                  <a:ext uri="{96DAC541-7B7A-43D3-8B79-37D633B846F1}">
                    <asvg:svgBlip xmlns="" xmlns:asvg="http://schemas.microsoft.com/office/drawing/2016/SVG/main" r:embed="rId4"/>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3">
                <a:extLst>
                  <a:ext uri="{96DAC541-7B7A-43D3-8B79-37D633B846F1}">
                    <asvg:svgBlip xmlns="" xmlns:asvg="http://schemas.microsoft.com/office/drawing/2016/SVG/main" r:embed="rId4"/>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3">
                <a:extLst>
                  <a:ext uri="{96DAC541-7B7A-43D3-8B79-37D633B846F1}">
                    <asvg:svgBlip xmlns="" xmlns:asvg="http://schemas.microsoft.com/office/drawing/2016/SVG/main" r:embed="rId4"/>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3">
                <a:extLst>
                  <a:ext uri="{96DAC541-7B7A-43D3-8B79-37D633B846F1}">
                    <asvg:svgBlip xmlns="" xmlns:asvg="http://schemas.microsoft.com/office/drawing/2016/SVG/main" r:embed="rId4"/>
                  </a:ext>
                </a:extLst>
              </a:blip>
              <a:stretch>
                <a:fillRect l="-12156" t="-15197" b="-12791"/>
              </a:stretch>
            </a:blipFill>
          </p:spPr>
        </p:sp>
      </p:grpSp>
      <p:grpSp>
        <p:nvGrpSpPr>
          <p:cNvPr id="20" name="Group 20"/>
          <p:cNvGrpSpPr/>
          <p:nvPr/>
        </p:nvGrpSpPr>
        <p:grpSpPr>
          <a:xfrm>
            <a:off x="937609" y="358826"/>
            <a:ext cx="8167087" cy="9348164"/>
            <a:chOff x="0" y="0"/>
            <a:chExt cx="3178010" cy="2831356"/>
          </a:xfrm>
        </p:grpSpPr>
        <p:sp>
          <p:nvSpPr>
            <p:cNvPr id="21" name="Freeform 21"/>
            <p:cNvSpPr/>
            <p:nvPr/>
          </p:nvSpPr>
          <p:spPr>
            <a:xfrm>
              <a:off x="16510" y="11430"/>
              <a:ext cx="3147530" cy="2807226"/>
            </a:xfrm>
            <a:custGeom>
              <a:avLst/>
              <a:gdLst/>
              <a:ahLst/>
              <a:cxnLst/>
              <a:rect l="l" t="t" r="r" b="b"/>
              <a:pathLst>
                <a:path w="3147530" h="2807226">
                  <a:moveTo>
                    <a:pt x="1270" y="0"/>
                  </a:moveTo>
                  <a:lnTo>
                    <a:pt x="3147530" y="15240"/>
                  </a:lnTo>
                  <a:lnTo>
                    <a:pt x="3115780" y="2807226"/>
                  </a:lnTo>
                  <a:lnTo>
                    <a:pt x="1137054" y="2807226"/>
                  </a:lnTo>
                  <a:lnTo>
                    <a:pt x="0" y="2780556"/>
                  </a:lnTo>
                  <a:lnTo>
                    <a:pt x="11430" y="897030"/>
                  </a:lnTo>
                  <a:close/>
                </a:path>
              </a:pathLst>
            </a:custGeom>
            <a:solidFill>
              <a:srgbClr val="FFFAF7"/>
            </a:solidFill>
          </p:spPr>
        </p:sp>
        <p:sp>
          <p:nvSpPr>
            <p:cNvPr id="22" name="Freeform 22"/>
            <p:cNvSpPr/>
            <p:nvPr/>
          </p:nvSpPr>
          <p:spPr>
            <a:xfrm>
              <a:off x="0" y="-1270"/>
              <a:ext cx="3176740" cy="2832626"/>
            </a:xfrm>
            <a:custGeom>
              <a:avLst/>
              <a:gdLst/>
              <a:ahLst/>
              <a:cxnLst/>
              <a:rect l="l" t="t" r="r" b="b"/>
              <a:pathLst>
                <a:path w="3176740" h="2832626">
                  <a:moveTo>
                    <a:pt x="3142450" y="2807226"/>
                  </a:moveTo>
                  <a:cubicBezTo>
                    <a:pt x="3139910" y="2811036"/>
                    <a:pt x="3136100" y="2816116"/>
                    <a:pt x="3132290" y="2819926"/>
                  </a:cubicBezTo>
                  <a:cubicBezTo>
                    <a:pt x="3128480" y="2822466"/>
                    <a:pt x="3123400" y="2825006"/>
                    <a:pt x="3119590" y="2825006"/>
                  </a:cubicBezTo>
                  <a:cubicBezTo>
                    <a:pt x="3011455" y="2823736"/>
                    <a:pt x="2878220" y="2830086"/>
                    <a:pt x="2742517" y="2832626"/>
                  </a:cubicBezTo>
                  <a:cubicBezTo>
                    <a:pt x="2700573" y="2832626"/>
                    <a:pt x="2656161" y="2831356"/>
                    <a:pt x="2614216" y="2831356"/>
                  </a:cubicBezTo>
                  <a:cubicBezTo>
                    <a:pt x="2520458" y="2830086"/>
                    <a:pt x="2426700" y="2828816"/>
                    <a:pt x="2332942" y="2828816"/>
                  </a:cubicBezTo>
                  <a:lnTo>
                    <a:pt x="2026994" y="2828816"/>
                  </a:lnTo>
                  <a:cubicBezTo>
                    <a:pt x="1957909" y="2828816"/>
                    <a:pt x="1891292" y="2827546"/>
                    <a:pt x="1822207" y="2827546"/>
                  </a:cubicBezTo>
                  <a:cubicBezTo>
                    <a:pt x="1762991" y="2827546"/>
                    <a:pt x="1701308" y="2827546"/>
                    <a:pt x="1642093" y="2828816"/>
                  </a:cubicBezTo>
                  <a:lnTo>
                    <a:pt x="1605083" y="2828816"/>
                  </a:lnTo>
                  <a:cubicBezTo>
                    <a:pt x="1518727" y="2827546"/>
                    <a:pt x="556472" y="2826276"/>
                    <a:pt x="470116" y="2823736"/>
                  </a:cubicBezTo>
                  <a:cubicBezTo>
                    <a:pt x="418302" y="2822466"/>
                    <a:pt x="366489" y="2817386"/>
                    <a:pt x="314675" y="2814846"/>
                  </a:cubicBezTo>
                  <a:cubicBezTo>
                    <a:pt x="220917" y="2809766"/>
                    <a:pt x="127159" y="2805956"/>
                    <a:pt x="41910" y="2800876"/>
                  </a:cubicBezTo>
                  <a:cubicBezTo>
                    <a:pt x="33020" y="2799606"/>
                    <a:pt x="24130" y="2797066"/>
                    <a:pt x="16510" y="2793256"/>
                  </a:cubicBezTo>
                  <a:cubicBezTo>
                    <a:pt x="5080" y="2788176"/>
                    <a:pt x="0" y="2776746"/>
                    <a:pt x="1270" y="2757581"/>
                  </a:cubicBezTo>
                  <a:cubicBezTo>
                    <a:pt x="2540" y="2631344"/>
                    <a:pt x="3810" y="2502930"/>
                    <a:pt x="3810" y="2376693"/>
                  </a:cubicBezTo>
                  <a:cubicBezTo>
                    <a:pt x="5080" y="2248279"/>
                    <a:pt x="17780" y="901024"/>
                    <a:pt x="17780" y="772610"/>
                  </a:cubicBezTo>
                  <a:cubicBezTo>
                    <a:pt x="19050" y="648549"/>
                    <a:pt x="20320" y="524489"/>
                    <a:pt x="19050" y="398251"/>
                  </a:cubicBezTo>
                  <a:cubicBezTo>
                    <a:pt x="17780" y="274191"/>
                    <a:pt x="16510" y="152307"/>
                    <a:pt x="6350" y="48260"/>
                  </a:cubicBezTo>
                  <a:cubicBezTo>
                    <a:pt x="5080" y="35560"/>
                    <a:pt x="2540" y="22860"/>
                    <a:pt x="1270" y="10160"/>
                  </a:cubicBezTo>
                  <a:cubicBezTo>
                    <a:pt x="3810" y="8890"/>
                    <a:pt x="5080" y="7620"/>
                    <a:pt x="6350" y="7620"/>
                  </a:cubicBezTo>
                  <a:cubicBezTo>
                    <a:pt x="34290" y="6350"/>
                    <a:pt x="75345" y="5080"/>
                    <a:pt x="129626" y="3810"/>
                  </a:cubicBezTo>
                  <a:cubicBezTo>
                    <a:pt x="206113" y="1270"/>
                    <a:pt x="285067" y="1270"/>
                    <a:pt x="361554" y="1270"/>
                  </a:cubicBezTo>
                  <a:cubicBezTo>
                    <a:pt x="457780" y="2540"/>
                    <a:pt x="1429903" y="5080"/>
                    <a:pt x="1526129" y="6350"/>
                  </a:cubicBezTo>
                  <a:cubicBezTo>
                    <a:pt x="1619887" y="7620"/>
                    <a:pt x="1713645" y="7620"/>
                    <a:pt x="1807403" y="7620"/>
                  </a:cubicBezTo>
                  <a:cubicBezTo>
                    <a:pt x="1859217" y="7620"/>
                    <a:pt x="1911030" y="7620"/>
                    <a:pt x="1962844" y="8890"/>
                  </a:cubicBezTo>
                  <a:cubicBezTo>
                    <a:pt x="2064004" y="11430"/>
                    <a:pt x="2167632" y="10160"/>
                    <a:pt x="2268792" y="2540"/>
                  </a:cubicBezTo>
                  <a:cubicBezTo>
                    <a:pt x="2310736" y="0"/>
                    <a:pt x="2352681" y="2540"/>
                    <a:pt x="2394625" y="2540"/>
                  </a:cubicBezTo>
                  <a:cubicBezTo>
                    <a:pt x="2488383" y="2540"/>
                    <a:pt x="2582141" y="1270"/>
                    <a:pt x="2675899" y="3810"/>
                  </a:cubicBezTo>
                  <a:cubicBezTo>
                    <a:pt x="2794331" y="6350"/>
                    <a:pt x="2910295" y="13970"/>
                    <a:pt x="3028726" y="17780"/>
                  </a:cubicBezTo>
                  <a:cubicBezTo>
                    <a:pt x="3080540" y="20320"/>
                    <a:pt x="3110700" y="19050"/>
                    <a:pt x="3137370" y="21590"/>
                  </a:cubicBezTo>
                  <a:cubicBezTo>
                    <a:pt x="3146260" y="22860"/>
                    <a:pt x="3155150" y="25400"/>
                    <a:pt x="3164040" y="27940"/>
                  </a:cubicBezTo>
                  <a:cubicBezTo>
                    <a:pt x="3171660" y="30480"/>
                    <a:pt x="3175470" y="36830"/>
                    <a:pt x="3175470" y="46990"/>
                  </a:cubicBezTo>
                  <a:cubicBezTo>
                    <a:pt x="3176740" y="93541"/>
                    <a:pt x="3172930" y="158836"/>
                    <a:pt x="3169120" y="224131"/>
                  </a:cubicBezTo>
                  <a:cubicBezTo>
                    <a:pt x="3165310" y="278544"/>
                    <a:pt x="3164040" y="335133"/>
                    <a:pt x="3162770" y="389545"/>
                  </a:cubicBezTo>
                  <a:cubicBezTo>
                    <a:pt x="3160230" y="480958"/>
                    <a:pt x="3158960" y="572372"/>
                    <a:pt x="3157690" y="663785"/>
                  </a:cubicBezTo>
                  <a:cubicBezTo>
                    <a:pt x="3156420" y="748668"/>
                    <a:pt x="3155150" y="833552"/>
                    <a:pt x="3155150" y="918436"/>
                  </a:cubicBezTo>
                  <a:cubicBezTo>
                    <a:pt x="3155150" y="1059908"/>
                    <a:pt x="3143720" y="2418046"/>
                    <a:pt x="3142450" y="2559519"/>
                  </a:cubicBezTo>
                  <a:cubicBezTo>
                    <a:pt x="3144990" y="2650932"/>
                    <a:pt x="3143720" y="2742346"/>
                    <a:pt x="3142450" y="2807226"/>
                  </a:cubicBezTo>
                  <a:close/>
                  <a:moveTo>
                    <a:pt x="17780" y="2776746"/>
                  </a:moveTo>
                  <a:cubicBezTo>
                    <a:pt x="22860" y="2778016"/>
                    <a:pt x="29210" y="2780556"/>
                    <a:pt x="36830" y="2780556"/>
                  </a:cubicBezTo>
                  <a:cubicBezTo>
                    <a:pt x="124692" y="2785636"/>
                    <a:pt x="225852" y="2790716"/>
                    <a:pt x="324544" y="2794526"/>
                  </a:cubicBezTo>
                  <a:cubicBezTo>
                    <a:pt x="371423" y="2797066"/>
                    <a:pt x="418302" y="2800876"/>
                    <a:pt x="467649" y="2802146"/>
                  </a:cubicBezTo>
                  <a:cubicBezTo>
                    <a:pt x="499724" y="2803416"/>
                    <a:pt x="1407697" y="2799606"/>
                    <a:pt x="1437305" y="2800876"/>
                  </a:cubicBezTo>
                  <a:cubicBezTo>
                    <a:pt x="1489119" y="2802146"/>
                    <a:pt x="1540933" y="2804686"/>
                    <a:pt x="1592746" y="2805956"/>
                  </a:cubicBezTo>
                  <a:cubicBezTo>
                    <a:pt x="1617419" y="2807226"/>
                    <a:pt x="1639625" y="2807226"/>
                    <a:pt x="1664299" y="2807226"/>
                  </a:cubicBezTo>
                  <a:cubicBezTo>
                    <a:pt x="1775328" y="2807226"/>
                    <a:pt x="1883890" y="2805956"/>
                    <a:pt x="1994919" y="2807226"/>
                  </a:cubicBezTo>
                  <a:cubicBezTo>
                    <a:pt x="2036864" y="2807226"/>
                    <a:pt x="2081275" y="2809766"/>
                    <a:pt x="2123220" y="2809766"/>
                  </a:cubicBezTo>
                  <a:cubicBezTo>
                    <a:pt x="2187370" y="2809766"/>
                    <a:pt x="2249053" y="2805956"/>
                    <a:pt x="2313203" y="2805956"/>
                  </a:cubicBezTo>
                  <a:cubicBezTo>
                    <a:pt x="2389690" y="2805956"/>
                    <a:pt x="2463710" y="2807226"/>
                    <a:pt x="2540197" y="2807226"/>
                  </a:cubicBezTo>
                  <a:cubicBezTo>
                    <a:pt x="2641357" y="2807226"/>
                    <a:pt x="2744984" y="2807226"/>
                    <a:pt x="2846144" y="2805956"/>
                  </a:cubicBezTo>
                  <a:cubicBezTo>
                    <a:pt x="2937435" y="2804686"/>
                    <a:pt x="3026258" y="2802146"/>
                    <a:pt x="3104350" y="2799606"/>
                  </a:cubicBezTo>
                  <a:cubicBezTo>
                    <a:pt x="3109430" y="2799606"/>
                    <a:pt x="3114510" y="2797066"/>
                    <a:pt x="3120860" y="2795796"/>
                  </a:cubicBezTo>
                  <a:cubicBezTo>
                    <a:pt x="3120860" y="2783096"/>
                    <a:pt x="3122130" y="2770396"/>
                    <a:pt x="3122130" y="2751051"/>
                  </a:cubicBezTo>
                  <a:lnTo>
                    <a:pt x="3122130" y="2683580"/>
                  </a:lnTo>
                  <a:cubicBezTo>
                    <a:pt x="3123400" y="2572578"/>
                    <a:pt x="3125940" y="2459400"/>
                    <a:pt x="3124670" y="2348398"/>
                  </a:cubicBezTo>
                  <a:cubicBezTo>
                    <a:pt x="3123400" y="2191690"/>
                    <a:pt x="3136100" y="820493"/>
                    <a:pt x="3139910" y="663785"/>
                  </a:cubicBezTo>
                  <a:cubicBezTo>
                    <a:pt x="3142450" y="572371"/>
                    <a:pt x="3144990" y="480958"/>
                    <a:pt x="3144990" y="389545"/>
                  </a:cubicBezTo>
                  <a:cubicBezTo>
                    <a:pt x="3144990" y="313368"/>
                    <a:pt x="3146260" y="239366"/>
                    <a:pt x="3153880" y="165365"/>
                  </a:cubicBezTo>
                  <a:cubicBezTo>
                    <a:pt x="3157690" y="121835"/>
                    <a:pt x="3160230" y="78305"/>
                    <a:pt x="3155150" y="49530"/>
                  </a:cubicBezTo>
                  <a:cubicBezTo>
                    <a:pt x="3147530" y="49530"/>
                    <a:pt x="3141180" y="48260"/>
                    <a:pt x="3133560" y="48260"/>
                  </a:cubicBezTo>
                  <a:cubicBezTo>
                    <a:pt x="3100540" y="45720"/>
                    <a:pt x="3045997" y="45720"/>
                    <a:pt x="2979379" y="40640"/>
                  </a:cubicBezTo>
                  <a:cubicBezTo>
                    <a:pt x="2856013" y="33020"/>
                    <a:pt x="2730180" y="27940"/>
                    <a:pt x="2606814" y="27940"/>
                  </a:cubicBezTo>
                  <a:cubicBezTo>
                    <a:pt x="2520458" y="27940"/>
                    <a:pt x="2431635" y="31750"/>
                    <a:pt x="2345279" y="24130"/>
                  </a:cubicBezTo>
                  <a:lnTo>
                    <a:pt x="2320605" y="24130"/>
                  </a:lnTo>
                  <a:cubicBezTo>
                    <a:pt x="2249053" y="27940"/>
                    <a:pt x="2172566" y="33020"/>
                    <a:pt x="2098547" y="34290"/>
                  </a:cubicBezTo>
                  <a:cubicBezTo>
                    <a:pt x="2017125" y="35560"/>
                    <a:pt x="1938171" y="31750"/>
                    <a:pt x="1856749" y="30480"/>
                  </a:cubicBezTo>
                  <a:cubicBezTo>
                    <a:pt x="1780262" y="29210"/>
                    <a:pt x="1703776" y="27940"/>
                    <a:pt x="1629756" y="27940"/>
                  </a:cubicBezTo>
                  <a:cubicBezTo>
                    <a:pt x="1602615" y="27940"/>
                    <a:pt x="1577942" y="29210"/>
                    <a:pt x="1550802" y="27940"/>
                  </a:cubicBezTo>
                  <a:cubicBezTo>
                    <a:pt x="1457044" y="26670"/>
                    <a:pt x="487387" y="24130"/>
                    <a:pt x="391162" y="24130"/>
                  </a:cubicBezTo>
                  <a:cubicBezTo>
                    <a:pt x="307273" y="22860"/>
                    <a:pt x="223384" y="24130"/>
                    <a:pt x="139495" y="24130"/>
                  </a:cubicBezTo>
                  <a:cubicBezTo>
                    <a:pt x="95084" y="24130"/>
                    <a:pt x="45720" y="24130"/>
                    <a:pt x="21590" y="25400"/>
                  </a:cubicBezTo>
                  <a:cubicBezTo>
                    <a:pt x="20320" y="25400"/>
                    <a:pt x="21590" y="36830"/>
                    <a:pt x="22860" y="41910"/>
                  </a:cubicBezTo>
                  <a:cubicBezTo>
                    <a:pt x="26670" y="87011"/>
                    <a:pt x="31750" y="156659"/>
                    <a:pt x="34290" y="224131"/>
                  </a:cubicBezTo>
                  <a:cubicBezTo>
                    <a:pt x="36830" y="346015"/>
                    <a:pt x="38100" y="467899"/>
                    <a:pt x="38100" y="589783"/>
                  </a:cubicBezTo>
                  <a:cubicBezTo>
                    <a:pt x="38100" y="668138"/>
                    <a:pt x="36830" y="744315"/>
                    <a:pt x="35560" y="822669"/>
                  </a:cubicBezTo>
                  <a:cubicBezTo>
                    <a:pt x="34290" y="898847"/>
                    <a:pt x="22860" y="2189513"/>
                    <a:pt x="21590" y="2263514"/>
                  </a:cubicBezTo>
                  <a:lnTo>
                    <a:pt x="21590" y="2407164"/>
                  </a:lnTo>
                  <a:cubicBezTo>
                    <a:pt x="21590" y="2515989"/>
                    <a:pt x="20320" y="2626991"/>
                    <a:pt x="20320" y="2735816"/>
                  </a:cubicBezTo>
                  <a:cubicBezTo>
                    <a:pt x="20320" y="2751051"/>
                    <a:pt x="19050" y="2764110"/>
                    <a:pt x="17780" y="2776746"/>
                  </a:cubicBezTo>
                  <a:close/>
                </a:path>
              </a:pathLst>
            </a:custGeom>
            <a:solidFill>
              <a:srgbClr val="442816"/>
            </a:solidFill>
          </p:spPr>
        </p:sp>
      </p:grpSp>
      <p:grpSp>
        <p:nvGrpSpPr>
          <p:cNvPr id="23" name="Group 23"/>
          <p:cNvGrpSpPr/>
          <p:nvPr/>
        </p:nvGrpSpPr>
        <p:grpSpPr>
          <a:xfrm>
            <a:off x="9455346" y="1070339"/>
            <a:ext cx="8542470" cy="8644235"/>
            <a:chOff x="0" y="0"/>
            <a:chExt cx="2146400" cy="2414341"/>
          </a:xfrm>
        </p:grpSpPr>
        <p:sp>
          <p:nvSpPr>
            <p:cNvPr id="24" name="Freeform 24"/>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sp>
        <p:sp>
          <p:nvSpPr>
            <p:cNvPr id="25" name="Freeform 25"/>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41" name="TextBox 40">
            <a:extLst>
              <a:ext uri="{FF2B5EF4-FFF2-40B4-BE49-F238E27FC236}">
                <a16:creationId xmlns:a16="http://schemas.microsoft.com/office/drawing/2014/main" id="{23570032-4921-81FF-93E9-4DB9CD727324}"/>
              </a:ext>
            </a:extLst>
          </p:cNvPr>
          <p:cNvSpPr txBox="1"/>
          <p:nvPr/>
        </p:nvSpPr>
        <p:spPr>
          <a:xfrm>
            <a:off x="1333951" y="1584866"/>
            <a:ext cx="7198903" cy="7540526"/>
          </a:xfrm>
          <a:prstGeom prst="rect">
            <a:avLst/>
          </a:prstGeom>
          <a:noFill/>
        </p:spPr>
        <p:txBody>
          <a:bodyPr wrap="square">
            <a:spAutoFit/>
          </a:bodyPr>
          <a:lstStyle/>
          <a:p>
            <a:pPr algn="just"/>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trong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lớp</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tích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cực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tham</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gia</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phong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trào</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Chăm</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sóc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gia</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đình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thương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binh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liệt</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sĩ</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và</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người</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có</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công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với</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cách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mạng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Sơn</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nói</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với</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Tớ</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không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tham</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gia</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đâu</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vì</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ông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tớ</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cũng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là</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thương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binh</a:t>
            </a:r>
            <a:r>
              <a:rPr lang="en-US" sz="4400" dirty="0">
                <a:latin typeface="Open Sans" panose="020B0606030504020204" pitchFamily="34" charset="0"/>
                <a:ea typeface="Open Sans" panose="020B0606030504020204" pitchFamily="34" charset="0"/>
                <a:cs typeface="Open Sans" panose="020B0606030504020204" pitchFamily="34" charset="0"/>
              </a:rPr>
              <a:t>”.</a:t>
            </a:r>
            <a:endParaRPr lang="vi-VN" sz="4400" dirty="0">
              <a:effectLst/>
              <a:latin typeface="Open Sans" panose="020B0606030504020204" pitchFamily="34" charset="0"/>
              <a:ea typeface="Open Sans" panose="020B0606030504020204" pitchFamily="34" charset="0"/>
              <a:cs typeface="Open Sans" panose="020B0606030504020204" pitchFamily="34" charset="0"/>
            </a:endParaRPr>
          </a:p>
          <a:p>
            <a:pPr algn="just"/>
            <a:r>
              <a:rPr lang="vi-VN" sz="4400" b="1" i="1" dirty="0">
                <a:effectLst/>
                <a:latin typeface="Open Sans" panose="020B0606030504020204" pitchFamily="34" charset="0"/>
                <a:ea typeface="Open Sans" panose="020B0606030504020204" pitchFamily="34" charset="0"/>
                <a:cs typeface="Open Sans" panose="020B0606030504020204" pitchFamily="34" charset="0"/>
              </a:rPr>
              <a:t>? Nếu </a:t>
            </a:r>
            <a:r>
              <a:rPr lang="en-US" sz="4400" b="1" i="1" dirty="0" err="1">
                <a:latin typeface="Open Sans" panose="020B0606030504020204" pitchFamily="34" charset="0"/>
                <a:ea typeface="Open Sans" panose="020B0606030504020204" pitchFamily="34" charset="0"/>
                <a:cs typeface="Open Sans" panose="020B0606030504020204" pitchFamily="34" charset="0"/>
              </a:rPr>
              <a:t>có</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mặt</a:t>
            </a:r>
            <a:r>
              <a:rPr lang="en-US" sz="4400" b="1" i="1" dirty="0">
                <a:latin typeface="Open Sans" panose="020B0606030504020204" pitchFamily="34" charset="0"/>
                <a:ea typeface="Open Sans" panose="020B0606030504020204" pitchFamily="34" charset="0"/>
                <a:cs typeface="Open Sans" panose="020B0606030504020204" pitchFamily="34" charset="0"/>
              </a:rPr>
              <a:t> ở </a:t>
            </a:r>
            <a:r>
              <a:rPr lang="en-US" sz="4400" b="1" i="1" dirty="0" err="1">
                <a:latin typeface="Open Sans" panose="020B0606030504020204" pitchFamily="34" charset="0"/>
                <a:ea typeface="Open Sans" panose="020B0606030504020204" pitchFamily="34" charset="0"/>
                <a:cs typeface="Open Sans" panose="020B0606030504020204" pitchFamily="34" charset="0"/>
              </a:rPr>
              <a:t>đó</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em</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sẽ</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nói</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gì</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với</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Sơn</a:t>
            </a:r>
            <a:r>
              <a:rPr lang="en-US" sz="4400" b="1" i="1" dirty="0">
                <a:latin typeface="Open Sans" panose="020B0606030504020204" pitchFamily="34" charset="0"/>
                <a:ea typeface="Open Sans" panose="020B0606030504020204" pitchFamily="34" charset="0"/>
                <a:cs typeface="Open Sans" panose="020B0606030504020204" pitchFamily="34" charset="0"/>
              </a:rPr>
              <a:t>?</a:t>
            </a:r>
            <a:endParaRPr lang="vi-VN" sz="4400" b="1" i="1"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3" name="TextBox 42">
            <a:extLst>
              <a:ext uri="{FF2B5EF4-FFF2-40B4-BE49-F238E27FC236}">
                <a16:creationId xmlns:a16="http://schemas.microsoft.com/office/drawing/2014/main" id="{9568E725-EB67-6EC1-C81C-97AA214347A4}"/>
              </a:ext>
            </a:extLst>
          </p:cNvPr>
          <p:cNvSpPr txBox="1"/>
          <p:nvPr/>
        </p:nvSpPr>
        <p:spPr>
          <a:xfrm>
            <a:off x="9992038" y="2181192"/>
            <a:ext cx="7481984" cy="6863417"/>
          </a:xfrm>
          <a:prstGeom prst="rect">
            <a:avLst/>
          </a:prstGeom>
          <a:noFill/>
        </p:spPr>
        <p:txBody>
          <a:bodyPr wrap="square">
            <a:spAutoFit/>
          </a:bodyPr>
          <a:lstStyle/>
          <a:p>
            <a:pPr algn="just"/>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Páo</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ước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mơ</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sau</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này</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được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trỏ</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thành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người</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lính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biên</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phòng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ngày</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đêm</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canh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giữ</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biên</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cương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Khánh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thắc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mắc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Bây</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giờ</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đất</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nước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đã</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hòa</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bình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rồi</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sao</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không</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mơ</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ước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trở</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thành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doanh</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nhân</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hay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kĩ</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sư</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bác</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400" b="0" i="0" dirty="0" err="1">
                <a:effectLst/>
                <a:latin typeface="Open Sans" panose="020B0606030504020204" pitchFamily="34" charset="0"/>
                <a:ea typeface="Open Sans" panose="020B0606030504020204" pitchFamily="34" charset="0"/>
                <a:cs typeface="Open Sans" panose="020B0606030504020204" pitchFamily="34" charset="0"/>
              </a:rPr>
              <a:t>sĩ</a:t>
            </a:r>
            <a:r>
              <a:rPr lang="en-US" sz="4400" b="0" i="0" dirty="0">
                <a:effectLst/>
                <a:latin typeface="Open Sans" panose="020B0606030504020204" pitchFamily="34" charset="0"/>
                <a:ea typeface="Open Sans" panose="020B0606030504020204" pitchFamily="34" charset="0"/>
                <a:cs typeface="Open Sans" panose="020B0606030504020204" pitchFamily="34" charset="0"/>
              </a:rPr>
              <a:t>?”</a:t>
            </a:r>
            <a:endParaRPr lang="vi-VN" sz="4400" dirty="0">
              <a:effectLst/>
              <a:latin typeface="Open Sans" panose="020B0606030504020204" pitchFamily="34" charset="0"/>
              <a:ea typeface="Open Sans" panose="020B0606030504020204" pitchFamily="34" charset="0"/>
              <a:cs typeface="Open Sans" panose="020B0606030504020204" pitchFamily="34" charset="0"/>
            </a:endParaRPr>
          </a:p>
          <a:p>
            <a:pPr algn="just"/>
            <a:r>
              <a:rPr lang="vi-VN" sz="4400" b="1" i="1" dirty="0">
                <a:effectLst/>
                <a:latin typeface="Open Sans" panose="020B0606030504020204" pitchFamily="34" charset="0"/>
                <a:ea typeface="Open Sans" panose="020B0606030504020204" pitchFamily="34" charset="0"/>
                <a:cs typeface="Open Sans" panose="020B0606030504020204" pitchFamily="34" charset="0"/>
              </a:rPr>
              <a:t>? Nếu là </a:t>
            </a:r>
            <a:r>
              <a:rPr lang="en-US" sz="4400" b="1" i="1" dirty="0" err="1">
                <a:effectLst/>
                <a:latin typeface="Open Sans" panose="020B0606030504020204" pitchFamily="34" charset="0"/>
                <a:ea typeface="Open Sans" panose="020B0606030504020204" pitchFamily="34" charset="0"/>
                <a:cs typeface="Open Sans" panose="020B0606030504020204" pitchFamily="34" charset="0"/>
              </a:rPr>
              <a:t>Páo</a:t>
            </a:r>
            <a:r>
              <a:rPr lang="en-US" sz="44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400" b="1" i="1" dirty="0" err="1">
                <a:effectLst/>
                <a:latin typeface="Open Sans" panose="020B0606030504020204" pitchFamily="34" charset="0"/>
                <a:ea typeface="Open Sans" panose="020B0606030504020204" pitchFamily="34" charset="0"/>
                <a:cs typeface="Open Sans" panose="020B0606030504020204" pitchFamily="34" charset="0"/>
              </a:rPr>
              <a:t>em</a:t>
            </a:r>
            <a:r>
              <a:rPr lang="en-US" sz="44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400" b="1" i="1" dirty="0" err="1">
                <a:effectLst/>
                <a:latin typeface="Open Sans" panose="020B0606030504020204" pitchFamily="34" charset="0"/>
                <a:ea typeface="Open Sans" panose="020B0606030504020204" pitchFamily="34" charset="0"/>
                <a:cs typeface="Open Sans" panose="020B0606030504020204" pitchFamily="34" charset="0"/>
              </a:rPr>
              <a:t>sẽ</a:t>
            </a:r>
            <a:r>
              <a:rPr lang="en-US" sz="44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400" b="1" i="1" dirty="0" err="1">
                <a:effectLst/>
                <a:latin typeface="Open Sans" panose="020B0606030504020204" pitchFamily="34" charset="0"/>
                <a:ea typeface="Open Sans" panose="020B0606030504020204" pitchFamily="34" charset="0"/>
                <a:cs typeface="Open Sans" panose="020B0606030504020204" pitchFamily="34" charset="0"/>
              </a:rPr>
              <a:t>nói</a:t>
            </a:r>
            <a:r>
              <a:rPr lang="en-US" sz="44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400" b="1" i="1" dirty="0" err="1">
                <a:effectLst/>
                <a:latin typeface="Open Sans" panose="020B0606030504020204" pitchFamily="34" charset="0"/>
                <a:ea typeface="Open Sans" panose="020B0606030504020204" pitchFamily="34" charset="0"/>
                <a:cs typeface="Open Sans" panose="020B0606030504020204" pitchFamily="34" charset="0"/>
              </a:rPr>
              <a:t>gì</a:t>
            </a:r>
            <a:r>
              <a:rPr lang="en-US" sz="44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400" b="1" i="1" dirty="0" err="1">
                <a:effectLst/>
                <a:latin typeface="Open Sans" panose="020B0606030504020204" pitchFamily="34" charset="0"/>
                <a:ea typeface="Open Sans" panose="020B0606030504020204" pitchFamily="34" charset="0"/>
                <a:cs typeface="Open Sans" panose="020B0606030504020204" pitchFamily="34" charset="0"/>
              </a:rPr>
              <a:t>với</a:t>
            </a:r>
            <a:r>
              <a:rPr lang="en-US" sz="44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400" b="1" i="1"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400" b="1" i="1" dirty="0">
                <a:effectLst/>
                <a:latin typeface="Open Sans" panose="020B0606030504020204" pitchFamily="34" charset="0"/>
                <a:ea typeface="Open Sans" panose="020B0606030504020204" pitchFamily="34" charset="0"/>
                <a:cs typeface="Open Sans" panose="020B0606030504020204" pitchFamily="34" charset="0"/>
              </a:rPr>
              <a:t>?</a:t>
            </a:r>
            <a:endParaRPr lang="vi-VN" sz="4400" b="1" i="1"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7" name="Star: 8 Points 46">
            <a:extLst>
              <a:ext uri="{FF2B5EF4-FFF2-40B4-BE49-F238E27FC236}">
                <a16:creationId xmlns:a16="http://schemas.microsoft.com/office/drawing/2014/main" id="{A966DFB5-EDE7-D800-54D4-AFC42B72DB61}"/>
              </a:ext>
            </a:extLst>
          </p:cNvPr>
          <p:cNvSpPr/>
          <p:nvPr/>
        </p:nvSpPr>
        <p:spPr>
          <a:xfrm>
            <a:off x="3529546" y="-78446"/>
            <a:ext cx="1945701" cy="1745706"/>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n>
                  <a:solidFill>
                    <a:sysClr val="windowText" lastClr="000000"/>
                  </a:solidFill>
                </a:ln>
                <a:solidFill>
                  <a:schemeClr val="bg1"/>
                </a:solidFill>
                <a:latin typeface="#9Slide07 IcielCrocante" panose="02000000000000000000" pitchFamily="2" charset="0"/>
              </a:rPr>
              <a:t>1</a:t>
            </a:r>
          </a:p>
        </p:txBody>
      </p:sp>
      <p:sp>
        <p:nvSpPr>
          <p:cNvPr id="48" name="Star: 8 Points 47">
            <a:extLst>
              <a:ext uri="{FF2B5EF4-FFF2-40B4-BE49-F238E27FC236}">
                <a16:creationId xmlns:a16="http://schemas.microsoft.com/office/drawing/2014/main" id="{BB7A048D-F289-5D2A-5789-3169AAA2FCA3}"/>
              </a:ext>
            </a:extLst>
          </p:cNvPr>
          <p:cNvSpPr/>
          <p:nvPr/>
        </p:nvSpPr>
        <p:spPr>
          <a:xfrm>
            <a:off x="12758784" y="271090"/>
            <a:ext cx="1945701" cy="1745706"/>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n>
                  <a:solidFill>
                    <a:sysClr val="windowText" lastClr="000000"/>
                  </a:solidFill>
                </a:ln>
                <a:solidFill>
                  <a:schemeClr val="bg1"/>
                </a:solidFill>
                <a:latin typeface="#9Slide07 IcielCrocante" panose="02000000000000000000" pitchFamily="2" charset="0"/>
              </a:rPr>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randombar(horizontal)">
                                      <p:cBhvr>
                                        <p:cTn id="7" dur="500"/>
                                        <p:tgtEl>
                                          <p:spTgt spid="47"/>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14" presetClass="entr" presetSubtype="1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randombar(horizontal)">
                                      <p:cBhvr>
                                        <p:cTn id="10" dur="500"/>
                                        <p:tgtEl>
                                          <p:spTgt spid="41"/>
                                        </p:tgtEl>
                                      </p:cBhvr>
                                    </p:animEffect>
                                  </p:childTnLst>
                                  <p:subTnLst>
                                    <p:audio>
                                      <p:cMediaNode>
                                        <p:cTn display="0" masterRel="sameClick">
                                          <p:stCondLst>
                                            <p:cond evt="begin" delay="0">
                                              <p:tn val="8"/>
                                            </p:cond>
                                          </p:stCondLst>
                                          <p:endCondLst>
                                            <p:cond evt="onStopAudio" delay="0">
                                              <p:tgtEl>
                                                <p:sldTgt/>
                                              </p:tgtEl>
                                            </p:cond>
                                          </p:endCondLst>
                                        </p:cTn>
                                        <p:tgtEl>
                                          <p:sndTgt r:embed="rId2" name="arrow.wav"/>
                                        </p:tgtEl>
                                      </p:cMediaNode>
                                    </p:audio>
                                  </p:sub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subTnLst>
                                    <p:audio>
                                      <p:cMediaNode>
                                        <p:cTn display="0" masterRel="sameClick">
                                          <p:stCondLst>
                                            <p:cond evt="begin" delay="0">
                                              <p:tn val="11"/>
                                            </p:cond>
                                          </p:stCondLst>
                                          <p:endCondLst>
                                            <p:cond evt="onStopAudio" delay="0">
                                              <p:tgtEl>
                                                <p:sldTgt/>
                                              </p:tgtEl>
                                            </p:cond>
                                          </p:endCondLst>
                                        </p:cTn>
                                        <p:tgtEl>
                                          <p:sndTgt r:embed="rId2" name="arrow.wav"/>
                                        </p:tgtEl>
                                      </p:cMediaNode>
                                    </p:audio>
                                  </p:sub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randombar(horizontal)">
                                      <p:cBhvr>
                                        <p:cTn id="18" dur="500"/>
                                        <p:tgtEl>
                                          <p:spTgt spid="48"/>
                                        </p:tgtEl>
                                      </p:cBhvr>
                                    </p:animEffect>
                                  </p:childTnLst>
                                  <p:subTnLst>
                                    <p:audio>
                                      <p:cMediaNode>
                                        <p:cTn display="0" masterRel="sameClick">
                                          <p:stCondLst>
                                            <p:cond evt="begin" delay="0">
                                              <p:tn val="16"/>
                                            </p:cond>
                                          </p:stCondLst>
                                          <p:endCondLst>
                                            <p:cond evt="onStopAudio" delay="0">
                                              <p:tgtEl>
                                                <p:sldTgt/>
                                              </p:tgtEl>
                                            </p:cond>
                                          </p:endCondLst>
                                        </p:cTn>
                                        <p:tgtEl>
                                          <p:sndTgt r:embed="rId2" name="arrow.wav"/>
                                        </p:tgtEl>
                                      </p:cMediaNode>
                                    </p:audio>
                                  </p:subTnLst>
                                </p:cTn>
                              </p:par>
                              <p:par>
                                <p:cTn id="19" presetID="14" presetClass="entr" presetSubtype="1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randombar(horizontal)">
                                      <p:cBhvr>
                                        <p:cTn id="21" dur="500"/>
                                        <p:tgtEl>
                                          <p:spTgt spid="43"/>
                                        </p:tgtEl>
                                      </p:cBhvr>
                                    </p:animEffect>
                                  </p:childTnLst>
                                  <p:subTnLst>
                                    <p:audio>
                                      <p:cMediaNode>
                                        <p:cTn display="0" masterRel="sameClick">
                                          <p:stCondLst>
                                            <p:cond evt="begin" delay="0">
                                              <p:tn val="19"/>
                                            </p:cond>
                                          </p:stCondLst>
                                          <p:endCondLst>
                                            <p:cond evt="onStopAudio" delay="0">
                                              <p:tgtEl>
                                                <p:sldTgt/>
                                              </p:tgtEl>
                                            </p:cond>
                                          </p:endCondLst>
                                        </p:cTn>
                                        <p:tgtEl>
                                          <p:sndTgt r:embed="rId2" name="arrow.wav"/>
                                        </p:tgtEl>
                                      </p:cMediaNode>
                                    </p:audio>
                                  </p:subTnLst>
                                </p:cTn>
                              </p:par>
                              <p:par>
                                <p:cTn id="22" presetID="14" presetClass="entr" presetSubtype="1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randombar(horizontal)">
                                      <p:cBhvr>
                                        <p:cTn id="24" dur="500"/>
                                        <p:tgtEl>
                                          <p:spTgt spid="23"/>
                                        </p:tgtEl>
                                      </p:cBhvr>
                                    </p:animEffect>
                                  </p:childTnLst>
                                  <p:subTnLst>
                                    <p:audio>
                                      <p:cMediaNode>
                                        <p:cTn display="0" masterRel="sameClick">
                                          <p:stCondLst>
                                            <p:cond evt="begin" delay="0">
                                              <p:tn val="22"/>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p:bldP spid="47" grpId="0" animBg="1"/>
      <p:bldP spid="4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3">
                <a:extLst>
                  <a:ext uri="{96DAC541-7B7A-43D3-8B79-37D633B846F1}">
                    <asvg:svgBlip xmlns="" xmlns:asvg="http://schemas.microsoft.com/office/drawing/2016/SVG/main" r:embed="rId4"/>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3">
                <a:extLst>
                  <a:ext uri="{96DAC541-7B7A-43D3-8B79-37D633B846F1}">
                    <asvg:svgBlip xmlns="" xmlns:asvg="http://schemas.microsoft.com/office/drawing/2016/SVG/main" r:embed="rId4"/>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3">
                <a:extLst>
                  <a:ext uri="{96DAC541-7B7A-43D3-8B79-37D633B846F1}">
                    <asvg:svgBlip xmlns="" xmlns:asvg="http://schemas.microsoft.com/office/drawing/2016/SVG/main" r:embed="rId4"/>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3">
                <a:extLst>
                  <a:ext uri="{96DAC541-7B7A-43D3-8B79-37D633B846F1}">
                    <asvg:svgBlip xmlns="" xmlns:asvg="http://schemas.microsoft.com/office/drawing/2016/SVG/main" r:embed="rId4"/>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3">
                <a:extLst>
                  <a:ext uri="{96DAC541-7B7A-43D3-8B79-37D633B846F1}">
                    <asvg:svgBlip xmlns="" xmlns:asvg="http://schemas.microsoft.com/office/drawing/2016/SVG/main" r:embed="rId4"/>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3">
                <a:extLst>
                  <a:ext uri="{96DAC541-7B7A-43D3-8B79-37D633B846F1}">
                    <asvg:svgBlip xmlns="" xmlns:asvg="http://schemas.microsoft.com/office/drawing/2016/SVG/main" r:embed="rId4"/>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3">
                <a:extLst>
                  <a:ext uri="{96DAC541-7B7A-43D3-8B79-37D633B846F1}">
                    <asvg:svgBlip xmlns="" xmlns:asvg="http://schemas.microsoft.com/office/drawing/2016/SVG/main" r:embed="rId4"/>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3">
                <a:extLst>
                  <a:ext uri="{96DAC541-7B7A-43D3-8B79-37D633B846F1}">
                    <asvg:svgBlip xmlns="" xmlns:asvg="http://schemas.microsoft.com/office/drawing/2016/SVG/main" r:embed="rId4"/>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3">
                <a:extLst>
                  <a:ext uri="{96DAC541-7B7A-43D3-8B79-37D633B846F1}">
                    <asvg:svgBlip xmlns="" xmlns:asvg="http://schemas.microsoft.com/office/drawing/2016/SVG/main" r:embed="rId4"/>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3">
                <a:extLst>
                  <a:ext uri="{96DAC541-7B7A-43D3-8B79-37D633B846F1}">
                    <asvg:svgBlip xmlns="" xmlns:asvg="http://schemas.microsoft.com/office/drawing/2016/SVG/main" r:embed="rId4"/>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3">
                <a:extLst>
                  <a:ext uri="{96DAC541-7B7A-43D3-8B79-37D633B846F1}">
                    <asvg:svgBlip xmlns="" xmlns:asvg="http://schemas.microsoft.com/office/drawing/2016/SVG/main" r:embed="rId4"/>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3">
                <a:extLst>
                  <a:ext uri="{96DAC541-7B7A-43D3-8B79-37D633B846F1}">
                    <asvg:svgBlip xmlns="" xmlns:asvg="http://schemas.microsoft.com/office/drawing/2016/SVG/main" r:embed="rId4"/>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3">
                <a:extLst>
                  <a:ext uri="{96DAC541-7B7A-43D3-8B79-37D633B846F1}">
                    <asvg:svgBlip xmlns="" xmlns:asvg="http://schemas.microsoft.com/office/drawing/2016/SVG/main" r:embed="rId4"/>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3">
                <a:extLst>
                  <a:ext uri="{96DAC541-7B7A-43D3-8B79-37D633B846F1}">
                    <asvg:svgBlip xmlns="" xmlns:asvg="http://schemas.microsoft.com/office/drawing/2016/SVG/main" r:embed="rId4"/>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3">
                <a:extLst>
                  <a:ext uri="{96DAC541-7B7A-43D3-8B79-37D633B846F1}">
                    <asvg:svgBlip xmlns="" xmlns:asvg="http://schemas.microsoft.com/office/drawing/2016/SVG/main" r:embed="rId4"/>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3">
                <a:extLst>
                  <a:ext uri="{96DAC541-7B7A-43D3-8B79-37D633B846F1}">
                    <asvg:svgBlip xmlns="" xmlns:asvg="http://schemas.microsoft.com/office/drawing/2016/SVG/main" r:embed="rId4"/>
                  </a:ext>
                </a:extLst>
              </a:blip>
              <a:stretch>
                <a:fillRect l="-12156" t="-15197" b="-12791"/>
              </a:stretch>
            </a:blipFill>
          </p:spPr>
        </p:sp>
      </p:grpSp>
      <p:grpSp>
        <p:nvGrpSpPr>
          <p:cNvPr id="37" name="Group 23">
            <a:extLst>
              <a:ext uri="{FF2B5EF4-FFF2-40B4-BE49-F238E27FC236}">
                <a16:creationId xmlns:a16="http://schemas.microsoft.com/office/drawing/2014/main" id="{5D83BE2F-172A-C8B2-0391-9EE524BC8967}"/>
              </a:ext>
            </a:extLst>
          </p:cNvPr>
          <p:cNvGrpSpPr/>
          <p:nvPr/>
        </p:nvGrpSpPr>
        <p:grpSpPr>
          <a:xfrm>
            <a:off x="1002080" y="593295"/>
            <a:ext cx="8029247" cy="9583064"/>
            <a:chOff x="0" y="0"/>
            <a:chExt cx="2146400" cy="2414341"/>
          </a:xfrm>
        </p:grpSpPr>
        <p:sp>
          <p:nvSpPr>
            <p:cNvPr id="38" name="Freeform 24">
              <a:extLst>
                <a:ext uri="{FF2B5EF4-FFF2-40B4-BE49-F238E27FC236}">
                  <a16:creationId xmlns:a16="http://schemas.microsoft.com/office/drawing/2014/main" id="{F7B559D6-CE31-6364-7C67-887A592FD10C}"/>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sp>
        <p:sp>
          <p:nvSpPr>
            <p:cNvPr id="39" name="Freeform 25">
              <a:extLst>
                <a:ext uri="{FF2B5EF4-FFF2-40B4-BE49-F238E27FC236}">
                  <a16:creationId xmlns:a16="http://schemas.microsoft.com/office/drawing/2014/main" id="{8373CB79-F4D5-93F9-22BF-48FD154E6466}"/>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45" name="TextBox 44">
            <a:extLst>
              <a:ext uri="{FF2B5EF4-FFF2-40B4-BE49-F238E27FC236}">
                <a16:creationId xmlns:a16="http://schemas.microsoft.com/office/drawing/2014/main" id="{1EE118D6-2F94-546F-2858-3EBB83DBAA55}"/>
              </a:ext>
            </a:extLst>
          </p:cNvPr>
          <p:cNvSpPr txBox="1"/>
          <p:nvPr/>
        </p:nvSpPr>
        <p:spPr>
          <a:xfrm>
            <a:off x="1433303" y="850729"/>
            <a:ext cx="7135155" cy="9325630"/>
          </a:xfrm>
          <a:prstGeom prst="rect">
            <a:avLst/>
          </a:prstGeom>
          <a:noFill/>
        </p:spPr>
        <p:txBody>
          <a:bodyPr wrap="square">
            <a:spAutoFit/>
          </a:bodyPr>
          <a:lstStyle/>
          <a:p>
            <a:pPr algn="just"/>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Nhờ</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sự</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tài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trợ</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của</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một</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số</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doanh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nhân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trong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chương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trình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Nhịp</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cầu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hạnh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phúc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bản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của</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Sử</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đã</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có</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chiếc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cầu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bắc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qua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suối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Biết</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ơn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nhà</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tài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trợ</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mọi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người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trong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bản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bàn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nhau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bảo</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vệ</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cây</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cầu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bằng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cách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làm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biển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cấm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những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xe</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chở</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hàng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nặng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qua.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Nhưng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một</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số</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lại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nói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“Sao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phải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làm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thế</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Hỏng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cây</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cầu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này</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thì</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họ</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lại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tài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trợ</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để</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làm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cây</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cầu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khác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mà</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a:t>
            </a:r>
            <a:endParaRPr lang="vi-VN" sz="4000" dirty="0">
              <a:effectLst/>
              <a:latin typeface="Open Sans" panose="020B0606030504020204" pitchFamily="34" charset="0"/>
              <a:ea typeface="Open Sans" panose="020B0606030504020204" pitchFamily="34" charset="0"/>
              <a:cs typeface="Open Sans" panose="020B0606030504020204" pitchFamily="34" charset="0"/>
            </a:endParaRPr>
          </a:p>
          <a:p>
            <a:pPr algn="just"/>
            <a:r>
              <a:rPr lang="vi-VN" sz="4000" b="1" i="1" dirty="0">
                <a:effectLst/>
                <a:latin typeface="Open Sans" panose="020B0606030504020204" pitchFamily="34" charset="0"/>
                <a:ea typeface="Open Sans" panose="020B0606030504020204" pitchFamily="34" charset="0"/>
                <a:cs typeface="Open Sans" panose="020B0606030504020204" pitchFamily="34" charset="0"/>
              </a:rPr>
              <a:t>? Nếu là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Sử</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em</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sẽ</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nói</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gì</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với</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bạn</a:t>
            </a:r>
            <a:r>
              <a:rPr lang="vi-VN" sz="4000" b="1" i="1" dirty="0">
                <a:effectLst/>
                <a:latin typeface="Open Sans" panose="020B0606030504020204" pitchFamily="34" charset="0"/>
                <a:ea typeface="Open Sans" panose="020B0606030504020204" pitchFamily="34" charset="0"/>
                <a:cs typeface="Open Sans" panose="020B0606030504020204" pitchFamily="34" charset="0"/>
              </a:rPr>
              <a:t>?</a:t>
            </a:r>
          </a:p>
        </p:txBody>
      </p:sp>
      <p:sp>
        <p:nvSpPr>
          <p:cNvPr id="49" name="Star: 8 Points 48">
            <a:extLst>
              <a:ext uri="{FF2B5EF4-FFF2-40B4-BE49-F238E27FC236}">
                <a16:creationId xmlns:a16="http://schemas.microsoft.com/office/drawing/2014/main" id="{DDCDE566-ACD5-426F-4414-00FD670972F9}"/>
              </a:ext>
            </a:extLst>
          </p:cNvPr>
          <p:cNvSpPr/>
          <p:nvPr/>
        </p:nvSpPr>
        <p:spPr>
          <a:xfrm>
            <a:off x="211936" y="54652"/>
            <a:ext cx="1402741" cy="1344431"/>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n>
                  <a:solidFill>
                    <a:sysClr val="windowText" lastClr="000000"/>
                  </a:solidFill>
                </a:ln>
                <a:solidFill>
                  <a:schemeClr val="bg1"/>
                </a:solidFill>
                <a:latin typeface="#9Slide07 IcielCrocante" panose="02000000000000000000" pitchFamily="2" charset="0"/>
              </a:rPr>
              <a:t>3</a:t>
            </a:r>
          </a:p>
        </p:txBody>
      </p:sp>
      <p:grpSp>
        <p:nvGrpSpPr>
          <p:cNvPr id="30" name="Group 23">
            <a:extLst>
              <a:ext uri="{FF2B5EF4-FFF2-40B4-BE49-F238E27FC236}">
                <a16:creationId xmlns:a16="http://schemas.microsoft.com/office/drawing/2014/main" id="{F691E333-2866-E8A1-D6AC-6D3FE33ECC1A}"/>
              </a:ext>
            </a:extLst>
          </p:cNvPr>
          <p:cNvGrpSpPr/>
          <p:nvPr/>
        </p:nvGrpSpPr>
        <p:grpSpPr>
          <a:xfrm>
            <a:off x="9552052" y="843139"/>
            <a:ext cx="8029247" cy="9282811"/>
            <a:chOff x="0" y="0"/>
            <a:chExt cx="2146400" cy="2414341"/>
          </a:xfrm>
        </p:grpSpPr>
        <p:sp>
          <p:nvSpPr>
            <p:cNvPr id="31" name="Freeform 24">
              <a:extLst>
                <a:ext uri="{FF2B5EF4-FFF2-40B4-BE49-F238E27FC236}">
                  <a16:creationId xmlns:a16="http://schemas.microsoft.com/office/drawing/2014/main" id="{E3D8998E-B42C-70BC-702A-7768621A55E6}"/>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sp>
        <p:sp>
          <p:nvSpPr>
            <p:cNvPr id="32" name="Freeform 25">
              <a:extLst>
                <a:ext uri="{FF2B5EF4-FFF2-40B4-BE49-F238E27FC236}">
                  <a16:creationId xmlns:a16="http://schemas.microsoft.com/office/drawing/2014/main" id="{1DA44604-7729-75F8-EF04-5046F4DBF8B2}"/>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33" name="TextBox 32">
            <a:extLst>
              <a:ext uri="{FF2B5EF4-FFF2-40B4-BE49-F238E27FC236}">
                <a16:creationId xmlns:a16="http://schemas.microsoft.com/office/drawing/2014/main" id="{EB1C4B9F-B759-1E37-5DE3-DF9A994DF25E}"/>
              </a:ext>
            </a:extLst>
          </p:cNvPr>
          <p:cNvSpPr txBox="1"/>
          <p:nvPr/>
        </p:nvSpPr>
        <p:spPr>
          <a:xfrm>
            <a:off x="9983275" y="1100574"/>
            <a:ext cx="7135155" cy="8710077"/>
          </a:xfrm>
          <a:prstGeom prst="rect">
            <a:avLst/>
          </a:prstGeom>
          <a:noFill/>
        </p:spPr>
        <p:txBody>
          <a:bodyPr wrap="square">
            <a:spAutoFit/>
          </a:bodyPr>
          <a:lstStyle/>
          <a:p>
            <a:pPr algn="just"/>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Bác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Phú</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nhận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nuôi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nhiều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trẻ</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em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mồ</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côi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không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nơi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nương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tựa</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Thỉnh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thoảng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Thu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và</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mang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đồ</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ăn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quần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áo</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sách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vở</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đến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cho</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em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và</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giúp</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bác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chăm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sóc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dạy</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dỗ</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các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em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nhỏ</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Gần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đây</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gia</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đình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Thu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muốn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dành</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nhiều</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thời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gian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hơn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cho</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học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tập</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nên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khuyên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bạn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không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tiếp</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tục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công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việc</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đó</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nữa</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Thu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rất</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buồn</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nhưng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không</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biết</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phải</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làm</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 </a:t>
            </a:r>
            <a:r>
              <a:rPr lang="en-US" sz="4000" b="0" i="0" dirty="0" err="1">
                <a:effectLst/>
                <a:latin typeface="Open Sans" panose="020B0606030504020204" pitchFamily="34" charset="0"/>
                <a:ea typeface="Open Sans" panose="020B0606030504020204" pitchFamily="34" charset="0"/>
                <a:cs typeface="Open Sans" panose="020B0606030504020204" pitchFamily="34" charset="0"/>
              </a:rPr>
              <a:t>sao</a:t>
            </a:r>
            <a:r>
              <a:rPr lang="en-US" sz="4000" b="0" i="0" dirty="0">
                <a:effectLst/>
                <a:latin typeface="Open Sans" panose="020B0606030504020204" pitchFamily="34" charset="0"/>
                <a:ea typeface="Open Sans" panose="020B0606030504020204" pitchFamily="34" charset="0"/>
                <a:cs typeface="Open Sans" panose="020B0606030504020204" pitchFamily="34" charset="0"/>
              </a:rPr>
              <a:t>.</a:t>
            </a:r>
            <a:endParaRPr lang="vi-VN" sz="4000" dirty="0">
              <a:effectLst/>
              <a:latin typeface="Open Sans" panose="020B0606030504020204" pitchFamily="34" charset="0"/>
              <a:ea typeface="Open Sans" panose="020B0606030504020204" pitchFamily="34" charset="0"/>
              <a:cs typeface="Open Sans" panose="020B0606030504020204" pitchFamily="34" charset="0"/>
            </a:endParaRPr>
          </a:p>
          <a:p>
            <a:pPr algn="just"/>
            <a:r>
              <a:rPr lang="vi-VN" sz="4000" b="1" i="1" dirty="0">
                <a:effectLst/>
                <a:latin typeface="Open Sans" panose="020B0606030504020204" pitchFamily="34" charset="0"/>
                <a:ea typeface="Open Sans" panose="020B0606030504020204" pitchFamily="34" charset="0"/>
                <a:cs typeface="Open Sans" panose="020B0606030504020204" pitchFamily="34" charset="0"/>
              </a:rPr>
              <a:t>? Nếu là </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Thu,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em</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sẽ</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làm</a:t>
            </a:r>
            <a:r>
              <a:rPr lang="en-US" sz="4000" b="1" i="1" dirty="0">
                <a:effectLst/>
                <a:latin typeface="Open Sans" panose="020B0606030504020204" pitchFamily="34" charset="0"/>
                <a:ea typeface="Open Sans" panose="020B0606030504020204" pitchFamily="34" charset="0"/>
                <a:cs typeface="Open Sans" panose="020B0606030504020204" pitchFamily="34" charset="0"/>
              </a:rPr>
              <a:t> </a:t>
            </a:r>
            <a:r>
              <a:rPr lang="en-US" sz="4000" b="1" i="1" dirty="0" err="1">
                <a:effectLst/>
                <a:latin typeface="Open Sans" panose="020B0606030504020204" pitchFamily="34" charset="0"/>
                <a:ea typeface="Open Sans" panose="020B0606030504020204" pitchFamily="34" charset="0"/>
                <a:cs typeface="Open Sans" panose="020B0606030504020204" pitchFamily="34" charset="0"/>
              </a:rPr>
              <a:t>gì</a:t>
            </a:r>
            <a:r>
              <a:rPr lang="vi-VN" sz="4000" b="1" i="1" dirty="0">
                <a:effectLst/>
                <a:latin typeface="Open Sans" panose="020B0606030504020204" pitchFamily="34" charset="0"/>
                <a:ea typeface="Open Sans" panose="020B0606030504020204" pitchFamily="34" charset="0"/>
                <a:cs typeface="Open Sans" panose="020B0606030504020204" pitchFamily="34" charset="0"/>
              </a:rPr>
              <a:t>?</a:t>
            </a:r>
          </a:p>
        </p:txBody>
      </p:sp>
      <p:sp>
        <p:nvSpPr>
          <p:cNvPr id="34" name="Star: 8 Points 33">
            <a:extLst>
              <a:ext uri="{FF2B5EF4-FFF2-40B4-BE49-F238E27FC236}">
                <a16:creationId xmlns:a16="http://schemas.microsoft.com/office/drawing/2014/main" id="{5A35BA4A-F98F-AB34-361C-98A59D3B623F}"/>
              </a:ext>
            </a:extLst>
          </p:cNvPr>
          <p:cNvSpPr/>
          <p:nvPr/>
        </p:nvSpPr>
        <p:spPr>
          <a:xfrm>
            <a:off x="12778877" y="-117428"/>
            <a:ext cx="1517933" cy="1373906"/>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dirty="0">
                <a:ln>
                  <a:solidFill>
                    <a:sysClr val="windowText" lastClr="000000"/>
                  </a:solidFill>
                </a:ln>
                <a:solidFill>
                  <a:schemeClr val="bg1"/>
                </a:solidFill>
                <a:latin typeface="#9Slide07 IcielCrocante" panose="02000000000000000000" pitchFamily="2" charset="0"/>
              </a:rPr>
              <a:t>4</a:t>
            </a:r>
          </a:p>
        </p:txBody>
      </p:sp>
    </p:spTree>
    <p:extLst>
      <p:ext uri="{BB962C8B-B14F-4D97-AF65-F5344CB8AC3E}">
        <p14:creationId xmlns:p14="http://schemas.microsoft.com/office/powerpoint/2010/main" val="67804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8" presetID="14" presetClass="entr" presetSubtype="1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subTnLst>
                                    <p:audio>
                                      <p:cMediaNode>
                                        <p:cTn display="0" masterRel="sameClick">
                                          <p:stCondLst>
                                            <p:cond evt="begin" delay="0">
                                              <p:tn val="8"/>
                                            </p:cond>
                                          </p:stCondLst>
                                          <p:endCondLst>
                                            <p:cond evt="onStopAudio" delay="0">
                                              <p:tgtEl>
                                                <p:sldTgt/>
                                              </p:tgtEl>
                                            </p:cond>
                                          </p:endCondLst>
                                        </p:cTn>
                                        <p:tgtEl>
                                          <p:sndTgt r:embed="rId2" name="arrow.wav"/>
                                        </p:tgtEl>
                                      </p:cMediaNode>
                                    </p:audio>
                                  </p:subTnLst>
                                </p:cTn>
                              </p:par>
                              <p:par>
                                <p:cTn id="11" presetID="14" presetClass="entr" presetSubtype="1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randombar(horizontal)">
                                      <p:cBhvr>
                                        <p:cTn id="13" dur="500"/>
                                        <p:tgtEl>
                                          <p:spTgt spid="49"/>
                                        </p:tgtEl>
                                      </p:cBhvr>
                                    </p:animEffect>
                                  </p:childTnLst>
                                  <p:subTnLst>
                                    <p:audio>
                                      <p:cMediaNode>
                                        <p:cTn display="0" masterRel="sameClick">
                                          <p:stCondLst>
                                            <p:cond evt="begin" delay="0">
                                              <p:tn val="11"/>
                                            </p:cond>
                                          </p:stCondLst>
                                          <p:endCondLst>
                                            <p:cond evt="onStopAudio" delay="0">
                                              <p:tgtEl>
                                                <p:sldTgt/>
                                              </p:tgtEl>
                                            </p:cond>
                                          </p:endCondLst>
                                        </p:cTn>
                                        <p:tgtEl>
                                          <p:sndTgt r:embed="rId2" name="arrow.wav"/>
                                        </p:tgtEl>
                                      </p:cMediaNode>
                                    </p:audio>
                                  </p:sub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randombar(horizontal)">
                                      <p:cBhvr>
                                        <p:cTn id="18" dur="500"/>
                                        <p:tgtEl>
                                          <p:spTgt spid="33"/>
                                        </p:tgtEl>
                                      </p:cBhvr>
                                    </p:animEffect>
                                  </p:childTnLst>
                                  <p:subTnLst>
                                    <p:audio>
                                      <p:cMediaNode>
                                        <p:cTn display="0" masterRel="sameClick">
                                          <p:stCondLst>
                                            <p:cond evt="begin" delay="0">
                                              <p:tn val="16"/>
                                            </p:cond>
                                          </p:stCondLst>
                                          <p:endCondLst>
                                            <p:cond evt="onStopAudio" delay="0">
                                              <p:tgtEl>
                                                <p:sldTgt/>
                                              </p:tgtEl>
                                            </p:cond>
                                          </p:endCondLst>
                                        </p:cTn>
                                        <p:tgtEl>
                                          <p:sndTgt r:embed="rId2" name="arrow.wav"/>
                                        </p:tgtEl>
                                      </p:cMediaNode>
                                    </p:audio>
                                  </p:subTnLst>
                                </p:cTn>
                              </p:par>
                              <p:par>
                                <p:cTn id="19" presetID="14" presetClass="entr" presetSubtype="1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randombar(horizontal)">
                                      <p:cBhvr>
                                        <p:cTn id="21" dur="500"/>
                                        <p:tgtEl>
                                          <p:spTgt spid="30"/>
                                        </p:tgtEl>
                                      </p:cBhvr>
                                    </p:animEffect>
                                  </p:childTnLst>
                                  <p:subTnLst>
                                    <p:audio>
                                      <p:cMediaNode>
                                        <p:cTn display="0" masterRel="sameClick">
                                          <p:stCondLst>
                                            <p:cond evt="begin" delay="0">
                                              <p:tn val="19"/>
                                            </p:cond>
                                          </p:stCondLst>
                                          <p:endCondLst>
                                            <p:cond evt="onStopAudio" delay="0">
                                              <p:tgtEl>
                                                <p:sldTgt/>
                                              </p:tgtEl>
                                            </p:cond>
                                          </p:endCondLst>
                                        </p:cTn>
                                        <p:tgtEl>
                                          <p:sndTgt r:embed="rId2" name="arrow.wav"/>
                                        </p:tgtEl>
                                      </p:cMediaNode>
                                    </p:audio>
                                  </p:subTnLst>
                                </p:cTn>
                              </p:par>
                              <p:par>
                                <p:cTn id="22" presetID="14" presetClass="entr" presetSubtype="1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randombar(horizontal)">
                                      <p:cBhvr>
                                        <p:cTn id="24" dur="500"/>
                                        <p:tgtEl>
                                          <p:spTgt spid="34"/>
                                        </p:tgtEl>
                                      </p:cBhvr>
                                    </p:animEffect>
                                  </p:childTnLst>
                                  <p:subTnLst>
                                    <p:audio>
                                      <p:cMediaNode>
                                        <p:cTn display="0" masterRel="sameClick">
                                          <p:stCondLst>
                                            <p:cond evt="begin" delay="0">
                                              <p:tn val="22"/>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9" grpId="0" animBg="1"/>
      <p:bldP spid="33" grpId="0"/>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 xmlns:asvg="http://schemas.microsoft.com/office/drawing/2016/SVG/main"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 xmlns:asvg="http://schemas.microsoft.com/office/drawing/2016/SVG/main"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 xmlns:asvg="http://schemas.microsoft.com/office/drawing/2016/SVG/main"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grpSp>
      <p:grpSp>
        <p:nvGrpSpPr>
          <p:cNvPr id="20" name="Group 20"/>
          <p:cNvGrpSpPr/>
          <p:nvPr/>
        </p:nvGrpSpPr>
        <p:grpSpPr>
          <a:xfrm>
            <a:off x="10909395" y="923925"/>
            <a:ext cx="6349905" cy="8791575"/>
            <a:chOff x="0" y="0"/>
            <a:chExt cx="2146400" cy="2258538"/>
          </a:xfrm>
        </p:grpSpPr>
        <p:sp>
          <p:nvSpPr>
            <p:cNvPr id="21" name="Freeform 21"/>
            <p:cNvSpPr/>
            <p:nvPr/>
          </p:nvSpPr>
          <p:spPr>
            <a:xfrm>
              <a:off x="16510" y="11430"/>
              <a:ext cx="2115920" cy="2234408"/>
            </a:xfrm>
            <a:custGeom>
              <a:avLst/>
              <a:gdLst/>
              <a:ahLst/>
              <a:cxnLst/>
              <a:rect l="l" t="t" r="r" b="b"/>
              <a:pathLst>
                <a:path w="2115920" h="2234408">
                  <a:moveTo>
                    <a:pt x="1270" y="0"/>
                  </a:moveTo>
                  <a:lnTo>
                    <a:pt x="2115920" y="15240"/>
                  </a:lnTo>
                  <a:lnTo>
                    <a:pt x="2084170" y="2234408"/>
                  </a:lnTo>
                  <a:lnTo>
                    <a:pt x="762810" y="2234408"/>
                  </a:lnTo>
                  <a:lnTo>
                    <a:pt x="0" y="2207738"/>
                  </a:lnTo>
                  <a:lnTo>
                    <a:pt x="11430" y="719155"/>
                  </a:lnTo>
                  <a:close/>
                </a:path>
              </a:pathLst>
            </a:custGeom>
            <a:solidFill>
              <a:srgbClr val="FFFAF7"/>
            </a:solidFill>
          </p:spPr>
          <p:txBody>
            <a:bodyPr/>
            <a:lstStyle/>
            <a:p>
              <a:endParaRPr lang="en-US" dirty="0"/>
            </a:p>
          </p:txBody>
        </p:sp>
        <p:sp>
          <p:nvSpPr>
            <p:cNvPr id="22" name="Freeform 22"/>
            <p:cNvSpPr/>
            <p:nvPr/>
          </p:nvSpPr>
          <p:spPr>
            <a:xfrm>
              <a:off x="0" y="-1270"/>
              <a:ext cx="2145130" cy="2259808"/>
            </a:xfrm>
            <a:custGeom>
              <a:avLst/>
              <a:gdLst/>
              <a:ahLst/>
              <a:cxnLst/>
              <a:rect l="l" t="t" r="r" b="b"/>
              <a:pathLst>
                <a:path w="2145130" h="2259808">
                  <a:moveTo>
                    <a:pt x="2110840" y="2234408"/>
                  </a:moveTo>
                  <a:cubicBezTo>
                    <a:pt x="2108300" y="2238218"/>
                    <a:pt x="2104490" y="2243298"/>
                    <a:pt x="2100680" y="2247108"/>
                  </a:cubicBezTo>
                  <a:cubicBezTo>
                    <a:pt x="2096870" y="2249648"/>
                    <a:pt x="2091790" y="2252188"/>
                    <a:pt x="2087980" y="2252188"/>
                  </a:cubicBezTo>
                  <a:cubicBezTo>
                    <a:pt x="2006622" y="2250918"/>
                    <a:pt x="1918609" y="2257268"/>
                    <a:pt x="1828965" y="2259808"/>
                  </a:cubicBezTo>
                  <a:cubicBezTo>
                    <a:pt x="1801257" y="2259808"/>
                    <a:pt x="1771919" y="2258538"/>
                    <a:pt x="1744211" y="2258538"/>
                  </a:cubicBezTo>
                  <a:cubicBezTo>
                    <a:pt x="1682275" y="2257268"/>
                    <a:pt x="1620340" y="2255998"/>
                    <a:pt x="1558404" y="2255998"/>
                  </a:cubicBezTo>
                  <a:lnTo>
                    <a:pt x="1356299" y="2255998"/>
                  </a:lnTo>
                  <a:cubicBezTo>
                    <a:pt x="1310662" y="2255998"/>
                    <a:pt x="1266655" y="2254728"/>
                    <a:pt x="1221018" y="2254728"/>
                  </a:cubicBezTo>
                  <a:cubicBezTo>
                    <a:pt x="1181901" y="2254728"/>
                    <a:pt x="1141154" y="2254728"/>
                    <a:pt x="1102037" y="2255998"/>
                  </a:cubicBezTo>
                  <a:lnTo>
                    <a:pt x="1077588" y="2255998"/>
                  </a:lnTo>
                  <a:cubicBezTo>
                    <a:pt x="1020542" y="2254728"/>
                    <a:pt x="384888" y="2253458"/>
                    <a:pt x="327842" y="2250918"/>
                  </a:cubicBezTo>
                  <a:cubicBezTo>
                    <a:pt x="293614" y="2249648"/>
                    <a:pt x="259387" y="2244568"/>
                    <a:pt x="225159" y="2242028"/>
                  </a:cubicBezTo>
                  <a:cubicBezTo>
                    <a:pt x="163223" y="2236948"/>
                    <a:pt x="101288" y="2233138"/>
                    <a:pt x="41910" y="2228058"/>
                  </a:cubicBezTo>
                  <a:cubicBezTo>
                    <a:pt x="33020" y="2226788"/>
                    <a:pt x="24130" y="2224248"/>
                    <a:pt x="16510" y="2220438"/>
                  </a:cubicBezTo>
                  <a:cubicBezTo>
                    <a:pt x="5080" y="2215358"/>
                    <a:pt x="0" y="2203928"/>
                    <a:pt x="1270" y="2186767"/>
                  </a:cubicBezTo>
                  <a:cubicBezTo>
                    <a:pt x="2540" y="2087373"/>
                    <a:pt x="3810" y="1986267"/>
                    <a:pt x="3810" y="1886873"/>
                  </a:cubicBezTo>
                  <a:cubicBezTo>
                    <a:pt x="5080" y="1785766"/>
                    <a:pt x="17780" y="725000"/>
                    <a:pt x="17780" y="623894"/>
                  </a:cubicBezTo>
                  <a:cubicBezTo>
                    <a:pt x="19050" y="526214"/>
                    <a:pt x="20320" y="428534"/>
                    <a:pt x="19050" y="329141"/>
                  </a:cubicBezTo>
                  <a:cubicBezTo>
                    <a:pt x="17780" y="231461"/>
                    <a:pt x="16510" y="135496"/>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89226"/>
                    <a:pt x="2141320" y="140636"/>
                    <a:pt x="2137510" y="192047"/>
                  </a:cubicBezTo>
                  <a:cubicBezTo>
                    <a:pt x="2133700" y="234889"/>
                    <a:pt x="2132430" y="279444"/>
                    <a:pt x="2131160" y="322286"/>
                  </a:cubicBezTo>
                  <a:cubicBezTo>
                    <a:pt x="2128620" y="394261"/>
                    <a:pt x="2127350" y="466235"/>
                    <a:pt x="2126080" y="538209"/>
                  </a:cubicBezTo>
                  <a:cubicBezTo>
                    <a:pt x="2124810" y="605043"/>
                    <a:pt x="2123540" y="671876"/>
                    <a:pt x="2123540" y="738710"/>
                  </a:cubicBezTo>
                  <a:cubicBezTo>
                    <a:pt x="2123540" y="850099"/>
                    <a:pt x="2112110" y="1919433"/>
                    <a:pt x="2110840" y="2030822"/>
                  </a:cubicBezTo>
                  <a:cubicBezTo>
                    <a:pt x="2113380" y="2102796"/>
                    <a:pt x="2112110" y="2174771"/>
                    <a:pt x="2110840" y="2234408"/>
                  </a:cubicBezTo>
                  <a:close/>
                  <a:moveTo>
                    <a:pt x="17780" y="2203928"/>
                  </a:moveTo>
                  <a:cubicBezTo>
                    <a:pt x="22860" y="2205198"/>
                    <a:pt x="29210" y="2207738"/>
                    <a:pt x="36830" y="2207738"/>
                  </a:cubicBezTo>
                  <a:cubicBezTo>
                    <a:pt x="99658" y="2212818"/>
                    <a:pt x="166483" y="2217898"/>
                    <a:pt x="231679" y="2221708"/>
                  </a:cubicBezTo>
                  <a:cubicBezTo>
                    <a:pt x="262646" y="2224248"/>
                    <a:pt x="293614" y="2228058"/>
                    <a:pt x="326212" y="2229328"/>
                  </a:cubicBezTo>
                  <a:cubicBezTo>
                    <a:pt x="347400" y="2230598"/>
                    <a:pt x="947198" y="2226788"/>
                    <a:pt x="966756" y="2228058"/>
                  </a:cubicBezTo>
                  <a:cubicBezTo>
                    <a:pt x="1000984" y="2229328"/>
                    <a:pt x="1035211" y="2231868"/>
                    <a:pt x="1069439" y="2233138"/>
                  </a:cubicBezTo>
                  <a:cubicBezTo>
                    <a:pt x="1085738" y="2234408"/>
                    <a:pt x="1100407" y="2234408"/>
                    <a:pt x="1116706" y="2234408"/>
                  </a:cubicBezTo>
                  <a:cubicBezTo>
                    <a:pt x="1190050" y="2234408"/>
                    <a:pt x="1261765" y="2233138"/>
                    <a:pt x="1335110" y="2234408"/>
                  </a:cubicBezTo>
                  <a:cubicBezTo>
                    <a:pt x="1362818" y="2234408"/>
                    <a:pt x="1392156" y="2236948"/>
                    <a:pt x="1419864" y="2236948"/>
                  </a:cubicBezTo>
                  <a:cubicBezTo>
                    <a:pt x="1462241" y="2236948"/>
                    <a:pt x="1502988" y="2233138"/>
                    <a:pt x="1545365" y="2233138"/>
                  </a:cubicBezTo>
                  <a:cubicBezTo>
                    <a:pt x="1595891" y="2233138"/>
                    <a:pt x="1644788" y="2234408"/>
                    <a:pt x="1695315" y="2234408"/>
                  </a:cubicBezTo>
                  <a:cubicBezTo>
                    <a:pt x="1762140" y="2234408"/>
                    <a:pt x="1830595" y="2234408"/>
                    <a:pt x="1897420" y="2233138"/>
                  </a:cubicBezTo>
                  <a:cubicBezTo>
                    <a:pt x="1957726" y="2231868"/>
                    <a:pt x="2016402" y="2229328"/>
                    <a:pt x="2072740" y="2226788"/>
                  </a:cubicBezTo>
                  <a:cubicBezTo>
                    <a:pt x="2077820" y="2226788"/>
                    <a:pt x="2082900" y="2224248"/>
                    <a:pt x="2089250" y="2222978"/>
                  </a:cubicBezTo>
                  <a:cubicBezTo>
                    <a:pt x="2089250" y="2210278"/>
                    <a:pt x="2090520" y="2197578"/>
                    <a:pt x="2090520" y="2181625"/>
                  </a:cubicBezTo>
                  <a:lnTo>
                    <a:pt x="2090520" y="2128502"/>
                  </a:lnTo>
                  <a:cubicBezTo>
                    <a:pt x="2091790" y="2041104"/>
                    <a:pt x="2094330" y="1951993"/>
                    <a:pt x="2093060" y="1864595"/>
                  </a:cubicBezTo>
                  <a:cubicBezTo>
                    <a:pt x="2091790" y="1741211"/>
                    <a:pt x="2104490" y="661594"/>
                    <a:pt x="2108300" y="538209"/>
                  </a:cubicBezTo>
                  <a:cubicBezTo>
                    <a:pt x="2110840" y="466235"/>
                    <a:pt x="2113380" y="394261"/>
                    <a:pt x="2113380" y="322286"/>
                  </a:cubicBezTo>
                  <a:cubicBezTo>
                    <a:pt x="2113380" y="262307"/>
                    <a:pt x="2114650" y="204042"/>
                    <a:pt x="2122270" y="145777"/>
                  </a:cubicBezTo>
                  <a:cubicBezTo>
                    <a:pt x="2126080" y="111504"/>
                    <a:pt x="2128620" y="77230"/>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085"/>
                    <a:pt x="31750" y="138923"/>
                    <a:pt x="34290" y="192047"/>
                  </a:cubicBezTo>
                  <a:cubicBezTo>
                    <a:pt x="36830" y="288013"/>
                    <a:pt x="38100" y="383978"/>
                    <a:pt x="38100" y="479944"/>
                  </a:cubicBezTo>
                  <a:cubicBezTo>
                    <a:pt x="38100" y="541637"/>
                    <a:pt x="36830" y="601615"/>
                    <a:pt x="35560" y="663308"/>
                  </a:cubicBezTo>
                  <a:cubicBezTo>
                    <a:pt x="34290" y="723286"/>
                    <a:pt x="22860" y="1739497"/>
                    <a:pt x="21590" y="1797762"/>
                  </a:cubicBezTo>
                  <a:lnTo>
                    <a:pt x="21590" y="1910864"/>
                  </a:lnTo>
                  <a:cubicBezTo>
                    <a:pt x="21590" y="1996548"/>
                    <a:pt x="20320" y="2083946"/>
                    <a:pt x="20320" y="2169630"/>
                  </a:cubicBezTo>
                  <a:cubicBezTo>
                    <a:pt x="20320" y="2181625"/>
                    <a:pt x="19050" y="2191907"/>
                    <a:pt x="17780" y="2203928"/>
                  </a:cubicBezTo>
                  <a:close/>
                </a:path>
              </a:pathLst>
            </a:custGeom>
            <a:solidFill>
              <a:srgbClr val="442816"/>
            </a:solidFill>
          </p:spPr>
        </p:sp>
      </p:grpSp>
      <p:grpSp>
        <p:nvGrpSpPr>
          <p:cNvPr id="23" name="Group 23"/>
          <p:cNvGrpSpPr/>
          <p:nvPr/>
        </p:nvGrpSpPr>
        <p:grpSpPr>
          <a:xfrm>
            <a:off x="470492" y="923924"/>
            <a:ext cx="10343530" cy="8943975"/>
            <a:chOff x="0" y="0"/>
            <a:chExt cx="3262994" cy="2888832"/>
          </a:xfrm>
        </p:grpSpPr>
        <p:sp>
          <p:nvSpPr>
            <p:cNvPr id="24" name="Freeform 24"/>
            <p:cNvSpPr/>
            <p:nvPr/>
          </p:nvSpPr>
          <p:spPr>
            <a:xfrm>
              <a:off x="16510" y="11430"/>
              <a:ext cx="3232514" cy="2864702"/>
            </a:xfrm>
            <a:custGeom>
              <a:avLst/>
              <a:gdLst/>
              <a:ahLst/>
              <a:cxnLst/>
              <a:rect l="l" t="t" r="r" b="b"/>
              <a:pathLst>
                <a:path w="3232514" h="2864702">
                  <a:moveTo>
                    <a:pt x="1270" y="0"/>
                  </a:moveTo>
                  <a:lnTo>
                    <a:pt x="3232514" y="15240"/>
                  </a:lnTo>
                  <a:lnTo>
                    <a:pt x="3200764" y="2864702"/>
                  </a:lnTo>
                  <a:lnTo>
                    <a:pt x="1167884" y="2864702"/>
                  </a:lnTo>
                  <a:lnTo>
                    <a:pt x="0" y="2838032"/>
                  </a:lnTo>
                  <a:lnTo>
                    <a:pt x="11430" y="914877"/>
                  </a:lnTo>
                  <a:close/>
                </a:path>
              </a:pathLst>
            </a:custGeom>
            <a:solidFill>
              <a:srgbClr val="FFFAF7"/>
            </a:solidFill>
          </p:spPr>
        </p:sp>
        <p:sp>
          <p:nvSpPr>
            <p:cNvPr id="25" name="Freeform 25"/>
            <p:cNvSpPr/>
            <p:nvPr/>
          </p:nvSpPr>
          <p:spPr>
            <a:xfrm>
              <a:off x="0" y="-1270"/>
              <a:ext cx="3261723" cy="2890102"/>
            </a:xfrm>
            <a:custGeom>
              <a:avLst/>
              <a:gdLst/>
              <a:ahLst/>
              <a:cxnLst/>
              <a:rect l="l" t="t" r="r" b="b"/>
              <a:pathLst>
                <a:path w="3261723" h="2890102">
                  <a:moveTo>
                    <a:pt x="3227434" y="2864702"/>
                  </a:moveTo>
                  <a:cubicBezTo>
                    <a:pt x="3224894" y="2868512"/>
                    <a:pt x="3221084" y="2873592"/>
                    <a:pt x="3217274" y="2877402"/>
                  </a:cubicBezTo>
                  <a:cubicBezTo>
                    <a:pt x="3213464" y="2879942"/>
                    <a:pt x="3208384" y="2882482"/>
                    <a:pt x="3204574" y="2882482"/>
                  </a:cubicBezTo>
                  <a:cubicBezTo>
                    <a:pt x="3094232" y="2881212"/>
                    <a:pt x="2957272" y="2887562"/>
                    <a:pt x="2817775" y="2890102"/>
                  </a:cubicBezTo>
                  <a:cubicBezTo>
                    <a:pt x="2774658" y="2890102"/>
                    <a:pt x="2729004" y="2888832"/>
                    <a:pt x="2685887" y="2888832"/>
                  </a:cubicBezTo>
                  <a:cubicBezTo>
                    <a:pt x="2589507" y="2887562"/>
                    <a:pt x="2493128" y="2886292"/>
                    <a:pt x="2396748" y="2886292"/>
                  </a:cubicBezTo>
                  <a:lnTo>
                    <a:pt x="2082246" y="2886292"/>
                  </a:lnTo>
                  <a:cubicBezTo>
                    <a:pt x="2011229" y="2886292"/>
                    <a:pt x="1942749" y="2885022"/>
                    <a:pt x="1871732" y="2885022"/>
                  </a:cubicBezTo>
                  <a:cubicBezTo>
                    <a:pt x="1810861" y="2885022"/>
                    <a:pt x="1747454" y="2885022"/>
                    <a:pt x="1686582" y="2886292"/>
                  </a:cubicBezTo>
                  <a:lnTo>
                    <a:pt x="1648538" y="2886292"/>
                  </a:lnTo>
                  <a:cubicBezTo>
                    <a:pt x="1559767" y="2885022"/>
                    <a:pt x="570607" y="2883752"/>
                    <a:pt x="481837" y="2881212"/>
                  </a:cubicBezTo>
                  <a:cubicBezTo>
                    <a:pt x="428574" y="2879942"/>
                    <a:pt x="375312" y="2874862"/>
                    <a:pt x="322049" y="2872322"/>
                  </a:cubicBezTo>
                  <a:cubicBezTo>
                    <a:pt x="225670" y="2867242"/>
                    <a:pt x="129290" y="2863432"/>
                    <a:pt x="41910" y="2858352"/>
                  </a:cubicBezTo>
                  <a:cubicBezTo>
                    <a:pt x="33020" y="2857082"/>
                    <a:pt x="24130" y="2854542"/>
                    <a:pt x="16510" y="2850732"/>
                  </a:cubicBezTo>
                  <a:cubicBezTo>
                    <a:pt x="5080" y="2845652"/>
                    <a:pt x="0" y="2834222"/>
                    <a:pt x="1270" y="2814856"/>
                  </a:cubicBezTo>
                  <a:cubicBezTo>
                    <a:pt x="2540" y="2685925"/>
                    <a:pt x="3810" y="2554772"/>
                    <a:pt x="3810" y="2425841"/>
                  </a:cubicBezTo>
                  <a:cubicBezTo>
                    <a:pt x="5080" y="2294687"/>
                    <a:pt x="17780" y="918686"/>
                    <a:pt x="17780" y="787532"/>
                  </a:cubicBezTo>
                  <a:cubicBezTo>
                    <a:pt x="19050" y="660824"/>
                    <a:pt x="20320" y="534117"/>
                    <a:pt x="19050" y="405186"/>
                  </a:cubicBezTo>
                  <a:cubicBezTo>
                    <a:pt x="17780" y="278478"/>
                    <a:pt x="16510" y="153993"/>
                    <a:pt x="6350" y="48260"/>
                  </a:cubicBezTo>
                  <a:cubicBezTo>
                    <a:pt x="5080" y="35560"/>
                    <a:pt x="2540" y="22860"/>
                    <a:pt x="1270" y="10160"/>
                  </a:cubicBezTo>
                  <a:cubicBezTo>
                    <a:pt x="3810" y="8890"/>
                    <a:pt x="5080" y="7620"/>
                    <a:pt x="6350" y="7620"/>
                  </a:cubicBezTo>
                  <a:cubicBezTo>
                    <a:pt x="34290" y="6350"/>
                    <a:pt x="76028" y="5080"/>
                    <a:pt x="131826" y="3810"/>
                  </a:cubicBezTo>
                  <a:cubicBezTo>
                    <a:pt x="210452" y="1270"/>
                    <a:pt x="291614" y="1270"/>
                    <a:pt x="370239" y="1270"/>
                  </a:cubicBezTo>
                  <a:cubicBezTo>
                    <a:pt x="469155" y="2540"/>
                    <a:pt x="1468460" y="5080"/>
                    <a:pt x="1567376" y="6350"/>
                  </a:cubicBezTo>
                  <a:cubicBezTo>
                    <a:pt x="1663755" y="7620"/>
                    <a:pt x="1760135" y="7620"/>
                    <a:pt x="1856515" y="7620"/>
                  </a:cubicBezTo>
                  <a:cubicBezTo>
                    <a:pt x="1909777" y="7620"/>
                    <a:pt x="1963040" y="7620"/>
                    <a:pt x="2016302" y="8890"/>
                  </a:cubicBezTo>
                  <a:cubicBezTo>
                    <a:pt x="2120291" y="11430"/>
                    <a:pt x="2226816" y="10160"/>
                    <a:pt x="2330804" y="2540"/>
                  </a:cubicBezTo>
                  <a:cubicBezTo>
                    <a:pt x="2373921" y="0"/>
                    <a:pt x="2417039" y="2540"/>
                    <a:pt x="2460156" y="2540"/>
                  </a:cubicBezTo>
                  <a:cubicBezTo>
                    <a:pt x="2556535" y="2540"/>
                    <a:pt x="2652915" y="1270"/>
                    <a:pt x="2749295" y="3810"/>
                  </a:cubicBezTo>
                  <a:cubicBezTo>
                    <a:pt x="2871037" y="6350"/>
                    <a:pt x="2990244" y="13970"/>
                    <a:pt x="3111986" y="17780"/>
                  </a:cubicBezTo>
                  <a:cubicBezTo>
                    <a:pt x="3165249" y="20320"/>
                    <a:pt x="3195684" y="19050"/>
                    <a:pt x="3222354" y="21590"/>
                  </a:cubicBezTo>
                  <a:cubicBezTo>
                    <a:pt x="3231244" y="22860"/>
                    <a:pt x="3240134" y="25400"/>
                    <a:pt x="3249024" y="27940"/>
                  </a:cubicBezTo>
                  <a:cubicBezTo>
                    <a:pt x="3256643" y="30480"/>
                    <a:pt x="3260453" y="36830"/>
                    <a:pt x="3260453" y="46990"/>
                  </a:cubicBezTo>
                  <a:cubicBezTo>
                    <a:pt x="3261723" y="93974"/>
                    <a:pt x="3257914" y="160662"/>
                    <a:pt x="3254103" y="227350"/>
                  </a:cubicBezTo>
                  <a:cubicBezTo>
                    <a:pt x="3250294" y="282924"/>
                    <a:pt x="3249024" y="340720"/>
                    <a:pt x="3247754" y="396294"/>
                  </a:cubicBezTo>
                  <a:cubicBezTo>
                    <a:pt x="3245214" y="489658"/>
                    <a:pt x="3243944" y="583021"/>
                    <a:pt x="3242674" y="676385"/>
                  </a:cubicBezTo>
                  <a:cubicBezTo>
                    <a:pt x="3241404" y="763080"/>
                    <a:pt x="3240134" y="849774"/>
                    <a:pt x="3240134" y="936469"/>
                  </a:cubicBezTo>
                  <a:cubicBezTo>
                    <a:pt x="3240134" y="1080960"/>
                    <a:pt x="3228704" y="2468077"/>
                    <a:pt x="3227434" y="2612568"/>
                  </a:cubicBezTo>
                  <a:cubicBezTo>
                    <a:pt x="3229974" y="2705932"/>
                    <a:pt x="3228704" y="2799295"/>
                    <a:pt x="3227434" y="2864702"/>
                  </a:cubicBezTo>
                  <a:close/>
                  <a:moveTo>
                    <a:pt x="17780" y="2834222"/>
                  </a:moveTo>
                  <a:cubicBezTo>
                    <a:pt x="22860" y="2835492"/>
                    <a:pt x="29210" y="2838032"/>
                    <a:pt x="36830" y="2838032"/>
                  </a:cubicBezTo>
                  <a:cubicBezTo>
                    <a:pt x="126754" y="2843112"/>
                    <a:pt x="230742" y="2848192"/>
                    <a:pt x="332195" y="2852002"/>
                  </a:cubicBezTo>
                  <a:cubicBezTo>
                    <a:pt x="380384" y="2854542"/>
                    <a:pt x="428574" y="2858352"/>
                    <a:pt x="479300" y="2859622"/>
                  </a:cubicBezTo>
                  <a:cubicBezTo>
                    <a:pt x="512272" y="2860892"/>
                    <a:pt x="1445633" y="2857082"/>
                    <a:pt x="1476069" y="2858352"/>
                  </a:cubicBezTo>
                  <a:cubicBezTo>
                    <a:pt x="1529331" y="2859622"/>
                    <a:pt x="1582594" y="2862162"/>
                    <a:pt x="1635856" y="2863432"/>
                  </a:cubicBezTo>
                  <a:cubicBezTo>
                    <a:pt x="1661219" y="2864702"/>
                    <a:pt x="1684046" y="2864702"/>
                    <a:pt x="1709409" y="2864702"/>
                  </a:cubicBezTo>
                  <a:cubicBezTo>
                    <a:pt x="1823543" y="2864702"/>
                    <a:pt x="1935140" y="2863432"/>
                    <a:pt x="2049274" y="2864702"/>
                  </a:cubicBezTo>
                  <a:cubicBezTo>
                    <a:pt x="2092391" y="2864702"/>
                    <a:pt x="2138045" y="2867242"/>
                    <a:pt x="2181162" y="2867242"/>
                  </a:cubicBezTo>
                  <a:cubicBezTo>
                    <a:pt x="2247106" y="2867242"/>
                    <a:pt x="2310514" y="2863432"/>
                    <a:pt x="2376457" y="2863432"/>
                  </a:cubicBezTo>
                  <a:cubicBezTo>
                    <a:pt x="2455083" y="2863432"/>
                    <a:pt x="2531172" y="2864702"/>
                    <a:pt x="2609798" y="2864702"/>
                  </a:cubicBezTo>
                  <a:cubicBezTo>
                    <a:pt x="2713786" y="2864702"/>
                    <a:pt x="2820311" y="2864702"/>
                    <a:pt x="2924300" y="2863432"/>
                  </a:cubicBezTo>
                  <a:cubicBezTo>
                    <a:pt x="3018143" y="2862162"/>
                    <a:pt x="3109450" y="2859622"/>
                    <a:pt x="3189334" y="2857082"/>
                  </a:cubicBezTo>
                  <a:cubicBezTo>
                    <a:pt x="3194414" y="2857082"/>
                    <a:pt x="3199494" y="2854542"/>
                    <a:pt x="3205844" y="2853272"/>
                  </a:cubicBezTo>
                  <a:cubicBezTo>
                    <a:pt x="3205844" y="2840572"/>
                    <a:pt x="3207114" y="2827872"/>
                    <a:pt x="3207114" y="2808187"/>
                  </a:cubicBezTo>
                  <a:lnTo>
                    <a:pt x="3207114" y="2739276"/>
                  </a:lnTo>
                  <a:cubicBezTo>
                    <a:pt x="3208384" y="2625906"/>
                    <a:pt x="3210924" y="2510313"/>
                    <a:pt x="3209654" y="2396943"/>
                  </a:cubicBezTo>
                  <a:cubicBezTo>
                    <a:pt x="3208384" y="2236891"/>
                    <a:pt x="3221084" y="836437"/>
                    <a:pt x="3224894" y="676385"/>
                  </a:cubicBezTo>
                  <a:cubicBezTo>
                    <a:pt x="3227434" y="583021"/>
                    <a:pt x="3229974" y="489657"/>
                    <a:pt x="3229974" y="396294"/>
                  </a:cubicBezTo>
                  <a:cubicBezTo>
                    <a:pt x="3229974" y="318491"/>
                    <a:pt x="3231244" y="242911"/>
                    <a:pt x="3238864" y="167331"/>
                  </a:cubicBezTo>
                  <a:cubicBezTo>
                    <a:pt x="3242674" y="122872"/>
                    <a:pt x="3245214" y="78413"/>
                    <a:pt x="3240134" y="49530"/>
                  </a:cubicBezTo>
                  <a:cubicBezTo>
                    <a:pt x="3232514" y="49530"/>
                    <a:pt x="3226164" y="48260"/>
                    <a:pt x="3218544" y="48260"/>
                  </a:cubicBezTo>
                  <a:cubicBezTo>
                    <a:pt x="3185524" y="45720"/>
                    <a:pt x="3129741" y="45720"/>
                    <a:pt x="3061260" y="40640"/>
                  </a:cubicBezTo>
                  <a:cubicBezTo>
                    <a:pt x="2934445" y="33020"/>
                    <a:pt x="2805093" y="27940"/>
                    <a:pt x="2678278" y="27940"/>
                  </a:cubicBezTo>
                  <a:cubicBezTo>
                    <a:pt x="2589507" y="27940"/>
                    <a:pt x="2498200" y="31750"/>
                    <a:pt x="2409429" y="24130"/>
                  </a:cubicBezTo>
                  <a:lnTo>
                    <a:pt x="2384066" y="24130"/>
                  </a:lnTo>
                  <a:cubicBezTo>
                    <a:pt x="2310514" y="27940"/>
                    <a:pt x="2231888" y="33020"/>
                    <a:pt x="2155799" y="34290"/>
                  </a:cubicBezTo>
                  <a:cubicBezTo>
                    <a:pt x="2072101" y="35560"/>
                    <a:pt x="1990939" y="31750"/>
                    <a:pt x="1907241" y="30480"/>
                  </a:cubicBezTo>
                  <a:cubicBezTo>
                    <a:pt x="1828615" y="29210"/>
                    <a:pt x="1749990" y="27940"/>
                    <a:pt x="1673901" y="27940"/>
                  </a:cubicBezTo>
                  <a:cubicBezTo>
                    <a:pt x="1646001" y="27940"/>
                    <a:pt x="1620638" y="29210"/>
                    <a:pt x="1592739" y="27940"/>
                  </a:cubicBezTo>
                  <a:cubicBezTo>
                    <a:pt x="1496359" y="26670"/>
                    <a:pt x="499591" y="24130"/>
                    <a:pt x="400675" y="24130"/>
                  </a:cubicBezTo>
                  <a:cubicBezTo>
                    <a:pt x="314440" y="22860"/>
                    <a:pt x="228206" y="24130"/>
                    <a:pt x="141972" y="24130"/>
                  </a:cubicBezTo>
                  <a:cubicBezTo>
                    <a:pt x="96318" y="24130"/>
                    <a:pt x="45720" y="24130"/>
                    <a:pt x="21590" y="25400"/>
                  </a:cubicBezTo>
                  <a:cubicBezTo>
                    <a:pt x="20320" y="25400"/>
                    <a:pt x="21590" y="36830"/>
                    <a:pt x="22860" y="41910"/>
                  </a:cubicBezTo>
                  <a:cubicBezTo>
                    <a:pt x="26670" y="87305"/>
                    <a:pt x="31750" y="158439"/>
                    <a:pt x="34290" y="227350"/>
                  </a:cubicBezTo>
                  <a:cubicBezTo>
                    <a:pt x="36830" y="351835"/>
                    <a:pt x="38100" y="476320"/>
                    <a:pt x="38100" y="600805"/>
                  </a:cubicBezTo>
                  <a:cubicBezTo>
                    <a:pt x="38100" y="680831"/>
                    <a:pt x="36830" y="758634"/>
                    <a:pt x="35560" y="838659"/>
                  </a:cubicBezTo>
                  <a:cubicBezTo>
                    <a:pt x="34290" y="916462"/>
                    <a:pt x="22860" y="2234668"/>
                    <a:pt x="21590" y="2310247"/>
                  </a:cubicBezTo>
                  <a:lnTo>
                    <a:pt x="21590" y="2456962"/>
                  </a:lnTo>
                  <a:cubicBezTo>
                    <a:pt x="21590" y="2568109"/>
                    <a:pt x="20320" y="2681479"/>
                    <a:pt x="20320" y="2792626"/>
                  </a:cubicBezTo>
                  <a:cubicBezTo>
                    <a:pt x="20320" y="2808187"/>
                    <a:pt x="19050" y="2821524"/>
                    <a:pt x="17780" y="2834222"/>
                  </a:cubicBezTo>
                  <a:close/>
                </a:path>
              </a:pathLst>
            </a:custGeom>
            <a:solidFill>
              <a:srgbClr val="442816"/>
            </a:solidFill>
          </p:spPr>
        </p:sp>
      </p:grpSp>
      <p:sp>
        <p:nvSpPr>
          <p:cNvPr id="32" name="TextBox 32"/>
          <p:cNvSpPr txBox="1"/>
          <p:nvPr/>
        </p:nvSpPr>
        <p:spPr>
          <a:xfrm>
            <a:off x="815181" y="1488142"/>
            <a:ext cx="9432093" cy="7181453"/>
          </a:xfrm>
          <a:prstGeom prst="rect">
            <a:avLst/>
          </a:prstGeom>
        </p:spPr>
        <p:txBody>
          <a:bodyPr wrap="square" lIns="0" tIns="0" rIns="0" bIns="0" rtlCol="0" anchor="t">
            <a:spAutoFit/>
          </a:bodyPr>
          <a:lstStyle/>
          <a:p>
            <a:pPr marL="342900" indent="-342900" algn="just">
              <a:lnSpc>
                <a:spcPts val="8000"/>
              </a:lnSpc>
              <a:spcBef>
                <a:spcPct val="0"/>
              </a:spcBef>
              <a:buFontTx/>
              <a:buChar char="-"/>
            </a:pP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Đại</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diện</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4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tổ</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lên</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bốc</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thăm</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tình</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huống</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của</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tổ</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mình</a:t>
            </a:r>
            <a:r>
              <a:rPr lang="en-US" sz="5400"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a:t>
            </a:r>
          </a:p>
          <a:p>
            <a:pPr marL="342900" indent="-342900" algn="just">
              <a:lnSpc>
                <a:spcPts val="8000"/>
              </a:lnSpc>
              <a:spcBef>
                <a:spcPct val="0"/>
              </a:spcBef>
              <a:buFontTx/>
              <a:buChar char="-"/>
            </a:pP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Từng</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nhóm</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4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bạn</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trong</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tổ</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đóng</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vai</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tình</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huống</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của</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tổ</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mình</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a:t>
            </a:r>
          </a:p>
          <a:p>
            <a:pPr marL="342900" indent="-342900" algn="just">
              <a:lnSpc>
                <a:spcPts val="8000"/>
              </a:lnSpc>
              <a:spcBef>
                <a:spcPct val="0"/>
              </a:spcBef>
              <a:buFontTx/>
              <a:buChar char="-"/>
            </a:pP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Sau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thời</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gian</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smtClean="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quy</a:t>
            </a:r>
            <a:r>
              <a:rPr lang="en-US" sz="5400" i="1" dirty="0" smtClean="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định</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đại</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diện</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1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nhóm</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tổ</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lên</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trình</a:t>
            </a:r>
            <a:r>
              <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 </a:t>
            </a:r>
            <a:r>
              <a:rPr lang="en-US" sz="5400" i="1" dirty="0" err="1">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rPr>
              <a:t>bày</a:t>
            </a:r>
            <a:endParaRPr lang="en-US" sz="5400" i="1" dirty="0">
              <a:solidFill>
                <a:srgbClr val="442816"/>
              </a:solidFill>
              <a:latin typeface="Open Sans" panose="020B0606030504020204" pitchFamily="34" charset="0"/>
              <a:ea typeface="Open Sans" panose="020B0606030504020204" pitchFamily="34" charset="0"/>
              <a:cs typeface="Open Sans" panose="020B0606030504020204" pitchFamily="34" charset="0"/>
              <a:sym typeface="Cabin"/>
            </a:endParaRPr>
          </a:p>
        </p:txBody>
      </p:sp>
      <p:pic>
        <p:nvPicPr>
          <p:cNvPr id="27" name="Picture 26">
            <a:extLst>
              <a:ext uri="{FF2B5EF4-FFF2-40B4-BE49-F238E27FC236}">
                <a16:creationId xmlns:a16="http://schemas.microsoft.com/office/drawing/2014/main" id="{892D02CF-9CEA-F479-5323-A1DE04FAE63E}"/>
              </a:ext>
            </a:extLst>
          </p:cNvPr>
          <p:cNvPicPr>
            <a:picLocks noChangeAspect="1"/>
          </p:cNvPicPr>
          <p:nvPr/>
        </p:nvPicPr>
        <p:blipFill>
          <a:blip r:embed="rId4"/>
          <a:stretch>
            <a:fillRect/>
          </a:stretch>
        </p:blipFill>
        <p:spPr>
          <a:xfrm>
            <a:off x="8678844" y="800802"/>
            <a:ext cx="10083658" cy="9486198"/>
          </a:xfrm>
          <a:prstGeom prst="rect">
            <a:avLst/>
          </a:prstGeom>
        </p:spPr>
      </p:pic>
    </p:spTree>
    <p:extLst>
      <p:ext uri="{BB962C8B-B14F-4D97-AF65-F5344CB8AC3E}">
        <p14:creationId xmlns:p14="http://schemas.microsoft.com/office/powerpoint/2010/main" val="231997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randombar(horizontal)">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randombar(horizontal)">
                                      <p:cBhvr>
                                        <p:cTn id="16" dur="500"/>
                                        <p:tgtEl>
                                          <p:spTgt spid="32"/>
                                        </p:tgtEl>
                                      </p:cBhvr>
                                    </p:animEffect>
                                  </p:childTnLst>
                                </p:cTn>
                              </p:par>
                              <p:par>
                                <p:cTn id="17" presetID="14" presetClass="entr" presetSubtype="1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 xmlns:asvg="http://schemas.microsoft.com/office/drawing/2016/SVG/main"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 xmlns:asvg="http://schemas.microsoft.com/office/drawing/2016/SVG/main"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 xmlns:asvg="http://schemas.microsoft.com/office/drawing/2016/SVG/main"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grpSp>
      <p:grpSp>
        <p:nvGrpSpPr>
          <p:cNvPr id="20" name="Group 20"/>
          <p:cNvGrpSpPr/>
          <p:nvPr/>
        </p:nvGrpSpPr>
        <p:grpSpPr>
          <a:xfrm>
            <a:off x="937608" y="358827"/>
            <a:ext cx="17121791" cy="2957324"/>
            <a:chOff x="0" y="0"/>
            <a:chExt cx="3178010" cy="2831356"/>
          </a:xfrm>
        </p:grpSpPr>
        <p:sp>
          <p:nvSpPr>
            <p:cNvPr id="21" name="Freeform 21"/>
            <p:cNvSpPr/>
            <p:nvPr/>
          </p:nvSpPr>
          <p:spPr>
            <a:xfrm>
              <a:off x="16510" y="11430"/>
              <a:ext cx="3147530" cy="2807226"/>
            </a:xfrm>
            <a:custGeom>
              <a:avLst/>
              <a:gdLst/>
              <a:ahLst/>
              <a:cxnLst/>
              <a:rect l="l" t="t" r="r" b="b"/>
              <a:pathLst>
                <a:path w="3147530" h="2807226">
                  <a:moveTo>
                    <a:pt x="1270" y="0"/>
                  </a:moveTo>
                  <a:lnTo>
                    <a:pt x="3147530" y="15240"/>
                  </a:lnTo>
                  <a:lnTo>
                    <a:pt x="3115780" y="2807226"/>
                  </a:lnTo>
                  <a:lnTo>
                    <a:pt x="1137054" y="2807226"/>
                  </a:lnTo>
                  <a:lnTo>
                    <a:pt x="0" y="2780556"/>
                  </a:lnTo>
                  <a:lnTo>
                    <a:pt x="11430" y="897030"/>
                  </a:lnTo>
                  <a:close/>
                </a:path>
              </a:pathLst>
            </a:custGeom>
            <a:solidFill>
              <a:srgbClr val="FFFAF7"/>
            </a:solidFill>
          </p:spPr>
        </p:sp>
        <p:sp>
          <p:nvSpPr>
            <p:cNvPr id="22" name="Freeform 22"/>
            <p:cNvSpPr/>
            <p:nvPr/>
          </p:nvSpPr>
          <p:spPr>
            <a:xfrm>
              <a:off x="0" y="-1270"/>
              <a:ext cx="3176740" cy="2832626"/>
            </a:xfrm>
            <a:custGeom>
              <a:avLst/>
              <a:gdLst/>
              <a:ahLst/>
              <a:cxnLst/>
              <a:rect l="l" t="t" r="r" b="b"/>
              <a:pathLst>
                <a:path w="3176740" h="2832626">
                  <a:moveTo>
                    <a:pt x="3142450" y="2807226"/>
                  </a:moveTo>
                  <a:cubicBezTo>
                    <a:pt x="3139910" y="2811036"/>
                    <a:pt x="3136100" y="2816116"/>
                    <a:pt x="3132290" y="2819926"/>
                  </a:cubicBezTo>
                  <a:cubicBezTo>
                    <a:pt x="3128480" y="2822466"/>
                    <a:pt x="3123400" y="2825006"/>
                    <a:pt x="3119590" y="2825006"/>
                  </a:cubicBezTo>
                  <a:cubicBezTo>
                    <a:pt x="3011455" y="2823736"/>
                    <a:pt x="2878220" y="2830086"/>
                    <a:pt x="2742517" y="2832626"/>
                  </a:cubicBezTo>
                  <a:cubicBezTo>
                    <a:pt x="2700573" y="2832626"/>
                    <a:pt x="2656161" y="2831356"/>
                    <a:pt x="2614216" y="2831356"/>
                  </a:cubicBezTo>
                  <a:cubicBezTo>
                    <a:pt x="2520458" y="2830086"/>
                    <a:pt x="2426700" y="2828816"/>
                    <a:pt x="2332942" y="2828816"/>
                  </a:cubicBezTo>
                  <a:lnTo>
                    <a:pt x="2026994" y="2828816"/>
                  </a:lnTo>
                  <a:cubicBezTo>
                    <a:pt x="1957909" y="2828816"/>
                    <a:pt x="1891292" y="2827546"/>
                    <a:pt x="1822207" y="2827546"/>
                  </a:cubicBezTo>
                  <a:cubicBezTo>
                    <a:pt x="1762991" y="2827546"/>
                    <a:pt x="1701308" y="2827546"/>
                    <a:pt x="1642093" y="2828816"/>
                  </a:cubicBezTo>
                  <a:lnTo>
                    <a:pt x="1605083" y="2828816"/>
                  </a:lnTo>
                  <a:cubicBezTo>
                    <a:pt x="1518727" y="2827546"/>
                    <a:pt x="556472" y="2826276"/>
                    <a:pt x="470116" y="2823736"/>
                  </a:cubicBezTo>
                  <a:cubicBezTo>
                    <a:pt x="418302" y="2822466"/>
                    <a:pt x="366489" y="2817386"/>
                    <a:pt x="314675" y="2814846"/>
                  </a:cubicBezTo>
                  <a:cubicBezTo>
                    <a:pt x="220917" y="2809766"/>
                    <a:pt x="127159" y="2805956"/>
                    <a:pt x="41910" y="2800876"/>
                  </a:cubicBezTo>
                  <a:cubicBezTo>
                    <a:pt x="33020" y="2799606"/>
                    <a:pt x="24130" y="2797066"/>
                    <a:pt x="16510" y="2793256"/>
                  </a:cubicBezTo>
                  <a:cubicBezTo>
                    <a:pt x="5080" y="2788176"/>
                    <a:pt x="0" y="2776746"/>
                    <a:pt x="1270" y="2757581"/>
                  </a:cubicBezTo>
                  <a:cubicBezTo>
                    <a:pt x="2540" y="2631344"/>
                    <a:pt x="3810" y="2502930"/>
                    <a:pt x="3810" y="2376693"/>
                  </a:cubicBezTo>
                  <a:cubicBezTo>
                    <a:pt x="5080" y="2248279"/>
                    <a:pt x="17780" y="901024"/>
                    <a:pt x="17780" y="772610"/>
                  </a:cubicBezTo>
                  <a:cubicBezTo>
                    <a:pt x="19050" y="648549"/>
                    <a:pt x="20320" y="524489"/>
                    <a:pt x="19050" y="398251"/>
                  </a:cubicBezTo>
                  <a:cubicBezTo>
                    <a:pt x="17780" y="274191"/>
                    <a:pt x="16510" y="152307"/>
                    <a:pt x="6350" y="48260"/>
                  </a:cubicBezTo>
                  <a:cubicBezTo>
                    <a:pt x="5080" y="35560"/>
                    <a:pt x="2540" y="22860"/>
                    <a:pt x="1270" y="10160"/>
                  </a:cubicBezTo>
                  <a:cubicBezTo>
                    <a:pt x="3810" y="8890"/>
                    <a:pt x="5080" y="7620"/>
                    <a:pt x="6350" y="7620"/>
                  </a:cubicBezTo>
                  <a:cubicBezTo>
                    <a:pt x="34290" y="6350"/>
                    <a:pt x="75345" y="5080"/>
                    <a:pt x="129626" y="3810"/>
                  </a:cubicBezTo>
                  <a:cubicBezTo>
                    <a:pt x="206113" y="1270"/>
                    <a:pt x="285067" y="1270"/>
                    <a:pt x="361554" y="1270"/>
                  </a:cubicBezTo>
                  <a:cubicBezTo>
                    <a:pt x="457780" y="2540"/>
                    <a:pt x="1429903" y="5080"/>
                    <a:pt x="1526129" y="6350"/>
                  </a:cubicBezTo>
                  <a:cubicBezTo>
                    <a:pt x="1619887" y="7620"/>
                    <a:pt x="1713645" y="7620"/>
                    <a:pt x="1807403" y="7620"/>
                  </a:cubicBezTo>
                  <a:cubicBezTo>
                    <a:pt x="1859217" y="7620"/>
                    <a:pt x="1911030" y="7620"/>
                    <a:pt x="1962844" y="8890"/>
                  </a:cubicBezTo>
                  <a:cubicBezTo>
                    <a:pt x="2064004" y="11430"/>
                    <a:pt x="2167632" y="10160"/>
                    <a:pt x="2268792" y="2540"/>
                  </a:cubicBezTo>
                  <a:cubicBezTo>
                    <a:pt x="2310736" y="0"/>
                    <a:pt x="2352681" y="2540"/>
                    <a:pt x="2394625" y="2540"/>
                  </a:cubicBezTo>
                  <a:cubicBezTo>
                    <a:pt x="2488383" y="2540"/>
                    <a:pt x="2582141" y="1270"/>
                    <a:pt x="2675899" y="3810"/>
                  </a:cubicBezTo>
                  <a:cubicBezTo>
                    <a:pt x="2794331" y="6350"/>
                    <a:pt x="2910295" y="13970"/>
                    <a:pt x="3028726" y="17780"/>
                  </a:cubicBezTo>
                  <a:cubicBezTo>
                    <a:pt x="3080540" y="20320"/>
                    <a:pt x="3110700" y="19050"/>
                    <a:pt x="3137370" y="21590"/>
                  </a:cubicBezTo>
                  <a:cubicBezTo>
                    <a:pt x="3146260" y="22860"/>
                    <a:pt x="3155150" y="25400"/>
                    <a:pt x="3164040" y="27940"/>
                  </a:cubicBezTo>
                  <a:cubicBezTo>
                    <a:pt x="3171660" y="30480"/>
                    <a:pt x="3175470" y="36830"/>
                    <a:pt x="3175470" y="46990"/>
                  </a:cubicBezTo>
                  <a:cubicBezTo>
                    <a:pt x="3176740" y="93541"/>
                    <a:pt x="3172930" y="158836"/>
                    <a:pt x="3169120" y="224131"/>
                  </a:cubicBezTo>
                  <a:cubicBezTo>
                    <a:pt x="3165310" y="278544"/>
                    <a:pt x="3164040" y="335133"/>
                    <a:pt x="3162770" y="389545"/>
                  </a:cubicBezTo>
                  <a:cubicBezTo>
                    <a:pt x="3160230" y="480958"/>
                    <a:pt x="3158960" y="572372"/>
                    <a:pt x="3157690" y="663785"/>
                  </a:cubicBezTo>
                  <a:cubicBezTo>
                    <a:pt x="3156420" y="748668"/>
                    <a:pt x="3155150" y="833552"/>
                    <a:pt x="3155150" y="918436"/>
                  </a:cubicBezTo>
                  <a:cubicBezTo>
                    <a:pt x="3155150" y="1059908"/>
                    <a:pt x="3143720" y="2418046"/>
                    <a:pt x="3142450" y="2559519"/>
                  </a:cubicBezTo>
                  <a:cubicBezTo>
                    <a:pt x="3144990" y="2650932"/>
                    <a:pt x="3143720" y="2742346"/>
                    <a:pt x="3142450" y="2807226"/>
                  </a:cubicBezTo>
                  <a:close/>
                  <a:moveTo>
                    <a:pt x="17780" y="2776746"/>
                  </a:moveTo>
                  <a:cubicBezTo>
                    <a:pt x="22860" y="2778016"/>
                    <a:pt x="29210" y="2780556"/>
                    <a:pt x="36830" y="2780556"/>
                  </a:cubicBezTo>
                  <a:cubicBezTo>
                    <a:pt x="124692" y="2785636"/>
                    <a:pt x="225852" y="2790716"/>
                    <a:pt x="324544" y="2794526"/>
                  </a:cubicBezTo>
                  <a:cubicBezTo>
                    <a:pt x="371423" y="2797066"/>
                    <a:pt x="418302" y="2800876"/>
                    <a:pt x="467649" y="2802146"/>
                  </a:cubicBezTo>
                  <a:cubicBezTo>
                    <a:pt x="499724" y="2803416"/>
                    <a:pt x="1407697" y="2799606"/>
                    <a:pt x="1437305" y="2800876"/>
                  </a:cubicBezTo>
                  <a:cubicBezTo>
                    <a:pt x="1489119" y="2802146"/>
                    <a:pt x="1540933" y="2804686"/>
                    <a:pt x="1592746" y="2805956"/>
                  </a:cubicBezTo>
                  <a:cubicBezTo>
                    <a:pt x="1617419" y="2807226"/>
                    <a:pt x="1639625" y="2807226"/>
                    <a:pt x="1664299" y="2807226"/>
                  </a:cubicBezTo>
                  <a:cubicBezTo>
                    <a:pt x="1775328" y="2807226"/>
                    <a:pt x="1883890" y="2805956"/>
                    <a:pt x="1994919" y="2807226"/>
                  </a:cubicBezTo>
                  <a:cubicBezTo>
                    <a:pt x="2036864" y="2807226"/>
                    <a:pt x="2081275" y="2809766"/>
                    <a:pt x="2123220" y="2809766"/>
                  </a:cubicBezTo>
                  <a:cubicBezTo>
                    <a:pt x="2187370" y="2809766"/>
                    <a:pt x="2249053" y="2805956"/>
                    <a:pt x="2313203" y="2805956"/>
                  </a:cubicBezTo>
                  <a:cubicBezTo>
                    <a:pt x="2389690" y="2805956"/>
                    <a:pt x="2463710" y="2807226"/>
                    <a:pt x="2540197" y="2807226"/>
                  </a:cubicBezTo>
                  <a:cubicBezTo>
                    <a:pt x="2641357" y="2807226"/>
                    <a:pt x="2744984" y="2807226"/>
                    <a:pt x="2846144" y="2805956"/>
                  </a:cubicBezTo>
                  <a:cubicBezTo>
                    <a:pt x="2937435" y="2804686"/>
                    <a:pt x="3026258" y="2802146"/>
                    <a:pt x="3104350" y="2799606"/>
                  </a:cubicBezTo>
                  <a:cubicBezTo>
                    <a:pt x="3109430" y="2799606"/>
                    <a:pt x="3114510" y="2797066"/>
                    <a:pt x="3120860" y="2795796"/>
                  </a:cubicBezTo>
                  <a:cubicBezTo>
                    <a:pt x="3120860" y="2783096"/>
                    <a:pt x="3122130" y="2770396"/>
                    <a:pt x="3122130" y="2751051"/>
                  </a:cubicBezTo>
                  <a:lnTo>
                    <a:pt x="3122130" y="2683580"/>
                  </a:lnTo>
                  <a:cubicBezTo>
                    <a:pt x="3123400" y="2572578"/>
                    <a:pt x="3125940" y="2459400"/>
                    <a:pt x="3124670" y="2348398"/>
                  </a:cubicBezTo>
                  <a:cubicBezTo>
                    <a:pt x="3123400" y="2191690"/>
                    <a:pt x="3136100" y="820493"/>
                    <a:pt x="3139910" y="663785"/>
                  </a:cubicBezTo>
                  <a:cubicBezTo>
                    <a:pt x="3142450" y="572371"/>
                    <a:pt x="3144990" y="480958"/>
                    <a:pt x="3144990" y="389545"/>
                  </a:cubicBezTo>
                  <a:cubicBezTo>
                    <a:pt x="3144990" y="313368"/>
                    <a:pt x="3146260" y="239366"/>
                    <a:pt x="3153880" y="165365"/>
                  </a:cubicBezTo>
                  <a:cubicBezTo>
                    <a:pt x="3157690" y="121835"/>
                    <a:pt x="3160230" y="78305"/>
                    <a:pt x="3155150" y="49530"/>
                  </a:cubicBezTo>
                  <a:cubicBezTo>
                    <a:pt x="3147530" y="49530"/>
                    <a:pt x="3141180" y="48260"/>
                    <a:pt x="3133560" y="48260"/>
                  </a:cubicBezTo>
                  <a:cubicBezTo>
                    <a:pt x="3100540" y="45720"/>
                    <a:pt x="3045997" y="45720"/>
                    <a:pt x="2979379" y="40640"/>
                  </a:cubicBezTo>
                  <a:cubicBezTo>
                    <a:pt x="2856013" y="33020"/>
                    <a:pt x="2730180" y="27940"/>
                    <a:pt x="2606814" y="27940"/>
                  </a:cubicBezTo>
                  <a:cubicBezTo>
                    <a:pt x="2520458" y="27940"/>
                    <a:pt x="2431635" y="31750"/>
                    <a:pt x="2345279" y="24130"/>
                  </a:cubicBezTo>
                  <a:lnTo>
                    <a:pt x="2320605" y="24130"/>
                  </a:lnTo>
                  <a:cubicBezTo>
                    <a:pt x="2249053" y="27940"/>
                    <a:pt x="2172566" y="33020"/>
                    <a:pt x="2098547" y="34290"/>
                  </a:cubicBezTo>
                  <a:cubicBezTo>
                    <a:pt x="2017125" y="35560"/>
                    <a:pt x="1938171" y="31750"/>
                    <a:pt x="1856749" y="30480"/>
                  </a:cubicBezTo>
                  <a:cubicBezTo>
                    <a:pt x="1780262" y="29210"/>
                    <a:pt x="1703776" y="27940"/>
                    <a:pt x="1629756" y="27940"/>
                  </a:cubicBezTo>
                  <a:cubicBezTo>
                    <a:pt x="1602615" y="27940"/>
                    <a:pt x="1577942" y="29210"/>
                    <a:pt x="1550802" y="27940"/>
                  </a:cubicBezTo>
                  <a:cubicBezTo>
                    <a:pt x="1457044" y="26670"/>
                    <a:pt x="487387" y="24130"/>
                    <a:pt x="391162" y="24130"/>
                  </a:cubicBezTo>
                  <a:cubicBezTo>
                    <a:pt x="307273" y="22860"/>
                    <a:pt x="223384" y="24130"/>
                    <a:pt x="139495" y="24130"/>
                  </a:cubicBezTo>
                  <a:cubicBezTo>
                    <a:pt x="95084" y="24130"/>
                    <a:pt x="45720" y="24130"/>
                    <a:pt x="21590" y="25400"/>
                  </a:cubicBezTo>
                  <a:cubicBezTo>
                    <a:pt x="20320" y="25400"/>
                    <a:pt x="21590" y="36830"/>
                    <a:pt x="22860" y="41910"/>
                  </a:cubicBezTo>
                  <a:cubicBezTo>
                    <a:pt x="26670" y="87011"/>
                    <a:pt x="31750" y="156659"/>
                    <a:pt x="34290" y="224131"/>
                  </a:cubicBezTo>
                  <a:cubicBezTo>
                    <a:pt x="36830" y="346015"/>
                    <a:pt x="38100" y="467899"/>
                    <a:pt x="38100" y="589783"/>
                  </a:cubicBezTo>
                  <a:cubicBezTo>
                    <a:pt x="38100" y="668138"/>
                    <a:pt x="36830" y="744315"/>
                    <a:pt x="35560" y="822669"/>
                  </a:cubicBezTo>
                  <a:cubicBezTo>
                    <a:pt x="34290" y="898847"/>
                    <a:pt x="22860" y="2189513"/>
                    <a:pt x="21590" y="2263514"/>
                  </a:cubicBezTo>
                  <a:lnTo>
                    <a:pt x="21590" y="2407164"/>
                  </a:lnTo>
                  <a:cubicBezTo>
                    <a:pt x="21590" y="2515989"/>
                    <a:pt x="20320" y="2626991"/>
                    <a:pt x="20320" y="2735816"/>
                  </a:cubicBezTo>
                  <a:cubicBezTo>
                    <a:pt x="20320" y="2751051"/>
                    <a:pt x="19050" y="2764110"/>
                    <a:pt x="17780" y="2776746"/>
                  </a:cubicBezTo>
                  <a:close/>
                </a:path>
              </a:pathLst>
            </a:custGeom>
            <a:solidFill>
              <a:srgbClr val="442816"/>
            </a:solidFill>
          </p:spPr>
        </p:sp>
      </p:grpSp>
      <p:grpSp>
        <p:nvGrpSpPr>
          <p:cNvPr id="23" name="Group 23"/>
          <p:cNvGrpSpPr/>
          <p:nvPr/>
        </p:nvGrpSpPr>
        <p:grpSpPr>
          <a:xfrm>
            <a:off x="914649" y="3525395"/>
            <a:ext cx="17069485" cy="6404445"/>
            <a:chOff x="0" y="0"/>
            <a:chExt cx="2146400" cy="2414341"/>
          </a:xfrm>
        </p:grpSpPr>
        <p:sp>
          <p:nvSpPr>
            <p:cNvPr id="24" name="Freeform 24"/>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sp>
        <p:sp>
          <p:nvSpPr>
            <p:cNvPr id="25" name="Freeform 25"/>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41" name="TextBox 40">
            <a:extLst>
              <a:ext uri="{FF2B5EF4-FFF2-40B4-BE49-F238E27FC236}">
                <a16:creationId xmlns:a16="http://schemas.microsoft.com/office/drawing/2014/main" id="{23570032-4921-81FF-93E9-4DB9CD727324}"/>
              </a:ext>
            </a:extLst>
          </p:cNvPr>
          <p:cNvSpPr txBox="1"/>
          <p:nvPr/>
        </p:nvSpPr>
        <p:spPr>
          <a:xfrm>
            <a:off x="1458207" y="580010"/>
            <a:ext cx="15660171" cy="2431435"/>
          </a:xfrm>
          <a:prstGeom prst="rect">
            <a:avLst/>
          </a:prstGeom>
          <a:noFill/>
        </p:spPr>
        <p:txBody>
          <a:bodyPr wrap="square">
            <a:spAutoFit/>
          </a:bodyPr>
          <a:lstStyle/>
          <a:p>
            <a:pPr algn="just"/>
            <a:r>
              <a:rPr lang="en-US" sz="3800" dirty="0" err="1">
                <a:latin typeface="Open Sans" panose="020B0606030504020204" pitchFamily="34" charset="0"/>
                <a:ea typeface="Open Sans" panose="020B0606030504020204" pitchFamily="34" charset="0"/>
                <a:cs typeface="Open Sans" panose="020B0606030504020204" pitchFamily="34" charset="0"/>
              </a:rPr>
              <a:t>Các</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bạn</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trong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lớp</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tích</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cực</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tham</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gia</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phong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trào</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Chăm</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sóc</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các</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gia</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đình</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thương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binh</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liệt</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sĩ</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và</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người</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có</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công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với</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cách</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mạng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Sơn</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nói</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với</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các</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bạn</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Tớ</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không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tham</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gia</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đâu</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vì</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ông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tớ</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cũng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là</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thương</a:t>
            </a:r>
            <a:r>
              <a:rPr lang="en-US" sz="3800" dirty="0">
                <a:latin typeface="Open Sans" panose="020B0606030504020204" pitchFamily="34" charset="0"/>
                <a:ea typeface="Open Sans" panose="020B0606030504020204" pitchFamily="34" charset="0"/>
                <a:cs typeface="Open Sans" panose="020B0606030504020204" pitchFamily="34" charset="0"/>
              </a:rPr>
              <a:t> </a:t>
            </a:r>
            <a:r>
              <a:rPr lang="en-US" sz="3800" dirty="0" err="1">
                <a:latin typeface="Open Sans" panose="020B0606030504020204" pitchFamily="34" charset="0"/>
                <a:ea typeface="Open Sans" panose="020B0606030504020204" pitchFamily="34" charset="0"/>
                <a:cs typeface="Open Sans" panose="020B0606030504020204" pitchFamily="34" charset="0"/>
              </a:rPr>
              <a:t>binh</a:t>
            </a:r>
            <a:r>
              <a:rPr lang="en-US" sz="3800" dirty="0">
                <a:latin typeface="Open Sans" panose="020B0606030504020204" pitchFamily="34" charset="0"/>
                <a:ea typeface="Open Sans" panose="020B0606030504020204" pitchFamily="34" charset="0"/>
                <a:cs typeface="Open Sans" panose="020B0606030504020204" pitchFamily="34" charset="0"/>
              </a:rPr>
              <a:t>”.</a:t>
            </a:r>
            <a:endParaRPr lang="vi-VN" sz="3800" dirty="0">
              <a:latin typeface="Open Sans" panose="020B0606030504020204" pitchFamily="34" charset="0"/>
              <a:ea typeface="Open Sans" panose="020B0606030504020204" pitchFamily="34" charset="0"/>
              <a:cs typeface="Open Sans" panose="020B0606030504020204" pitchFamily="34" charset="0"/>
            </a:endParaRPr>
          </a:p>
          <a:p>
            <a:pPr algn="just"/>
            <a:r>
              <a:rPr lang="vi-VN" sz="3800" b="1" i="1" dirty="0">
                <a:latin typeface="Open Sans" panose="020B0606030504020204" pitchFamily="34" charset="0"/>
                <a:ea typeface="Open Sans" panose="020B0606030504020204" pitchFamily="34" charset="0"/>
                <a:cs typeface="Open Sans" panose="020B0606030504020204" pitchFamily="34" charset="0"/>
              </a:rPr>
              <a:t>? Nếu </a:t>
            </a:r>
            <a:r>
              <a:rPr lang="en-US" sz="3800" b="1" i="1" dirty="0" err="1">
                <a:latin typeface="Open Sans" panose="020B0606030504020204" pitchFamily="34" charset="0"/>
                <a:ea typeface="Open Sans" panose="020B0606030504020204" pitchFamily="34" charset="0"/>
                <a:cs typeface="Open Sans" panose="020B0606030504020204" pitchFamily="34" charset="0"/>
              </a:rPr>
              <a:t>có</a:t>
            </a:r>
            <a:r>
              <a:rPr lang="en-US" sz="3800" b="1" i="1" dirty="0">
                <a:latin typeface="Open Sans" panose="020B0606030504020204" pitchFamily="34" charset="0"/>
                <a:ea typeface="Open Sans" panose="020B0606030504020204" pitchFamily="34" charset="0"/>
                <a:cs typeface="Open Sans" panose="020B0606030504020204" pitchFamily="34" charset="0"/>
              </a:rPr>
              <a:t> </a:t>
            </a:r>
            <a:r>
              <a:rPr lang="en-US" sz="3800" b="1" i="1" dirty="0" err="1">
                <a:latin typeface="Open Sans" panose="020B0606030504020204" pitchFamily="34" charset="0"/>
                <a:ea typeface="Open Sans" panose="020B0606030504020204" pitchFamily="34" charset="0"/>
                <a:cs typeface="Open Sans" panose="020B0606030504020204" pitchFamily="34" charset="0"/>
              </a:rPr>
              <a:t>mặt</a:t>
            </a:r>
            <a:r>
              <a:rPr lang="en-US" sz="3800" b="1" i="1" dirty="0">
                <a:latin typeface="Open Sans" panose="020B0606030504020204" pitchFamily="34" charset="0"/>
                <a:ea typeface="Open Sans" panose="020B0606030504020204" pitchFamily="34" charset="0"/>
                <a:cs typeface="Open Sans" panose="020B0606030504020204" pitchFamily="34" charset="0"/>
              </a:rPr>
              <a:t> ở </a:t>
            </a:r>
            <a:r>
              <a:rPr lang="en-US" sz="3800" b="1" i="1" dirty="0" err="1">
                <a:latin typeface="Open Sans" panose="020B0606030504020204" pitchFamily="34" charset="0"/>
                <a:ea typeface="Open Sans" panose="020B0606030504020204" pitchFamily="34" charset="0"/>
                <a:cs typeface="Open Sans" panose="020B0606030504020204" pitchFamily="34" charset="0"/>
              </a:rPr>
              <a:t>đó</a:t>
            </a:r>
            <a:r>
              <a:rPr lang="en-US" sz="3800" b="1" i="1" dirty="0">
                <a:latin typeface="Open Sans" panose="020B0606030504020204" pitchFamily="34" charset="0"/>
                <a:ea typeface="Open Sans" panose="020B0606030504020204" pitchFamily="34" charset="0"/>
                <a:cs typeface="Open Sans" panose="020B0606030504020204" pitchFamily="34" charset="0"/>
              </a:rPr>
              <a:t>, </a:t>
            </a:r>
            <a:r>
              <a:rPr lang="en-US" sz="3800" b="1" i="1" dirty="0" err="1">
                <a:latin typeface="Open Sans" panose="020B0606030504020204" pitchFamily="34" charset="0"/>
                <a:ea typeface="Open Sans" panose="020B0606030504020204" pitchFamily="34" charset="0"/>
                <a:cs typeface="Open Sans" panose="020B0606030504020204" pitchFamily="34" charset="0"/>
              </a:rPr>
              <a:t>em</a:t>
            </a:r>
            <a:r>
              <a:rPr lang="en-US" sz="3800" b="1" i="1" dirty="0">
                <a:latin typeface="Open Sans" panose="020B0606030504020204" pitchFamily="34" charset="0"/>
                <a:ea typeface="Open Sans" panose="020B0606030504020204" pitchFamily="34" charset="0"/>
                <a:cs typeface="Open Sans" panose="020B0606030504020204" pitchFamily="34" charset="0"/>
              </a:rPr>
              <a:t> </a:t>
            </a:r>
            <a:r>
              <a:rPr lang="en-US" sz="3800" b="1" i="1" dirty="0" err="1">
                <a:latin typeface="Open Sans" panose="020B0606030504020204" pitchFamily="34" charset="0"/>
                <a:ea typeface="Open Sans" panose="020B0606030504020204" pitchFamily="34" charset="0"/>
                <a:cs typeface="Open Sans" panose="020B0606030504020204" pitchFamily="34" charset="0"/>
              </a:rPr>
              <a:t>sẽ</a:t>
            </a:r>
            <a:r>
              <a:rPr lang="en-US" sz="3800" b="1" i="1" dirty="0">
                <a:latin typeface="Open Sans" panose="020B0606030504020204" pitchFamily="34" charset="0"/>
                <a:ea typeface="Open Sans" panose="020B0606030504020204" pitchFamily="34" charset="0"/>
                <a:cs typeface="Open Sans" panose="020B0606030504020204" pitchFamily="34" charset="0"/>
              </a:rPr>
              <a:t> </a:t>
            </a:r>
            <a:r>
              <a:rPr lang="en-US" sz="3800" b="1" i="1" dirty="0" err="1">
                <a:latin typeface="Open Sans" panose="020B0606030504020204" pitchFamily="34" charset="0"/>
                <a:ea typeface="Open Sans" panose="020B0606030504020204" pitchFamily="34" charset="0"/>
                <a:cs typeface="Open Sans" panose="020B0606030504020204" pitchFamily="34" charset="0"/>
              </a:rPr>
              <a:t>nói</a:t>
            </a:r>
            <a:r>
              <a:rPr lang="en-US" sz="3800" b="1" i="1" dirty="0">
                <a:latin typeface="Open Sans" panose="020B0606030504020204" pitchFamily="34" charset="0"/>
                <a:ea typeface="Open Sans" panose="020B0606030504020204" pitchFamily="34" charset="0"/>
                <a:cs typeface="Open Sans" panose="020B0606030504020204" pitchFamily="34" charset="0"/>
              </a:rPr>
              <a:t> </a:t>
            </a:r>
            <a:r>
              <a:rPr lang="en-US" sz="3800" b="1" i="1" dirty="0" err="1">
                <a:latin typeface="Open Sans" panose="020B0606030504020204" pitchFamily="34" charset="0"/>
                <a:ea typeface="Open Sans" panose="020B0606030504020204" pitchFamily="34" charset="0"/>
                <a:cs typeface="Open Sans" panose="020B0606030504020204" pitchFamily="34" charset="0"/>
              </a:rPr>
              <a:t>gì</a:t>
            </a:r>
            <a:r>
              <a:rPr lang="en-US" sz="3800" b="1" i="1" dirty="0">
                <a:latin typeface="Open Sans" panose="020B0606030504020204" pitchFamily="34" charset="0"/>
                <a:ea typeface="Open Sans" panose="020B0606030504020204" pitchFamily="34" charset="0"/>
                <a:cs typeface="Open Sans" panose="020B0606030504020204" pitchFamily="34" charset="0"/>
              </a:rPr>
              <a:t> </a:t>
            </a:r>
            <a:r>
              <a:rPr lang="en-US" sz="3800" b="1" i="1" dirty="0" err="1">
                <a:latin typeface="Open Sans" panose="020B0606030504020204" pitchFamily="34" charset="0"/>
                <a:ea typeface="Open Sans" panose="020B0606030504020204" pitchFamily="34" charset="0"/>
                <a:cs typeface="Open Sans" panose="020B0606030504020204" pitchFamily="34" charset="0"/>
              </a:rPr>
              <a:t>với</a:t>
            </a:r>
            <a:r>
              <a:rPr lang="en-US" sz="3800" b="1" i="1" dirty="0">
                <a:latin typeface="Open Sans" panose="020B0606030504020204" pitchFamily="34" charset="0"/>
                <a:ea typeface="Open Sans" panose="020B0606030504020204" pitchFamily="34" charset="0"/>
                <a:cs typeface="Open Sans" panose="020B0606030504020204" pitchFamily="34" charset="0"/>
              </a:rPr>
              <a:t> </a:t>
            </a:r>
            <a:r>
              <a:rPr lang="en-US" sz="3800" b="1" i="1" dirty="0" err="1">
                <a:latin typeface="Open Sans" panose="020B0606030504020204" pitchFamily="34" charset="0"/>
                <a:ea typeface="Open Sans" panose="020B0606030504020204" pitchFamily="34" charset="0"/>
                <a:cs typeface="Open Sans" panose="020B0606030504020204" pitchFamily="34" charset="0"/>
              </a:rPr>
              <a:t>Sơn</a:t>
            </a:r>
            <a:r>
              <a:rPr lang="en-US" sz="3800" b="1" i="1" dirty="0">
                <a:latin typeface="Open Sans" panose="020B0606030504020204" pitchFamily="34" charset="0"/>
                <a:ea typeface="Open Sans" panose="020B0606030504020204" pitchFamily="34" charset="0"/>
                <a:cs typeface="Open Sans" panose="020B0606030504020204" pitchFamily="34" charset="0"/>
              </a:rPr>
              <a:t>?</a:t>
            </a:r>
            <a:endParaRPr lang="vi-VN" sz="38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47" name="Star: 8 Points 46">
            <a:extLst>
              <a:ext uri="{FF2B5EF4-FFF2-40B4-BE49-F238E27FC236}">
                <a16:creationId xmlns:a16="http://schemas.microsoft.com/office/drawing/2014/main" id="{A966DFB5-EDE7-D800-54D4-AFC42B72DB61}"/>
              </a:ext>
            </a:extLst>
          </p:cNvPr>
          <p:cNvSpPr/>
          <p:nvPr/>
        </p:nvSpPr>
        <p:spPr>
          <a:xfrm>
            <a:off x="391286" y="213910"/>
            <a:ext cx="1055089" cy="1002837"/>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n>
                  <a:solidFill>
                    <a:sysClr val="windowText" lastClr="000000"/>
                  </a:solidFill>
                </a:ln>
                <a:solidFill>
                  <a:schemeClr val="bg1"/>
                </a:solidFill>
                <a:latin typeface="#9Slide07 IcielCrocante" panose="02000000000000000000" pitchFamily="2" charset="0"/>
              </a:rPr>
              <a:t>1</a:t>
            </a:r>
          </a:p>
        </p:txBody>
      </p:sp>
      <p:sp>
        <p:nvSpPr>
          <p:cNvPr id="26" name="TextBox 25">
            <a:extLst>
              <a:ext uri="{FF2B5EF4-FFF2-40B4-BE49-F238E27FC236}">
                <a16:creationId xmlns:a16="http://schemas.microsoft.com/office/drawing/2014/main" id="{F265E9D7-D1A0-50C2-C42E-E62070CEB180}"/>
              </a:ext>
            </a:extLst>
          </p:cNvPr>
          <p:cNvSpPr txBox="1"/>
          <p:nvPr/>
        </p:nvSpPr>
        <p:spPr>
          <a:xfrm>
            <a:off x="1356149" y="3709842"/>
            <a:ext cx="10158539" cy="6186309"/>
          </a:xfrm>
          <a:prstGeom prst="rect">
            <a:avLst/>
          </a:prstGeom>
          <a:noFill/>
        </p:spPr>
        <p:txBody>
          <a:bodyPr wrap="square">
            <a:spAutoFit/>
          </a:bodyPr>
          <a:lstStyle/>
          <a:p>
            <a:pPr algn="just"/>
            <a:r>
              <a:rPr lang="vi-VN" sz="3600" i="1" dirty="0">
                <a:latin typeface="Open Sans" panose="020B0606030504020204" pitchFamily="34" charset="0"/>
                <a:ea typeface="Open Sans" panose="020B0606030504020204" pitchFamily="34" charset="0"/>
                <a:cs typeface="Open Sans" panose="020B0606030504020204" pitchFamily="34" charset="0"/>
              </a:rPr>
              <a:t>Nếu em có mặt ở đó và nghe được lời của Sơn, em có thể nói với Sơn như sau: "Sơn, dù ông của bạn là một thương binh, nhưng việc tham gia phong trào "Chăm sóc các gia đình thương binh, liệt sĩ và người có công với cách mạng" không chỉ là để đối xử với gia đình của mình mà còn là cách chúng ta thể hiện lòng biết ơn và tôn trọng đối với những người đã </a:t>
            </a:r>
            <a:r>
              <a:rPr lang="vi-VN" sz="3600" i="1" dirty="0" smtClean="0">
                <a:latin typeface="Open Sans" panose="020B0606030504020204" pitchFamily="34" charset="0"/>
                <a:ea typeface="Open Sans" panose="020B0606030504020204" pitchFamily="34" charset="0"/>
                <a:cs typeface="Open Sans" panose="020B0606030504020204" pitchFamily="34" charset="0"/>
              </a:rPr>
              <a:t>h</a:t>
            </a:r>
            <a:r>
              <a:rPr lang="en-US" sz="3600" i="1" dirty="0" err="1" smtClean="0">
                <a:latin typeface="Open Sans" panose="020B0606030504020204" pitchFamily="34" charset="0"/>
                <a:ea typeface="Open Sans" panose="020B0606030504020204" pitchFamily="34" charset="0"/>
                <a:cs typeface="Open Sans" panose="020B0606030504020204" pitchFamily="34" charset="0"/>
              </a:rPr>
              <a:t>i</a:t>
            </a:r>
            <a:r>
              <a:rPr lang="vi-VN" sz="3600" i="1" dirty="0" smtClean="0">
                <a:latin typeface="Open Sans" panose="020B0606030504020204" pitchFamily="34" charset="0"/>
                <a:ea typeface="Open Sans" panose="020B0606030504020204" pitchFamily="34" charset="0"/>
                <a:cs typeface="Open Sans" panose="020B0606030504020204" pitchFamily="34" charset="0"/>
              </a:rPr>
              <a:t> </a:t>
            </a:r>
            <a:r>
              <a:rPr lang="vi-VN" sz="3600" i="1" dirty="0">
                <a:latin typeface="Open Sans" panose="020B0606030504020204" pitchFamily="34" charset="0"/>
                <a:ea typeface="Open Sans" panose="020B0606030504020204" pitchFamily="34" charset="0"/>
                <a:cs typeface="Open Sans" panose="020B0606030504020204" pitchFamily="34" charset="0"/>
              </a:rPr>
              <a:t>sinh và có đóng góp cho quê hương và đất nước. Bạn cũng có thể là nguồn động viên và cảm hứng cho những người khác trong cùng hoàn cảnh."</a:t>
            </a:r>
            <a:endParaRPr lang="vi-VN" sz="3600" b="1" i="1"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Thăm hỏi, tặng quà gia đình thương binh liệt sỹ nhân dịp Kỷ niệm ngày thành  lập Quân đội Nhân dân ...">
            <a:extLst>
              <a:ext uri="{FF2B5EF4-FFF2-40B4-BE49-F238E27FC236}">
                <a16:creationId xmlns:a16="http://schemas.microsoft.com/office/drawing/2014/main" id="{073CF4D6-DA8A-A1EC-95E4-CBBE6367B7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87265">
            <a:off x="11807849" y="4261621"/>
            <a:ext cx="6470531" cy="4852898"/>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97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randombar(horizontal)">
                                      <p:cBhvr>
                                        <p:cTn id="7" dur="500"/>
                                        <p:tgtEl>
                                          <p:spTgt spid="4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randombar(horizontal)">
                                      <p:cBhvr>
                                        <p:cTn id="10" dur="500"/>
                                        <p:tgtEl>
                                          <p:spTgt spid="41"/>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randombar(horizontal)">
                                      <p:cBhvr>
                                        <p:cTn id="2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7" grpId="0" animBg="1"/>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46847"/>
        </a:solidFill>
        <a:effectLst/>
      </p:bgPr>
    </p:bg>
    <p:spTree>
      <p:nvGrpSpPr>
        <p:cNvPr id="1" name=""/>
        <p:cNvGrpSpPr/>
        <p:nvPr/>
      </p:nvGrpSpPr>
      <p:grpSpPr>
        <a:xfrm>
          <a:off x="0" y="0"/>
          <a:ext cx="0" cy="0"/>
          <a:chOff x="0" y="0"/>
          <a:chExt cx="0" cy="0"/>
        </a:xfrm>
      </p:grpSpPr>
      <p:grpSp>
        <p:nvGrpSpPr>
          <p:cNvPr id="2" name="Group 2"/>
          <p:cNvGrpSpPr/>
          <p:nvPr/>
        </p:nvGrpSpPr>
        <p:grpSpPr>
          <a:xfrm>
            <a:off x="-143707" y="-117427"/>
            <a:ext cx="19269963" cy="11573047"/>
            <a:chOff x="0" y="0"/>
            <a:chExt cx="25693285" cy="15430730"/>
          </a:xfrm>
        </p:grpSpPr>
        <p:sp>
          <p:nvSpPr>
            <p:cNvPr id="3" name="Freeform 3"/>
            <p:cNvSpPr/>
            <p:nvPr/>
          </p:nvSpPr>
          <p:spPr>
            <a:xfrm>
              <a:off x="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4" name="Freeform 4"/>
            <p:cNvSpPr/>
            <p:nvPr/>
          </p:nvSpPr>
          <p:spPr>
            <a:xfrm>
              <a:off x="16115" y="10385244"/>
              <a:ext cx="5613299" cy="5045486"/>
            </a:xfrm>
            <a:custGeom>
              <a:avLst/>
              <a:gdLst/>
              <a:ahLst/>
              <a:cxnLst/>
              <a:rect l="l" t="t" r="r" b="b"/>
              <a:pathLst>
                <a:path w="5613299" h="5045486">
                  <a:moveTo>
                    <a:pt x="0" y="0"/>
                  </a:moveTo>
                  <a:lnTo>
                    <a:pt x="5613299" y="0"/>
                  </a:lnTo>
                  <a:lnTo>
                    <a:pt x="5613299" y="5045486"/>
                  </a:lnTo>
                  <a:lnTo>
                    <a:pt x="0" y="5045486"/>
                  </a:lnTo>
                  <a:lnTo>
                    <a:pt x="0" y="0"/>
                  </a:lnTo>
                  <a:close/>
                </a:path>
              </a:pathLst>
            </a:custGeom>
            <a:blipFill>
              <a:blip r:embed="rId2">
                <a:extLst>
                  <a:ext uri="{96DAC541-7B7A-43D3-8B79-37D633B846F1}">
                    <asvg:svgBlip xmlns="" xmlns:asvg="http://schemas.microsoft.com/office/drawing/2016/SVG/main" r:embed="rId3"/>
                  </a:ext>
                </a:extLst>
              </a:blip>
              <a:stretch>
                <a:fillRect t="-11253"/>
              </a:stretch>
            </a:blipFill>
          </p:spPr>
        </p:sp>
        <p:sp>
          <p:nvSpPr>
            <p:cNvPr id="5" name="Freeform 5"/>
            <p:cNvSpPr/>
            <p:nvPr/>
          </p:nvSpPr>
          <p:spPr>
            <a:xfrm>
              <a:off x="3415" y="38981"/>
              <a:ext cx="5613299" cy="5613299"/>
            </a:xfrm>
            <a:custGeom>
              <a:avLst/>
              <a:gdLst/>
              <a:ahLst/>
              <a:cxnLst/>
              <a:rect l="l" t="t" r="r" b="b"/>
              <a:pathLst>
                <a:path w="5613299" h="5613299">
                  <a:moveTo>
                    <a:pt x="0" y="0"/>
                  </a:moveTo>
                  <a:lnTo>
                    <a:pt x="5613299" y="0"/>
                  </a:lnTo>
                  <a:lnTo>
                    <a:pt x="5613299" y="5613299"/>
                  </a:lnTo>
                  <a:lnTo>
                    <a:pt x="0" y="561329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Freeform 6"/>
            <p:cNvSpPr/>
            <p:nvPr/>
          </p:nvSpPr>
          <p:spPr>
            <a:xfrm flipH="1">
              <a:off x="10001920" y="0"/>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7" name="Freeform 7"/>
            <p:cNvSpPr/>
            <p:nvPr/>
          </p:nvSpPr>
          <p:spPr>
            <a:xfrm>
              <a:off x="5577733" y="0"/>
              <a:ext cx="4950986" cy="5613299"/>
            </a:xfrm>
            <a:custGeom>
              <a:avLst/>
              <a:gdLst/>
              <a:ahLst/>
              <a:cxnLst/>
              <a:rect l="l" t="t" r="r" b="b"/>
              <a:pathLst>
                <a:path w="4950986" h="5613299">
                  <a:moveTo>
                    <a:pt x="0" y="0"/>
                  </a:moveTo>
                  <a:lnTo>
                    <a:pt x="4950986" y="0"/>
                  </a:lnTo>
                  <a:lnTo>
                    <a:pt x="4950986" y="5613299"/>
                  </a:lnTo>
                  <a:lnTo>
                    <a:pt x="0" y="5613299"/>
                  </a:lnTo>
                  <a:lnTo>
                    <a:pt x="0"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8" name="Freeform 8"/>
            <p:cNvSpPr/>
            <p:nvPr/>
          </p:nvSpPr>
          <p:spPr>
            <a:xfrm flipH="1">
              <a:off x="14952906" y="25987"/>
              <a:ext cx="4950986" cy="5613299"/>
            </a:xfrm>
            <a:custGeom>
              <a:avLst/>
              <a:gdLst/>
              <a:ahLst/>
              <a:cxnLst/>
              <a:rect l="l" t="t" r="r" b="b"/>
              <a:pathLst>
                <a:path w="4950986" h="5613299">
                  <a:moveTo>
                    <a:pt x="4950986" y="0"/>
                  </a:moveTo>
                  <a:lnTo>
                    <a:pt x="0" y="0"/>
                  </a:lnTo>
                  <a:lnTo>
                    <a:pt x="0" y="5613300"/>
                  </a:lnTo>
                  <a:lnTo>
                    <a:pt x="4950986" y="5613300"/>
                  </a:lnTo>
                  <a:lnTo>
                    <a:pt x="4950986"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9" name="Freeform 9"/>
            <p:cNvSpPr/>
            <p:nvPr/>
          </p:nvSpPr>
          <p:spPr>
            <a:xfrm flipH="1">
              <a:off x="19903892" y="51975"/>
              <a:ext cx="4950986" cy="5613299"/>
            </a:xfrm>
            <a:custGeom>
              <a:avLst/>
              <a:gdLst/>
              <a:ahLst/>
              <a:cxnLst/>
              <a:rect l="l" t="t" r="r" b="b"/>
              <a:pathLst>
                <a:path w="4950986" h="5613299">
                  <a:moveTo>
                    <a:pt x="4950986" y="0"/>
                  </a:moveTo>
                  <a:lnTo>
                    <a:pt x="0" y="0"/>
                  </a:lnTo>
                  <a:lnTo>
                    <a:pt x="0" y="5613299"/>
                  </a:lnTo>
                  <a:lnTo>
                    <a:pt x="4950986" y="5613299"/>
                  </a:lnTo>
                  <a:lnTo>
                    <a:pt x="4950986" y="0"/>
                  </a:lnTo>
                  <a:close/>
                </a:path>
              </a:pathLst>
            </a:custGeom>
            <a:blipFill>
              <a:blip r:embed="rId2">
                <a:extLst>
                  <a:ext uri="{96DAC541-7B7A-43D3-8B79-37D633B846F1}">
                    <asvg:svgBlip xmlns="" xmlns:asvg="http://schemas.microsoft.com/office/drawing/2016/SVG/main" r:embed="rId3"/>
                  </a:ext>
                </a:extLst>
              </a:blip>
              <a:stretch>
                <a:fillRect l="-13377"/>
              </a:stretch>
            </a:blipFill>
          </p:spPr>
        </p:sp>
        <p:sp>
          <p:nvSpPr>
            <p:cNvPr id="10" name="Freeform 10"/>
            <p:cNvSpPr/>
            <p:nvPr/>
          </p:nvSpPr>
          <p:spPr>
            <a:xfrm>
              <a:off x="4928120"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1" name="Freeform 11"/>
            <p:cNvSpPr/>
            <p:nvPr/>
          </p:nvSpPr>
          <p:spPr>
            <a:xfrm rot="5400000">
              <a:off x="10253378" y="5797961"/>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sp>
          <p:nvSpPr>
            <p:cNvPr id="12" name="Freeform 12"/>
            <p:cNvSpPr/>
            <p:nvPr/>
          </p:nvSpPr>
          <p:spPr>
            <a:xfrm>
              <a:off x="15679191" y="5523697"/>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3" name="Freeform 13"/>
            <p:cNvSpPr/>
            <p:nvPr/>
          </p:nvSpPr>
          <p:spPr>
            <a:xfrm rot="5400000">
              <a:off x="12889567" y="7603437"/>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 xmlns:asvg="http://schemas.microsoft.com/office/drawing/2016/SVG/main" r:embed="rId3"/>
                  </a:ext>
                </a:extLst>
              </a:blip>
              <a:stretch>
                <a:fillRect l="-12620" t="-461134" b="-87063"/>
              </a:stretch>
            </a:blipFill>
          </p:spPr>
        </p:sp>
        <p:sp>
          <p:nvSpPr>
            <p:cNvPr id="14" name="Freeform 14"/>
            <p:cNvSpPr/>
            <p:nvPr/>
          </p:nvSpPr>
          <p:spPr>
            <a:xfrm rot="5400000">
              <a:off x="20982954" y="5833233"/>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sp>
          <p:nvSpPr>
            <p:cNvPr id="15" name="Freeform 15"/>
            <p:cNvSpPr/>
            <p:nvPr/>
          </p:nvSpPr>
          <p:spPr>
            <a:xfrm>
              <a:off x="4943119" y="10425863"/>
              <a:ext cx="5613299" cy="4982295"/>
            </a:xfrm>
            <a:custGeom>
              <a:avLst/>
              <a:gdLst/>
              <a:ahLst/>
              <a:cxnLst/>
              <a:rect l="l" t="t" r="r" b="b"/>
              <a:pathLst>
                <a:path w="5613299" h="4982295">
                  <a:moveTo>
                    <a:pt x="0" y="0"/>
                  </a:moveTo>
                  <a:lnTo>
                    <a:pt x="5613299" y="0"/>
                  </a:lnTo>
                  <a:lnTo>
                    <a:pt x="5613299"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6" name="Freeform 16"/>
            <p:cNvSpPr/>
            <p:nvPr/>
          </p:nvSpPr>
          <p:spPr>
            <a:xfrm rot="5400000">
              <a:off x="10268378" y="10700127"/>
              <a:ext cx="5004867" cy="4385795"/>
            </a:xfrm>
            <a:custGeom>
              <a:avLst/>
              <a:gdLst/>
              <a:ahLst/>
              <a:cxnLst/>
              <a:rect l="l" t="t" r="r" b="b"/>
              <a:pathLst>
                <a:path w="5004867" h="4385795">
                  <a:moveTo>
                    <a:pt x="0" y="0"/>
                  </a:moveTo>
                  <a:lnTo>
                    <a:pt x="5004867" y="0"/>
                  </a:lnTo>
                  <a:lnTo>
                    <a:pt x="5004867"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sp>
          <p:nvSpPr>
            <p:cNvPr id="17" name="Freeform 17"/>
            <p:cNvSpPr/>
            <p:nvPr/>
          </p:nvSpPr>
          <p:spPr>
            <a:xfrm>
              <a:off x="15694190" y="10425863"/>
              <a:ext cx="5613299" cy="4982295"/>
            </a:xfrm>
            <a:custGeom>
              <a:avLst/>
              <a:gdLst/>
              <a:ahLst/>
              <a:cxnLst/>
              <a:rect l="l" t="t" r="r" b="b"/>
              <a:pathLst>
                <a:path w="5613299" h="4982295">
                  <a:moveTo>
                    <a:pt x="0" y="0"/>
                  </a:moveTo>
                  <a:lnTo>
                    <a:pt x="5613300" y="0"/>
                  </a:lnTo>
                  <a:lnTo>
                    <a:pt x="5613300" y="4982295"/>
                  </a:lnTo>
                  <a:lnTo>
                    <a:pt x="0" y="4982295"/>
                  </a:lnTo>
                  <a:lnTo>
                    <a:pt x="0" y="0"/>
                  </a:lnTo>
                  <a:close/>
                </a:path>
              </a:pathLst>
            </a:custGeom>
            <a:blipFill>
              <a:blip r:embed="rId2">
                <a:extLst>
                  <a:ext uri="{96DAC541-7B7A-43D3-8B79-37D633B846F1}">
                    <asvg:svgBlip xmlns="" xmlns:asvg="http://schemas.microsoft.com/office/drawing/2016/SVG/main" r:embed="rId3"/>
                  </a:ext>
                </a:extLst>
              </a:blip>
              <a:stretch>
                <a:fillRect t="-12664"/>
              </a:stretch>
            </a:blipFill>
          </p:spPr>
        </p:sp>
        <p:sp>
          <p:nvSpPr>
            <p:cNvPr id="18" name="Freeform 18"/>
            <p:cNvSpPr/>
            <p:nvPr/>
          </p:nvSpPr>
          <p:spPr>
            <a:xfrm rot="5400000">
              <a:off x="12904567" y="12505603"/>
              <a:ext cx="4984269" cy="865985"/>
            </a:xfrm>
            <a:custGeom>
              <a:avLst/>
              <a:gdLst/>
              <a:ahLst/>
              <a:cxnLst/>
              <a:rect l="l" t="t" r="r" b="b"/>
              <a:pathLst>
                <a:path w="4984269" h="865985">
                  <a:moveTo>
                    <a:pt x="0" y="0"/>
                  </a:moveTo>
                  <a:lnTo>
                    <a:pt x="4984269" y="0"/>
                  </a:lnTo>
                  <a:lnTo>
                    <a:pt x="4984269" y="865985"/>
                  </a:lnTo>
                  <a:lnTo>
                    <a:pt x="0" y="865985"/>
                  </a:lnTo>
                  <a:lnTo>
                    <a:pt x="0" y="0"/>
                  </a:lnTo>
                  <a:close/>
                </a:path>
              </a:pathLst>
            </a:custGeom>
            <a:blipFill>
              <a:blip r:embed="rId2">
                <a:extLst>
                  <a:ext uri="{96DAC541-7B7A-43D3-8B79-37D633B846F1}">
                    <asvg:svgBlip xmlns="" xmlns:asvg="http://schemas.microsoft.com/office/drawing/2016/SVG/main" r:embed="rId3"/>
                  </a:ext>
                </a:extLst>
              </a:blip>
              <a:stretch>
                <a:fillRect l="-12620" t="-461134" b="-87063"/>
              </a:stretch>
            </a:blipFill>
          </p:spPr>
        </p:sp>
        <p:sp>
          <p:nvSpPr>
            <p:cNvPr id="19" name="Freeform 19"/>
            <p:cNvSpPr/>
            <p:nvPr/>
          </p:nvSpPr>
          <p:spPr>
            <a:xfrm rot="5400000">
              <a:off x="20997953" y="10735399"/>
              <a:ext cx="5004867" cy="4385795"/>
            </a:xfrm>
            <a:custGeom>
              <a:avLst/>
              <a:gdLst/>
              <a:ahLst/>
              <a:cxnLst/>
              <a:rect l="l" t="t" r="r" b="b"/>
              <a:pathLst>
                <a:path w="5004867" h="4385795">
                  <a:moveTo>
                    <a:pt x="0" y="0"/>
                  </a:moveTo>
                  <a:lnTo>
                    <a:pt x="5004868" y="0"/>
                  </a:lnTo>
                  <a:lnTo>
                    <a:pt x="5004868" y="4385795"/>
                  </a:lnTo>
                  <a:lnTo>
                    <a:pt x="0" y="4385795"/>
                  </a:lnTo>
                  <a:lnTo>
                    <a:pt x="0" y="0"/>
                  </a:lnTo>
                  <a:close/>
                </a:path>
              </a:pathLst>
            </a:custGeom>
            <a:blipFill>
              <a:blip r:embed="rId2">
                <a:extLst>
                  <a:ext uri="{96DAC541-7B7A-43D3-8B79-37D633B846F1}">
                    <asvg:svgBlip xmlns="" xmlns:asvg="http://schemas.microsoft.com/office/drawing/2016/SVG/main" r:embed="rId3"/>
                  </a:ext>
                </a:extLst>
              </a:blip>
              <a:stretch>
                <a:fillRect l="-12156" t="-15197" b="-12791"/>
              </a:stretch>
            </a:blipFill>
          </p:spPr>
        </p:sp>
      </p:grpSp>
      <p:grpSp>
        <p:nvGrpSpPr>
          <p:cNvPr id="20" name="Group 20"/>
          <p:cNvGrpSpPr/>
          <p:nvPr/>
        </p:nvGrpSpPr>
        <p:grpSpPr>
          <a:xfrm>
            <a:off x="937609" y="358826"/>
            <a:ext cx="17085908" cy="3710953"/>
            <a:chOff x="0" y="0"/>
            <a:chExt cx="3178010" cy="2831356"/>
          </a:xfrm>
        </p:grpSpPr>
        <p:sp>
          <p:nvSpPr>
            <p:cNvPr id="21" name="Freeform 21"/>
            <p:cNvSpPr/>
            <p:nvPr/>
          </p:nvSpPr>
          <p:spPr>
            <a:xfrm>
              <a:off x="16510" y="11430"/>
              <a:ext cx="3147530" cy="2807226"/>
            </a:xfrm>
            <a:custGeom>
              <a:avLst/>
              <a:gdLst/>
              <a:ahLst/>
              <a:cxnLst/>
              <a:rect l="l" t="t" r="r" b="b"/>
              <a:pathLst>
                <a:path w="3147530" h="2807226">
                  <a:moveTo>
                    <a:pt x="1270" y="0"/>
                  </a:moveTo>
                  <a:lnTo>
                    <a:pt x="3147530" y="15240"/>
                  </a:lnTo>
                  <a:lnTo>
                    <a:pt x="3115780" y="2807226"/>
                  </a:lnTo>
                  <a:lnTo>
                    <a:pt x="1137054" y="2807226"/>
                  </a:lnTo>
                  <a:lnTo>
                    <a:pt x="0" y="2780556"/>
                  </a:lnTo>
                  <a:lnTo>
                    <a:pt x="11430" y="897030"/>
                  </a:lnTo>
                  <a:close/>
                </a:path>
              </a:pathLst>
            </a:custGeom>
            <a:solidFill>
              <a:srgbClr val="FFFAF7"/>
            </a:solidFill>
          </p:spPr>
        </p:sp>
        <p:sp>
          <p:nvSpPr>
            <p:cNvPr id="22" name="Freeform 22"/>
            <p:cNvSpPr/>
            <p:nvPr/>
          </p:nvSpPr>
          <p:spPr>
            <a:xfrm>
              <a:off x="0" y="-1270"/>
              <a:ext cx="3176740" cy="2832626"/>
            </a:xfrm>
            <a:custGeom>
              <a:avLst/>
              <a:gdLst/>
              <a:ahLst/>
              <a:cxnLst/>
              <a:rect l="l" t="t" r="r" b="b"/>
              <a:pathLst>
                <a:path w="3176740" h="2832626">
                  <a:moveTo>
                    <a:pt x="3142450" y="2807226"/>
                  </a:moveTo>
                  <a:cubicBezTo>
                    <a:pt x="3139910" y="2811036"/>
                    <a:pt x="3136100" y="2816116"/>
                    <a:pt x="3132290" y="2819926"/>
                  </a:cubicBezTo>
                  <a:cubicBezTo>
                    <a:pt x="3128480" y="2822466"/>
                    <a:pt x="3123400" y="2825006"/>
                    <a:pt x="3119590" y="2825006"/>
                  </a:cubicBezTo>
                  <a:cubicBezTo>
                    <a:pt x="3011455" y="2823736"/>
                    <a:pt x="2878220" y="2830086"/>
                    <a:pt x="2742517" y="2832626"/>
                  </a:cubicBezTo>
                  <a:cubicBezTo>
                    <a:pt x="2700573" y="2832626"/>
                    <a:pt x="2656161" y="2831356"/>
                    <a:pt x="2614216" y="2831356"/>
                  </a:cubicBezTo>
                  <a:cubicBezTo>
                    <a:pt x="2520458" y="2830086"/>
                    <a:pt x="2426700" y="2828816"/>
                    <a:pt x="2332942" y="2828816"/>
                  </a:cubicBezTo>
                  <a:lnTo>
                    <a:pt x="2026994" y="2828816"/>
                  </a:lnTo>
                  <a:cubicBezTo>
                    <a:pt x="1957909" y="2828816"/>
                    <a:pt x="1891292" y="2827546"/>
                    <a:pt x="1822207" y="2827546"/>
                  </a:cubicBezTo>
                  <a:cubicBezTo>
                    <a:pt x="1762991" y="2827546"/>
                    <a:pt x="1701308" y="2827546"/>
                    <a:pt x="1642093" y="2828816"/>
                  </a:cubicBezTo>
                  <a:lnTo>
                    <a:pt x="1605083" y="2828816"/>
                  </a:lnTo>
                  <a:cubicBezTo>
                    <a:pt x="1518727" y="2827546"/>
                    <a:pt x="556472" y="2826276"/>
                    <a:pt x="470116" y="2823736"/>
                  </a:cubicBezTo>
                  <a:cubicBezTo>
                    <a:pt x="418302" y="2822466"/>
                    <a:pt x="366489" y="2817386"/>
                    <a:pt x="314675" y="2814846"/>
                  </a:cubicBezTo>
                  <a:cubicBezTo>
                    <a:pt x="220917" y="2809766"/>
                    <a:pt x="127159" y="2805956"/>
                    <a:pt x="41910" y="2800876"/>
                  </a:cubicBezTo>
                  <a:cubicBezTo>
                    <a:pt x="33020" y="2799606"/>
                    <a:pt x="24130" y="2797066"/>
                    <a:pt x="16510" y="2793256"/>
                  </a:cubicBezTo>
                  <a:cubicBezTo>
                    <a:pt x="5080" y="2788176"/>
                    <a:pt x="0" y="2776746"/>
                    <a:pt x="1270" y="2757581"/>
                  </a:cubicBezTo>
                  <a:cubicBezTo>
                    <a:pt x="2540" y="2631344"/>
                    <a:pt x="3810" y="2502930"/>
                    <a:pt x="3810" y="2376693"/>
                  </a:cubicBezTo>
                  <a:cubicBezTo>
                    <a:pt x="5080" y="2248279"/>
                    <a:pt x="17780" y="901024"/>
                    <a:pt x="17780" y="772610"/>
                  </a:cubicBezTo>
                  <a:cubicBezTo>
                    <a:pt x="19050" y="648549"/>
                    <a:pt x="20320" y="524489"/>
                    <a:pt x="19050" y="398251"/>
                  </a:cubicBezTo>
                  <a:cubicBezTo>
                    <a:pt x="17780" y="274191"/>
                    <a:pt x="16510" y="152307"/>
                    <a:pt x="6350" y="48260"/>
                  </a:cubicBezTo>
                  <a:cubicBezTo>
                    <a:pt x="5080" y="35560"/>
                    <a:pt x="2540" y="22860"/>
                    <a:pt x="1270" y="10160"/>
                  </a:cubicBezTo>
                  <a:cubicBezTo>
                    <a:pt x="3810" y="8890"/>
                    <a:pt x="5080" y="7620"/>
                    <a:pt x="6350" y="7620"/>
                  </a:cubicBezTo>
                  <a:cubicBezTo>
                    <a:pt x="34290" y="6350"/>
                    <a:pt x="75345" y="5080"/>
                    <a:pt x="129626" y="3810"/>
                  </a:cubicBezTo>
                  <a:cubicBezTo>
                    <a:pt x="206113" y="1270"/>
                    <a:pt x="285067" y="1270"/>
                    <a:pt x="361554" y="1270"/>
                  </a:cubicBezTo>
                  <a:cubicBezTo>
                    <a:pt x="457780" y="2540"/>
                    <a:pt x="1429903" y="5080"/>
                    <a:pt x="1526129" y="6350"/>
                  </a:cubicBezTo>
                  <a:cubicBezTo>
                    <a:pt x="1619887" y="7620"/>
                    <a:pt x="1713645" y="7620"/>
                    <a:pt x="1807403" y="7620"/>
                  </a:cubicBezTo>
                  <a:cubicBezTo>
                    <a:pt x="1859217" y="7620"/>
                    <a:pt x="1911030" y="7620"/>
                    <a:pt x="1962844" y="8890"/>
                  </a:cubicBezTo>
                  <a:cubicBezTo>
                    <a:pt x="2064004" y="11430"/>
                    <a:pt x="2167632" y="10160"/>
                    <a:pt x="2268792" y="2540"/>
                  </a:cubicBezTo>
                  <a:cubicBezTo>
                    <a:pt x="2310736" y="0"/>
                    <a:pt x="2352681" y="2540"/>
                    <a:pt x="2394625" y="2540"/>
                  </a:cubicBezTo>
                  <a:cubicBezTo>
                    <a:pt x="2488383" y="2540"/>
                    <a:pt x="2582141" y="1270"/>
                    <a:pt x="2675899" y="3810"/>
                  </a:cubicBezTo>
                  <a:cubicBezTo>
                    <a:pt x="2794331" y="6350"/>
                    <a:pt x="2910295" y="13970"/>
                    <a:pt x="3028726" y="17780"/>
                  </a:cubicBezTo>
                  <a:cubicBezTo>
                    <a:pt x="3080540" y="20320"/>
                    <a:pt x="3110700" y="19050"/>
                    <a:pt x="3137370" y="21590"/>
                  </a:cubicBezTo>
                  <a:cubicBezTo>
                    <a:pt x="3146260" y="22860"/>
                    <a:pt x="3155150" y="25400"/>
                    <a:pt x="3164040" y="27940"/>
                  </a:cubicBezTo>
                  <a:cubicBezTo>
                    <a:pt x="3171660" y="30480"/>
                    <a:pt x="3175470" y="36830"/>
                    <a:pt x="3175470" y="46990"/>
                  </a:cubicBezTo>
                  <a:cubicBezTo>
                    <a:pt x="3176740" y="93541"/>
                    <a:pt x="3172930" y="158836"/>
                    <a:pt x="3169120" y="224131"/>
                  </a:cubicBezTo>
                  <a:cubicBezTo>
                    <a:pt x="3165310" y="278544"/>
                    <a:pt x="3164040" y="335133"/>
                    <a:pt x="3162770" y="389545"/>
                  </a:cubicBezTo>
                  <a:cubicBezTo>
                    <a:pt x="3160230" y="480958"/>
                    <a:pt x="3158960" y="572372"/>
                    <a:pt x="3157690" y="663785"/>
                  </a:cubicBezTo>
                  <a:cubicBezTo>
                    <a:pt x="3156420" y="748668"/>
                    <a:pt x="3155150" y="833552"/>
                    <a:pt x="3155150" y="918436"/>
                  </a:cubicBezTo>
                  <a:cubicBezTo>
                    <a:pt x="3155150" y="1059908"/>
                    <a:pt x="3143720" y="2418046"/>
                    <a:pt x="3142450" y="2559519"/>
                  </a:cubicBezTo>
                  <a:cubicBezTo>
                    <a:pt x="3144990" y="2650932"/>
                    <a:pt x="3143720" y="2742346"/>
                    <a:pt x="3142450" y="2807226"/>
                  </a:cubicBezTo>
                  <a:close/>
                  <a:moveTo>
                    <a:pt x="17780" y="2776746"/>
                  </a:moveTo>
                  <a:cubicBezTo>
                    <a:pt x="22860" y="2778016"/>
                    <a:pt x="29210" y="2780556"/>
                    <a:pt x="36830" y="2780556"/>
                  </a:cubicBezTo>
                  <a:cubicBezTo>
                    <a:pt x="124692" y="2785636"/>
                    <a:pt x="225852" y="2790716"/>
                    <a:pt x="324544" y="2794526"/>
                  </a:cubicBezTo>
                  <a:cubicBezTo>
                    <a:pt x="371423" y="2797066"/>
                    <a:pt x="418302" y="2800876"/>
                    <a:pt x="467649" y="2802146"/>
                  </a:cubicBezTo>
                  <a:cubicBezTo>
                    <a:pt x="499724" y="2803416"/>
                    <a:pt x="1407697" y="2799606"/>
                    <a:pt x="1437305" y="2800876"/>
                  </a:cubicBezTo>
                  <a:cubicBezTo>
                    <a:pt x="1489119" y="2802146"/>
                    <a:pt x="1540933" y="2804686"/>
                    <a:pt x="1592746" y="2805956"/>
                  </a:cubicBezTo>
                  <a:cubicBezTo>
                    <a:pt x="1617419" y="2807226"/>
                    <a:pt x="1639625" y="2807226"/>
                    <a:pt x="1664299" y="2807226"/>
                  </a:cubicBezTo>
                  <a:cubicBezTo>
                    <a:pt x="1775328" y="2807226"/>
                    <a:pt x="1883890" y="2805956"/>
                    <a:pt x="1994919" y="2807226"/>
                  </a:cubicBezTo>
                  <a:cubicBezTo>
                    <a:pt x="2036864" y="2807226"/>
                    <a:pt x="2081275" y="2809766"/>
                    <a:pt x="2123220" y="2809766"/>
                  </a:cubicBezTo>
                  <a:cubicBezTo>
                    <a:pt x="2187370" y="2809766"/>
                    <a:pt x="2249053" y="2805956"/>
                    <a:pt x="2313203" y="2805956"/>
                  </a:cubicBezTo>
                  <a:cubicBezTo>
                    <a:pt x="2389690" y="2805956"/>
                    <a:pt x="2463710" y="2807226"/>
                    <a:pt x="2540197" y="2807226"/>
                  </a:cubicBezTo>
                  <a:cubicBezTo>
                    <a:pt x="2641357" y="2807226"/>
                    <a:pt x="2744984" y="2807226"/>
                    <a:pt x="2846144" y="2805956"/>
                  </a:cubicBezTo>
                  <a:cubicBezTo>
                    <a:pt x="2937435" y="2804686"/>
                    <a:pt x="3026258" y="2802146"/>
                    <a:pt x="3104350" y="2799606"/>
                  </a:cubicBezTo>
                  <a:cubicBezTo>
                    <a:pt x="3109430" y="2799606"/>
                    <a:pt x="3114510" y="2797066"/>
                    <a:pt x="3120860" y="2795796"/>
                  </a:cubicBezTo>
                  <a:cubicBezTo>
                    <a:pt x="3120860" y="2783096"/>
                    <a:pt x="3122130" y="2770396"/>
                    <a:pt x="3122130" y="2751051"/>
                  </a:cubicBezTo>
                  <a:lnTo>
                    <a:pt x="3122130" y="2683580"/>
                  </a:lnTo>
                  <a:cubicBezTo>
                    <a:pt x="3123400" y="2572578"/>
                    <a:pt x="3125940" y="2459400"/>
                    <a:pt x="3124670" y="2348398"/>
                  </a:cubicBezTo>
                  <a:cubicBezTo>
                    <a:pt x="3123400" y="2191690"/>
                    <a:pt x="3136100" y="820493"/>
                    <a:pt x="3139910" y="663785"/>
                  </a:cubicBezTo>
                  <a:cubicBezTo>
                    <a:pt x="3142450" y="572371"/>
                    <a:pt x="3144990" y="480958"/>
                    <a:pt x="3144990" y="389545"/>
                  </a:cubicBezTo>
                  <a:cubicBezTo>
                    <a:pt x="3144990" y="313368"/>
                    <a:pt x="3146260" y="239366"/>
                    <a:pt x="3153880" y="165365"/>
                  </a:cubicBezTo>
                  <a:cubicBezTo>
                    <a:pt x="3157690" y="121835"/>
                    <a:pt x="3160230" y="78305"/>
                    <a:pt x="3155150" y="49530"/>
                  </a:cubicBezTo>
                  <a:cubicBezTo>
                    <a:pt x="3147530" y="49530"/>
                    <a:pt x="3141180" y="48260"/>
                    <a:pt x="3133560" y="48260"/>
                  </a:cubicBezTo>
                  <a:cubicBezTo>
                    <a:pt x="3100540" y="45720"/>
                    <a:pt x="3045997" y="45720"/>
                    <a:pt x="2979379" y="40640"/>
                  </a:cubicBezTo>
                  <a:cubicBezTo>
                    <a:pt x="2856013" y="33020"/>
                    <a:pt x="2730180" y="27940"/>
                    <a:pt x="2606814" y="27940"/>
                  </a:cubicBezTo>
                  <a:cubicBezTo>
                    <a:pt x="2520458" y="27940"/>
                    <a:pt x="2431635" y="31750"/>
                    <a:pt x="2345279" y="24130"/>
                  </a:cubicBezTo>
                  <a:lnTo>
                    <a:pt x="2320605" y="24130"/>
                  </a:lnTo>
                  <a:cubicBezTo>
                    <a:pt x="2249053" y="27940"/>
                    <a:pt x="2172566" y="33020"/>
                    <a:pt x="2098547" y="34290"/>
                  </a:cubicBezTo>
                  <a:cubicBezTo>
                    <a:pt x="2017125" y="35560"/>
                    <a:pt x="1938171" y="31750"/>
                    <a:pt x="1856749" y="30480"/>
                  </a:cubicBezTo>
                  <a:cubicBezTo>
                    <a:pt x="1780262" y="29210"/>
                    <a:pt x="1703776" y="27940"/>
                    <a:pt x="1629756" y="27940"/>
                  </a:cubicBezTo>
                  <a:cubicBezTo>
                    <a:pt x="1602615" y="27940"/>
                    <a:pt x="1577942" y="29210"/>
                    <a:pt x="1550802" y="27940"/>
                  </a:cubicBezTo>
                  <a:cubicBezTo>
                    <a:pt x="1457044" y="26670"/>
                    <a:pt x="487387" y="24130"/>
                    <a:pt x="391162" y="24130"/>
                  </a:cubicBezTo>
                  <a:cubicBezTo>
                    <a:pt x="307273" y="22860"/>
                    <a:pt x="223384" y="24130"/>
                    <a:pt x="139495" y="24130"/>
                  </a:cubicBezTo>
                  <a:cubicBezTo>
                    <a:pt x="95084" y="24130"/>
                    <a:pt x="45720" y="24130"/>
                    <a:pt x="21590" y="25400"/>
                  </a:cubicBezTo>
                  <a:cubicBezTo>
                    <a:pt x="20320" y="25400"/>
                    <a:pt x="21590" y="36830"/>
                    <a:pt x="22860" y="41910"/>
                  </a:cubicBezTo>
                  <a:cubicBezTo>
                    <a:pt x="26670" y="87011"/>
                    <a:pt x="31750" y="156659"/>
                    <a:pt x="34290" y="224131"/>
                  </a:cubicBezTo>
                  <a:cubicBezTo>
                    <a:pt x="36830" y="346015"/>
                    <a:pt x="38100" y="467899"/>
                    <a:pt x="38100" y="589783"/>
                  </a:cubicBezTo>
                  <a:cubicBezTo>
                    <a:pt x="38100" y="668138"/>
                    <a:pt x="36830" y="744315"/>
                    <a:pt x="35560" y="822669"/>
                  </a:cubicBezTo>
                  <a:cubicBezTo>
                    <a:pt x="34290" y="898847"/>
                    <a:pt x="22860" y="2189513"/>
                    <a:pt x="21590" y="2263514"/>
                  </a:cubicBezTo>
                  <a:lnTo>
                    <a:pt x="21590" y="2407164"/>
                  </a:lnTo>
                  <a:cubicBezTo>
                    <a:pt x="21590" y="2515989"/>
                    <a:pt x="20320" y="2626991"/>
                    <a:pt x="20320" y="2735816"/>
                  </a:cubicBezTo>
                  <a:cubicBezTo>
                    <a:pt x="20320" y="2751051"/>
                    <a:pt x="19050" y="2764110"/>
                    <a:pt x="17780" y="2776746"/>
                  </a:cubicBezTo>
                  <a:close/>
                </a:path>
              </a:pathLst>
            </a:custGeom>
            <a:solidFill>
              <a:srgbClr val="442816"/>
            </a:solidFill>
          </p:spPr>
        </p:sp>
      </p:grpSp>
      <p:grpSp>
        <p:nvGrpSpPr>
          <p:cNvPr id="23" name="Group 23"/>
          <p:cNvGrpSpPr/>
          <p:nvPr/>
        </p:nvGrpSpPr>
        <p:grpSpPr>
          <a:xfrm>
            <a:off x="914649" y="4403476"/>
            <a:ext cx="17220951" cy="5526364"/>
            <a:chOff x="0" y="0"/>
            <a:chExt cx="2146400" cy="2414341"/>
          </a:xfrm>
        </p:grpSpPr>
        <p:sp>
          <p:nvSpPr>
            <p:cNvPr id="24" name="Freeform 24"/>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rgbClr val="FFFAF7"/>
            </a:solidFill>
          </p:spPr>
        </p:sp>
        <p:sp>
          <p:nvSpPr>
            <p:cNvPr id="25" name="Freeform 25"/>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3"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4"/>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4"/>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1" y="2388941"/>
                    <a:pt x="1644788" y="2390211"/>
                    <a:pt x="1695315"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80"/>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6"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41" name="TextBox 40">
            <a:extLst>
              <a:ext uri="{FF2B5EF4-FFF2-40B4-BE49-F238E27FC236}">
                <a16:creationId xmlns:a16="http://schemas.microsoft.com/office/drawing/2014/main" id="{23570032-4921-81FF-93E9-4DB9CD727324}"/>
              </a:ext>
            </a:extLst>
          </p:cNvPr>
          <p:cNvSpPr txBox="1"/>
          <p:nvPr/>
        </p:nvSpPr>
        <p:spPr>
          <a:xfrm>
            <a:off x="1458207" y="580010"/>
            <a:ext cx="15892183" cy="3477875"/>
          </a:xfrm>
          <a:prstGeom prst="rect">
            <a:avLst/>
          </a:prstGeom>
          <a:noFill/>
        </p:spPr>
        <p:txBody>
          <a:bodyPr wrap="square">
            <a:spAutoFit/>
          </a:bodyPr>
          <a:lstStyle/>
          <a:p>
            <a:pPr algn="just"/>
            <a:r>
              <a:rPr lang="en-US" sz="4400" dirty="0" err="1">
                <a:latin typeface="Open Sans" panose="020B0606030504020204" pitchFamily="34" charset="0"/>
                <a:ea typeface="Open Sans" panose="020B0606030504020204" pitchFamily="34" charset="0"/>
                <a:cs typeface="Open Sans" panose="020B0606030504020204" pitchFamily="34" charset="0"/>
              </a:rPr>
              <a:t>Páo</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ước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mơ</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sau</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này</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được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trỏ</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thành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người</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lính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biên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phòng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ngày</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đêm</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canh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giữ</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biên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cương</a:t>
            </a:r>
            <a:r>
              <a:rPr lang="en-US" sz="4400" dirty="0">
                <a:latin typeface="Open Sans" panose="020B0606030504020204" pitchFamily="34" charset="0"/>
                <a:ea typeface="Open Sans" panose="020B0606030504020204" pitchFamily="34" charset="0"/>
                <a:cs typeface="Open Sans" panose="020B0606030504020204" pitchFamily="34" charset="0"/>
              </a:rPr>
              <a:t>. Khánh </a:t>
            </a:r>
            <a:r>
              <a:rPr lang="en-US" sz="4400" dirty="0" err="1">
                <a:latin typeface="Open Sans" panose="020B0606030504020204" pitchFamily="34" charset="0"/>
                <a:ea typeface="Open Sans" panose="020B0606030504020204" pitchFamily="34" charset="0"/>
                <a:cs typeface="Open Sans" panose="020B0606030504020204" pitchFamily="34" charset="0"/>
              </a:rPr>
              <a:t>thắc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mắc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Bây</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giờ</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đất</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nước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đã</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hòa</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bình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rồi</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sao</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bạn</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không</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mơ</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ước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trở</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thành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doanh</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nhân</a:t>
            </a:r>
            <a:r>
              <a:rPr lang="en-US" sz="4400" dirty="0">
                <a:latin typeface="Open Sans" panose="020B0606030504020204" pitchFamily="34" charset="0"/>
                <a:ea typeface="Open Sans" panose="020B0606030504020204" pitchFamily="34" charset="0"/>
                <a:cs typeface="Open Sans" panose="020B0606030504020204" pitchFamily="34" charset="0"/>
              </a:rPr>
              <a:t> hay </a:t>
            </a:r>
            <a:r>
              <a:rPr lang="en-US" sz="4400" dirty="0" err="1">
                <a:latin typeface="Open Sans" panose="020B0606030504020204" pitchFamily="34" charset="0"/>
                <a:ea typeface="Open Sans" panose="020B0606030504020204" pitchFamily="34" charset="0"/>
                <a:cs typeface="Open Sans" panose="020B0606030504020204" pitchFamily="34" charset="0"/>
              </a:rPr>
              <a:t>kĩ</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sư</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bác</a:t>
            </a:r>
            <a:r>
              <a:rPr lang="en-US" sz="4400" dirty="0">
                <a:latin typeface="Open Sans" panose="020B0606030504020204" pitchFamily="34" charset="0"/>
                <a:ea typeface="Open Sans" panose="020B0606030504020204" pitchFamily="34" charset="0"/>
                <a:cs typeface="Open Sans" panose="020B0606030504020204" pitchFamily="34" charset="0"/>
              </a:rPr>
              <a:t> </a:t>
            </a:r>
            <a:r>
              <a:rPr lang="en-US" sz="4400" dirty="0" err="1">
                <a:latin typeface="Open Sans" panose="020B0606030504020204" pitchFamily="34" charset="0"/>
                <a:ea typeface="Open Sans" panose="020B0606030504020204" pitchFamily="34" charset="0"/>
                <a:cs typeface="Open Sans" panose="020B0606030504020204" pitchFamily="34" charset="0"/>
              </a:rPr>
              <a:t>sĩ</a:t>
            </a:r>
            <a:r>
              <a:rPr lang="en-US" sz="4400" dirty="0">
                <a:latin typeface="Open Sans" panose="020B0606030504020204" pitchFamily="34" charset="0"/>
                <a:ea typeface="Open Sans" panose="020B0606030504020204" pitchFamily="34" charset="0"/>
                <a:cs typeface="Open Sans" panose="020B0606030504020204" pitchFamily="34" charset="0"/>
              </a:rPr>
              <a:t>?”</a:t>
            </a:r>
            <a:endParaRPr lang="vi-VN" sz="4400" dirty="0">
              <a:latin typeface="Open Sans" panose="020B0606030504020204" pitchFamily="34" charset="0"/>
              <a:ea typeface="Open Sans" panose="020B0606030504020204" pitchFamily="34" charset="0"/>
              <a:cs typeface="Open Sans" panose="020B0606030504020204" pitchFamily="34" charset="0"/>
            </a:endParaRPr>
          </a:p>
          <a:p>
            <a:pPr algn="just"/>
            <a:r>
              <a:rPr lang="vi-VN" sz="4400" b="1" i="1" dirty="0">
                <a:latin typeface="Open Sans" panose="020B0606030504020204" pitchFamily="34" charset="0"/>
                <a:ea typeface="Open Sans" panose="020B0606030504020204" pitchFamily="34" charset="0"/>
                <a:cs typeface="Open Sans" panose="020B0606030504020204" pitchFamily="34" charset="0"/>
              </a:rPr>
              <a:t>? Nếu là </a:t>
            </a:r>
            <a:r>
              <a:rPr lang="en-US" sz="4400" b="1" i="1" dirty="0" err="1">
                <a:latin typeface="Open Sans" panose="020B0606030504020204" pitchFamily="34" charset="0"/>
                <a:ea typeface="Open Sans" panose="020B0606030504020204" pitchFamily="34" charset="0"/>
                <a:cs typeface="Open Sans" panose="020B0606030504020204" pitchFamily="34" charset="0"/>
              </a:rPr>
              <a:t>Páo</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em</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sẽ</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nói</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gì</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với</a:t>
            </a:r>
            <a:r>
              <a:rPr lang="en-US" sz="4400" b="1" i="1" dirty="0">
                <a:latin typeface="Open Sans" panose="020B0606030504020204" pitchFamily="34" charset="0"/>
                <a:ea typeface="Open Sans" panose="020B0606030504020204" pitchFamily="34" charset="0"/>
                <a:cs typeface="Open Sans" panose="020B0606030504020204" pitchFamily="34" charset="0"/>
              </a:rPr>
              <a:t> </a:t>
            </a:r>
            <a:r>
              <a:rPr lang="en-US" sz="4400" b="1" i="1" dirty="0" err="1">
                <a:latin typeface="Open Sans" panose="020B0606030504020204" pitchFamily="34" charset="0"/>
                <a:ea typeface="Open Sans" panose="020B0606030504020204" pitchFamily="34" charset="0"/>
                <a:cs typeface="Open Sans" panose="020B0606030504020204" pitchFamily="34" charset="0"/>
              </a:rPr>
              <a:t>bạn</a:t>
            </a:r>
            <a:r>
              <a:rPr lang="en-US" sz="4400" b="1" i="1" dirty="0">
                <a:latin typeface="Open Sans" panose="020B0606030504020204" pitchFamily="34" charset="0"/>
                <a:ea typeface="Open Sans" panose="020B0606030504020204" pitchFamily="34" charset="0"/>
                <a:cs typeface="Open Sans" panose="020B0606030504020204" pitchFamily="34" charset="0"/>
              </a:rPr>
              <a:t>?</a:t>
            </a:r>
            <a:endParaRPr lang="vi-VN" sz="4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47" name="Star: 8 Points 46">
            <a:extLst>
              <a:ext uri="{FF2B5EF4-FFF2-40B4-BE49-F238E27FC236}">
                <a16:creationId xmlns:a16="http://schemas.microsoft.com/office/drawing/2014/main" id="{A966DFB5-EDE7-D800-54D4-AFC42B72DB61}"/>
              </a:ext>
            </a:extLst>
          </p:cNvPr>
          <p:cNvSpPr/>
          <p:nvPr/>
        </p:nvSpPr>
        <p:spPr>
          <a:xfrm>
            <a:off x="391286" y="213910"/>
            <a:ext cx="1055089" cy="1002837"/>
          </a:xfrm>
          <a:prstGeom prst="star8">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n>
                  <a:solidFill>
                    <a:sysClr val="windowText" lastClr="000000"/>
                  </a:solidFill>
                </a:ln>
                <a:solidFill>
                  <a:schemeClr val="bg1"/>
                </a:solidFill>
                <a:latin typeface="#9Slide07 IcielCrocante" panose="02000000000000000000" pitchFamily="2" charset="0"/>
              </a:rPr>
              <a:t>2</a:t>
            </a:r>
          </a:p>
        </p:txBody>
      </p:sp>
      <p:sp>
        <p:nvSpPr>
          <p:cNvPr id="26" name="TextBox 25">
            <a:extLst>
              <a:ext uri="{FF2B5EF4-FFF2-40B4-BE49-F238E27FC236}">
                <a16:creationId xmlns:a16="http://schemas.microsoft.com/office/drawing/2014/main" id="{F265E9D7-D1A0-50C2-C42E-E62070CEB180}"/>
              </a:ext>
            </a:extLst>
          </p:cNvPr>
          <p:cNvSpPr txBox="1"/>
          <p:nvPr/>
        </p:nvSpPr>
        <p:spPr>
          <a:xfrm>
            <a:off x="1343231" y="4484011"/>
            <a:ext cx="15906619" cy="5509200"/>
          </a:xfrm>
          <a:prstGeom prst="rect">
            <a:avLst/>
          </a:prstGeom>
          <a:noFill/>
        </p:spPr>
        <p:txBody>
          <a:bodyPr wrap="square">
            <a:spAutoFit/>
          </a:bodyPr>
          <a:lstStyle/>
          <a:p>
            <a:pPr algn="just"/>
            <a:r>
              <a:rPr lang="vi-VN" sz="4400" i="1" dirty="0">
                <a:latin typeface="Open Sans" panose="020B0606030504020204" pitchFamily="34" charset="0"/>
                <a:ea typeface="Open Sans" panose="020B0606030504020204" pitchFamily="34" charset="0"/>
                <a:cs typeface="Open Sans" panose="020B0606030504020204" pitchFamily="34" charset="0"/>
              </a:rPr>
              <a:t>Nếu em là Páo, em có thể nói với Khánh như sau: "Mơ ước trở thành người lính biên phòng là sự lựa chọn của tôi và nó phản ánh ước mơ và tình yêu của tôi dành cho đất nước. Dù hiện tại đất nước đã hoà bình, nhưng vẫn còn những nhiệm vụ và trách nhiệm mà người lính biên phòng phải thực hiện như bảo vệ biên cương và an ninh quốc gia. Ngoài ra, trở thành người lính biên phòng cũng là một cách để tôi góp phần vào sự phát triển và bảo vệ đất nước."</a:t>
            </a:r>
            <a:endParaRPr lang="vi-VN" sz="4400" b="1" i="1"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44047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randombar(horizontal)">
                                      <p:cBhvr>
                                        <p:cTn id="10" dur="500"/>
                                        <p:tgtEl>
                                          <p:spTgt spid="47"/>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7" grpId="0" animBg="1"/>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460</TotalTime>
  <Words>1409</Words>
  <Application>Microsoft Office PowerPoint</Application>
  <PresentationFormat>Custom</PresentationFormat>
  <Paragraphs>50</Paragraphs>
  <Slides>21</Slides>
  <Notes>0</Notes>
  <HiddenSlides>0</HiddenSlides>
  <MMClips>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21</vt:i4>
      </vt:variant>
    </vt:vector>
  </HeadingPairs>
  <TitlesOfParts>
    <vt:vector size="35" baseType="lpstr">
      <vt:lpstr>Paytone One</vt:lpstr>
      <vt:lpstr>SVN-Newton</vt:lpstr>
      <vt:lpstr>#9Slide04 Rokkitt ExtraBold</vt:lpstr>
      <vt:lpstr>Open Sans</vt:lpstr>
      <vt:lpstr>SVN-Ready</vt:lpstr>
      <vt:lpstr>Times New Roman</vt:lpstr>
      <vt:lpstr>Calibri</vt:lpstr>
      <vt:lpstr>Cabin</vt:lpstr>
      <vt:lpstr>Arial</vt:lpstr>
      <vt:lpstr>.VnAristote</vt:lpstr>
      <vt:lpstr>Google Sans</vt:lpstr>
      <vt:lpstr>#9Slide07 IcielCrocante</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Đạo đức cd bài 1</dc:title>
  <dc:creator>ADMIN</dc:creator>
  <cp:lastModifiedBy>ADMIN</cp:lastModifiedBy>
  <cp:revision>12</cp:revision>
  <dcterms:created xsi:type="dcterms:W3CDTF">2006-08-16T00:00:00Z</dcterms:created>
  <dcterms:modified xsi:type="dcterms:W3CDTF">2024-12-27T10:11:48Z</dcterms:modified>
  <dc:identifier>DAGNavgo2HU</dc:identifier>
</cp:coreProperties>
</file>