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72" r:id="rId4"/>
    <p:sldMasterId id="2147483708" r:id="rId5"/>
  </p:sldMasterIdLst>
  <p:sldIdLst>
    <p:sldId id="279" r:id="rId6"/>
    <p:sldId id="258" r:id="rId7"/>
    <p:sldId id="257" r:id="rId8"/>
    <p:sldId id="262" r:id="rId9"/>
    <p:sldId id="263" r:id="rId10"/>
    <p:sldId id="261" r:id="rId11"/>
    <p:sldId id="278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015"/>
    <a:srgbClr val="40AD49"/>
    <a:srgbClr val="27ABE1"/>
    <a:srgbClr val="FED775"/>
    <a:srgbClr val="F65827"/>
    <a:srgbClr val="FF3399"/>
    <a:srgbClr val="F9943B"/>
    <a:srgbClr val="F77937"/>
    <a:srgbClr val="B4D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3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509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3216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681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5017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4657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1678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458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4904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541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1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5428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26240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3312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0510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1497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50833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7222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118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0842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2400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9937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48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0455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12829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99385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417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21238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24438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6756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1997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05216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6999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5034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19876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6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4441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40111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685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4260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8005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15976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4708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9033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8880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429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82473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75729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8665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26662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2482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89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8985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6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5694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4819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8.svg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6.sv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Relationship Id="rId22" Type="http://schemas.openxmlformats.org/officeDocument/2006/relationships/image" Target="../media/image1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4"/>
          <p:cNvGrpSpPr/>
          <p:nvPr userDrawn="1"/>
        </p:nvGrpSpPr>
        <p:grpSpPr>
          <a:xfrm>
            <a:off x="-93196" y="5889204"/>
            <a:ext cx="24835872" cy="1242071"/>
            <a:chOff x="0" y="0"/>
            <a:chExt cx="4923021" cy="241217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923021" cy="241217"/>
            </a:xfrm>
            <a:custGeom>
              <a:avLst/>
              <a:gdLst/>
              <a:ahLst/>
              <a:cxnLst/>
              <a:rect l="l" t="t" r="r" b="b"/>
              <a:pathLst>
                <a:path w="4923021" h="241217">
                  <a:moveTo>
                    <a:pt x="0" y="0"/>
                  </a:moveTo>
                  <a:lnTo>
                    <a:pt x="4923021" y="0"/>
                  </a:lnTo>
                  <a:lnTo>
                    <a:pt x="4923021" y="241217"/>
                  </a:lnTo>
                  <a:lnTo>
                    <a:pt x="0" y="241217"/>
                  </a:lnTo>
                  <a:close/>
                </a:path>
              </a:pathLst>
            </a:custGeom>
            <a:solidFill>
              <a:srgbClr val="97AF54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0"/>
              <a:ext cx="4923021" cy="2412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7"/>
          <p:cNvSpPr/>
          <p:nvPr userDrawn="1"/>
        </p:nvSpPr>
        <p:spPr>
          <a:xfrm>
            <a:off x="7003477" y="3824510"/>
            <a:ext cx="4246687" cy="3136618"/>
          </a:xfrm>
          <a:custGeom>
            <a:avLst/>
            <a:gdLst/>
            <a:ahLst/>
            <a:cxnLst/>
            <a:rect l="l" t="t" r="r" b="b"/>
            <a:pathLst>
              <a:path w="3196162" h="2312859">
                <a:moveTo>
                  <a:pt x="0" y="0"/>
                </a:moveTo>
                <a:lnTo>
                  <a:pt x="3196162" y="0"/>
                </a:lnTo>
                <a:lnTo>
                  <a:pt x="3196162" y="2312860"/>
                </a:lnTo>
                <a:lnTo>
                  <a:pt x="0" y="23128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 userDrawn="1"/>
        </p:nvSpPr>
        <p:spPr>
          <a:xfrm>
            <a:off x="-658386" y="2565948"/>
            <a:ext cx="2053938" cy="4132729"/>
          </a:xfrm>
          <a:custGeom>
            <a:avLst/>
            <a:gdLst/>
            <a:ahLst/>
            <a:cxnLst/>
            <a:rect l="l" t="t" r="r" b="b"/>
            <a:pathLst>
              <a:path w="1545845" h="3047365">
                <a:moveTo>
                  <a:pt x="0" y="0"/>
                </a:moveTo>
                <a:lnTo>
                  <a:pt x="1545846" y="0"/>
                </a:lnTo>
                <a:lnTo>
                  <a:pt x="1545846" y="3047365"/>
                </a:lnTo>
                <a:lnTo>
                  <a:pt x="0" y="30473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>
            <a:off x="447816" y="3649209"/>
            <a:ext cx="3884682" cy="3049468"/>
          </a:xfrm>
          <a:custGeom>
            <a:avLst/>
            <a:gdLst/>
            <a:ahLst/>
            <a:cxnLst/>
            <a:rect l="l" t="t" r="r" b="b"/>
            <a:pathLst>
              <a:path w="2923708" h="2248597">
                <a:moveTo>
                  <a:pt x="0" y="0"/>
                </a:moveTo>
                <a:lnTo>
                  <a:pt x="2923708" y="0"/>
                </a:lnTo>
                <a:lnTo>
                  <a:pt x="2923708" y="2248597"/>
                </a:lnTo>
                <a:lnTo>
                  <a:pt x="0" y="22485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9892402" y="2598950"/>
            <a:ext cx="3642891" cy="4148137"/>
          </a:xfrm>
          <a:custGeom>
            <a:avLst/>
            <a:gdLst/>
            <a:ahLst/>
            <a:cxnLst/>
            <a:rect l="l" t="t" r="r" b="b"/>
            <a:pathLst>
              <a:path w="2741730" h="3058726">
                <a:moveTo>
                  <a:pt x="0" y="0"/>
                </a:moveTo>
                <a:lnTo>
                  <a:pt x="2741730" y="0"/>
                </a:lnTo>
                <a:lnTo>
                  <a:pt x="2741730" y="3058726"/>
                </a:lnTo>
                <a:lnTo>
                  <a:pt x="0" y="3058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 userDrawn="1"/>
        </p:nvSpPr>
        <p:spPr>
          <a:xfrm>
            <a:off x="3346499" y="4578163"/>
            <a:ext cx="4960862" cy="2074069"/>
          </a:xfrm>
          <a:custGeom>
            <a:avLst/>
            <a:gdLst/>
            <a:ahLst/>
            <a:cxnLst/>
            <a:rect l="l" t="t" r="r" b="b"/>
            <a:pathLst>
              <a:path w="3733668" h="1529363">
                <a:moveTo>
                  <a:pt x="0" y="0"/>
                </a:moveTo>
                <a:lnTo>
                  <a:pt x="3733669" y="0"/>
                </a:lnTo>
                <a:lnTo>
                  <a:pt x="3733669" y="1529363"/>
                </a:lnTo>
                <a:lnTo>
                  <a:pt x="0" y="1529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 l="-4299"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3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363071" y="368945"/>
            <a:ext cx="11490430" cy="6018407"/>
          </a:xfrm>
          <a:prstGeom prst="roundRect">
            <a:avLst>
              <a:gd name="adj" fmla="val 868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68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363071" y="368946"/>
            <a:ext cx="11490430" cy="5535466"/>
          </a:xfrm>
          <a:prstGeom prst="roundRect">
            <a:avLst>
              <a:gd name="adj" fmla="val 868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8"/>
          <a:srcRect l="13439" r="20724"/>
          <a:stretch/>
        </p:blipFill>
        <p:spPr>
          <a:xfrm>
            <a:off x="-500064" y="4237567"/>
            <a:ext cx="13402176" cy="48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4"/>
          <p:cNvGrpSpPr/>
          <p:nvPr userDrawn="1"/>
        </p:nvGrpSpPr>
        <p:grpSpPr>
          <a:xfrm>
            <a:off x="-93196" y="5889204"/>
            <a:ext cx="24835872" cy="1242071"/>
            <a:chOff x="0" y="0"/>
            <a:chExt cx="4923021" cy="241217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923021" cy="241217"/>
            </a:xfrm>
            <a:custGeom>
              <a:avLst/>
              <a:gdLst/>
              <a:ahLst/>
              <a:cxnLst/>
              <a:rect l="l" t="t" r="r" b="b"/>
              <a:pathLst>
                <a:path w="4923021" h="241217">
                  <a:moveTo>
                    <a:pt x="0" y="0"/>
                  </a:moveTo>
                  <a:lnTo>
                    <a:pt x="4923021" y="0"/>
                  </a:lnTo>
                  <a:lnTo>
                    <a:pt x="4923021" y="241217"/>
                  </a:lnTo>
                  <a:lnTo>
                    <a:pt x="0" y="241217"/>
                  </a:lnTo>
                  <a:close/>
                </a:path>
              </a:pathLst>
            </a:custGeom>
            <a:solidFill>
              <a:srgbClr val="97AF54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0"/>
              <a:ext cx="4923021" cy="2412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0251" y="5041924"/>
            <a:ext cx="821749" cy="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8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.png"/><Relationship Id="rId3" Type="http://schemas.openxmlformats.org/officeDocument/2006/relationships/audio" Target="../media/audio4.wav"/><Relationship Id="rId21" Type="http://schemas.openxmlformats.org/officeDocument/2006/relationships/image" Target="../media/image27.png"/><Relationship Id="rId17" Type="http://schemas.openxmlformats.org/officeDocument/2006/relationships/image" Target="../media/image23.gif"/><Relationship Id="rId25" Type="http://schemas.openxmlformats.org/officeDocument/2006/relationships/image" Target="../media/image20.pn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24" Type="http://schemas.openxmlformats.org/officeDocument/2006/relationships/image" Target="../media/image19.gif"/><Relationship Id="rId5" Type="http://schemas.openxmlformats.org/officeDocument/2006/relationships/image" Target="../media/image8.png"/><Relationship Id="rId15" Type="http://schemas.openxmlformats.org/officeDocument/2006/relationships/image" Target="../media/image140.svg"/><Relationship Id="rId23" Type="http://schemas.openxmlformats.org/officeDocument/2006/relationships/image" Target="../media/image18.png"/><Relationship Id="rId19" Type="http://schemas.openxmlformats.org/officeDocument/2006/relationships/image" Target="../media/image25.gif"/><Relationship Id="rId4" Type="http://schemas.openxmlformats.org/officeDocument/2006/relationships/audio" Target="../media/audio5.wav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538289" y="191451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Tiểu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Đa</a:t>
            </a: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Phúc</a:t>
            </a:r>
            <a:endParaRPr lang="en-US" altLang="en-US" sz="935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liÖt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chµo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mõng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quý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thÇy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 c«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gi¸o</a:t>
            </a:r>
            <a:endParaRPr lang="en-US" sz="3600" kern="10" dirty="0">
              <a:ln w="12700">
                <a:solidFill>
                  <a:srgbClr val="FF0000"/>
                </a:solidFill>
                <a:round/>
              </a:ln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VỀ DỰ </a:t>
            </a:r>
            <a:r>
              <a:rPr lang="en-US" sz="4400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GIỜ</a:t>
            </a:r>
            <a:endParaRPr lang="en-US" sz="4400" kern="10" dirty="0">
              <a:ln w="9525">
                <a:solidFill>
                  <a:srgbClr val="993366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 :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5A5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:TOÁN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hiện</a:t>
            </a:r>
            <a:r>
              <a:rPr lang="vi-VN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Ánh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Nguyệt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59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76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176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676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676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676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676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/>
      <p:bldP spid="37894" grpId="0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631" y="496331"/>
            <a:ext cx="11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</a:t>
            </a:r>
            <a:r>
              <a:rPr lang="vi-VN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dm²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65291" y="1774994"/>
            <a:ext cx="4029635" cy="991441"/>
            <a:chOff x="3339353" y="2087935"/>
            <a:chExt cx="4029635" cy="991441"/>
          </a:xfrm>
        </p:grpSpPr>
        <p:sp>
          <p:nvSpPr>
            <p:cNvPr id="4" name="Rounded Rectangle 3"/>
            <p:cNvSpPr/>
            <p:nvPr/>
          </p:nvSpPr>
          <p:spPr>
            <a:xfrm>
              <a:off x="3339353" y="2087935"/>
              <a:ext cx="4029635" cy="991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22072" y="2260489"/>
              <a:ext cx="21820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92135" y="2216662"/>
              <a:ext cx="635125" cy="646331"/>
              <a:chOff x="5692135" y="2216662"/>
              <a:chExt cx="635125" cy="6463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5692135" y="2255184"/>
                <a:ext cx="635125" cy="6067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806321" y="2216662"/>
                <a:ext cx="3802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441446" y="2235399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22202" y="2946651"/>
                <a:ext cx="3656422" cy="97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GB" sz="40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4000" b="0" i="1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endParaRPr lang="en-GB" sz="36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202" y="2946651"/>
                <a:ext cx="3656422" cy="975460"/>
              </a:xfrm>
              <a:prstGeom prst="rect">
                <a:avLst/>
              </a:prstGeom>
              <a:blipFill>
                <a:blip r:embed="rId2"/>
                <a:stretch>
                  <a:fillRect l="-5000" b="-6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295539" y="3939729"/>
                <a:ext cx="3515812" cy="97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4000" i="1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200" dirty="0"/>
                  <a:t> 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0,56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39" y="3939729"/>
                <a:ext cx="3515812" cy="975460"/>
              </a:xfrm>
              <a:prstGeom prst="rect">
                <a:avLst/>
              </a:prstGeom>
              <a:blipFill>
                <a:blip r:embed="rId3"/>
                <a:stretch>
                  <a:fillRect r="-2083" b="-6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3538974" y="5063716"/>
            <a:ext cx="5028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dm² 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GB" b="1" dirty="0">
              <a:solidFill>
                <a:srgbClr val="F5401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98" y="2124379"/>
            <a:ext cx="2959368" cy="39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6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5" y="828830"/>
            <a:ext cx="1198577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11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2" y="378082"/>
            <a:ext cx="812136" cy="949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5218" y="529566"/>
            <a:ext cx="5723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1126" y="1305775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96233" y="1313932"/>
            <a:ext cx="4473180" cy="665068"/>
            <a:chOff x="1780325" y="1184054"/>
            <a:chExt cx="4473180" cy="665068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47256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61442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6233" y="2213923"/>
            <a:ext cx="4473180" cy="665068"/>
            <a:chOff x="1780325" y="1184054"/>
            <a:chExt cx="4473180" cy="665068"/>
          </a:xfrm>
        </p:grpSpPr>
        <p:sp>
          <p:nvSpPr>
            <p:cNvPr id="12" name="Rectangle 11"/>
            <p:cNvSpPr/>
            <p:nvPr/>
          </p:nvSpPr>
          <p:spPr>
            <a:xfrm>
              <a:off x="1780325" y="1202791"/>
              <a:ext cx="2956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747256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61442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96233" y="3089288"/>
            <a:ext cx="3881512" cy="665068"/>
            <a:chOff x="1780325" y="1184054"/>
            <a:chExt cx="3881512" cy="665068"/>
          </a:xfrm>
        </p:grpSpPr>
        <p:sp>
          <p:nvSpPr>
            <p:cNvPr id="17" name="Rectangle 16"/>
            <p:cNvSpPr/>
            <p:nvPr/>
          </p:nvSpPr>
          <p:spPr>
            <a:xfrm>
              <a:off x="1780325" y="1202791"/>
              <a:ext cx="2436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55588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69774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4899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48521" y="1278881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553628" y="1287038"/>
            <a:ext cx="4783449" cy="665068"/>
            <a:chOff x="1780325" y="1184054"/>
            <a:chExt cx="4783449" cy="665068"/>
          </a:xfrm>
        </p:grpSpPr>
        <p:sp>
          <p:nvSpPr>
            <p:cNvPr id="23" name="Rectangle 22"/>
            <p:cNvSpPr/>
            <p:nvPr/>
          </p:nvSpPr>
          <p:spPr>
            <a:xfrm>
              <a:off x="1780325" y="1202791"/>
              <a:ext cx="34147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948961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63147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0355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54527" y="2223291"/>
            <a:ext cx="4783449" cy="665068"/>
            <a:chOff x="1780325" y="1184054"/>
            <a:chExt cx="4783449" cy="665068"/>
          </a:xfrm>
        </p:grpSpPr>
        <p:sp>
          <p:nvSpPr>
            <p:cNvPr id="38" name="Rectangle 37"/>
            <p:cNvSpPr/>
            <p:nvPr/>
          </p:nvSpPr>
          <p:spPr>
            <a:xfrm>
              <a:off x="1780325" y="1202791"/>
              <a:ext cx="3159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948961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063147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50355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13467" y="3069504"/>
            <a:ext cx="3710191" cy="684852"/>
            <a:chOff x="1840164" y="1164270"/>
            <a:chExt cx="3710191" cy="684852"/>
          </a:xfrm>
        </p:grpSpPr>
        <p:sp>
          <p:nvSpPr>
            <p:cNvPr id="43" name="Rectangle 42"/>
            <p:cNvSpPr/>
            <p:nvPr/>
          </p:nvSpPr>
          <p:spPr>
            <a:xfrm>
              <a:off x="1840164" y="1202791"/>
              <a:ext cx="2129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935542" y="1202792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49728" y="1164270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36936" y="1183007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920" y="3714788"/>
            <a:ext cx="3556064" cy="26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9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854" y="841346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8309" y="892273"/>
            <a:ext cx="4814634" cy="671440"/>
            <a:chOff x="1780325" y="1202791"/>
            <a:chExt cx="4814634" cy="671440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47256" y="1222576"/>
              <a:ext cx="109076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3340" y="1225360"/>
              <a:ext cx="10438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F6582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8,75</a:t>
              </a:r>
              <a:endParaRPr lang="en-GB" dirty="0">
                <a:solidFill>
                  <a:srgbClr val="F65827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38021" y="1227900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3311" y="2140290"/>
            <a:ext cx="4473180" cy="646331"/>
            <a:chOff x="1780325" y="1202791"/>
            <a:chExt cx="4473180" cy="646331"/>
          </a:xfrm>
        </p:grpSpPr>
        <p:sp>
          <p:nvSpPr>
            <p:cNvPr id="12" name="Rectangle 11"/>
            <p:cNvSpPr/>
            <p:nvPr/>
          </p:nvSpPr>
          <p:spPr>
            <a:xfrm>
              <a:off x="1780325" y="1202791"/>
              <a:ext cx="2956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16879" y="1222576"/>
              <a:ext cx="97968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3311" y="3241704"/>
            <a:ext cx="3816248" cy="653406"/>
            <a:chOff x="1780325" y="1202791"/>
            <a:chExt cx="3816248" cy="653406"/>
          </a:xfrm>
        </p:grpSpPr>
        <p:sp>
          <p:nvSpPr>
            <p:cNvPr id="17" name="Rectangle 16"/>
            <p:cNvSpPr/>
            <p:nvPr/>
          </p:nvSpPr>
          <p:spPr>
            <a:xfrm>
              <a:off x="1780325" y="1202791"/>
              <a:ext cx="2436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032656" y="1222576"/>
              <a:ext cx="797990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39635" y="120986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25604" y="841346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544713" y="869824"/>
            <a:ext cx="5133408" cy="646331"/>
            <a:chOff x="1780325" y="1202791"/>
            <a:chExt cx="5133408" cy="646331"/>
          </a:xfrm>
        </p:grpSpPr>
        <p:sp>
          <p:nvSpPr>
            <p:cNvPr id="23" name="Rectangle 22"/>
            <p:cNvSpPr/>
            <p:nvPr/>
          </p:nvSpPr>
          <p:spPr>
            <a:xfrm>
              <a:off x="1780325" y="1202791"/>
              <a:ext cx="34147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948961" y="1222576"/>
              <a:ext cx="951353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00314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44713" y="2105529"/>
            <a:ext cx="5020518" cy="657620"/>
            <a:chOff x="1780325" y="1202791"/>
            <a:chExt cx="5020518" cy="657620"/>
          </a:xfrm>
        </p:grpSpPr>
        <p:sp>
          <p:nvSpPr>
            <p:cNvPr id="38" name="Rectangle 37"/>
            <p:cNvSpPr/>
            <p:nvPr/>
          </p:nvSpPr>
          <p:spPr>
            <a:xfrm>
              <a:off x="1780325" y="1202791"/>
              <a:ext cx="3159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742331" y="1222576"/>
              <a:ext cx="104986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87424" y="1214080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04552" y="3219415"/>
            <a:ext cx="3868237" cy="666115"/>
            <a:chOff x="1840164" y="1183007"/>
            <a:chExt cx="3868237" cy="666115"/>
          </a:xfrm>
        </p:grpSpPr>
        <p:sp>
          <p:nvSpPr>
            <p:cNvPr id="43" name="Rectangle 42"/>
            <p:cNvSpPr/>
            <p:nvPr/>
          </p:nvSpPr>
          <p:spPr>
            <a:xfrm>
              <a:off x="1840164" y="1202791"/>
              <a:ext cx="2129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 c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782776" y="1202792"/>
              <a:ext cx="93697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94982" y="1183007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35" y="3219415"/>
            <a:ext cx="2535143" cy="306834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789865" y="2150182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14632" y="3268563"/>
            <a:ext cx="78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67087" y="879716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506719" y="2115421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498262" y="3236112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  <a:endParaRPr lang="en-GB" dirty="0">
              <a:solidFill>
                <a:srgbClr val="F658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19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50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1367856" y="581040"/>
            <a:ext cx="1290939" cy="705997"/>
          </a:xfrm>
          <a:prstGeom prst="roundRect">
            <a:avLst/>
          </a:prstGeom>
          <a:solidFill>
            <a:srgbClr val="FED775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526709" y="596290"/>
            <a:ext cx="102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 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7434" y="1521989"/>
            <a:ext cx="8201452" cy="646331"/>
            <a:chOff x="1780325" y="1202791"/>
            <a:chExt cx="8201452" cy="646331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7883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346652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474098" y="1202791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6" y="356828"/>
            <a:ext cx="937730" cy="10961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58795" y="613810"/>
            <a:ext cx="102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377434" y="2377570"/>
            <a:ext cx="8358208" cy="646331"/>
            <a:chOff x="1780325" y="1202791"/>
            <a:chExt cx="8358208" cy="646331"/>
          </a:xfrm>
        </p:grpSpPr>
        <p:sp>
          <p:nvSpPr>
            <p:cNvPr id="51" name="Rectangle 50"/>
            <p:cNvSpPr/>
            <p:nvPr/>
          </p:nvSpPr>
          <p:spPr>
            <a:xfrm>
              <a:off x="1780325" y="1202791"/>
              <a:ext cx="793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9503408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630854" y="1202791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46401" y="3853827"/>
            <a:ext cx="2768129" cy="1214562"/>
            <a:chOff x="5646401" y="3853827"/>
            <a:chExt cx="2768129" cy="1214562"/>
          </a:xfrm>
        </p:grpSpPr>
        <p:sp>
          <p:nvSpPr>
            <p:cNvPr id="28" name="Rectangle 27"/>
            <p:cNvSpPr/>
            <p:nvPr/>
          </p:nvSpPr>
          <p:spPr>
            <a:xfrm>
              <a:off x="5646401" y="3853827"/>
              <a:ext cx="2768129" cy="1214562"/>
            </a:xfrm>
            <a:prstGeom prst="rect">
              <a:avLst/>
            </a:prstGeom>
            <a:solidFill>
              <a:srgbClr val="27ABE1"/>
            </a:solidFill>
            <a:ln>
              <a:solidFill>
                <a:srgbClr val="27AB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741490" y="4189604"/>
              <a:ext cx="25779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c</a:t>
              </a:r>
              <a:r>
                <a:rPr lang="vi-VN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smtClean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15 m</a:t>
              </a:r>
              <a:r>
                <a:rPr lang="vi-VN" sz="2800" b="1" dirty="0" smtClean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2800" b="1" dirty="0" smtClean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sz="1400" b="1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85693" y="3361395"/>
            <a:ext cx="1790717" cy="1706994"/>
            <a:chOff x="8685693" y="3361395"/>
            <a:chExt cx="1790717" cy="1706994"/>
          </a:xfrm>
        </p:grpSpPr>
        <p:sp>
          <p:nvSpPr>
            <p:cNvPr id="54" name="Rectangle 53"/>
            <p:cNvSpPr/>
            <p:nvPr/>
          </p:nvSpPr>
          <p:spPr>
            <a:xfrm>
              <a:off x="8685693" y="3361395"/>
              <a:ext cx="1790717" cy="1706994"/>
            </a:xfrm>
            <a:prstGeom prst="rect">
              <a:avLst/>
            </a:prstGeom>
            <a:solidFill>
              <a:srgbClr val="40AD49"/>
            </a:solidFill>
            <a:ln>
              <a:solidFill>
                <a:srgbClr val="40AD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45835" y="3949409"/>
              <a:ext cx="1630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3,95 </a:t>
              </a:r>
              <a:r>
                <a:rPr lang="en-GB" sz="2800" b="1" dirty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800" b="1" dirty="0" smtClean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1400" b="1" dirty="0">
                <a:ln w="1905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309237" y="5185132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8844232" y="5190284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endParaRPr lang="en-GB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43" y="3245683"/>
            <a:ext cx="2212071" cy="29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2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" grpId="0"/>
      <p:bldP spid="49" grpId="0"/>
      <p:bldP spid="31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154"/>
            <a:ext cx="2535143" cy="3068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3881" y="1607989"/>
            <a:ext cx="58260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4,15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en-GB" sz="3600" dirty="0" smtClean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4,15 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3,95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en-GB" sz="3600" dirty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9569" y="4064752"/>
            <a:ext cx="4963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3,95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4,15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smtClean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600" dirty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81349" y="872957"/>
            <a:ext cx="8201452" cy="646331"/>
            <a:chOff x="2881349" y="872957"/>
            <a:chExt cx="8201452" cy="646331"/>
          </a:xfrm>
        </p:grpSpPr>
        <p:sp>
          <p:nvSpPr>
            <p:cNvPr id="5" name="Rectangle 4"/>
            <p:cNvSpPr/>
            <p:nvPr/>
          </p:nvSpPr>
          <p:spPr>
            <a:xfrm>
              <a:off x="2881349" y="872957"/>
              <a:ext cx="7883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447676" y="879679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522870" y="859894"/>
            <a:ext cx="511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GB" b="1" dirty="0">
              <a:solidFill>
                <a:srgbClr val="F5401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7987" y="3304646"/>
            <a:ext cx="8252748" cy="669581"/>
            <a:chOff x="2781495" y="2874571"/>
            <a:chExt cx="8252748" cy="669581"/>
          </a:xfrm>
        </p:grpSpPr>
        <p:sp>
          <p:nvSpPr>
            <p:cNvPr id="9" name="Rectangle 8"/>
            <p:cNvSpPr/>
            <p:nvPr/>
          </p:nvSpPr>
          <p:spPr>
            <a:xfrm>
              <a:off x="2781495" y="2897821"/>
              <a:ext cx="793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399118" y="2874571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902217" y="3284861"/>
            <a:ext cx="421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GB" b="1" dirty="0">
              <a:solidFill>
                <a:srgbClr val="F54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10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35" y="698197"/>
            <a:ext cx="11967485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93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895" y="1480433"/>
            <a:ext cx="3736497" cy="5106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949" y="429096"/>
            <a:ext cx="10335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802104" y="1037754"/>
            <a:ext cx="65773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của một số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rồi viết thành số thập phâ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n.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SGK,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3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73" y="341421"/>
            <a:ext cx="9516254" cy="32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2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76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/>
          <p:nvPr/>
        </p:nvSpPr>
        <p:spPr>
          <a:xfrm>
            <a:off x="10530480" y="226197"/>
            <a:ext cx="993394" cy="1013426"/>
          </a:xfrm>
          <a:custGeom>
            <a:avLst/>
            <a:gdLst/>
            <a:ahLst/>
            <a:cxnLst/>
            <a:rect l="l" t="t" r="r" b="b"/>
            <a:pathLst>
              <a:path w="3128544" h="3456955">
                <a:moveTo>
                  <a:pt x="0" y="0"/>
                </a:moveTo>
                <a:lnTo>
                  <a:pt x="3128544" y="0"/>
                </a:lnTo>
                <a:lnTo>
                  <a:pt x="3128544" y="3456955"/>
                </a:lnTo>
                <a:lnTo>
                  <a:pt x="0" y="345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0"/>
            <a:ext cx="1239623" cy="12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5" y="226197"/>
            <a:ext cx="1062624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7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08" y="459861"/>
            <a:ext cx="1094326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5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92716" y="1561132"/>
            <a:ext cx="3804628" cy="5192211"/>
            <a:chOff x="2470476" y="1349130"/>
            <a:chExt cx="8095869" cy="8229600"/>
          </a:xfrm>
        </p:grpSpPr>
        <p:sp>
          <p:nvSpPr>
            <p:cNvPr id="5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716" y="1541201"/>
            <a:ext cx="3804628" cy="51994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1236" y="697832"/>
            <a:ext cx="6653964" cy="5558589"/>
            <a:chOff x="709363" y="900911"/>
            <a:chExt cx="6653964" cy="5558589"/>
          </a:xfrm>
        </p:grpSpPr>
        <p:sp>
          <p:nvSpPr>
            <p:cNvPr id="8" name="Rounded Rectangle 7"/>
            <p:cNvSpPr/>
            <p:nvPr/>
          </p:nvSpPr>
          <p:spPr>
            <a:xfrm>
              <a:off x="709363" y="900911"/>
              <a:ext cx="6653964" cy="5558589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88345" y="1162360"/>
              <a:ext cx="6096000" cy="50783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Các đơn vị đo diện tích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đã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học bao gồm: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Milimét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(mm²)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Xentimét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(cm²)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Decimét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dm²)</a:t>
              </a:r>
              <a:endParaRPr lang="en-GB" sz="36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m²)</a:t>
              </a:r>
              <a:endParaRPr lang="en-GB" sz="36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Decamét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vuông (dam²)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Hectômet vuông (hm²)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Kilomét vuông (km²)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6197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-output-ttsfree_dot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439" r="20724"/>
          <a:stretch/>
        </p:blipFill>
        <p:spPr>
          <a:xfrm>
            <a:off x="-518773" y="4087574"/>
            <a:ext cx="13402176" cy="48837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31587" y="2017264"/>
            <a:ext cx="4031143" cy="3643071"/>
            <a:chOff x="4431587" y="2017264"/>
            <a:chExt cx="4031143" cy="3643071"/>
          </a:xfrm>
        </p:grpSpPr>
        <p:sp>
          <p:nvSpPr>
            <p:cNvPr id="12" name="Rounded Rectangle 11"/>
            <p:cNvSpPr/>
            <p:nvPr/>
          </p:nvSpPr>
          <p:spPr>
            <a:xfrm>
              <a:off x="4431587" y="2017264"/>
              <a:ext cx="4031143" cy="364307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4836507" y="2284767"/>
              <a:ext cx="3437159" cy="3046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mm² = 0,01 cm²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cm² = 0,01 dm²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dm² = 0,01 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m² = 0,01 dam²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dam² = 0,01 hm²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hm² = 0,01 km²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8469" y="1989137"/>
            <a:ext cx="4031143" cy="3643071"/>
            <a:chOff x="258469" y="1989137"/>
            <a:chExt cx="4031143" cy="3643071"/>
          </a:xfrm>
        </p:grpSpPr>
        <p:sp>
          <p:nvSpPr>
            <p:cNvPr id="11" name="Rounded Rectangle 10"/>
            <p:cNvSpPr/>
            <p:nvPr/>
          </p:nvSpPr>
          <p:spPr>
            <a:xfrm>
              <a:off x="258469" y="1989137"/>
              <a:ext cx="4031143" cy="364307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0444" y="2284767"/>
              <a:ext cx="374719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km²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hm²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dam²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dam²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dm² = 100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cm²</a:t>
              </a:r>
              <a:endParaRPr lang="en-GB" sz="32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cm² = 100 mm²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73666" y="1496744"/>
            <a:ext cx="3736497" cy="5000808"/>
            <a:chOff x="2470476" y="1349130"/>
            <a:chExt cx="8095869" cy="8229600"/>
          </a:xfrm>
        </p:grpSpPr>
        <p:sp>
          <p:nvSpPr>
            <p:cNvPr id="5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666" y="1432307"/>
            <a:ext cx="3736497" cy="510633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3571" y="310543"/>
            <a:ext cx="10648446" cy="1588168"/>
            <a:chOff x="263571" y="310543"/>
            <a:chExt cx="10648446" cy="1588168"/>
          </a:xfrm>
        </p:grpSpPr>
        <p:sp>
          <p:nvSpPr>
            <p:cNvPr id="8" name="Rounded Rectangle 7"/>
            <p:cNvSpPr/>
            <p:nvPr/>
          </p:nvSpPr>
          <p:spPr>
            <a:xfrm>
              <a:off x="263571" y="310543"/>
              <a:ext cx="10648446" cy="1588168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07949" y="429096"/>
              <a:ext cx="1033562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đơn vị đo diện tích lớn hơn đơn vị đo diện tích liền kề nhỏ hơn nó 100 </a:t>
              </a:r>
              <a:r>
                <a:rPr lang="vi-V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599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-output-ttsfree(dot)com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sp>
        <p:nvSpPr>
          <p:cNvPr id="17" name="Freeform 10"/>
          <p:cNvSpPr/>
          <p:nvPr/>
        </p:nvSpPr>
        <p:spPr>
          <a:xfrm>
            <a:off x="6126830" y="5716789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325204" y="514164"/>
            <a:ext cx="3198660" cy="6334325"/>
            <a:chOff x="-421582" y="0"/>
            <a:chExt cx="6445156" cy="10847306"/>
          </a:xfrm>
        </p:grpSpPr>
        <p:sp>
          <p:nvSpPr>
            <p:cNvPr id="3" name="Freeform 2"/>
            <p:cNvSpPr/>
            <p:nvPr/>
          </p:nvSpPr>
          <p:spPr>
            <a:xfrm>
              <a:off x="-421582" y="0"/>
              <a:ext cx="6445156" cy="10847306"/>
            </a:xfrm>
            <a:custGeom>
              <a:avLst/>
              <a:gdLst/>
              <a:ahLst/>
              <a:cxnLst/>
              <a:rect l="l" t="t" r="r" b="b"/>
              <a:pathLst>
                <a:path w="6445156" h="10847306">
                  <a:moveTo>
                    <a:pt x="0" y="0"/>
                  </a:moveTo>
                  <a:lnTo>
                    <a:pt x="6445155" y="0"/>
                  </a:lnTo>
                  <a:lnTo>
                    <a:pt x="6445155" y="10847306"/>
                  </a:lnTo>
                  <a:lnTo>
                    <a:pt x="0" y="10847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135716"/>
              </a:stretch>
            </a:blipFill>
          </p:spPr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5210">
              <a:off x="2871944" y="4561438"/>
              <a:ext cx="1600200" cy="90011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 flipH="1">
            <a:off x="5647035" y="879718"/>
            <a:ext cx="2336708" cy="4140209"/>
            <a:chOff x="12649200" y="952500"/>
            <a:chExt cx="5047926" cy="82303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649200" y="952500"/>
              <a:ext cx="5047926" cy="82303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0" y="3924300"/>
              <a:ext cx="1625655" cy="91443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187" y="523707"/>
            <a:ext cx="3200677" cy="63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47035" y="865748"/>
            <a:ext cx="2334970" cy="414563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03448" y="3440645"/>
            <a:ext cx="3953253" cy="3469296"/>
          </a:xfrm>
          <a:custGeom>
            <a:avLst/>
            <a:gdLst/>
            <a:ahLst/>
            <a:cxnLst/>
            <a:rect l="l" t="t" r="r" b="b"/>
            <a:pathLst>
              <a:path w="6154871" h="7249273">
                <a:moveTo>
                  <a:pt x="0" y="0"/>
                </a:moveTo>
                <a:lnTo>
                  <a:pt x="6154871" y="0"/>
                </a:lnTo>
                <a:lnTo>
                  <a:pt x="6154871" y="7249273"/>
                </a:lnTo>
                <a:lnTo>
                  <a:pt x="0" y="72492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6643" t="-11281" r="-8741" b="-2799"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8269300" y="3440645"/>
            <a:ext cx="2513644" cy="3123166"/>
            <a:chOff x="2470476" y="1349130"/>
            <a:chExt cx="8095869" cy="8229600"/>
          </a:xfrm>
        </p:grpSpPr>
        <p:sp>
          <p:nvSpPr>
            <p:cNvPr id="12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71174" y="3436292"/>
            <a:ext cx="251177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4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aker-file-2024-8-5-21-39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26102505_3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_dot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/>
          <p:nvPr/>
        </p:nvSpPr>
        <p:spPr>
          <a:xfrm>
            <a:off x="10530480" y="226197"/>
            <a:ext cx="993394" cy="1013426"/>
          </a:xfrm>
          <a:custGeom>
            <a:avLst/>
            <a:gdLst/>
            <a:ahLst/>
            <a:cxnLst/>
            <a:rect l="l" t="t" r="r" b="b"/>
            <a:pathLst>
              <a:path w="3128544" h="3456955">
                <a:moveTo>
                  <a:pt x="0" y="0"/>
                </a:moveTo>
                <a:lnTo>
                  <a:pt x="3128544" y="0"/>
                </a:lnTo>
                <a:lnTo>
                  <a:pt x="3128544" y="3456955"/>
                </a:lnTo>
                <a:lnTo>
                  <a:pt x="0" y="345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0"/>
            <a:ext cx="1239623" cy="12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5" y="226197"/>
            <a:ext cx="1062624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06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5" y="549969"/>
            <a:ext cx="1096155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8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631" y="496331"/>
            <a:ext cx="11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600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vi-VN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dm²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08495" y="1753181"/>
            <a:ext cx="4917142" cy="991441"/>
            <a:chOff x="3339353" y="2087935"/>
            <a:chExt cx="4917142" cy="991441"/>
          </a:xfrm>
        </p:grpSpPr>
        <p:sp>
          <p:nvSpPr>
            <p:cNvPr id="4" name="Rounded Rectangle 3"/>
            <p:cNvSpPr/>
            <p:nvPr/>
          </p:nvSpPr>
          <p:spPr>
            <a:xfrm>
              <a:off x="3339353" y="2087935"/>
              <a:ext cx="4917142" cy="991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22072" y="2260489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 smtClean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98364" y="2221967"/>
              <a:ext cx="635125" cy="646331"/>
              <a:chOff x="6598364" y="2221967"/>
              <a:chExt cx="635125" cy="6463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6598364" y="2260489"/>
                <a:ext cx="635125" cy="6067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712550" y="2221967"/>
                <a:ext cx="3802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47675" y="2240704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64051" y="2118120"/>
            <a:ext cx="6867651" cy="3707640"/>
            <a:chOff x="1264051" y="2118120"/>
            <a:chExt cx="6867651" cy="3707640"/>
          </a:xfrm>
        </p:grpSpPr>
        <p:grpSp>
          <p:nvGrpSpPr>
            <p:cNvPr id="11" name="Group 10"/>
            <p:cNvGrpSpPr/>
            <p:nvPr/>
          </p:nvGrpSpPr>
          <p:grpSpPr>
            <a:xfrm>
              <a:off x="1264051" y="2118120"/>
              <a:ext cx="6867651" cy="3707640"/>
              <a:chOff x="7332126" y="5161132"/>
              <a:chExt cx="9307755" cy="50988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521657" y="8206346"/>
                <a:ext cx="9118224" cy="183778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A34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2985" l="0" r="100000">
                            <a14:foregroundMark x1="3623" y1="36215" x2="3623" y2="36215"/>
                            <a14:foregroundMark x1="11491" y1="45024" x2="11491" y2="45024"/>
                            <a14:foregroundMark x1="4865" y1="31321" x2="4865" y2="31321"/>
                            <a14:foregroundMark x1="29710" y1="37520" x2="29710" y2="37520"/>
                            <a14:foregroundMark x1="28468" y1="40783" x2="28468" y2="40783"/>
                            <a14:foregroundMark x1="21843" y1="41436" x2="61491" y2="40457"/>
                            <a14:foregroundMark x1="43685" y1="30669" x2="65217" y2="54160"/>
                            <a14:foregroundMark x1="56522" y1="59054" x2="65631" y2="53507"/>
                            <a14:foregroundMark x1="8178" y1="42741" x2="8178" y2="42741"/>
                            <a14:foregroundMark x1="16874" y1="48940" x2="16874" y2="48940"/>
                            <a14:foregroundMark x1="12733" y1="46982" x2="12733" y2="46982"/>
                            <a14:foregroundMark x1="16046" y1="46656" x2="16046" y2="46656"/>
                            <a14:foregroundMark x1="4037" y1="86134" x2="4037" y2="86134"/>
                            <a14:foregroundMark x1="75983" y1="25449" x2="75983" y2="25449"/>
                            <a14:foregroundMark x1="78054" y1="25122" x2="78054" y2="25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126" y="5161132"/>
                <a:ext cx="4020445" cy="5098852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678157" y="4400462"/>
              <a:ext cx="617928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m²</a:t>
              </a:r>
              <a:r>
                <a:rPr lang="en-GB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  <a:r>
                <a:rPr lang="vi-VN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i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hỗn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6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422434" y="3158040"/>
                <a:ext cx="4827917" cy="879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60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360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GB" sz="36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600" b="0" i="1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endParaRPr lang="en-GB" sz="36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434" y="3158040"/>
                <a:ext cx="4827917" cy="879215"/>
              </a:xfrm>
              <a:prstGeom prst="rect">
                <a:avLst/>
              </a:prstGeom>
              <a:blipFill>
                <a:blip r:embed="rId4"/>
                <a:stretch>
                  <a:fillRect l="-3919" r="-37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285674" y="2118120"/>
            <a:ext cx="6867651" cy="3707640"/>
            <a:chOff x="1264051" y="2118120"/>
            <a:chExt cx="6867651" cy="3707640"/>
          </a:xfrm>
        </p:grpSpPr>
        <p:grpSp>
          <p:nvGrpSpPr>
            <p:cNvPr id="22" name="Group 21"/>
            <p:cNvGrpSpPr/>
            <p:nvPr/>
          </p:nvGrpSpPr>
          <p:grpSpPr>
            <a:xfrm>
              <a:off x="1264051" y="2118120"/>
              <a:ext cx="6867651" cy="3707640"/>
              <a:chOff x="7332126" y="5161132"/>
              <a:chExt cx="9307755" cy="509885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521657" y="8206346"/>
                <a:ext cx="9118224" cy="196591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A34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2985" l="0" r="100000">
                            <a14:foregroundMark x1="3623" y1="36215" x2="3623" y2="36215"/>
                            <a14:foregroundMark x1="11491" y1="45024" x2="11491" y2="45024"/>
                            <a14:foregroundMark x1="4865" y1="31321" x2="4865" y2="31321"/>
                            <a14:foregroundMark x1="29710" y1="37520" x2="29710" y2="37520"/>
                            <a14:foregroundMark x1="28468" y1="40783" x2="28468" y2="40783"/>
                            <a14:foregroundMark x1="21843" y1="41436" x2="61491" y2="40457"/>
                            <a14:foregroundMark x1="43685" y1="30669" x2="65217" y2="54160"/>
                            <a14:foregroundMark x1="56522" y1="59054" x2="65631" y2="53507"/>
                            <a14:foregroundMark x1="8178" y1="42741" x2="8178" y2="42741"/>
                            <a14:foregroundMark x1="16874" y1="48940" x2="16874" y2="48940"/>
                            <a14:foregroundMark x1="12733" y1="46982" x2="12733" y2="46982"/>
                            <a14:foregroundMark x1="16046" y1="46656" x2="16046" y2="46656"/>
                            <a14:foregroundMark x1="4037" y1="86134" x2="4037" y2="86134"/>
                            <a14:foregroundMark x1="75983" y1="25449" x2="75983" y2="25449"/>
                            <a14:foregroundMark x1="78054" y1="25122" x2="78054" y2="25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126" y="5161132"/>
                <a:ext cx="4020445" cy="509885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19047" y="4315315"/>
                  <a:ext cx="6179282" cy="14332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Em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hãy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3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GB" sz="36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600" i="1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m²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dưới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dạng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thập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GB" sz="3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GB" sz="3600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047" y="4315315"/>
                  <a:ext cx="6179282" cy="1433213"/>
                </a:xfrm>
                <a:prstGeom prst="rect">
                  <a:avLst/>
                </a:prstGeom>
                <a:blipFill>
                  <a:blip r:embed="rId5"/>
                  <a:stretch>
                    <a:fillRect l="-2959" r="-3057" b="-1531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088983" y="4167999"/>
                <a:ext cx="3611886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GB" sz="360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600" i="1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 smtClean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83" y="4167999"/>
                <a:ext cx="3611886" cy="879215"/>
              </a:xfrm>
              <a:prstGeom prst="rect">
                <a:avLst/>
              </a:prstGeom>
              <a:blipFill>
                <a:blip r:embed="rId6"/>
                <a:stretch>
                  <a:fillRect r="-152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105575" y="5185365"/>
            <a:ext cx="5843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dm²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1,6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 smtClean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GB" b="1" dirty="0">
              <a:solidFill>
                <a:srgbClr val="F54015"/>
              </a:solidFill>
            </a:endParaRPr>
          </a:p>
        </p:txBody>
      </p:sp>
      <p:sp>
        <p:nvSpPr>
          <p:cNvPr id="36" name="Freeform 5"/>
          <p:cNvSpPr/>
          <p:nvPr/>
        </p:nvSpPr>
        <p:spPr>
          <a:xfrm>
            <a:off x="1298570" y="2290186"/>
            <a:ext cx="3010650" cy="3557636"/>
          </a:xfrm>
          <a:custGeom>
            <a:avLst/>
            <a:gdLst/>
            <a:ahLst/>
            <a:cxnLst/>
            <a:rect l="l" t="t" r="r" b="b"/>
            <a:pathLst>
              <a:path w="3010650" h="3557636">
                <a:moveTo>
                  <a:pt x="0" y="0"/>
                </a:moveTo>
                <a:lnTo>
                  <a:pt x="3010650" y="0"/>
                </a:lnTo>
                <a:lnTo>
                  <a:pt x="3010650" y="3557636"/>
                </a:lnTo>
                <a:lnTo>
                  <a:pt x="0" y="3557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99295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487</Words>
  <Application>Microsoft Office PowerPoint</Application>
  <PresentationFormat>Widescreen</PresentationFormat>
  <Paragraphs>102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#9Slide06 SVNDope Script</vt:lpstr>
      <vt:lpstr>.VnAristote</vt:lpstr>
      <vt:lpstr>Arial</vt:lpstr>
      <vt:lpstr>Calibri</vt:lpstr>
      <vt:lpstr>Cambria</vt:lpstr>
      <vt:lpstr>Cambria Math</vt:lpstr>
      <vt:lpstr>SVN-Newton</vt:lpstr>
      <vt:lpstr>Times New Roman</vt:lpstr>
      <vt:lpstr>1_Office Theme</vt:lpstr>
      <vt:lpstr>3_Office Theme</vt:lpstr>
      <vt:lpstr>4_Office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2024-08-05T03:07:50Z</dcterms:created>
  <dcterms:modified xsi:type="dcterms:W3CDTF">2024-12-27T10:22:30Z</dcterms:modified>
</cp:coreProperties>
</file>