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643" r:id="rId4"/>
    <p:sldId id="256" r:id="rId5"/>
    <p:sldId id="257" r:id="rId6"/>
    <p:sldId id="258" r:id="rId7"/>
    <p:sldId id="260" r:id="rId8"/>
    <p:sldId id="261" r:id="rId9"/>
    <p:sldId id="2631" r:id="rId10"/>
    <p:sldId id="288" r:id="rId11"/>
    <p:sldId id="276" r:id="rId12"/>
    <p:sldId id="289" r:id="rId13"/>
    <p:sldId id="280" r:id="rId14"/>
    <p:sldId id="2632" r:id="rId15"/>
    <p:sldId id="290" r:id="rId16"/>
    <p:sldId id="284" r:id="rId17"/>
    <p:sldId id="2633" r:id="rId18"/>
    <p:sldId id="291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-1280" y="-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5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200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jpeg"/><Relationship Id="rId18" Type="http://schemas.openxmlformats.org/officeDocument/2006/relationships/image" Target="../media/image2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audio" Target="../media/media3.mp3"/><Relationship Id="rId16" Type="http://schemas.openxmlformats.org/officeDocument/2006/relationships/image" Target="../media/image26.sv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3.jpeg"/><Relationship Id="rId9" Type="http://schemas.openxmlformats.org/officeDocument/2006/relationships/image" Target="../media/image17.GIF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12" Type="http://schemas.openxmlformats.org/officeDocument/2006/relationships/image" Target="../media/image21.jpeg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5" Type="http://schemas.openxmlformats.org/officeDocument/2006/relationships/image" Target="../media/image28.svg"/><Relationship Id="rId10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11" Type="http://schemas.openxmlformats.org/officeDocument/2006/relationships/image" Target="../media/image21.jpe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GIF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11" Type="http://schemas.openxmlformats.org/officeDocument/2006/relationships/image" Target="../media/image21.jpe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jpe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17" Type="http://schemas.openxmlformats.org/officeDocument/2006/relationships/image" Target="../media/image21.jpeg"/><Relationship Id="rId25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24.svg"/><Relationship Id="rId1" Type="http://schemas.microsoft.com/office/2007/relationships/media" Target="../media/media3.mp3"/><Relationship Id="rId6" Type="http://schemas.openxmlformats.org/officeDocument/2006/relationships/slide" Target="slide14.xml"/><Relationship Id="rId11" Type="http://schemas.openxmlformats.org/officeDocument/2006/relationships/image" Target="../media/image17.GIF"/><Relationship Id="rId24" Type="http://schemas.openxmlformats.org/officeDocument/2006/relationships/image" Target="../media/image28.sv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slide" Target="slide5.xml"/><Relationship Id="rId19" Type="http://schemas.openxmlformats.org/officeDocument/2006/relationships/image" Target="../media/image22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sv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sv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11.png"/><Relationship Id="rId10" Type="http://schemas.openxmlformats.org/officeDocument/2006/relationships/image" Target="../media/image18.png"/><Relationship Id="rId19" Type="http://schemas.openxmlformats.org/officeDocument/2006/relationships/image" Target="../media/image26.svg"/><Relationship Id="rId4" Type="http://schemas.openxmlformats.org/officeDocument/2006/relationships/image" Target="../media/image13.jpeg"/><Relationship Id="rId9" Type="http://schemas.openxmlformats.org/officeDocument/2006/relationships/image" Target="../media/image17.GIF"/><Relationship Id="rId14" Type="http://schemas.openxmlformats.org/officeDocument/2006/relationships/image" Target="../media/image21.jpeg"/><Relationship Id="rId2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Đa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charset="0"/>
                <a:cs typeface="Times New Roman" panose="02020603050405020304" charset="0"/>
              </a:rPr>
              <a:t>Phúc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VỀ DỰ GIỜ SINH HOẠT CHUYÊN MÔN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 :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5A2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 : TOÁN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</a:t>
            </a:r>
            <a:r>
              <a:rPr lang="vi-VN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hiện:</a:t>
            </a:r>
            <a:r>
              <a:rPr lang="en-US" sz="3600" kern="1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Nguyễn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Thị</a:t>
            </a:r>
            <a:r>
              <a:rPr lang="en-US" sz="3600" kern="10" dirty="0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3600" kern="10" dirty="0" err="1" smtClean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Diệp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/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Chọn câu trả lời đúng.</a:t>
            </a:r>
          </a:p>
          <a:p>
            <a:pPr lvl="0"/>
            <a:r>
              <a:rPr lang="vi-VN" sz="24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Mai tô màu một tờ giấy hình vuông cạnh 12 cm như hình 1 rồi cắt theo các vạch chia. Từ các mảnh giấy thu được, Mai ghép thành con cá như hình 2.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/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85899"/>
            <a:ext cx="8718041" cy="3286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0626" y="49530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28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27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C. 36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18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076" y="4572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B. 27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 C. 36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D. 18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9750" y="2867025"/>
            <a:ext cx="857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MC = NC = 12 : 2 = 6 (cm)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 × 6) : 2 = 18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791574" y="1181100"/>
            <a:ext cx="501015" cy="488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/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/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0" y="1449136"/>
            <a:ext cx="10290940" cy="43407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5" y="771525"/>
            <a:ext cx="8905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× 6) : 2 = 9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× 8) : 2 = 16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× 10) : 2 = 25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4 = 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+ 16 + 25 + 4 = 54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54 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8958" y="4173855"/>
            <a:ext cx="6659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68" y="2339749"/>
            <a:ext cx="7297544" cy="2280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58" y="821872"/>
            <a:ext cx="5297883" cy="16582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/>
          <p:cNvSpPr/>
          <p:nvPr/>
        </p:nvSpPr>
        <p:spPr>
          <a:xfrm>
            <a:off x="1122128" y="195163"/>
            <a:ext cx="10566727" cy="739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 Hoàn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/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82320" y="1605280"/>
          <a:ext cx="10891520" cy="3356133"/>
        </p:xfrm>
        <a:graphic>
          <a:graphicData uri="http://schemas.openxmlformats.org/drawingml/2006/table">
            <a:tbl>
              <a:tblPr/>
              <a:tblGrid>
                <a:gridCol w="4500760"/>
                <a:gridCol w="1521609"/>
                <a:gridCol w="1665762"/>
                <a:gridCol w="1665762"/>
                <a:gridCol w="1537627"/>
              </a:tblGrid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6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cao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tích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giác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: Rounded Corners 3"/>
          <p:cNvSpPr/>
          <p:nvPr/>
        </p:nvSpPr>
        <p:spPr>
          <a:xfrm>
            <a:off x="6878320" y="389128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  <a:effectLst/>
              </a:rPr>
              <a:t>5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585200" y="388112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  <a:effectLst/>
              </a:rPr>
              <a:t> 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0160000" y="3992880"/>
            <a:ext cx="149352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  <a:r>
              <a:rPr lang="en-US" sz="3200" dirty="0">
                <a:solidFill>
                  <a:srgbClr val="FF0000"/>
                </a:solidFill>
                <a:effectLst/>
              </a:rPr>
              <a:t>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4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/>
          <p:cNvSpPr/>
          <p:nvPr/>
        </p:nvSpPr>
        <p:spPr>
          <a:xfrm>
            <a:off x="741680" y="439003"/>
            <a:ext cx="109471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đáy</a:t>
            </a:r>
            <a:r>
              <a:rPr lang="en-US" sz="3200" dirty="0"/>
              <a:t> 2 dm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20 cm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r>
              <a:rPr lang="en-US" sz="3200" dirty="0"/>
              <a:t>A. 20 dm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B. 20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C. 2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D. 2 dm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19" name="Hình Bầu dục 11"/>
          <p:cNvSpPr/>
          <p:nvPr/>
        </p:nvSpPr>
        <p:spPr>
          <a:xfrm>
            <a:off x="169433" y="39275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6800" y="3048000"/>
            <a:ext cx="633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 = 2 dm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× 2) : 2 = 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814560" y="1910080"/>
            <a:ext cx="640080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>
            <a:fillRect/>
          </a:stretch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>
            <a:fillRect/>
          </a:stretch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/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Vẽ các hình tam giác sau vào vở, sau đó vẽ đường cao ứng với đáy BC của mỗi hình tam giác đó.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/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81187"/>
            <a:ext cx="10668654" cy="29575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24100" y="2457450"/>
            <a:ext cx="0" cy="1933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71700" y="4457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734300" y="2438400"/>
            <a:ext cx="0" cy="1562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447925"/>
            <a:ext cx="790575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53325" y="19431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486775" y="2438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435</Words>
  <Application>Microsoft Office PowerPoint</Application>
  <PresentationFormat>Custom</PresentationFormat>
  <Paragraphs>65</Paragraphs>
  <Slides>18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24</cp:revision>
  <dcterms:created xsi:type="dcterms:W3CDTF">2023-11-02T13:31:00Z</dcterms:created>
  <dcterms:modified xsi:type="dcterms:W3CDTF">2024-12-26T13:50:26Z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DBBE3CA96526458C986023DE0625727A_12</vt:lpwstr>
  </property>
  <property fmtid="{D5CDD505-2E9C-101B-9397-08002B2CF9AE}" pid="3" name="KSOProductBuildVer">
    <vt:lpwstr>1033-12.2.0.18283</vt:lpwstr>
  </property>
</Properties>
</file>