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 id="2147483670" r:id="rId3"/>
    <p:sldMasterId id="2147483680" r:id="rId4"/>
    <p:sldMasterId id="2147483692" r:id="rId5"/>
  </p:sldMasterIdLst>
  <p:sldIdLst>
    <p:sldId id="325" r:id="rId6"/>
    <p:sldId id="326" r:id="rId7"/>
    <p:sldId id="327" r:id="rId8"/>
    <p:sldId id="334" r:id="rId9"/>
    <p:sldId id="490" r:id="rId10"/>
    <p:sldId id="489" r:id="rId11"/>
    <p:sldId id="491" r:id="rId12"/>
    <p:sldId id="256" r:id="rId13"/>
    <p:sldId id="329" r:id="rId14"/>
    <p:sldId id="485" r:id="rId15"/>
    <p:sldId id="330" r:id="rId16"/>
    <p:sldId id="492" r:id="rId17"/>
    <p:sldId id="331" r:id="rId18"/>
    <p:sldId id="493" r:id="rId19"/>
    <p:sldId id="494" r:id="rId20"/>
    <p:sldId id="495" r:id="rId21"/>
    <p:sldId id="496" r:id="rId22"/>
    <p:sldId id="560" r:id="rId23"/>
    <p:sldId id="561" r:id="rId24"/>
    <p:sldId id="562" r:id="rId25"/>
    <p:sldId id="563" r:id="rId26"/>
    <p:sldId id="353"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62"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5.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75818A2A-893A-4C16-A8E0-E72037513C1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E8CBCCE0-2CC1-4047-8176-9A3A8D89585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DA9C105B-CD1A-4A78-B45D-34F81E6AAA46}"/>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2024/12/24</a:t>
            </a:fld>
            <a:endParaRPr lang="zh-CN" altLang="en-US"/>
          </a:p>
        </p:txBody>
      </p:sp>
      <p:sp>
        <p:nvSpPr>
          <p:cNvPr id="5" name="页脚占位符 4">
            <a:extLst>
              <a:ext uri="{FF2B5EF4-FFF2-40B4-BE49-F238E27FC236}">
                <a16:creationId xmlns:a16="http://schemas.microsoft.com/office/drawing/2014/main" xmlns="" id="{F0FE523F-8926-4B6B-8D41-1B83EAAF21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81E42499-61AB-49F3-B461-00914A8E7C67}"/>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212809900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F560A19F-6F04-46DB-B190-530AE3C00DD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FC2B4791-C0D8-4CC9-B28F-AADA6977D55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2A22A9BD-205B-4BEF-A7A2-40AF7DF3467E}"/>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3459418183"/>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xmlns="" id="{50BC9FC1-8316-48B1-B8F7-62CB0304E7B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2024/12/24</a:t>
            </a:fld>
            <a:endParaRPr lang="zh-CN" altLang="en-US">
              <a:solidFill>
                <a:prstClr val="black"/>
              </a:solidFill>
            </a:endParaRPr>
          </a:p>
        </p:txBody>
      </p:sp>
      <p:sp>
        <p:nvSpPr>
          <p:cNvPr id="4" name="页脚占位符 3">
            <a:extLst>
              <a:ext uri="{FF2B5EF4-FFF2-40B4-BE49-F238E27FC236}">
                <a16:creationId xmlns:a16="http://schemas.microsoft.com/office/drawing/2014/main" xmlns="" id="{253869CB-0FEF-4C28-AF25-26E51341D988}"/>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5" name="灯片编号占位符 4">
            <a:extLst>
              <a:ext uri="{FF2B5EF4-FFF2-40B4-BE49-F238E27FC236}">
                <a16:creationId xmlns:a16="http://schemas.microsoft.com/office/drawing/2014/main" xmlns="" id="{3BDD0123-6546-4BC0-9C32-E87E3B076846}"/>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836984326"/>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3FB15EC-A078-4F6C-8386-6EE202524BC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2024/12/24</a:t>
            </a:fld>
            <a:endParaRPr lang="zh-CN" altLang="en-US">
              <a:solidFill>
                <a:prstClr val="black"/>
              </a:solidFill>
            </a:endParaRPr>
          </a:p>
        </p:txBody>
      </p:sp>
      <p:sp>
        <p:nvSpPr>
          <p:cNvPr id="3" name="页脚占位符 2">
            <a:extLst>
              <a:ext uri="{FF2B5EF4-FFF2-40B4-BE49-F238E27FC236}">
                <a16:creationId xmlns:a16="http://schemas.microsoft.com/office/drawing/2014/main" xmlns="" id="{3A0FA400-28A5-4D6A-B178-34DD7139BD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4" name="灯片编号占位符 3">
            <a:extLst>
              <a:ext uri="{FF2B5EF4-FFF2-40B4-BE49-F238E27FC236}">
                <a16:creationId xmlns:a16="http://schemas.microsoft.com/office/drawing/2014/main" xmlns="" id="{66BD707D-3BA1-490F-AF20-393D2223DF4C}"/>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36983071"/>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025937C2-2FFF-4BD5-8761-F993E367166B}"/>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2024/12/24</a:t>
            </a:fld>
            <a:endParaRPr lang="zh-CN" altLang="en-US">
              <a:solidFill>
                <a:prstClr val="black"/>
              </a:solidFill>
            </a:endParaRPr>
          </a:p>
        </p:txBody>
      </p:sp>
      <p:sp>
        <p:nvSpPr>
          <p:cNvPr id="6" name="页脚占位符 5">
            <a:extLst>
              <a:ext uri="{FF2B5EF4-FFF2-40B4-BE49-F238E27FC236}">
                <a16:creationId xmlns:a16="http://schemas.microsoft.com/office/drawing/2014/main" xmlns="" id="{829257F0-257A-4CF5-85E7-B8A2BBA500D9}"/>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A1FB6C23-926B-44D0-B35E-20EC6B24F099}"/>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795038624"/>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5" name="日期占位符 4">
            <a:extLst>
              <a:ext uri="{FF2B5EF4-FFF2-40B4-BE49-F238E27FC236}">
                <a16:creationId xmlns:a16="http://schemas.microsoft.com/office/drawing/2014/main" xmlns="" id="{AE2216E3-02CB-4B4F-8D19-27A25AA26F4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2024/12/24</a:t>
            </a:fld>
            <a:endParaRPr lang="zh-CN" altLang="en-US">
              <a:solidFill>
                <a:prstClr val="black"/>
              </a:solidFill>
            </a:endParaRPr>
          </a:p>
        </p:txBody>
      </p:sp>
      <p:sp>
        <p:nvSpPr>
          <p:cNvPr id="6" name="页脚占位符 5">
            <a:extLst>
              <a:ext uri="{FF2B5EF4-FFF2-40B4-BE49-F238E27FC236}">
                <a16:creationId xmlns:a16="http://schemas.microsoft.com/office/drawing/2014/main" xmlns="" id="{91CA18E0-D6D4-4CE5-A535-DD48E7156014}"/>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7" name="灯片编号占位符 6">
            <a:extLst>
              <a:ext uri="{FF2B5EF4-FFF2-40B4-BE49-F238E27FC236}">
                <a16:creationId xmlns:a16="http://schemas.microsoft.com/office/drawing/2014/main" xmlns="" id="{2B07E948-A761-446A-BA45-F4A6A7A2171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2592540643"/>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2A1630A0-3860-4E0F-8A14-D75D48C3AFF0}"/>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63801C82-29EC-441D-BC09-BFC507DF39FC}"/>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44C2AF03-6167-426A-B751-4BCE1ADC53BD}"/>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75098675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01025DA1-34B9-4609-A933-AB73ED69FC64}"/>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A26878C2-C037-4C0A-AB75-2BC4C0CF901E}"/>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BFF81A73-3FDD-45B0-91BF-EFF73945CF0B}"/>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3600761"/>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4B64C8CD-D6E0-17A7-625F-CD36EC40928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xmlns="" id="{B7523889-59B3-1284-AD46-9BDFE874E84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xmlns="" id="{AE3E28DF-55CA-8231-67D3-A427145870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5" name="Chỗ dành sẵn cho Chân trang 4">
            <a:extLst>
              <a:ext uri="{FF2B5EF4-FFF2-40B4-BE49-F238E27FC236}">
                <a16:creationId xmlns:a16="http://schemas.microsoft.com/office/drawing/2014/main" xmlns="" id="{118F5DA0-B87B-441B-1837-2293032474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C86DC8D8-F5F6-7C13-6ABD-9F1AE90AAA3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743168850"/>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AB49828-B6A1-3903-6DA8-2123493F3D94}"/>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B4819A2C-FA92-7748-E1DC-AA370E5472E0}"/>
              </a:ext>
            </a:extLst>
          </p:cNvPr>
          <p:cNvSpPr>
            <a:spLocks noGrp="1"/>
          </p:cNvSpPr>
          <p:nvPr>
            <p:ph idx="1"/>
          </p:nvPr>
        </p:nvSpPr>
        <p:spPr>
          <a:xfrm>
            <a:off x="838200" y="1825625"/>
            <a:ext cx="10515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8B4A91F7-3373-B1A5-05A9-1FCF0F646CBB}"/>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5" name="Chỗ dành sẵn cho Chân trang 4">
            <a:extLst>
              <a:ext uri="{FF2B5EF4-FFF2-40B4-BE49-F238E27FC236}">
                <a16:creationId xmlns:a16="http://schemas.microsoft.com/office/drawing/2014/main" xmlns="" id="{E19A73B6-1869-676B-D142-DE526324408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645D168B-569F-436B-6B39-C6AC0059006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740786179"/>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BA12810-270F-62BD-F07E-CB575D0BEBD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1B4A8A64-1D42-FCCE-E000-A737E82BCE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xmlns="" id="{5278355E-F830-62B9-C8DB-003729E4574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5" name="Chỗ dành sẵn cho Chân trang 4">
            <a:extLst>
              <a:ext uri="{FF2B5EF4-FFF2-40B4-BE49-F238E27FC236}">
                <a16:creationId xmlns:a16="http://schemas.microsoft.com/office/drawing/2014/main" xmlns="" id="{6BC15977-E666-450F-A6F4-77627985061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859A1F78-0B28-6409-620A-AA0A7B7D4290}"/>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7" name="Picture 373" descr="Logo&#10;&#10;Description automatically generated">
            <a:extLst>
              <a:ext uri="{FF2B5EF4-FFF2-40B4-BE49-F238E27FC236}">
                <a16:creationId xmlns:a16="http://schemas.microsoft.com/office/drawing/2014/main" xmlns="" id="{E61C8CE7-611D-FBE6-AD87-779F3F92D652}"/>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2061091601"/>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3250B69D-E236-4F2F-9CF0-7D7ECB2EAB24}"/>
              </a:ext>
            </a:extLst>
          </p:cNvPr>
          <p:cNvSpPr>
            <a:spLocks noGrp="1"/>
          </p:cNvSpPr>
          <p:nvPr>
            <p:ph type="dt" sz="half" idx="10"/>
          </p:nvPr>
        </p:nvSpPr>
        <p:spPr>
          <a:xfrm>
            <a:off x="838200" y="6356350"/>
            <a:ext cx="2743200" cy="365125"/>
          </a:xfrm>
          <a:prstGeom prst="rect">
            <a:avLst/>
          </a:prstGeom>
        </p:spPr>
        <p:txBody>
          <a:bodyPr/>
          <a:lstStyle/>
          <a:p>
            <a:fld id="{78DC1D54-5805-4D40-B801-1A331E8BC5DA}" type="datetimeFigureOut">
              <a:rPr lang="zh-CN" altLang="en-US" smtClean="0"/>
              <a:t>2024/12/24</a:t>
            </a:fld>
            <a:endParaRPr lang="zh-CN" altLang="en-US"/>
          </a:p>
        </p:txBody>
      </p:sp>
      <p:sp>
        <p:nvSpPr>
          <p:cNvPr id="3" name="页脚占位符 2">
            <a:extLst>
              <a:ext uri="{FF2B5EF4-FFF2-40B4-BE49-F238E27FC236}">
                <a16:creationId xmlns:a16="http://schemas.microsoft.com/office/drawing/2014/main" xmlns="" id="{D35DC152-1957-4A19-BCB0-C496DCCB51B2}"/>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xmlns="" id="{22AFCBCC-BCCF-4988-99B4-413E066132ED}"/>
              </a:ext>
            </a:extLst>
          </p:cNvPr>
          <p:cNvSpPr>
            <a:spLocks noGrp="1"/>
          </p:cNvSpPr>
          <p:nvPr>
            <p:ph type="sldNum" sz="quarter" idx="12"/>
          </p:nvPr>
        </p:nvSpPr>
        <p:spPr>
          <a:xfrm>
            <a:off x="8610600" y="6356350"/>
            <a:ext cx="2743200" cy="365125"/>
          </a:xfrm>
          <a:prstGeom prst="rect">
            <a:avLst/>
          </a:prstGeom>
        </p:spPr>
        <p:txBody>
          <a:bodyPr/>
          <a:lstStyle/>
          <a:p>
            <a:fld id="{739C62F9-7AAC-4EC2-8551-F74B0C7AC04A}" type="slidenum">
              <a:rPr lang="zh-CN" altLang="en-US" smtClean="0"/>
              <a:t>‹#›</a:t>
            </a:fld>
            <a:endParaRPr lang="zh-CN" altLang="en-US"/>
          </a:p>
        </p:txBody>
      </p:sp>
    </p:spTree>
    <p:extLst>
      <p:ext uri="{BB962C8B-B14F-4D97-AF65-F5344CB8AC3E}">
        <p14:creationId xmlns:p14="http://schemas.microsoft.com/office/powerpoint/2010/main" val="1566216405"/>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F721D49A-8E78-4620-9C94-562D204F1172}"/>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87F4C791-C1A3-B7A6-37AF-4CCDC0843C23}"/>
              </a:ext>
            </a:extLst>
          </p:cNvPr>
          <p:cNvSpPr>
            <a:spLocks noGrp="1"/>
          </p:cNvSpPr>
          <p:nvPr>
            <p:ph sz="half" idx="1"/>
          </p:nvPr>
        </p:nvSpPr>
        <p:spPr>
          <a:xfrm>
            <a:off x="838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xmlns="" id="{091EF532-E41E-F335-9C7D-06ED419F1D42}"/>
              </a:ext>
            </a:extLst>
          </p:cNvPr>
          <p:cNvSpPr>
            <a:spLocks noGrp="1"/>
          </p:cNvSpPr>
          <p:nvPr>
            <p:ph sz="half" idx="2"/>
          </p:nvPr>
        </p:nvSpPr>
        <p:spPr>
          <a:xfrm>
            <a:off x="6172200" y="1825625"/>
            <a:ext cx="5181600" cy="435133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xmlns="" id="{8973E5E6-CE64-10CF-0C1D-B0410975B5B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6" name="Chỗ dành sẵn cho Chân trang 5">
            <a:extLst>
              <a:ext uri="{FF2B5EF4-FFF2-40B4-BE49-F238E27FC236}">
                <a16:creationId xmlns:a16="http://schemas.microsoft.com/office/drawing/2014/main" xmlns="" id="{4D8BD102-AAC1-0366-0E9F-B8AF2832E7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83E4D24F-CB4B-23D6-9C27-BCDBB96491D1}"/>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2838196709"/>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EF7B54D7-503B-96DB-65E6-9B16554F7810}"/>
              </a:ext>
            </a:extLst>
          </p:cNvPr>
          <p:cNvSpPr>
            <a:spLocks noGrp="1"/>
          </p:cNvSpPr>
          <p:nvPr>
            <p:ph type="title"/>
          </p:nvPr>
        </p:nvSpPr>
        <p:spPr>
          <a:xfrm>
            <a:off x="839788" y="365125"/>
            <a:ext cx="10515600" cy="1325563"/>
          </a:xfrm>
          <a:prstGeom prst="rect">
            <a:avLst/>
          </a:prstGeo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xmlns="" id="{C8D5A717-E078-C09B-BB46-B340B4C8B7A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xmlns="" id="{5FFF9E18-2B17-879F-8535-987D1CD13221}"/>
              </a:ext>
            </a:extLst>
          </p:cNvPr>
          <p:cNvSpPr>
            <a:spLocks noGrp="1"/>
          </p:cNvSpPr>
          <p:nvPr>
            <p:ph sz="half" idx="2"/>
          </p:nvPr>
        </p:nvSpPr>
        <p:spPr>
          <a:xfrm>
            <a:off x="839788" y="2505075"/>
            <a:ext cx="5157787"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xmlns="" id="{64C3181D-B67B-48D3-38BB-69201EF06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xmlns="" id="{7E2F5A2E-45C8-CB0E-3C14-62E232EDDD29}"/>
              </a:ext>
            </a:extLst>
          </p:cNvPr>
          <p:cNvSpPr>
            <a:spLocks noGrp="1"/>
          </p:cNvSpPr>
          <p:nvPr>
            <p:ph sz="quarter" idx="4"/>
          </p:nvPr>
        </p:nvSpPr>
        <p:spPr>
          <a:xfrm>
            <a:off x="6172200" y="2505075"/>
            <a:ext cx="5183188" cy="3684588"/>
          </a:xfrm>
          <a:prstGeom prst="rect">
            <a:avLst/>
          </a:prstGeo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xmlns="" id="{3E55C96E-BBDC-8305-24A0-5EF8D3D0747E}"/>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8" name="Chỗ dành sẵn cho Chân trang 7">
            <a:extLst>
              <a:ext uri="{FF2B5EF4-FFF2-40B4-BE49-F238E27FC236}">
                <a16:creationId xmlns:a16="http://schemas.microsoft.com/office/drawing/2014/main" xmlns="" id="{EC3E4B80-0DC6-0F44-85B1-6F9E9FC8E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Chỗ dành sẵn cho Số hiệu Bản chiếu 8">
            <a:extLst>
              <a:ext uri="{FF2B5EF4-FFF2-40B4-BE49-F238E27FC236}">
                <a16:creationId xmlns:a16="http://schemas.microsoft.com/office/drawing/2014/main" xmlns="" id="{23E492CE-DBB1-8A78-5215-3537981F50E7}"/>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1334311080"/>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F333C13-A10A-0761-8E41-C93BFBE4D0DE}"/>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xmlns="" id="{2D6475DF-23A2-D006-DAB5-C24334E29260}"/>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4" name="Chỗ dành sẵn cho Chân trang 3">
            <a:extLst>
              <a:ext uri="{FF2B5EF4-FFF2-40B4-BE49-F238E27FC236}">
                <a16:creationId xmlns:a16="http://schemas.microsoft.com/office/drawing/2014/main" xmlns="" id="{698ED622-C16D-3BAB-9127-8B58ED15B65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Chỗ dành sẵn cho Số hiệu Bản chiếu 4">
            <a:extLst>
              <a:ext uri="{FF2B5EF4-FFF2-40B4-BE49-F238E27FC236}">
                <a16:creationId xmlns:a16="http://schemas.microsoft.com/office/drawing/2014/main" xmlns="" id="{881BD616-FE07-BEAF-EC24-0353F89E4D02}"/>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545560192"/>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xmlns="" id="{442D9E0A-CCA8-BF76-233D-C5D123018BF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3" name="Chỗ dành sẵn cho Chân trang 2">
            <a:extLst>
              <a:ext uri="{FF2B5EF4-FFF2-40B4-BE49-F238E27FC236}">
                <a16:creationId xmlns:a16="http://schemas.microsoft.com/office/drawing/2014/main" xmlns="" id="{108069FA-1DD0-DEAA-C45E-84AF93E59E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Chỗ dành sẵn cho Số hiệu Bản chiếu 3">
            <a:extLst>
              <a:ext uri="{FF2B5EF4-FFF2-40B4-BE49-F238E27FC236}">
                <a16:creationId xmlns:a16="http://schemas.microsoft.com/office/drawing/2014/main" xmlns="" id="{18C158B4-57AE-7405-8118-4BC6D0FF0D2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5" name="Picture 373" descr="Logo&#10;&#10;Description automatically generated">
            <a:extLst>
              <a:ext uri="{FF2B5EF4-FFF2-40B4-BE49-F238E27FC236}">
                <a16:creationId xmlns:a16="http://schemas.microsoft.com/office/drawing/2014/main" xmlns="" id="{148FAD45-8ED7-C378-4A0A-CC371CDCF71D}"/>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40239393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2366356B-4128-D263-5E7F-78DE60084CE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xmlns="" id="{12501B8E-EBC7-E90F-E040-A10372A4854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xmlns="" id="{FAA58E49-F23B-C2C5-C8BA-1F0D74F762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6EA5DEAD-9001-875A-BB55-B1F11E09D1B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6" name="Chỗ dành sẵn cho Chân trang 5">
            <a:extLst>
              <a:ext uri="{FF2B5EF4-FFF2-40B4-BE49-F238E27FC236}">
                <a16:creationId xmlns:a16="http://schemas.microsoft.com/office/drawing/2014/main" xmlns="" id="{66410826-39ED-96DB-9DE3-13E181ADE4F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48540EDE-D812-8D79-8F78-0B0667604575}"/>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3376845456"/>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807F4138-C269-01BF-B198-9491C3BC17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xmlns="" id="{ADC980A1-38DF-2CCE-9A59-5A336A956C6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xmlns="" id="{6C5B2F12-E03F-3B4F-7002-4BA06F2F2AB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xmlns="" id="{D8BEB82A-BB55-FBF0-F83A-0AF9FF26166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6" name="Chỗ dành sẵn cho Chân trang 5">
            <a:extLst>
              <a:ext uri="{FF2B5EF4-FFF2-40B4-BE49-F238E27FC236}">
                <a16:creationId xmlns:a16="http://schemas.microsoft.com/office/drawing/2014/main" xmlns="" id="{976E045C-9996-3FFC-DB5C-B1266FDF76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Chỗ dành sẵn cho Số hiệu Bản chiếu 6">
            <a:extLst>
              <a:ext uri="{FF2B5EF4-FFF2-40B4-BE49-F238E27FC236}">
                <a16:creationId xmlns:a16="http://schemas.microsoft.com/office/drawing/2014/main" xmlns="" id="{C4CCE455-CEBD-DF3D-B44D-E25234A5DEEA}"/>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pic>
        <p:nvPicPr>
          <p:cNvPr id="8" name="Picture 373" descr="Logo&#10;&#10;Description automatically generated">
            <a:extLst>
              <a:ext uri="{FF2B5EF4-FFF2-40B4-BE49-F238E27FC236}">
                <a16:creationId xmlns:a16="http://schemas.microsoft.com/office/drawing/2014/main" xmlns="" id="{382D4DAC-0C2B-F6FC-BA3A-CF389EE03BE3}"/>
              </a:ext>
            </a:extLst>
          </p:cNvPr>
          <p:cNvPicPr>
            <a:picLocks noChangeAspect="1"/>
          </p:cNvPicPr>
          <p:nvPr userDrawn="1"/>
        </p:nvPicPr>
        <p:blipFill>
          <a:blip r:embed="rId2"/>
          <a:stretch>
            <a:fillRect/>
          </a:stretch>
        </p:blipFill>
        <p:spPr>
          <a:xfrm>
            <a:off x="-1493306" y="0"/>
            <a:ext cx="1262219" cy="1262219"/>
          </a:xfrm>
          <a:prstGeom prst="rect">
            <a:avLst/>
          </a:prstGeom>
        </p:spPr>
      </p:pic>
    </p:spTree>
    <p:extLst>
      <p:ext uri="{BB962C8B-B14F-4D97-AF65-F5344CB8AC3E}">
        <p14:creationId xmlns:p14="http://schemas.microsoft.com/office/powerpoint/2010/main" val="128016124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xmlns="" id="{578BFA2B-69CA-D762-0FDC-4E0B2B5E788C}"/>
              </a:ext>
            </a:extLst>
          </p:cNvPr>
          <p:cNvSpPr>
            <a:spLocks noGrp="1"/>
          </p:cNvSpPr>
          <p:nvPr>
            <p:ph type="title"/>
          </p:nvPr>
        </p:nvSpPr>
        <p:spPr>
          <a:xfrm>
            <a:off x="838200" y="365125"/>
            <a:ext cx="10515600" cy="1325563"/>
          </a:xfrm>
          <a:prstGeom prst="rect">
            <a:avLst/>
          </a:prstGeom>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1BF76BF5-C2DB-7D2C-14FD-4B3F6F7F54A3}"/>
              </a:ext>
            </a:extLst>
          </p:cNvPr>
          <p:cNvSpPr>
            <a:spLocks noGrp="1"/>
          </p:cNvSpPr>
          <p:nvPr>
            <p:ph type="body" orient="vert" idx="1"/>
          </p:nvPr>
        </p:nvSpPr>
        <p:spPr>
          <a:xfrm>
            <a:off x="838200" y="1825625"/>
            <a:ext cx="10515600" cy="43513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09630E76-9990-6F70-69FB-E901D1616741}"/>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5" name="Chỗ dành sẵn cho Chân trang 4">
            <a:extLst>
              <a:ext uri="{FF2B5EF4-FFF2-40B4-BE49-F238E27FC236}">
                <a16:creationId xmlns:a16="http://schemas.microsoft.com/office/drawing/2014/main" xmlns="" id="{0BEE2092-AF8B-320A-0FBA-6ED8DCD98FC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A20FB703-D404-32FF-8233-98EF434A1324}"/>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4217525316"/>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xmlns="" id="{3B4BC8EE-1741-A32A-66D0-FC1627A80742}"/>
              </a:ext>
            </a:extLst>
          </p:cNvPr>
          <p:cNvSpPr>
            <a:spLocks noGrp="1"/>
          </p:cNvSpPr>
          <p:nvPr>
            <p:ph type="title" orient="vert"/>
          </p:nvPr>
        </p:nvSpPr>
        <p:spPr>
          <a:xfrm>
            <a:off x="8724900" y="365125"/>
            <a:ext cx="2628900" cy="5811838"/>
          </a:xfrm>
          <a:prstGeom prst="rect">
            <a:avLst/>
          </a:prstGeo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xmlns="" id="{2ED1F3B0-13C9-2BDD-9055-EDD600FBA84B}"/>
              </a:ext>
            </a:extLst>
          </p:cNvPr>
          <p:cNvSpPr>
            <a:spLocks noGrp="1"/>
          </p:cNvSpPr>
          <p:nvPr>
            <p:ph type="body" orient="vert" idx="1"/>
          </p:nvPr>
        </p:nvSpPr>
        <p:spPr>
          <a:xfrm>
            <a:off x="838200" y="365125"/>
            <a:ext cx="7734300" cy="5811838"/>
          </a:xfrm>
          <a:prstGeom prst="rect">
            <a:avLst/>
          </a:prstGeo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xmlns="" id="{292E14F8-CD9D-BE06-F439-0A09704632D2}"/>
              </a:ext>
            </a:extLst>
          </p:cNvPr>
          <p:cNvSpPr>
            <a:spLocks noGrp="1"/>
          </p:cNvSpPr>
          <p:nvPr>
            <p:ph type="dt" sz="half" idx="10"/>
          </p:nvPr>
        </p:nvSpPr>
        <p:spPr>
          <a:xfrm>
            <a:off x="838200" y="6356350"/>
            <a:ext cx="2743200" cy="365125"/>
          </a:xfrm>
          <a:prstGeom prst="rect">
            <a:avLst/>
          </a:prstGeom>
        </p:spPr>
        <p:txBody>
          <a:bodyPr/>
          <a:lstStyle/>
          <a:p>
            <a:fld id="{AF605985-E6D8-49C9-A069-A73EAB496204}" type="datetimeFigureOut">
              <a:rPr lang="en-US" smtClean="0"/>
              <a:t>12/24/2024</a:t>
            </a:fld>
            <a:endParaRPr lang="en-US"/>
          </a:p>
        </p:txBody>
      </p:sp>
      <p:sp>
        <p:nvSpPr>
          <p:cNvPr id="5" name="Chỗ dành sẵn cho Chân trang 4">
            <a:extLst>
              <a:ext uri="{FF2B5EF4-FFF2-40B4-BE49-F238E27FC236}">
                <a16:creationId xmlns:a16="http://schemas.microsoft.com/office/drawing/2014/main" xmlns="" id="{0644B3F4-D91E-A361-322F-1B6E3944BC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Chỗ dành sẵn cho Số hiệu Bản chiếu 5">
            <a:extLst>
              <a:ext uri="{FF2B5EF4-FFF2-40B4-BE49-F238E27FC236}">
                <a16:creationId xmlns:a16="http://schemas.microsoft.com/office/drawing/2014/main" xmlns="" id="{31270159-CBA2-8482-3772-DA4685BC82F8}"/>
              </a:ext>
            </a:extLst>
          </p:cNvPr>
          <p:cNvSpPr>
            <a:spLocks noGrp="1"/>
          </p:cNvSpPr>
          <p:nvPr>
            <p:ph type="sldNum" sz="quarter" idx="12"/>
          </p:nvPr>
        </p:nvSpPr>
        <p:spPr>
          <a:xfrm>
            <a:off x="8610600" y="6356350"/>
            <a:ext cx="2743200" cy="365125"/>
          </a:xfrm>
          <a:prstGeom prst="rect">
            <a:avLst/>
          </a:prstGeom>
        </p:spPr>
        <p:txBody>
          <a:bodyPr/>
          <a:lstStyle/>
          <a:p>
            <a:fld id="{029C0D01-209B-4880-949B-666EDF56A81D}" type="slidenum">
              <a:rPr lang="en-US" smtClean="0"/>
              <a:t>‹#›</a:t>
            </a:fld>
            <a:endParaRPr lang="en-US"/>
          </a:p>
        </p:txBody>
      </p:sp>
    </p:spTree>
    <p:extLst>
      <p:ext uri="{BB962C8B-B14F-4D97-AF65-F5344CB8AC3E}">
        <p14:creationId xmlns:p14="http://schemas.microsoft.com/office/powerpoint/2010/main" val="96337234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8681819"/>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21021558"/>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09821351"/>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44D8E5E5-F277-62AC-95A3-245ABE9CC98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pic>
        <p:nvPicPr>
          <p:cNvPr id="7" name="图片 6">
            <a:extLst>
              <a:ext uri="{FF2B5EF4-FFF2-40B4-BE49-F238E27FC236}">
                <a16:creationId xmlns:a16="http://schemas.microsoft.com/office/drawing/2014/main" xmlns="" id="{C7764765-5CBE-6030-7BC1-85B89981B3A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8" name="图片 7">
            <a:extLst>
              <a:ext uri="{FF2B5EF4-FFF2-40B4-BE49-F238E27FC236}">
                <a16:creationId xmlns:a16="http://schemas.microsoft.com/office/drawing/2014/main" xmlns="" id="{4028FD0A-D760-A27B-59EF-3B77050DF438}"/>
              </a:ext>
            </a:extLst>
          </p:cNvPr>
          <p:cNvPicPr>
            <a:picLocks noChangeAspect="1"/>
          </p:cNvPicPr>
          <p:nvPr userDrawn="1"/>
        </p:nvPicPr>
        <p:blipFill rotWithShape="1">
          <a:blip r:embed="rId4"/>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CA6025FC-A99E-0014-FA49-3116B82F9C4F}"/>
              </a:ext>
            </a:extLst>
          </p:cNvPr>
          <p:cNvPicPr>
            <a:picLocks noChangeAspect="1"/>
          </p:cNvPicPr>
          <p:nvPr userDrawn="1"/>
        </p:nvPicPr>
        <p:blipFill rotWithShape="1">
          <a:blip r:embed="rId4"/>
          <a:srcRect l="47689" t="23916" r="9611" b="27215"/>
          <a:stretch/>
        </p:blipFill>
        <p:spPr>
          <a:xfrm flipH="1" flipV="1">
            <a:off x="8773588" y="3860797"/>
            <a:ext cx="3397250" cy="2997203"/>
          </a:xfrm>
          <a:prstGeom prst="rect">
            <a:avLst/>
          </a:prstGeom>
        </p:spPr>
      </p:pic>
      <p:pic>
        <p:nvPicPr>
          <p:cNvPr id="11" name="图片 10">
            <a:extLst>
              <a:ext uri="{FF2B5EF4-FFF2-40B4-BE49-F238E27FC236}">
                <a16:creationId xmlns:a16="http://schemas.microsoft.com/office/drawing/2014/main" xmlns="" id="{10816B53-4923-E308-D313-B49E25FB83A1}"/>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b="19000"/>
          <a:stretch/>
        </p:blipFill>
        <p:spPr>
          <a:xfrm>
            <a:off x="-479844" y="2120900"/>
            <a:ext cx="5171430" cy="4224337"/>
          </a:xfrm>
          <a:prstGeom prst="rect">
            <a:avLst/>
          </a:prstGeom>
        </p:spPr>
      </p:pic>
      <p:pic>
        <p:nvPicPr>
          <p:cNvPr id="12" name="图片 11">
            <a:extLst>
              <a:ext uri="{FF2B5EF4-FFF2-40B4-BE49-F238E27FC236}">
                <a16:creationId xmlns:a16="http://schemas.microsoft.com/office/drawing/2014/main" xmlns="" id="{B6425C27-1460-69DD-8954-53C412B320DE}"/>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214171" y="3818662"/>
            <a:ext cx="5171430" cy="3039335"/>
          </a:xfrm>
          <a:prstGeom prst="rect">
            <a:avLst/>
          </a:prstGeom>
        </p:spPr>
      </p:pic>
      <p:sp>
        <p:nvSpPr>
          <p:cNvPr id="4" name="矩形: 圆角 3">
            <a:extLst>
              <a:ext uri="{FF2B5EF4-FFF2-40B4-BE49-F238E27FC236}">
                <a16:creationId xmlns:a16="http://schemas.microsoft.com/office/drawing/2014/main" xmlns="" id="{C69B8B1E-A35E-4FA2-BFC7-60F043E6603A}"/>
              </a:ext>
            </a:extLst>
          </p:cNvPr>
          <p:cNvSpPr/>
          <p:nvPr userDrawn="1"/>
        </p:nvSpPr>
        <p:spPr>
          <a:xfrm>
            <a:off x="150675" y="148856"/>
            <a:ext cx="11890651" cy="6560288"/>
          </a:xfrm>
          <a:prstGeom prst="roundRect">
            <a:avLst>
              <a:gd name="adj" fmla="val 2509"/>
            </a:avLst>
          </a:prstGeom>
          <a:noFill/>
          <a:ln>
            <a:solidFill>
              <a:schemeClr val="bg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
        <p:nvSpPr>
          <p:cNvPr id="2" name="矩形: 圆角 1">
            <a:extLst>
              <a:ext uri="{FF2B5EF4-FFF2-40B4-BE49-F238E27FC236}">
                <a16:creationId xmlns:a16="http://schemas.microsoft.com/office/drawing/2014/main" xmlns="" id="{2E10F108-AEE4-A294-97D3-BA373A51CD95}"/>
              </a:ext>
            </a:extLst>
          </p:cNvPr>
          <p:cNvSpPr/>
          <p:nvPr userDrawn="1"/>
        </p:nvSpPr>
        <p:spPr>
          <a:xfrm>
            <a:off x="264041" y="244549"/>
            <a:ext cx="11663916" cy="6368902"/>
          </a:xfrm>
          <a:prstGeom prst="roundRect">
            <a:avLst>
              <a:gd name="adj" fmla="val 250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125147812"/>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35390"/>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75D8A9F-E407-9A9F-54E7-A18DAF55B2F0}"/>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66FE54A9-D3D4-7D1B-1341-668811E0B5C8}"/>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4DAE851-9BEA-4B9B-8879-017E338CCCC3}"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页脚占位符 3">
            <a:extLst>
              <a:ext uri="{FF2B5EF4-FFF2-40B4-BE49-F238E27FC236}">
                <a16:creationId xmlns:a16="http://schemas.microsoft.com/office/drawing/2014/main" xmlns="" id="{811EA529-B71C-971B-2DB9-60BE1BC060F1}"/>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5" name="灯片编号占位符 4">
            <a:extLst>
              <a:ext uri="{FF2B5EF4-FFF2-40B4-BE49-F238E27FC236}">
                <a16:creationId xmlns:a16="http://schemas.microsoft.com/office/drawing/2014/main" xmlns="" id="{7E0B47F8-06BE-ACE8-DAE4-9F4E060B4EF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CA13BC-8EFE-4DD5-A3E5-01ABF9BFB530}"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3287948579"/>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D81FB70-FB5C-4A81-B11D-86640337E09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C599B7C-BCE0-4975-BE67-CA81A0D9F004}" type="datetimeFigureOut">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2024/12/24</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3" name="页脚占位符 2">
            <a:extLst>
              <a:ext uri="{FF2B5EF4-FFF2-40B4-BE49-F238E27FC236}">
                <a16:creationId xmlns:a16="http://schemas.microsoft.com/office/drawing/2014/main" xmlns="" id="{9BADE3BC-9F5F-472F-9BEA-9288AB021F9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
        <p:nvSpPr>
          <p:cNvPr id="4" name="灯片编号占位符 3">
            <a:extLst>
              <a:ext uri="{FF2B5EF4-FFF2-40B4-BE49-F238E27FC236}">
                <a16:creationId xmlns:a16="http://schemas.microsoft.com/office/drawing/2014/main" xmlns="" id="{675F3C3D-846D-499C-BC27-EA86FF601089}"/>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FDA485-FF35-48F3-B14F-43FDEC04C825}" type="slidenum">
              <a:rPr kumimoji="0" lang="zh-CN" altLang="en-US" sz="1200" b="0" i="0" u="none" strike="noStrike" kern="1200" cap="none" spc="0" normalizeH="0" baseline="0" noProof="0" smtClean="0">
                <a:ln>
                  <a:noFill/>
                </a:ln>
                <a:solidFill>
                  <a:prstClr val="black">
                    <a:tint val="75000"/>
                  </a:prstClr>
                </a:solidFill>
                <a:effectLst/>
                <a:uLnTx/>
                <a:uFillTx/>
                <a:latin typeface="汉仪正圆-45W"/>
                <a:ea typeface="字魂79号-萌趣奶油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汉仪正圆-45W"/>
              <a:ea typeface="字魂79号-萌趣奶油体" panose="00000500000000000000" pitchFamily="2" charset="-122"/>
              <a:cs typeface="+mn-cs"/>
            </a:endParaRPr>
          </a:p>
        </p:txBody>
      </p:sp>
    </p:spTree>
    <p:extLst>
      <p:ext uri="{BB962C8B-B14F-4D97-AF65-F5344CB8AC3E}">
        <p14:creationId xmlns:p14="http://schemas.microsoft.com/office/powerpoint/2010/main" val="1976834016"/>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2748531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091962810"/>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7" name="矩形 6"/>
          <p:cNvSpPr/>
          <p:nvPr userDrawn="1"/>
        </p:nvSpPr>
        <p:spPr>
          <a:xfrm>
            <a:off x="190500" y="166370"/>
            <a:ext cx="11851640" cy="6565900"/>
          </a:xfrm>
          <a:prstGeom prst="rect">
            <a:avLst/>
          </a:prstGeom>
          <a:solidFill>
            <a:schemeClr val="bg1"/>
          </a:solidFill>
          <a:ln w="38100">
            <a:solidFill>
              <a:srgbClr val="F7C11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883634850"/>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08911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6F6FFCC1-4E44-419E-8C0E-890F27019A57}"/>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BD521C13-9AB6-4730-A97B-8B868AEC0DFF}"/>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13A9BC95-70B0-4173-8FC0-8F408151D5C8}"/>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1158607108"/>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0A5F013-261A-4B29-9907-5E18B7DEB30E}"/>
              </a:ext>
            </a:extLst>
          </p:cNvPr>
          <p:cNvSpPr>
            <a:spLocks noGrp="1"/>
          </p:cNvSpPr>
          <p:nvPr>
            <p:ph type="dt" sz="half" idx="10"/>
          </p:nvPr>
        </p:nvSpPr>
        <p:spPr>
          <a:xfrm>
            <a:off x="838200" y="6356350"/>
            <a:ext cx="2743200" cy="365125"/>
          </a:xfrm>
          <a:prstGeom prst="rect">
            <a:avLst/>
          </a:prstGeom>
        </p:spPr>
        <p:txBody>
          <a:bodyPr/>
          <a:lstStyle/>
          <a:p>
            <a:pPr>
              <a:defRPr/>
            </a:pPr>
            <a:fld id="{98DD537B-5EC0-4EEB-9AD2-A1CFEF92E195}" type="datetimeFigureOut">
              <a:rPr lang="zh-CN" altLang="en-US" smtClean="0">
                <a:solidFill>
                  <a:prstClr val="black"/>
                </a:solidFill>
              </a:rPr>
              <a:pPr>
                <a:defRPr/>
              </a:pPr>
              <a:t>2024/12/24</a:t>
            </a:fld>
            <a:endParaRPr lang="zh-CN" altLang="en-US">
              <a:solidFill>
                <a:prstClr val="black"/>
              </a:solidFill>
            </a:endParaRPr>
          </a:p>
        </p:txBody>
      </p:sp>
      <p:sp>
        <p:nvSpPr>
          <p:cNvPr id="5" name="页脚占位符 4">
            <a:extLst>
              <a:ext uri="{FF2B5EF4-FFF2-40B4-BE49-F238E27FC236}">
                <a16:creationId xmlns:a16="http://schemas.microsoft.com/office/drawing/2014/main" xmlns="" id="{79A7E5E9-8240-4A62-B6B6-9F6F19178022}"/>
              </a:ext>
            </a:extLst>
          </p:cNvPr>
          <p:cNvSpPr>
            <a:spLocks noGrp="1"/>
          </p:cNvSpPr>
          <p:nvPr>
            <p:ph type="ftr" sz="quarter" idx="11"/>
          </p:nvPr>
        </p:nvSpPr>
        <p:spPr>
          <a:xfrm>
            <a:off x="4038600" y="6356350"/>
            <a:ext cx="4114800" cy="365125"/>
          </a:xfrm>
          <a:prstGeom prst="rect">
            <a:avLst/>
          </a:prstGeom>
        </p:spPr>
        <p:txBody>
          <a:bodyPr/>
          <a:lstStyle/>
          <a:p>
            <a:pPr>
              <a:defRPr/>
            </a:pPr>
            <a:endParaRPr lang="zh-CN" altLang="en-US">
              <a:solidFill>
                <a:prstClr val="black"/>
              </a:solidFill>
            </a:endParaRPr>
          </a:p>
        </p:txBody>
      </p:sp>
      <p:sp>
        <p:nvSpPr>
          <p:cNvPr id="6" name="灯片编号占位符 5">
            <a:extLst>
              <a:ext uri="{FF2B5EF4-FFF2-40B4-BE49-F238E27FC236}">
                <a16:creationId xmlns:a16="http://schemas.microsoft.com/office/drawing/2014/main" xmlns="" id="{982F834C-30CF-4DE8-BADF-965C00F4C6FF}"/>
              </a:ext>
            </a:extLst>
          </p:cNvPr>
          <p:cNvSpPr>
            <a:spLocks noGrp="1"/>
          </p:cNvSpPr>
          <p:nvPr>
            <p:ph type="sldNum" sz="quarter" idx="12"/>
          </p:nvPr>
        </p:nvSpPr>
        <p:spPr>
          <a:xfrm>
            <a:off x="8610600" y="6356350"/>
            <a:ext cx="2743200" cy="365125"/>
          </a:xfrm>
          <a:prstGeom prst="rect">
            <a:avLst/>
          </a:prstGeom>
        </p:spPr>
        <p:txBody>
          <a:bodyPr/>
          <a:lstStyle/>
          <a:p>
            <a:pPr>
              <a:defRPr/>
            </a:pPr>
            <a:fld id="{38AB53F8-1A2F-4ADB-82F4-1BBC221A6E77}" type="slidenum">
              <a:rPr lang="zh-CN" altLang="en-US" smtClean="0">
                <a:solidFill>
                  <a:prstClr val="black"/>
                </a:solidFill>
              </a:rPr>
              <a:pPr>
                <a:defRPr/>
              </a:pPr>
              <a:t>‹#›</a:t>
            </a:fld>
            <a:endParaRPr lang="zh-CN" altLang="en-US">
              <a:solidFill>
                <a:prstClr val="black"/>
              </a:solidFill>
            </a:endParaRPr>
          </a:p>
        </p:txBody>
      </p:sp>
    </p:spTree>
    <p:extLst>
      <p:ext uri="{BB962C8B-B14F-4D97-AF65-F5344CB8AC3E}">
        <p14:creationId xmlns:p14="http://schemas.microsoft.com/office/powerpoint/2010/main" val="678010852"/>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2.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microsoft.com/office/2007/relationships/hdphoto" Target="../media/hdphoto1.wdp"/><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5" Type="http://schemas.openxmlformats.org/officeDocument/2006/relationships/image" Target="../media/image1.png"/><Relationship Id="rId10" Type="http://schemas.openxmlformats.org/officeDocument/2006/relationships/theme" Target="../theme/theme3.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0.xml"/><Relationship Id="rId7" Type="http://schemas.openxmlformats.org/officeDocument/2006/relationships/theme" Target="../theme/theme5.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A white circle with leaves and blue text&#10;&#10;Description automatically generated">
            <a:extLst>
              <a:ext uri="{FF2B5EF4-FFF2-40B4-BE49-F238E27FC236}">
                <a16:creationId xmlns:a16="http://schemas.microsoft.com/office/drawing/2014/main" xmlns="" id="{10DDBC88-A482-CC0C-D283-71AEEF350ABB}"/>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337296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9DA2D519-F605-23A8-CDEB-4A1BA2C02FAA}"/>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101639324"/>
      </p:ext>
    </p:extLst>
  </p:cSld>
  <p:clrMap bg1="lt1" tx1="dk1" bg2="lt2" tx2="dk2" accent1="accent1" accent2="accent2" accent3="accent3" accent4="accent4" accent5="accent5" accent6="accent6" hlink="hlink" folHlink="folHlink"/>
  <p:sldLayoutIdLst>
    <p:sldLayoutId id="2147483669" r:id="rId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11" cstate="print">
            <a:extLst>
              <a:ext uri="{BEBA8EAE-BF5A-486C-A8C5-ECC9F3942E4B}">
                <a14:imgProps xmlns:a14="http://schemas.microsoft.com/office/drawing/2010/main">
                  <a14:imgLayer r:embed="rId12">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8" name="图片 7"/>
          <p:cNvPicPr>
            <a:picLocks noChangeAspect="1"/>
          </p:cNvPicPr>
          <p:nvPr userDrawn="1"/>
        </p:nvPicPr>
        <p:blipFill rotWithShape="1">
          <a:blip r:embed="rId13"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pic>
        <p:nvPicPr>
          <p:cNvPr id="21" name="图片 20"/>
          <p:cNvPicPr>
            <a:picLocks noChangeAspect="1"/>
          </p:cNvPicPr>
          <p:nvPr userDrawn="1"/>
        </p:nvPicPr>
        <p:blipFill rotWithShape="1">
          <a:blip r:embed="rId14" cstate="print">
            <a:extLst>
              <a:ext uri="{28A0092B-C50C-407E-A947-70E740481C1C}">
                <a14:useLocalDpi xmlns:a14="http://schemas.microsoft.com/office/drawing/2010/main" val="0"/>
              </a:ext>
            </a:extLst>
          </a:blip>
          <a:srcRect/>
          <a:stretch/>
        </p:blipFill>
        <p:spPr>
          <a:xfrm>
            <a:off x="402772" y="215900"/>
            <a:ext cx="11375699" cy="6235700"/>
          </a:xfrm>
          <a:prstGeom prst="rect">
            <a:avLst/>
          </a:prstGeom>
        </p:spPr>
      </p:pic>
      <p:pic>
        <p:nvPicPr>
          <p:cNvPr id="2" name="Picture 1" descr="A white circle with leaves and blue text&#10;&#10;Description automatically generated">
            <a:extLst>
              <a:ext uri="{FF2B5EF4-FFF2-40B4-BE49-F238E27FC236}">
                <a16:creationId xmlns:a16="http://schemas.microsoft.com/office/drawing/2014/main" xmlns="" id="{D9187213-5235-05A6-2E00-B077DAA55E5D}"/>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572999" y="190500"/>
            <a:ext cx="1304925" cy="1304925"/>
          </a:xfrm>
          <a:prstGeom prst="rect">
            <a:avLst/>
          </a:prstGeom>
        </p:spPr>
      </p:pic>
    </p:spTree>
    <p:extLst>
      <p:ext uri="{BB962C8B-B14F-4D97-AF65-F5344CB8AC3E}">
        <p14:creationId xmlns:p14="http://schemas.microsoft.com/office/powerpoint/2010/main" val="2502276674"/>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48002729"/>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67266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字魂79号-萌趣奶油体" panose="00000500000000000000" pitchFamily="2"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字魂79号-萌趣奶油体" panose="00000500000000000000" pitchFamily="2"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字魂79号-萌趣奶油体" panose="00000500000000000000" pitchFamily="2"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字魂79号-萌趣奶油体" panose="00000500000000000000" pitchFamily="2"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字魂79号-萌趣奶油体" panose="00000500000000000000"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7680">
          <p15:clr>
            <a:srgbClr val="F26B43"/>
          </p15:clr>
        </p15:guide>
        <p15:guide id="3" pos="438">
          <p15:clr>
            <a:srgbClr val="F26B43"/>
          </p15:clr>
        </p15:guide>
        <p15:guide id="4" pos="7242">
          <p15:clr>
            <a:srgbClr val="F26B43"/>
          </p15:clr>
        </p15:guide>
        <p15:guide id="5" orient="horz" pos="459">
          <p15:clr>
            <a:srgbClr val="F26B43"/>
          </p15:clr>
        </p15:guide>
        <p15:guide id="6" orient="horz" pos="3997">
          <p15:clr>
            <a:srgbClr val="F26B43"/>
          </p15:clr>
        </p15:guide>
        <p15:guide id="7" orient="horz">
          <p15:clr>
            <a:srgbClr val="F26B43"/>
          </p15:clr>
        </p15:guide>
        <p15:guide id="8" orient="horz" pos="4320">
          <p15:clr>
            <a:srgbClr val="F26B43"/>
          </p15:clr>
        </p15:guide>
        <p15:guide id="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g"/><Relationship Id="rId1" Type="http://schemas.openxmlformats.org/officeDocument/2006/relationships/slideLayout" Target="../slideLayouts/slideLayout9.xml"/><Relationship Id="rId4" Type="http://schemas.microsoft.com/office/2007/relationships/hdphoto" Target="../media/hdphoto5.wdp"/></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1.emf"/><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3.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6.png"/></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9.xml"/><Relationship Id="rId5" Type="http://schemas.openxmlformats.org/officeDocument/2006/relationships/image" Target="../media/image20.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9.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1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23488" y="12700"/>
            <a:ext cx="12215488" cy="6845300"/>
          </a:xfrm>
          <a:prstGeom prst="rect">
            <a:avLst/>
          </a:prstGeom>
        </p:spPr>
      </p:pic>
      <p:pic>
        <p:nvPicPr>
          <p:cNvPr id="8" name="图片 2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738555" y="4479232"/>
            <a:ext cx="6419879" cy="2436054"/>
          </a:xfrm>
          <a:prstGeom prst="rect">
            <a:avLst/>
          </a:prstGeom>
        </p:spPr>
      </p:pic>
      <p:sp>
        <p:nvSpPr>
          <p:cNvPr id="17" name="Google Shape;1910;p31">
            <a:extLst>
              <a:ext uri="{FF2B5EF4-FFF2-40B4-BE49-F238E27FC236}">
                <a16:creationId xmlns:a16="http://schemas.microsoft.com/office/drawing/2014/main" xmlns="" id="{2ED7A13D-01B9-4E07-A70B-95B0C012CD7A}"/>
              </a:ext>
            </a:extLst>
          </p:cNvPr>
          <p:cNvSpPr txBox="1">
            <a:spLocks/>
          </p:cNvSpPr>
          <p:nvPr/>
        </p:nvSpPr>
        <p:spPr>
          <a:xfrm>
            <a:off x="2173835" y="11067090"/>
            <a:ext cx="9192190" cy="2793738"/>
          </a:xfrm>
          <a:prstGeom prst="rect">
            <a:avLst/>
          </a:prstGeom>
          <a:noFill/>
          <a:ln>
            <a:noFill/>
          </a:ln>
        </p:spPr>
        <p:txBody>
          <a:bodyPr spcFirstLastPara="1" wrap="square" lIns="91425" tIns="91425" rIns="91425" bIns="91425" numCol="1" anchor="ctr" anchorCtr="0">
            <a:prstTxWarp prst="textArchUp">
              <a:avLst/>
            </a:prstTxWarp>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5B9BD5"/>
              </a:buClr>
              <a:buSzPts val="3600"/>
              <a:buFont typeface="Chango"/>
              <a:buNone/>
              <a:tabLst/>
              <a:defRPr/>
            </a:pPr>
            <a:r>
              <a:rPr kumimoji="0" lang="en-US" sz="8000" b="0" i="0" u="none" strike="noStrike" kern="1200" cap="none" spc="0" normalizeH="0" baseline="0" noProof="0" dirty="0">
                <a:ln>
                  <a:solidFill>
                    <a:prstClr val="black">
                      <a:lumMod val="10000"/>
                    </a:prstClr>
                  </a:solidFill>
                </a:ln>
                <a:solidFill>
                  <a:srgbClr val="D73184"/>
                </a:solidFill>
                <a:effectLst>
                  <a:glow rad="101600">
                    <a:prstClr val="white">
                      <a:lumMod val="60000"/>
                      <a:lumOff val="40000"/>
                      <a:alpha val="60000"/>
                    </a:prstClr>
                  </a:glow>
                </a:effectLst>
                <a:uLnTx/>
                <a:uFillTx/>
                <a:latin typeface="SVN-Hole Hearted" panose="020B0A06020104020203" pitchFamily="34" charset="0"/>
                <a:sym typeface="Chango"/>
              </a:rPr>
              <a:t>EM HAM HỌC HỎI</a:t>
            </a:r>
          </a:p>
        </p:txBody>
      </p:sp>
      <p:pic>
        <p:nvPicPr>
          <p:cNvPr id="10" name="Picture 9">
            <a:extLst>
              <a:ext uri="{FF2B5EF4-FFF2-40B4-BE49-F238E27FC236}">
                <a16:creationId xmlns:a16="http://schemas.microsoft.com/office/drawing/2014/main" xmlns="" id="{3A352529-6F59-414D-AC00-EDA4CFE0B2B3}"/>
              </a:ext>
            </a:extLst>
          </p:cNvPr>
          <p:cNvPicPr>
            <a:picLocks noChangeAspect="1"/>
          </p:cNvPicPr>
          <p:nvPr/>
        </p:nvPicPr>
        <p:blipFill>
          <a:blip r:embed="rId5"/>
          <a:stretch>
            <a:fillRect/>
          </a:stretch>
        </p:blipFill>
        <p:spPr>
          <a:xfrm>
            <a:off x="4381929" y="825525"/>
            <a:ext cx="3225064" cy="646232"/>
          </a:xfrm>
          <a:prstGeom prst="rect">
            <a:avLst/>
          </a:prstGeom>
        </p:spPr>
      </p:pic>
      <p:pic>
        <p:nvPicPr>
          <p:cNvPr id="11" name="Picture 10">
            <a:extLst>
              <a:ext uri="{FF2B5EF4-FFF2-40B4-BE49-F238E27FC236}">
                <a16:creationId xmlns:a16="http://schemas.microsoft.com/office/drawing/2014/main" xmlns="" id="{B85B5B83-8CA6-ED72-882F-7A1D8BDC0189}"/>
              </a:ext>
            </a:extLst>
          </p:cNvPr>
          <p:cNvPicPr>
            <a:picLocks noChangeAspect="1"/>
          </p:cNvPicPr>
          <p:nvPr/>
        </p:nvPicPr>
        <p:blipFill>
          <a:blip r:embed="rId6"/>
          <a:stretch>
            <a:fillRect/>
          </a:stretch>
        </p:blipFill>
        <p:spPr>
          <a:xfrm>
            <a:off x="2404260" y="1547662"/>
            <a:ext cx="7029297" cy="2932430"/>
          </a:xfrm>
          <a:prstGeom prst="rect">
            <a:avLst/>
          </a:prstGeom>
        </p:spPr>
      </p:pic>
    </p:spTree>
    <p:extLst>
      <p:ext uri="{BB962C8B-B14F-4D97-AF65-F5344CB8AC3E}">
        <p14:creationId xmlns:p14="http://schemas.microsoft.com/office/powerpoint/2010/main" val="29324609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E045BBF-E216-E7FD-D7C8-DD6E8BBE443F}"/>
              </a:ext>
            </a:extLst>
          </p:cNvPr>
          <p:cNvPicPr>
            <a:picLocks noChangeAspect="1"/>
          </p:cNvPicPr>
          <p:nvPr/>
        </p:nvPicPr>
        <p:blipFill>
          <a:blip r:embed="rId2"/>
          <a:stretch>
            <a:fillRect/>
          </a:stretch>
        </p:blipFill>
        <p:spPr>
          <a:xfrm>
            <a:off x="1362075" y="1106319"/>
            <a:ext cx="5734050" cy="2370306"/>
          </a:xfrm>
          <a:prstGeom prst="rect">
            <a:avLst/>
          </a:prstGeom>
        </p:spPr>
      </p:pic>
      <p:pic>
        <p:nvPicPr>
          <p:cNvPr id="5" name="Picture 4">
            <a:extLst>
              <a:ext uri="{FF2B5EF4-FFF2-40B4-BE49-F238E27FC236}">
                <a16:creationId xmlns:a16="http://schemas.microsoft.com/office/drawing/2014/main" xmlns="" id="{01E3BE1F-4F02-9A6A-F12B-F49D5AA25811}"/>
              </a:ext>
            </a:extLst>
          </p:cNvPr>
          <p:cNvPicPr>
            <a:picLocks noChangeAspect="1"/>
          </p:cNvPicPr>
          <p:nvPr/>
        </p:nvPicPr>
        <p:blipFill>
          <a:blip r:embed="rId3"/>
          <a:stretch>
            <a:fillRect/>
          </a:stretch>
        </p:blipFill>
        <p:spPr>
          <a:xfrm>
            <a:off x="4948237" y="3524250"/>
            <a:ext cx="6067425" cy="2533650"/>
          </a:xfrm>
          <a:prstGeom prst="rect">
            <a:avLst/>
          </a:prstGeom>
        </p:spPr>
      </p:pic>
    </p:spTree>
    <p:extLst>
      <p:ext uri="{BB962C8B-B14F-4D97-AF65-F5344CB8AC3E}">
        <p14:creationId xmlns:p14="http://schemas.microsoft.com/office/powerpoint/2010/main" val="31437210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BE72B061-D30F-D804-EF1C-BBC7E4088C9C}"/>
              </a:ext>
            </a:extLst>
          </p:cNvPr>
          <p:cNvGrpSpPr/>
          <p:nvPr/>
        </p:nvGrpSpPr>
        <p:grpSpPr>
          <a:xfrm>
            <a:off x="1226128" y="3238500"/>
            <a:ext cx="3879272" cy="2369716"/>
            <a:chOff x="203200" y="3859933"/>
            <a:chExt cx="4928176" cy="2812019"/>
          </a:xfrm>
        </p:grpSpPr>
        <p:pic>
          <p:nvPicPr>
            <p:cNvPr id="3" name="Picture 2">
              <a:extLst>
                <a:ext uri="{FF2B5EF4-FFF2-40B4-BE49-F238E27FC236}">
                  <a16:creationId xmlns:a16="http://schemas.microsoft.com/office/drawing/2014/main" xmlns="" id="{B92FC0AD-A1FD-8AA6-57FD-B11F7BB3D2D8}"/>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4" name="TextBox 3">
              <a:extLst>
                <a:ext uri="{FF2B5EF4-FFF2-40B4-BE49-F238E27FC236}">
                  <a16:creationId xmlns:a16="http://schemas.microsoft.com/office/drawing/2014/main" xmlns="" id="{082963E5-28B0-5EBC-1EB8-6523D8286156}"/>
                </a:ext>
              </a:extLst>
            </p:cNvPr>
            <p:cNvSpPr txBox="1"/>
            <p:nvPr/>
          </p:nvSpPr>
          <p:spPr>
            <a:xfrm>
              <a:off x="203200" y="3859933"/>
              <a:ext cx="4928176" cy="6939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2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4800" b="0" i="0" u="none" strike="noStrike" kern="1200" cap="none" spc="0" normalizeH="0" baseline="0" noProof="0" dirty="0">
                <a:ln>
                  <a:solidFill>
                    <a:srgbClr val="C00000"/>
                  </a:solidFill>
                </a:ln>
                <a:solidFill>
                  <a:srgbClr val="E35A5D"/>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grpSp>
        <p:nvGrpSpPr>
          <p:cNvPr id="8" name="Group 7">
            <a:extLst>
              <a:ext uri="{FF2B5EF4-FFF2-40B4-BE49-F238E27FC236}">
                <a16:creationId xmlns:a16="http://schemas.microsoft.com/office/drawing/2014/main" xmlns="" id="{5BB216D4-A2B7-88BB-0DAA-EB3BC679023D}"/>
              </a:ext>
            </a:extLst>
          </p:cNvPr>
          <p:cNvGrpSpPr/>
          <p:nvPr/>
        </p:nvGrpSpPr>
        <p:grpSpPr>
          <a:xfrm>
            <a:off x="3310519" y="1599806"/>
            <a:ext cx="7566506" cy="1283063"/>
            <a:chOff x="291094" y="1066406"/>
            <a:chExt cx="7900406" cy="1283063"/>
          </a:xfrm>
        </p:grpSpPr>
        <p:sp>
          <p:nvSpPr>
            <p:cNvPr id="5" name="Hình chữ nhật: Góc Tròn 4">
              <a:extLst>
                <a:ext uri="{FF2B5EF4-FFF2-40B4-BE49-F238E27FC236}">
                  <a16:creationId xmlns:a16="http://schemas.microsoft.com/office/drawing/2014/main" xmlns="" id="{1E41EE4A-0DF4-06C0-12EE-A1AC1A1CCAC4}"/>
                </a:ext>
              </a:extLst>
            </p:cNvPr>
            <p:cNvSpPr/>
            <p:nvPr/>
          </p:nvSpPr>
          <p:spPr>
            <a:xfrm>
              <a:off x="1025976" y="1194884"/>
              <a:ext cx="7165524" cy="1078376"/>
            </a:xfrm>
            <a:custGeom>
              <a:avLst/>
              <a:gdLst>
                <a:gd name="connsiteX0" fmla="*/ 0 w 7165524"/>
                <a:gd name="connsiteY0" fmla="*/ 179733 h 1078376"/>
                <a:gd name="connsiteX1" fmla="*/ 179733 w 7165524"/>
                <a:gd name="connsiteY1" fmla="*/ 0 h 1078376"/>
                <a:gd name="connsiteX2" fmla="*/ 6985791 w 7165524"/>
                <a:gd name="connsiteY2" fmla="*/ 0 h 1078376"/>
                <a:gd name="connsiteX3" fmla="*/ 7165524 w 7165524"/>
                <a:gd name="connsiteY3" fmla="*/ 179733 h 1078376"/>
                <a:gd name="connsiteX4" fmla="*/ 7165524 w 7165524"/>
                <a:gd name="connsiteY4" fmla="*/ 898643 h 1078376"/>
                <a:gd name="connsiteX5" fmla="*/ 6985791 w 7165524"/>
                <a:gd name="connsiteY5" fmla="*/ 1078376 h 1078376"/>
                <a:gd name="connsiteX6" fmla="*/ 179733 w 7165524"/>
                <a:gd name="connsiteY6" fmla="*/ 1078376 h 1078376"/>
                <a:gd name="connsiteX7" fmla="*/ 0 w 7165524"/>
                <a:gd name="connsiteY7" fmla="*/ 898643 h 1078376"/>
                <a:gd name="connsiteX8" fmla="*/ 0 w 7165524"/>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65524" h="1078376" fill="none" extrusionOk="0">
                  <a:moveTo>
                    <a:pt x="0" y="179733"/>
                  </a:moveTo>
                  <a:cubicBezTo>
                    <a:pt x="9591" y="70133"/>
                    <a:pt x="75327" y="4966"/>
                    <a:pt x="179733" y="0"/>
                  </a:cubicBezTo>
                  <a:cubicBezTo>
                    <a:pt x="3158713" y="22936"/>
                    <a:pt x="6085301" y="-134525"/>
                    <a:pt x="6985791" y="0"/>
                  </a:cubicBezTo>
                  <a:cubicBezTo>
                    <a:pt x="7088105" y="-13653"/>
                    <a:pt x="7156399" y="79336"/>
                    <a:pt x="7165524" y="179733"/>
                  </a:cubicBezTo>
                  <a:cubicBezTo>
                    <a:pt x="7159518" y="400904"/>
                    <a:pt x="7137377" y="610712"/>
                    <a:pt x="7165524" y="898643"/>
                  </a:cubicBezTo>
                  <a:cubicBezTo>
                    <a:pt x="7160372" y="996678"/>
                    <a:pt x="7093135" y="1074724"/>
                    <a:pt x="6985791" y="1078376"/>
                  </a:cubicBezTo>
                  <a:cubicBezTo>
                    <a:pt x="5311164" y="989804"/>
                    <a:pt x="3038254" y="1059187"/>
                    <a:pt x="179733" y="1078376"/>
                  </a:cubicBezTo>
                  <a:cubicBezTo>
                    <a:pt x="66871" y="1092529"/>
                    <a:pt x="-10227" y="981807"/>
                    <a:pt x="0" y="898643"/>
                  </a:cubicBezTo>
                  <a:cubicBezTo>
                    <a:pt x="-21052" y="548349"/>
                    <a:pt x="57023" y="388564"/>
                    <a:pt x="0" y="179733"/>
                  </a:cubicBezTo>
                  <a:close/>
                </a:path>
                <a:path w="7165524" h="1078376" stroke="0" extrusionOk="0">
                  <a:moveTo>
                    <a:pt x="0" y="179733"/>
                  </a:moveTo>
                  <a:cubicBezTo>
                    <a:pt x="14743" y="88979"/>
                    <a:pt x="77778" y="8290"/>
                    <a:pt x="179733" y="0"/>
                  </a:cubicBezTo>
                  <a:cubicBezTo>
                    <a:pt x="1210996" y="-9402"/>
                    <a:pt x="4505035" y="-138905"/>
                    <a:pt x="6985791" y="0"/>
                  </a:cubicBezTo>
                  <a:cubicBezTo>
                    <a:pt x="7087603" y="-893"/>
                    <a:pt x="7166806" y="84693"/>
                    <a:pt x="7165524" y="179733"/>
                  </a:cubicBezTo>
                  <a:cubicBezTo>
                    <a:pt x="7147686" y="301853"/>
                    <a:pt x="7229302" y="717805"/>
                    <a:pt x="7165524" y="898643"/>
                  </a:cubicBezTo>
                  <a:cubicBezTo>
                    <a:pt x="7176824" y="1004517"/>
                    <a:pt x="7084875" y="1081895"/>
                    <a:pt x="6985791" y="1078376"/>
                  </a:cubicBezTo>
                  <a:cubicBezTo>
                    <a:pt x="6180456" y="1056043"/>
                    <a:pt x="2965726"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xmln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Hộp Văn bản 6">
              <a:extLst>
                <a:ext uri="{FF2B5EF4-FFF2-40B4-BE49-F238E27FC236}">
                  <a16:creationId xmlns:a16="http://schemas.microsoft.com/office/drawing/2014/main" xmlns="" id="{1EC9995B-AE64-A321-7EF8-3B6F27A8572C}"/>
                </a:ext>
              </a:extLst>
            </p:cNvPr>
            <p:cNvSpPr txBox="1"/>
            <p:nvPr/>
          </p:nvSpPr>
          <p:spPr>
            <a:xfrm>
              <a:off x="1936455" y="1230193"/>
              <a:ext cx="6205867" cy="1077218"/>
            </a:xfrm>
            <a:prstGeom prst="rect">
              <a:avLst/>
            </a:prstGeom>
            <a:noFill/>
          </p:spPr>
          <p:txBody>
            <a:bodyPr wrap="square" rtlCol="0">
              <a:spAutoFit/>
            </a:bodyPr>
            <a:lstStyle/>
            <a:p>
              <a:r>
                <a:rPr lang="en-US" sz="3200" b="1" i="1" dirty="0" err="1">
                  <a:latin typeface="Calibri" panose="020F0502020204030204" pitchFamily="34" charset="0"/>
                  <a:cs typeface="Calibri" panose="020F0502020204030204" pitchFamily="34" charset="0"/>
                </a:rPr>
                <a:t>Hãy</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nêu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các</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biểu</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hiện</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bảo</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vệ</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của</a:t>
              </a:r>
              <a:r>
                <a:rPr lang="en-US" sz="3200" b="1" i="1" dirty="0">
                  <a:latin typeface="Calibri" panose="020F0502020204030204" pitchFamily="34" charset="0"/>
                  <a:cs typeface="Calibri" panose="020F0502020204030204" pitchFamily="34" charset="0"/>
                </a:rPr>
                <a:t> </a:t>
              </a:r>
              <a:r>
                <a:rPr lang="en-US" sz="3200" b="1" i="1" dirty="0" err="1">
                  <a:latin typeface="Calibri" panose="020F0502020204030204" pitchFamily="34" charset="0"/>
                  <a:cs typeface="Calibri" panose="020F0502020204030204" pitchFamily="34" charset="0"/>
                </a:rPr>
                <a:t>công</a:t>
              </a:r>
              <a:r>
                <a:rPr lang="en-US" sz="3200" b="1" i="1" dirty="0">
                  <a:latin typeface="Calibri" panose="020F0502020204030204" pitchFamily="34" charset="0"/>
                  <a:cs typeface="Calibri" panose="020F0502020204030204" pitchFamily="34" charset="0"/>
                </a:rPr>
                <a:t>?</a:t>
              </a:r>
              <a:endParaRPr lang="en-US" sz="3200" dirty="0">
                <a:latin typeface="Calibri" panose="020F0502020204030204" pitchFamily="34" charset="0"/>
                <a:cs typeface="Calibri" panose="020F0502020204030204" pitchFamily="34" charset="0"/>
              </a:endParaRPr>
            </a:p>
          </p:txBody>
        </p:sp>
        <p:pic>
          <p:nvPicPr>
            <p:cNvPr id="7" name="Hình ảnh 17" descr="Ảnh có chứa mẫu họa&#10;&#10;Mô tả được tạo tự động">
              <a:extLst>
                <a:ext uri="{FF2B5EF4-FFF2-40B4-BE49-F238E27FC236}">
                  <a16:creationId xmlns:a16="http://schemas.microsoft.com/office/drawing/2014/main" xmlns="" id="{98F3E7AD-92AD-5DD2-6EFD-52DFF59803BF}"/>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grpSp>
        <p:nvGrpSpPr>
          <p:cNvPr id="12" name="Group 11">
            <a:extLst>
              <a:ext uri="{FF2B5EF4-FFF2-40B4-BE49-F238E27FC236}">
                <a16:creationId xmlns:a16="http://schemas.microsoft.com/office/drawing/2014/main" xmlns="" id="{B43A20CE-CFC5-77D1-67EF-1557325B5F2B}"/>
              </a:ext>
            </a:extLst>
          </p:cNvPr>
          <p:cNvGrpSpPr/>
          <p:nvPr/>
        </p:nvGrpSpPr>
        <p:grpSpPr>
          <a:xfrm>
            <a:off x="4625494" y="3361931"/>
            <a:ext cx="6747356" cy="1283063"/>
            <a:chOff x="291094" y="1066406"/>
            <a:chExt cx="7045108" cy="1283063"/>
          </a:xfrm>
        </p:grpSpPr>
        <p:sp>
          <p:nvSpPr>
            <p:cNvPr id="13" name="Hình chữ nhật: Góc Tròn 4">
              <a:extLst>
                <a:ext uri="{FF2B5EF4-FFF2-40B4-BE49-F238E27FC236}">
                  <a16:creationId xmlns:a16="http://schemas.microsoft.com/office/drawing/2014/main" xmlns="" id="{F5F5BB8A-6412-3916-642F-504663A0AC17}"/>
                </a:ext>
              </a:extLst>
            </p:cNvPr>
            <p:cNvSpPr/>
            <p:nvPr/>
          </p:nvSpPr>
          <p:spPr>
            <a:xfrm>
              <a:off x="1025976" y="1194884"/>
              <a:ext cx="6310226" cy="1078376"/>
            </a:xfrm>
            <a:custGeom>
              <a:avLst/>
              <a:gdLst>
                <a:gd name="connsiteX0" fmla="*/ 0 w 6310226"/>
                <a:gd name="connsiteY0" fmla="*/ 179733 h 1078376"/>
                <a:gd name="connsiteX1" fmla="*/ 179733 w 6310226"/>
                <a:gd name="connsiteY1" fmla="*/ 0 h 1078376"/>
                <a:gd name="connsiteX2" fmla="*/ 6130493 w 6310226"/>
                <a:gd name="connsiteY2" fmla="*/ 0 h 1078376"/>
                <a:gd name="connsiteX3" fmla="*/ 6310226 w 6310226"/>
                <a:gd name="connsiteY3" fmla="*/ 179733 h 1078376"/>
                <a:gd name="connsiteX4" fmla="*/ 6310226 w 6310226"/>
                <a:gd name="connsiteY4" fmla="*/ 898643 h 1078376"/>
                <a:gd name="connsiteX5" fmla="*/ 6130493 w 6310226"/>
                <a:gd name="connsiteY5" fmla="*/ 1078376 h 1078376"/>
                <a:gd name="connsiteX6" fmla="*/ 179733 w 6310226"/>
                <a:gd name="connsiteY6" fmla="*/ 1078376 h 1078376"/>
                <a:gd name="connsiteX7" fmla="*/ 0 w 6310226"/>
                <a:gd name="connsiteY7" fmla="*/ 898643 h 1078376"/>
                <a:gd name="connsiteX8" fmla="*/ 0 w 6310226"/>
                <a:gd name="connsiteY8" fmla="*/ 179733 h 1078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310226" h="1078376" fill="none" extrusionOk="0">
                  <a:moveTo>
                    <a:pt x="0" y="179733"/>
                  </a:moveTo>
                  <a:cubicBezTo>
                    <a:pt x="9591" y="70133"/>
                    <a:pt x="75327" y="4966"/>
                    <a:pt x="179733" y="0"/>
                  </a:cubicBezTo>
                  <a:cubicBezTo>
                    <a:pt x="857931" y="22936"/>
                    <a:pt x="5446297" y="-134525"/>
                    <a:pt x="6130493" y="0"/>
                  </a:cubicBezTo>
                  <a:cubicBezTo>
                    <a:pt x="6232807" y="-13653"/>
                    <a:pt x="6301101" y="79336"/>
                    <a:pt x="6310226" y="179733"/>
                  </a:cubicBezTo>
                  <a:cubicBezTo>
                    <a:pt x="6304220" y="400904"/>
                    <a:pt x="6282079" y="610712"/>
                    <a:pt x="6310226" y="898643"/>
                  </a:cubicBezTo>
                  <a:cubicBezTo>
                    <a:pt x="6305074" y="996678"/>
                    <a:pt x="6237837" y="1074724"/>
                    <a:pt x="6130493" y="1078376"/>
                  </a:cubicBezTo>
                  <a:cubicBezTo>
                    <a:pt x="4221749" y="989804"/>
                    <a:pt x="1436437" y="1059187"/>
                    <a:pt x="179733" y="1078376"/>
                  </a:cubicBezTo>
                  <a:cubicBezTo>
                    <a:pt x="66871" y="1092529"/>
                    <a:pt x="-10227" y="981807"/>
                    <a:pt x="0" y="898643"/>
                  </a:cubicBezTo>
                  <a:cubicBezTo>
                    <a:pt x="-21052" y="548349"/>
                    <a:pt x="57023" y="388564"/>
                    <a:pt x="0" y="179733"/>
                  </a:cubicBezTo>
                  <a:close/>
                </a:path>
                <a:path w="6310226" h="1078376" stroke="0" extrusionOk="0">
                  <a:moveTo>
                    <a:pt x="0" y="179733"/>
                  </a:moveTo>
                  <a:cubicBezTo>
                    <a:pt x="14743" y="88979"/>
                    <a:pt x="77778" y="8290"/>
                    <a:pt x="179733" y="0"/>
                  </a:cubicBezTo>
                  <a:cubicBezTo>
                    <a:pt x="2014276" y="-9402"/>
                    <a:pt x="4795913" y="-138905"/>
                    <a:pt x="6130493" y="0"/>
                  </a:cubicBezTo>
                  <a:cubicBezTo>
                    <a:pt x="6232305" y="-893"/>
                    <a:pt x="6311508" y="84693"/>
                    <a:pt x="6310226" y="179733"/>
                  </a:cubicBezTo>
                  <a:cubicBezTo>
                    <a:pt x="6292388" y="301853"/>
                    <a:pt x="6374004" y="717805"/>
                    <a:pt x="6310226" y="898643"/>
                  </a:cubicBezTo>
                  <a:cubicBezTo>
                    <a:pt x="6321526" y="1004517"/>
                    <a:pt x="6229577" y="1081895"/>
                    <a:pt x="6130493" y="1078376"/>
                  </a:cubicBezTo>
                  <a:cubicBezTo>
                    <a:pt x="3993393" y="1056043"/>
                    <a:pt x="2402083" y="996927"/>
                    <a:pt x="179733" y="1078376"/>
                  </a:cubicBezTo>
                  <a:cubicBezTo>
                    <a:pt x="77344" y="1088804"/>
                    <a:pt x="3021" y="996714"/>
                    <a:pt x="0" y="898643"/>
                  </a:cubicBezTo>
                  <a:cubicBezTo>
                    <a:pt x="-37983" y="597456"/>
                    <a:pt x="-45410" y="355119"/>
                    <a:pt x="0" y="179733"/>
                  </a:cubicBezTo>
                  <a:close/>
                </a:path>
              </a:pathLst>
            </a:custGeom>
            <a:solidFill>
              <a:schemeClr val="accent4">
                <a:lumMod val="20000"/>
                <a:lumOff val="80000"/>
              </a:schemeClr>
            </a:solidFill>
            <a:ln w="28575" cap="flat" cmpd="sng" algn="ctr">
              <a:solidFill>
                <a:srgbClr val="4472C4"/>
              </a:solidFill>
              <a:prstDash val="dash"/>
              <a:miter lim="800000"/>
              <a:extLst>
                <a:ext uri="{C807C97D-BFC1-408E-A445-0C87EB9F89A2}">
                  <ask:lineSketchStyleProps xmlns:ask="http://schemas.microsoft.com/office/drawing/2018/sketchyshapes" xmlns="" sd="3190436358">
                    <a:prstGeom prst="roundRect">
                      <a:avLst/>
                    </a:prstGeom>
                    <ask:type>
                      <ask:lineSketchCurved/>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Hộp Văn bản 6">
              <a:extLst>
                <a:ext uri="{FF2B5EF4-FFF2-40B4-BE49-F238E27FC236}">
                  <a16:creationId xmlns:a16="http://schemas.microsoft.com/office/drawing/2014/main" xmlns="" id="{776E34E9-9068-CC65-A7C6-DE070DEF6488}"/>
                </a:ext>
              </a:extLst>
            </p:cNvPr>
            <p:cNvSpPr txBox="1"/>
            <p:nvPr/>
          </p:nvSpPr>
          <p:spPr>
            <a:xfrm>
              <a:off x="1936455" y="1230193"/>
              <a:ext cx="5350020" cy="954107"/>
            </a:xfrm>
            <a:prstGeom prst="rect">
              <a:avLst/>
            </a:prstGeom>
            <a:noFill/>
          </p:spPr>
          <p:txBody>
            <a:bodyPr wrap="square" rtlCol="0">
              <a:spAutoFit/>
            </a:bodyPr>
            <a:lstStyle/>
            <a:p>
              <a:pPr marL="0" marR="0" algn="just">
                <a:spcBef>
                  <a:spcPts val="0"/>
                </a:spcBef>
                <a:spcAft>
                  <a:spcPts val="0"/>
                </a:spcAft>
              </a:pPr>
              <a:r>
                <a:rPr lang="en-US" sz="2800" b="1" i="1" dirty="0" err="1">
                  <a:effectLst/>
                  <a:latin typeface="Calibri" panose="020F0502020204030204" pitchFamily="34" charset="0"/>
                  <a:ea typeface="SimSun" panose="02010600030101010101" pitchFamily="2" charset="-122"/>
                  <a:cs typeface="Calibri" panose="020F0502020204030204" pitchFamily="34" charset="0"/>
                </a:rPr>
                <a:t>Kể</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thêm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những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biểu</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hiện</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bảo</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vệ</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của</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công</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mà</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em</a:t>
              </a:r>
              <a:r>
                <a:rPr lang="en-US" sz="2800" b="1" i="1" dirty="0">
                  <a:effectLst/>
                  <a:latin typeface="Calibri" panose="020F0502020204030204" pitchFamily="34" charset="0"/>
                  <a:ea typeface="SimSun" panose="02010600030101010101" pitchFamily="2" charset="-122"/>
                  <a:cs typeface="Calibri" panose="020F0502020204030204" pitchFamily="34" charset="0"/>
                </a:rPr>
                <a:t> </a:t>
              </a:r>
              <a:r>
                <a:rPr lang="en-US" sz="2800" b="1" i="1" dirty="0" err="1">
                  <a:effectLst/>
                  <a:latin typeface="Calibri" panose="020F0502020204030204" pitchFamily="34" charset="0"/>
                  <a:ea typeface="SimSun" panose="02010600030101010101" pitchFamily="2" charset="-122"/>
                  <a:cs typeface="Calibri" panose="020F0502020204030204" pitchFamily="34" charset="0"/>
                </a:rPr>
                <a:t>biết</a:t>
              </a:r>
              <a:r>
                <a:rPr lang="en-US" sz="2800" b="1" i="1" dirty="0">
                  <a:effectLst/>
                  <a:latin typeface="Calibri" panose="020F0502020204030204" pitchFamily="34" charset="0"/>
                  <a:ea typeface="SimSun" panose="02010600030101010101" pitchFamily="2" charset="-122"/>
                  <a:cs typeface="Calibri" panose="020F0502020204030204" pitchFamily="34" charset="0"/>
                </a:rPr>
                <a:t>.</a:t>
              </a:r>
              <a:endParaRPr lang="en-US" sz="2800" dirty="0">
                <a:effectLst/>
                <a:latin typeface="Calibri" panose="020F0502020204030204" pitchFamily="34" charset="0"/>
                <a:ea typeface="SimSun" panose="02010600030101010101" pitchFamily="2" charset="-122"/>
                <a:cs typeface="Calibri" panose="020F0502020204030204" pitchFamily="34" charset="0"/>
              </a:endParaRPr>
            </a:p>
          </p:txBody>
        </p:sp>
        <p:pic>
          <p:nvPicPr>
            <p:cNvPr id="15" name="Hình ảnh 17" descr="Ảnh có chứa mẫu họa&#10;&#10;Mô tả được tạo tự động">
              <a:extLst>
                <a:ext uri="{FF2B5EF4-FFF2-40B4-BE49-F238E27FC236}">
                  <a16:creationId xmlns:a16="http://schemas.microsoft.com/office/drawing/2014/main" xmlns="" id="{D4CB4480-92A1-9578-3BDE-5ED653F222AC}"/>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291094" y="1066406"/>
              <a:ext cx="1743292" cy="1283063"/>
            </a:xfrm>
            <a:prstGeom prst="rect">
              <a:avLst/>
            </a:prstGeom>
          </p:spPr>
        </p:pic>
      </p:grpSp>
    </p:spTree>
    <p:extLst>
      <p:ext uri="{BB962C8B-B14F-4D97-AF65-F5344CB8AC3E}">
        <p14:creationId xmlns:p14="http://schemas.microsoft.com/office/powerpoint/2010/main" val="286139883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randombar(horizontal)">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5924548" y="2647950"/>
            <a:ext cx="4876802" cy="178117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K</a:t>
            </a:r>
            <a:r>
              <a:rPr kumimoji="0" lang="vi-VN" sz="44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hông viết, vẽ lên của công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xmlns="" id="{7931F2DF-7A8E-83C6-9C03-53A386968C09}"/>
              </a:ext>
            </a:extLst>
          </p:cNvPr>
          <p:cNvPicPr>
            <a:picLocks noChangeAspect="1"/>
          </p:cNvPicPr>
          <p:nvPr/>
        </p:nvPicPr>
        <p:blipFill>
          <a:blip r:embed="rId3"/>
          <a:stretch>
            <a:fillRect/>
          </a:stretch>
        </p:blipFill>
        <p:spPr>
          <a:xfrm>
            <a:off x="1000124" y="2652712"/>
            <a:ext cx="4848225" cy="2222749"/>
          </a:xfrm>
          <a:prstGeom prst="rect">
            <a:avLst/>
          </a:prstGeom>
        </p:spPr>
      </p:pic>
    </p:spTree>
    <p:extLst>
      <p:ext uri="{BB962C8B-B14F-4D97-AF65-F5344CB8AC3E}">
        <p14:creationId xmlns:p14="http://schemas.microsoft.com/office/powerpoint/2010/main" val="28539514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400" b="1" dirty="0">
                <a:solidFill>
                  <a:srgbClr val="FF0000"/>
                </a:solidFill>
                <a:latin typeface="Calibri" panose="020F0502020204030204" pitchFamily="34" charset="0"/>
                <a:cs typeface="Calibri" panose="020F0502020204030204" pitchFamily="34" charset="0"/>
              </a:rPr>
              <a:t>T</a:t>
            </a:r>
            <a:r>
              <a:rPr lang="vi-VN" sz="4400" b="1" dirty="0">
                <a:solidFill>
                  <a:srgbClr val="FF0000"/>
                </a:solidFill>
                <a:latin typeface="Calibri" panose="020F0502020204030204" pitchFamily="34" charset="0"/>
                <a:cs typeface="Calibri" panose="020F0502020204030204" pitchFamily="34" charset="0"/>
              </a:rPr>
              <a:t>ham gia lau dọn những bức tường bị vấy bẩn </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xmlns="" id="{CF6D3407-8B10-020C-7754-FF43474182C9}"/>
              </a:ext>
            </a:extLst>
          </p:cNvPr>
          <p:cNvPicPr>
            <a:picLocks noChangeAspect="1"/>
          </p:cNvPicPr>
          <p:nvPr/>
        </p:nvPicPr>
        <p:blipFill>
          <a:blip r:embed="rId3"/>
          <a:stretch>
            <a:fillRect/>
          </a:stretch>
        </p:blipFill>
        <p:spPr>
          <a:xfrm>
            <a:off x="876300" y="2662238"/>
            <a:ext cx="5331204" cy="1985962"/>
          </a:xfrm>
          <a:prstGeom prst="rect">
            <a:avLst/>
          </a:prstGeom>
        </p:spPr>
      </p:pic>
    </p:spTree>
    <p:extLst>
      <p:ext uri="{BB962C8B-B14F-4D97-AF65-F5344CB8AC3E}">
        <p14:creationId xmlns:p14="http://schemas.microsoft.com/office/powerpoint/2010/main" val="118910770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a:solidFill>
                  <a:srgbClr val="FF0000"/>
                </a:solidFill>
                <a:latin typeface="Calibri" panose="020F0502020204030204" pitchFamily="34" charset="0"/>
                <a:cs typeface="Calibri" panose="020F0502020204030204" pitchFamily="34" charset="0"/>
              </a:rPr>
              <a:t>N</a:t>
            </a:r>
            <a:r>
              <a:rPr lang="vi-VN" sz="4000" b="1" dirty="0">
                <a:solidFill>
                  <a:srgbClr val="FF0000"/>
                </a:solidFill>
                <a:latin typeface="Calibri" panose="020F0502020204030204" pitchFamily="34" charset="0"/>
                <a:cs typeface="Calibri" panose="020F0502020204030204" pitchFamily="34" charset="0"/>
              </a:rPr>
              <a:t>hắc nhở các bạn sử dụng cẩn thận đồ dùng của trường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2" name="Picture 1">
            <a:extLst>
              <a:ext uri="{FF2B5EF4-FFF2-40B4-BE49-F238E27FC236}">
                <a16:creationId xmlns:a16="http://schemas.microsoft.com/office/drawing/2014/main" xmlns="" id="{196DBB78-7782-907D-771B-1214F749E163}"/>
              </a:ext>
            </a:extLst>
          </p:cNvPr>
          <p:cNvPicPr>
            <a:picLocks noChangeAspect="1"/>
          </p:cNvPicPr>
          <p:nvPr/>
        </p:nvPicPr>
        <p:blipFill>
          <a:blip r:embed="rId3"/>
          <a:stretch>
            <a:fillRect/>
          </a:stretch>
        </p:blipFill>
        <p:spPr>
          <a:xfrm>
            <a:off x="952500" y="2525544"/>
            <a:ext cx="5238750" cy="2165562"/>
          </a:xfrm>
          <a:prstGeom prst="rect">
            <a:avLst/>
          </a:prstGeom>
        </p:spPr>
      </p:pic>
    </p:spTree>
    <p:extLst>
      <p:ext uri="{BB962C8B-B14F-4D97-AF65-F5344CB8AC3E}">
        <p14:creationId xmlns:p14="http://schemas.microsoft.com/office/powerpoint/2010/main" val="28417469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peech Bubble: Rectangle with Corners Rounded 4">
            <a:extLst>
              <a:ext uri="{FF2B5EF4-FFF2-40B4-BE49-F238E27FC236}">
                <a16:creationId xmlns:a16="http://schemas.microsoft.com/office/drawing/2014/main" xmlns="" id="{1F205D61-8823-43AB-804F-D4DC61D8300E}"/>
              </a:ext>
            </a:extLst>
          </p:cNvPr>
          <p:cNvSpPr/>
          <p:nvPr/>
        </p:nvSpPr>
        <p:spPr>
          <a:xfrm flipH="1">
            <a:off x="6410325" y="2276476"/>
            <a:ext cx="4695824" cy="215265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b="1" dirty="0" err="1">
                <a:solidFill>
                  <a:srgbClr val="FF0000"/>
                </a:solidFill>
                <a:latin typeface="Calibri" panose="020F0502020204030204" pitchFamily="34" charset="0"/>
                <a:cs typeface="Calibri" panose="020F0502020204030204" pitchFamily="34" charset="0"/>
              </a:rPr>
              <a:t>Nhắc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nhở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các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bạn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sử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dụng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cẩn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thận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đồ</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của</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công</a:t>
            </a:r>
            <a:r>
              <a:rPr lang="en-US" sz="4000" b="1" dirty="0">
                <a:solidFill>
                  <a:srgbClr val="FF0000"/>
                </a:solidFill>
                <a:latin typeface="Calibri" panose="020F0502020204030204" pitchFamily="34" charset="0"/>
                <a:cs typeface="Calibri" panose="020F0502020204030204" pitchFamily="34" charset="0"/>
              </a:rPr>
              <a:t> </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xmlns="" id="{4EF2C2D9-4F63-43B4-803E-E431D2A06E7E}"/>
              </a:ext>
            </a:extLst>
          </p:cNvPr>
          <p:cNvPicPr>
            <a:picLocks noChangeAspect="1"/>
          </p:cNvPicPr>
          <p:nvPr/>
        </p:nvPicPr>
        <p:blipFill>
          <a:blip r:embed="rId2"/>
          <a:stretch>
            <a:fillRect/>
          </a:stretch>
        </p:blipFill>
        <p:spPr>
          <a:xfrm>
            <a:off x="2684936" y="785253"/>
            <a:ext cx="7010400" cy="943704"/>
          </a:xfrm>
          <a:prstGeom prst="rect">
            <a:avLst/>
          </a:prstGeom>
        </p:spPr>
      </p:pic>
      <p:pic>
        <p:nvPicPr>
          <p:cNvPr id="3" name="Picture 2">
            <a:extLst>
              <a:ext uri="{FF2B5EF4-FFF2-40B4-BE49-F238E27FC236}">
                <a16:creationId xmlns:a16="http://schemas.microsoft.com/office/drawing/2014/main" xmlns="" id="{5967E533-AFEE-8404-4051-772625714931}"/>
              </a:ext>
            </a:extLst>
          </p:cNvPr>
          <p:cNvPicPr>
            <a:picLocks noChangeAspect="1"/>
          </p:cNvPicPr>
          <p:nvPr/>
        </p:nvPicPr>
        <p:blipFill>
          <a:blip r:embed="rId3"/>
          <a:stretch>
            <a:fillRect/>
          </a:stretch>
        </p:blipFill>
        <p:spPr>
          <a:xfrm>
            <a:off x="1443038" y="2695575"/>
            <a:ext cx="4643438" cy="1939018"/>
          </a:xfrm>
          <a:prstGeom prst="rect">
            <a:avLst/>
          </a:prstGeom>
        </p:spPr>
      </p:pic>
    </p:spTree>
    <p:extLst>
      <p:ext uri="{BB962C8B-B14F-4D97-AF65-F5344CB8AC3E}">
        <p14:creationId xmlns:p14="http://schemas.microsoft.com/office/powerpoint/2010/main" val="42333905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19A3E2F-C90C-A630-B014-6EA1483D024B}"/>
              </a:ext>
            </a:extLst>
          </p:cNvPr>
          <p:cNvGrpSpPr/>
          <p:nvPr/>
        </p:nvGrpSpPr>
        <p:grpSpPr>
          <a:xfrm>
            <a:off x="1142022" y="742949"/>
            <a:ext cx="9383103" cy="1369866"/>
            <a:chOff x="1023019" y="401794"/>
            <a:chExt cx="9960347" cy="1314461"/>
          </a:xfrm>
        </p:grpSpPr>
        <p:sp>
          <p:nvSpPr>
            <p:cNvPr id="3" name="矩形 10">
              <a:extLst>
                <a:ext uri="{FF2B5EF4-FFF2-40B4-BE49-F238E27FC236}">
                  <a16:creationId xmlns:a16="http://schemas.microsoft.com/office/drawing/2014/main" xmlns=""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xmlns="" id="{0F3CB0D2-1749-54D0-A0EF-12E0B659788F}"/>
                </a:ext>
              </a:extLst>
            </p:cNvPr>
            <p:cNvSpPr txBox="1"/>
            <p:nvPr/>
          </p:nvSpPr>
          <p:spPr>
            <a:xfrm>
              <a:off x="1388052" y="490642"/>
              <a:ext cx="9372289" cy="1225613"/>
            </a:xfrm>
            <a:prstGeom prst="rect">
              <a:avLst/>
            </a:prstGeom>
            <a:noFill/>
          </p:spPr>
          <p:txBody>
            <a:bodyPr wrap="square" lIns="0" t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2: Khám phá vì sao phải bảo vệ của công.</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5473434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xmlns=""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xmlns=""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truyện</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
        <p:nvSpPr>
          <p:cNvPr id="2" name="TextBox 1">
            <a:extLst>
              <a:ext uri="{FF2B5EF4-FFF2-40B4-BE49-F238E27FC236}">
                <a16:creationId xmlns:a16="http://schemas.microsoft.com/office/drawing/2014/main" xmlns="" id="{A1D844E7-C3BB-652C-8FE4-17EFE961EBA3}"/>
              </a:ext>
            </a:extLst>
          </p:cNvPr>
          <p:cNvSpPr txBox="1"/>
          <p:nvPr/>
        </p:nvSpPr>
        <p:spPr>
          <a:xfrm>
            <a:off x="1219201" y="1257300"/>
            <a:ext cx="9667874" cy="5093702"/>
          </a:xfrm>
          <a:prstGeom prst="rect">
            <a:avLst/>
          </a:prstGeom>
          <a:noFill/>
        </p:spPr>
        <p:txBody>
          <a:bodyPr wrap="square" rtlCol="0">
            <a:spAutoFit/>
          </a:bodyPr>
          <a:lstStyle/>
          <a:p>
            <a:pPr algn="ctr" rtl="0">
              <a:spcBef>
                <a:spcPts val="0"/>
              </a:spcBef>
              <a:spcAft>
                <a:spcPts val="500"/>
              </a:spcAft>
            </a:pPr>
            <a:r>
              <a:rPr lang="vi-VN" sz="2000"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sz="2000" dirty="0">
                <a:solidFill>
                  <a:srgbClr val="002060"/>
                </a:solidFill>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sz="2000"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sz="2000"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sz="2000" b="0" i="0" u="none" strike="noStrike" dirty="0">
                <a:solidFill>
                  <a:srgbClr val="002060"/>
                </a:solidFill>
                <a:effectLst/>
                <a:latin typeface="Calibri" panose="020F0502020204030204" pitchFamily="34" charset="0"/>
                <a:cs typeface="Calibri" panose="020F0502020204030204" pitchFamily="34" charset="0"/>
              </a:rPr>
              <a:t>   </a:t>
            </a:r>
            <a:r>
              <a:rPr lang="vi-VN" sz="2000"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sz="2000"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sz="2000"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sz="2000" b="0" dirty="0">
              <a:solidFill>
                <a:srgbClr val="002060"/>
              </a:solidFill>
              <a:effectLst/>
              <a:latin typeface="Calibri" panose="020F0502020204030204" pitchFamily="34" charset="0"/>
              <a:cs typeface="Calibri" panose="020F0502020204030204" pitchFamily="34" charset="0"/>
            </a:endParaRPr>
          </a:p>
          <a:p>
            <a:pPr algn="just"/>
            <a:r>
              <a:rPr lang="vi-VN" sz="2000" dirty="0">
                <a:solidFill>
                  <a:srgbClr val="002060"/>
                </a:solidFill>
                <a:latin typeface="Calibri" panose="020F0502020204030204" pitchFamily="34" charset="0"/>
                <a:cs typeface="Calibri" panose="020F0502020204030204" pitchFamily="34" charset="0"/>
              </a:rPr>
              <a:t/>
            </a:r>
            <a:br>
              <a:rPr lang="vi-VN" sz="2000" dirty="0">
                <a:solidFill>
                  <a:srgbClr val="002060"/>
                </a:solidFill>
                <a:latin typeface="Calibri" panose="020F0502020204030204" pitchFamily="34" charset="0"/>
                <a:cs typeface="Calibri" panose="020F0502020204030204" pitchFamily="34" charset="0"/>
              </a:rPr>
            </a:br>
            <a:endParaRPr lang="en-US" sz="2000"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63901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xmlns="" id="{04F049AE-79B2-35D2-B71F-876302A1B0B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8375"/>
          <a:stretch/>
        </p:blipFill>
        <p:spPr>
          <a:xfrm flipH="1">
            <a:off x="0" y="3860799"/>
            <a:ext cx="12192000" cy="2997199"/>
          </a:xfrm>
          <a:prstGeom prst="rect">
            <a:avLst/>
          </a:prstGeom>
        </p:spPr>
      </p:pic>
      <p:pic>
        <p:nvPicPr>
          <p:cNvPr id="23" name="图片 22">
            <a:extLst>
              <a:ext uri="{FF2B5EF4-FFF2-40B4-BE49-F238E27FC236}">
                <a16:creationId xmlns:a16="http://schemas.microsoft.com/office/drawing/2014/main" xmlns="" id="{8092C641-2E0B-EFE1-AD4D-A0B9DB2DB598}"/>
              </a:ext>
            </a:extLst>
          </p:cNvPr>
          <p:cNvPicPr>
            <a:picLocks noChangeAspect="1"/>
          </p:cNvPicPr>
          <p:nvPr/>
        </p:nvPicPr>
        <p:blipFill rotWithShape="1">
          <a:blip r:embed="rId3"/>
          <a:srcRect l="47689" t="23916" r="9611" b="27215"/>
          <a:stretch/>
        </p:blipFill>
        <p:spPr>
          <a:xfrm flipH="1" flipV="1">
            <a:off x="8786288" y="3860797"/>
            <a:ext cx="3397250" cy="2997203"/>
          </a:xfrm>
          <a:prstGeom prst="rect">
            <a:avLst/>
          </a:prstGeom>
        </p:spPr>
      </p:pic>
      <p:pic>
        <p:nvPicPr>
          <p:cNvPr id="22" name="图片 21">
            <a:extLst>
              <a:ext uri="{FF2B5EF4-FFF2-40B4-BE49-F238E27FC236}">
                <a16:creationId xmlns:a16="http://schemas.microsoft.com/office/drawing/2014/main" xmlns="" id="{5066122D-CB55-FC29-DB9C-FF706A23E246}"/>
              </a:ext>
            </a:extLst>
          </p:cNvPr>
          <p:cNvPicPr>
            <a:picLocks noChangeAspect="1"/>
          </p:cNvPicPr>
          <p:nvPr/>
        </p:nvPicPr>
        <p:blipFill rotWithShape="1">
          <a:blip r:embed="rId3"/>
          <a:srcRect l="33206" t="23916" r="9611" b="47207"/>
          <a:stretch/>
        </p:blipFill>
        <p:spPr>
          <a:xfrm flipH="1">
            <a:off x="6743700" y="-3"/>
            <a:ext cx="5448300" cy="2120903"/>
          </a:xfrm>
          <a:prstGeom prst="rect">
            <a:avLst/>
          </a:prstGeom>
        </p:spPr>
      </p:pic>
      <p:pic>
        <p:nvPicPr>
          <p:cNvPr id="10" name="图片 9">
            <a:extLst>
              <a:ext uri="{FF2B5EF4-FFF2-40B4-BE49-F238E27FC236}">
                <a16:creationId xmlns:a16="http://schemas.microsoft.com/office/drawing/2014/main" xmlns="" id="{7C5FDE4E-FDE3-E297-4653-B31DE632367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25668" b="12195"/>
          <a:stretch/>
        </p:blipFill>
        <p:spPr>
          <a:xfrm>
            <a:off x="-1" y="0"/>
            <a:ext cx="12192001" cy="6858000"/>
          </a:xfrm>
          <a:prstGeom prst="rect">
            <a:avLst/>
          </a:prstGeom>
        </p:spPr>
      </p:pic>
      <p:grpSp>
        <p:nvGrpSpPr>
          <p:cNvPr id="16" name="Nhóm 23">
            <a:extLst>
              <a:ext uri="{FF2B5EF4-FFF2-40B4-BE49-F238E27FC236}">
                <a16:creationId xmlns:a16="http://schemas.microsoft.com/office/drawing/2014/main" xmlns="" id="{85B6B811-46EA-410E-A97A-B1E2B623D2D3}"/>
              </a:ext>
            </a:extLst>
          </p:cNvPr>
          <p:cNvGrpSpPr/>
          <p:nvPr/>
        </p:nvGrpSpPr>
        <p:grpSpPr>
          <a:xfrm>
            <a:off x="203200" y="76200"/>
            <a:ext cx="11734800" cy="6705600"/>
            <a:chOff x="304800" y="266700"/>
            <a:chExt cx="17602200" cy="9623388"/>
          </a:xfrm>
        </p:grpSpPr>
        <p:sp>
          <p:nvSpPr>
            <p:cNvPr id="18" name="Hình chữ nhật: Góc Tròn 5">
              <a:extLst>
                <a:ext uri="{FF2B5EF4-FFF2-40B4-BE49-F238E27FC236}">
                  <a16:creationId xmlns:a16="http://schemas.microsoft.com/office/drawing/2014/main" xmlns="" id="{005C9DB2-DA19-4B16-9259-BD344EF2AEE1}"/>
                </a:ext>
              </a:extLst>
            </p:cNvPr>
            <p:cNvSpPr/>
            <p:nvPr/>
          </p:nvSpPr>
          <p:spPr>
            <a:xfrm>
              <a:off x="304800" y="266700"/>
              <a:ext cx="17602200" cy="9623388"/>
            </a:xfrm>
            <a:prstGeom prst="roundRect">
              <a:avLst>
                <a:gd name="adj" fmla="val 28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0" name="Hình chữ nhật 14">
              <a:extLst>
                <a:ext uri="{FF2B5EF4-FFF2-40B4-BE49-F238E27FC236}">
                  <a16:creationId xmlns:a16="http://schemas.microsoft.com/office/drawing/2014/main" xmlns="" id="{A518BD2F-06BF-41DD-BB31-6166371C454B}"/>
                </a:ext>
              </a:extLst>
            </p:cNvPr>
            <p:cNvSpPr/>
            <p:nvPr/>
          </p:nvSpPr>
          <p:spPr>
            <a:xfrm>
              <a:off x="445355" y="365088"/>
              <a:ext cx="17269433" cy="9426612"/>
            </a:xfrm>
            <a:prstGeom prst="rect">
              <a:avLst/>
            </a:prstGeom>
            <a:solidFill>
              <a:schemeClr val="bg1"/>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sp>
          <p:nvSpPr>
            <p:cNvPr id="21" name="Hình chữ nhật 16">
              <a:extLst>
                <a:ext uri="{FF2B5EF4-FFF2-40B4-BE49-F238E27FC236}">
                  <a16:creationId xmlns:a16="http://schemas.microsoft.com/office/drawing/2014/main" xmlns="" id="{D3EB0A1B-502A-4699-B574-4E6166FBA3CE}"/>
                </a:ext>
              </a:extLst>
            </p:cNvPr>
            <p:cNvSpPr/>
            <p:nvPr/>
          </p:nvSpPr>
          <p:spPr>
            <a:xfrm>
              <a:off x="8991600" y="266700"/>
              <a:ext cx="127860" cy="9525000"/>
            </a:xfrm>
            <a:prstGeom prst="rect">
              <a:avLst/>
            </a:prstGeom>
            <a:solidFill>
              <a:schemeClr val="accent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 typeface="Arial"/>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sym typeface="Arial"/>
              </a:endParaRPr>
            </a:p>
          </p:txBody>
        </p:sp>
      </p:grpSp>
      <p:grpSp>
        <p:nvGrpSpPr>
          <p:cNvPr id="41" name="Nhóm 24">
            <a:extLst>
              <a:ext uri="{FF2B5EF4-FFF2-40B4-BE49-F238E27FC236}">
                <a16:creationId xmlns:a16="http://schemas.microsoft.com/office/drawing/2014/main" xmlns="" id="{A5D4D0FB-CC36-49EC-872F-BF42F75B90D6}"/>
              </a:ext>
            </a:extLst>
          </p:cNvPr>
          <p:cNvGrpSpPr/>
          <p:nvPr/>
        </p:nvGrpSpPr>
        <p:grpSpPr>
          <a:xfrm>
            <a:off x="6209415" y="241658"/>
            <a:ext cx="5982585" cy="2711092"/>
            <a:chOff x="9314123" y="626900"/>
            <a:chExt cx="8364276" cy="1185794"/>
          </a:xfrm>
        </p:grpSpPr>
        <p:pic>
          <p:nvPicPr>
            <p:cNvPr id="42" name="Picture 5">
              <a:extLst>
                <a:ext uri="{FF2B5EF4-FFF2-40B4-BE49-F238E27FC236}">
                  <a16:creationId xmlns:a16="http://schemas.microsoft.com/office/drawing/2014/main" xmlns="" id="{40EC7446-461E-4CCF-BE59-5486975DF6B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9314446" y="626900"/>
              <a:ext cx="8363953" cy="1137938"/>
            </a:xfrm>
            <a:prstGeom prst="rect">
              <a:avLst/>
            </a:prstGeom>
          </p:spPr>
        </p:pic>
        <p:sp>
          <p:nvSpPr>
            <p:cNvPr id="43" name="Hình chữ nhật 20">
              <a:extLst>
                <a:ext uri="{FF2B5EF4-FFF2-40B4-BE49-F238E27FC236}">
                  <a16:creationId xmlns:a16="http://schemas.microsoft.com/office/drawing/2014/main" xmlns="" id="{03FB5CF8-9668-423C-90A0-727E68D7C1DC}"/>
                </a:ext>
              </a:extLst>
            </p:cNvPr>
            <p:cNvSpPr/>
            <p:nvPr/>
          </p:nvSpPr>
          <p:spPr>
            <a:xfrm>
              <a:off x="9314123" y="651973"/>
              <a:ext cx="7507038" cy="1160721"/>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0000"/>
                </a:lnSpc>
                <a:spcBef>
                  <a:spcPts val="0"/>
                </a:spcBef>
                <a:spcAft>
                  <a:spcPts val="0"/>
                </a:spcAft>
                <a:buClrTx/>
                <a:buSzTx/>
                <a:buFont typeface="Arial"/>
                <a:buNone/>
                <a:tabLst/>
                <a:defRPr/>
              </a:pP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Em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nhận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xét</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về</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của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các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bạn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học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sinh</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đối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với</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bộ</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bàn</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ghế</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đá</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Việc</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làm</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đó</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gây</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ra</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hậu</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quả</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 </a:t>
              </a:r>
              <a:r>
                <a:rPr kumimoji="0" lang="en-US" sz="3200" b="1" i="0" u="none" strike="noStrike" kern="1200" cap="none" spc="0" normalizeH="0" baseline="0" noProof="0" dirty="0" err="1">
                  <a:ln w="0"/>
                  <a:solidFill>
                    <a:prstClr val="white"/>
                  </a:solidFill>
                  <a:effectLst/>
                  <a:uLnTx/>
                  <a:uFillTx/>
                  <a:latin typeface="Calibri"/>
                  <a:ea typeface="+mn-ea"/>
                  <a:cs typeface="Arial"/>
                  <a:sym typeface="Arial"/>
                </a:rPr>
                <a:t>gì</a:t>
              </a:r>
              <a:r>
                <a:rPr kumimoji="0" lang="en-US" sz="3200" b="1" i="0" u="none" strike="noStrike" kern="1200" cap="none" spc="0" normalizeH="0" baseline="0" noProof="0" dirty="0">
                  <a:ln w="0"/>
                  <a:solidFill>
                    <a:prstClr val="white"/>
                  </a:solidFill>
                  <a:effectLst/>
                  <a:uLnTx/>
                  <a:uFillTx/>
                  <a:latin typeface="Calibri"/>
                  <a:ea typeface="+mn-ea"/>
                  <a:cs typeface="Arial"/>
                  <a:sym typeface="Arial"/>
                </a:rPr>
                <a:t>?</a:t>
              </a:r>
              <a:endParaRPr kumimoji="0" lang="vi-VN" sz="3200" b="1" i="0" u="none" strike="noStrike" kern="1200" cap="none" spc="0" normalizeH="0" baseline="0" noProof="0" dirty="0">
                <a:ln w="0"/>
                <a:solidFill>
                  <a:prstClr val="white"/>
                </a:solidFill>
                <a:effectLst/>
                <a:uLnTx/>
                <a:uFillTx/>
                <a:latin typeface="Calibri"/>
                <a:ea typeface="+mn-ea"/>
                <a:cs typeface="Arial"/>
                <a:sym typeface="Arial"/>
              </a:endParaRPr>
            </a:p>
          </p:txBody>
        </p:sp>
      </p:grpSp>
      <p:sp>
        <p:nvSpPr>
          <p:cNvPr id="44" name="Hình chữ nhật 22">
            <a:extLst>
              <a:ext uri="{FF2B5EF4-FFF2-40B4-BE49-F238E27FC236}">
                <a16:creationId xmlns:a16="http://schemas.microsoft.com/office/drawing/2014/main" xmlns="" id="{5276511D-B129-4D47-91AE-74D71DF5A84B}"/>
              </a:ext>
            </a:extLst>
          </p:cNvPr>
          <p:cNvSpPr/>
          <p:nvPr/>
        </p:nvSpPr>
        <p:spPr>
          <a:xfrm>
            <a:off x="6039556" y="2793435"/>
            <a:ext cx="5575969" cy="3508653"/>
          </a:xfrm>
          <a:prstGeom prst="rect">
            <a:avLst/>
          </a:prstGeom>
          <a:noFill/>
        </p:spPr>
        <p:txBody>
          <a:bodyPr wrap="square" lIns="60960" tIns="30480" rIns="60960" bIns="30480">
            <a:spAutoFit/>
          </a:bodyPr>
          <a:lstStyle/>
          <a:p>
            <a:pPr marL="457223" lvl="0" indent="-457223" algn="just" defTabSz="609630">
              <a:spcBef>
                <a:spcPts val="400"/>
              </a:spcBef>
              <a:spcAft>
                <a:spcPts val="400"/>
              </a:spcAft>
              <a:buFont typeface="Wingdings" panose="05000000000000000000" pitchFamily="2" charset="2"/>
              <a:buChar char="Ü"/>
            </a:pPr>
            <a:r>
              <a:rPr lang="vi-VN" sz="2800" b="1" dirty="0">
                <a:ln w="0"/>
                <a:solidFill>
                  <a:srgbClr val="F79646">
                    <a:lumMod val="50000"/>
                  </a:srgbClr>
                </a:solidFill>
                <a:latin typeface="Calibri" panose="020F0502020204030204" pitchFamily="34" charset="0"/>
                <a:cs typeface="Calibri" panose="020F0502020204030204" pitchFamily="34" charset="0"/>
                <a:sym typeface="Arial"/>
              </a:rPr>
              <a:t>Dùng vật nhọn để khắc lên bộ bàn ghế đá những hình thù kì quái, thậm chí dùng bút xóa để viết, vẽ những từ ngữ không đẹp là những việc làm rất đáng bị lên án. Những việc đó làm cho những chiếc bàn ghế bị sứt mẻ và trở nên xấu xí.</a:t>
            </a:r>
            <a:endParaRPr kumimoji="0" lang="vi-VN" sz="2800" b="1" i="0" u="none" strike="noStrike" kern="1200" cap="none" spc="0" normalizeH="0" baseline="0" noProof="0" dirty="0">
              <a:ln w="0"/>
              <a:solidFill>
                <a:srgbClr val="F79646">
                  <a:lumMod val="50000"/>
                </a:srgbClr>
              </a:solidFill>
              <a:effectLst/>
              <a:uLnTx/>
              <a:uFillTx/>
              <a:latin typeface="Calibri" panose="020F0502020204030204" pitchFamily="34" charset="0"/>
              <a:cs typeface="Calibri" panose="020F0502020204030204" pitchFamily="34" charset="0"/>
              <a:sym typeface="Arial"/>
            </a:endParaRPr>
          </a:p>
        </p:txBody>
      </p:sp>
      <p:sp>
        <p:nvSpPr>
          <p:cNvPr id="5" name="TextBox 4">
            <a:extLst>
              <a:ext uri="{FF2B5EF4-FFF2-40B4-BE49-F238E27FC236}">
                <a16:creationId xmlns:a16="http://schemas.microsoft.com/office/drawing/2014/main" xmlns="" id="{AA49FDDB-4EF0-3CCB-9CCF-A5E6D1BC0456}"/>
              </a:ext>
            </a:extLst>
          </p:cNvPr>
          <p:cNvSpPr txBox="1"/>
          <p:nvPr/>
        </p:nvSpPr>
        <p:spPr>
          <a:xfrm>
            <a:off x="552450" y="457200"/>
            <a:ext cx="5295900" cy="6229911"/>
          </a:xfrm>
          <a:prstGeom prst="rect">
            <a:avLst/>
          </a:prstGeom>
          <a:noFill/>
        </p:spPr>
        <p:txBody>
          <a:bodyPr wrap="square" rtlCol="0">
            <a:spAutoFit/>
          </a:bodyPr>
          <a:lstStyle/>
          <a:p>
            <a:pPr algn="ctr" rtl="0">
              <a:spcBef>
                <a:spcPts val="0"/>
              </a:spcBef>
              <a:spcAft>
                <a:spcPts val="500"/>
              </a:spcAft>
            </a:pPr>
            <a:r>
              <a:rPr lang="vi-VN" b="1" i="0" u="none" strike="noStrike" dirty="0">
                <a:solidFill>
                  <a:srgbClr val="002060"/>
                </a:solidFill>
                <a:effectLst/>
                <a:latin typeface="Calibri" panose="020F0502020204030204" pitchFamily="34" charset="0"/>
                <a:cs typeface="Calibri" panose="020F0502020204030204" pitchFamily="34" charset="0"/>
              </a:rPr>
              <a:t>Ghế đá kêu đau</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Hằng năm, ở trường tôi, mỗi khoá học sinh cuối cấp đều tặng cho nhà trường</a:t>
            </a:r>
            <a:r>
              <a:rPr lang="en-US" dirty="0">
                <a:solidFill>
                  <a:srgbClr val="002060"/>
                </a:solidFill>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một bộ bàn ghế đá làm kỉ niệm</a:t>
            </a:r>
            <a:endParaRPr lang="en-US" b="0" i="0" u="none" strike="noStrike"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Những chiếc bàn, chiếc ghế nhẵn nhụi, bóng láng được đặt dưới bóng cây bàng, cây phượng mát rượi. Đây là nơi chúng tôi ngồi nói chuyện, vui đùa những lúc ra chơi hay những lần đi dọn vệ sinh trường, cũng là nơi mà các thầy cô giáo ngồi lại nói chuyện trong những giờ giải lao.</a:t>
            </a:r>
            <a:endParaRPr lang="vi-VN" b="0" dirty="0">
              <a:solidFill>
                <a:srgbClr val="002060"/>
              </a:solidFill>
              <a:effectLst/>
              <a:latin typeface="Calibri" panose="020F0502020204030204" pitchFamily="34" charset="0"/>
              <a:cs typeface="Calibri" panose="020F0502020204030204" pitchFamily="34" charset="0"/>
            </a:endParaRPr>
          </a:p>
          <a:p>
            <a:pPr algn="just" rtl="0">
              <a:spcBef>
                <a:spcPts val="0"/>
              </a:spcBef>
              <a:spcAft>
                <a:spcPts val="500"/>
              </a:spcAft>
            </a:pPr>
            <a:r>
              <a:rPr lang="en-US" b="0" i="0" u="none" strike="noStrike" dirty="0">
                <a:solidFill>
                  <a:srgbClr val="002060"/>
                </a:solidFill>
                <a:effectLst/>
                <a:latin typeface="Calibri" panose="020F0502020204030204" pitchFamily="34" charset="0"/>
                <a:cs typeface="Calibri" panose="020F0502020204030204" pitchFamily="34" charset="0"/>
              </a:rPr>
              <a:t>   </a:t>
            </a:r>
            <a:r>
              <a:rPr lang="vi-VN" b="0" i="0" u="none" strike="noStrike" dirty="0">
                <a:solidFill>
                  <a:srgbClr val="002060"/>
                </a:solidFill>
                <a:effectLst/>
                <a:latin typeface="Calibri" panose="020F0502020204030204" pitchFamily="34" charset="0"/>
                <a:cs typeface="Calibri" panose="020F0502020204030204" pitchFamily="34" charset="0"/>
              </a:rPr>
              <a:t>Nhưng gần đây, những chiếc bàn, chiếc ghế đá ấy đã bị một số bạn học sinh dùng vật nhọn khắc lên nhiều hình thù kì quái. Tệ hơn, các bạn còn dùng bút xoá để viết, vẽ bậy lên với những từ ngữ không đẹp. Dần dần, những chiếc bàn, ghế ấy bị sứt mẻ, xấu xí. Mặc dù nhà trường đã có biện pháp ngăn chặn nhưng “những nhà điêu khắc vô danh” ấy vẫn lén lút hoạt động.</a:t>
            </a:r>
            <a:endParaRPr lang="vi-VN" b="0" dirty="0">
              <a:solidFill>
                <a:srgbClr val="002060"/>
              </a:solidFill>
              <a:effectLst/>
              <a:latin typeface="Calibri" panose="020F0502020204030204" pitchFamily="34" charset="0"/>
              <a:cs typeface="Calibri" panose="020F0502020204030204" pitchFamily="34" charset="0"/>
            </a:endParaRPr>
          </a:p>
          <a:p>
            <a:pPr algn="r" rtl="0">
              <a:spcBef>
                <a:spcPts val="0"/>
              </a:spcBef>
              <a:spcAft>
                <a:spcPts val="500"/>
              </a:spcAft>
            </a:pPr>
            <a:r>
              <a:rPr lang="vi-VN" b="0" i="0" u="none" strike="noStrike" dirty="0">
                <a:solidFill>
                  <a:srgbClr val="002060"/>
                </a:solidFill>
                <a:effectLst/>
                <a:latin typeface="Calibri" panose="020F0502020204030204" pitchFamily="34" charset="0"/>
                <a:cs typeface="Calibri" panose="020F0502020204030204" pitchFamily="34" charset="0"/>
              </a:rPr>
              <a:t>(Theo Lê Thị Diễm Thu, Báo Thiếu niên Tiền phong, Chủ nhật, số 37/2011)</a:t>
            </a:r>
            <a:endParaRPr lang="vi-VN" b="0" dirty="0">
              <a:solidFill>
                <a:srgbClr val="002060"/>
              </a:solidFill>
              <a:effectLst/>
              <a:latin typeface="Calibri" panose="020F0502020204030204" pitchFamily="34" charset="0"/>
              <a:cs typeface="Calibri" panose="020F0502020204030204" pitchFamily="34" charset="0"/>
            </a:endParaRPr>
          </a:p>
          <a:p>
            <a:pPr algn="just"/>
            <a:r>
              <a:rPr lang="vi-VN" dirty="0">
                <a:solidFill>
                  <a:srgbClr val="002060"/>
                </a:solidFill>
                <a:latin typeface="Calibri" panose="020F0502020204030204" pitchFamily="34" charset="0"/>
                <a:cs typeface="Calibri" panose="020F0502020204030204" pitchFamily="34" charset="0"/>
              </a:rPr>
              <a:t/>
            </a:r>
            <a:br>
              <a:rPr lang="vi-VN" dirty="0">
                <a:solidFill>
                  <a:srgbClr val="002060"/>
                </a:solidFill>
                <a:latin typeface="Calibri" panose="020F0502020204030204" pitchFamily="34" charset="0"/>
                <a:cs typeface="Calibri" panose="020F0502020204030204" pitchFamily="34" charset="0"/>
              </a:rPr>
            </a:br>
            <a:endParaRPr lang="en-US" dirty="0">
              <a:solidFill>
                <a:srgbClr val="002060"/>
              </a:solidFill>
              <a:latin typeface="Calibri" panose="020F0502020204030204" pitchFamily="34" charset="0"/>
              <a:cs typeface="Calibri" panose="020F0502020204030204" pitchFamily="34" charset="0"/>
            </a:endParaRPr>
          </a:p>
        </p:txBody>
      </p:sp>
      <p:sp>
        <p:nvSpPr>
          <p:cNvPr id="2" name="Hình tự do: Hình 25">
            <a:extLst>
              <a:ext uri="{FF2B5EF4-FFF2-40B4-BE49-F238E27FC236}">
                <a16:creationId xmlns:a16="http://schemas.microsoft.com/office/drawing/2014/main" xmlns="" id="{61541E2F-3CE7-C4C6-8B5E-EBF1CDF05107}"/>
              </a:ext>
            </a:extLst>
          </p:cNvPr>
          <p:cNvSpPr/>
          <p:nvPr/>
        </p:nvSpPr>
        <p:spPr>
          <a:xfrm>
            <a:off x="455384" y="3376530"/>
            <a:ext cx="5716816" cy="4243470"/>
          </a:xfrm>
          <a:custGeom>
            <a:avLst/>
            <a:gdLst>
              <a:gd name="connsiteX0" fmla="*/ 8533975 w 8534596"/>
              <a:gd name="connsiteY0" fmla="*/ 1491134 h 1508967"/>
              <a:gd name="connsiteX1" fmla="*/ 8156903 w 8534596"/>
              <a:gd name="connsiteY1" fmla="*/ 642722 h 1508967"/>
              <a:gd name="connsiteX2" fmla="*/ 8090915 w 8534596"/>
              <a:gd name="connsiteY2" fmla="*/ 114821 h 1508967"/>
              <a:gd name="connsiteX3" fmla="*/ 6705175 w 8534596"/>
              <a:gd name="connsiteY3" fmla="*/ 20553 h 1508967"/>
              <a:gd name="connsiteX4" fmla="*/ 3452927 w 8534596"/>
              <a:gd name="connsiteY4" fmla="*/ 1699 h 1508967"/>
              <a:gd name="connsiteX5" fmla="*/ 860556 w 8534596"/>
              <a:gd name="connsiteY5" fmla="*/ 48833 h 1508967"/>
              <a:gd name="connsiteX6" fmla="*/ 285521 w 8534596"/>
              <a:gd name="connsiteY6" fmla="*/ 95967 h 1508967"/>
              <a:gd name="connsiteX7" fmla="*/ 181826 w 8534596"/>
              <a:gd name="connsiteY7" fmla="*/ 284504 h 1508967"/>
              <a:gd name="connsiteX8" fmla="*/ 59278 w 8534596"/>
              <a:gd name="connsiteY8" fmla="*/ 463613 h 1508967"/>
              <a:gd name="connsiteX9" fmla="*/ 125266 w 8534596"/>
              <a:gd name="connsiteY9" fmla="*/ 746417 h 1508967"/>
              <a:gd name="connsiteX10" fmla="*/ 1435591 w 8534596"/>
              <a:gd name="connsiteY10" fmla="*/ 793551 h 1508967"/>
              <a:gd name="connsiteX11" fmla="*/ 7138808 w 8534596"/>
              <a:gd name="connsiteY11" fmla="*/ 736990 h 1508967"/>
              <a:gd name="connsiteX12" fmla="*/ 8213464 w 8534596"/>
              <a:gd name="connsiteY12" fmla="*/ 1180050 h 1508967"/>
              <a:gd name="connsiteX13" fmla="*/ 8533975 w 8534596"/>
              <a:gd name="connsiteY13" fmla="*/ 1491134 h 1508967"/>
              <a:gd name="connsiteX0" fmla="*/ 8514991 w 8515715"/>
              <a:gd name="connsiteY0" fmla="*/ 1605038 h 1618845"/>
              <a:gd name="connsiteX1" fmla="*/ 8156903 w 8515715"/>
              <a:gd name="connsiteY1" fmla="*/ 642722 h 1618845"/>
              <a:gd name="connsiteX2" fmla="*/ 8090915 w 8515715"/>
              <a:gd name="connsiteY2" fmla="*/ 114821 h 1618845"/>
              <a:gd name="connsiteX3" fmla="*/ 6705175 w 8515715"/>
              <a:gd name="connsiteY3" fmla="*/ 20553 h 1618845"/>
              <a:gd name="connsiteX4" fmla="*/ 3452927 w 8515715"/>
              <a:gd name="connsiteY4" fmla="*/ 1699 h 1618845"/>
              <a:gd name="connsiteX5" fmla="*/ 860556 w 8515715"/>
              <a:gd name="connsiteY5" fmla="*/ 48833 h 1618845"/>
              <a:gd name="connsiteX6" fmla="*/ 285521 w 8515715"/>
              <a:gd name="connsiteY6" fmla="*/ 95967 h 1618845"/>
              <a:gd name="connsiteX7" fmla="*/ 181826 w 8515715"/>
              <a:gd name="connsiteY7" fmla="*/ 284504 h 1618845"/>
              <a:gd name="connsiteX8" fmla="*/ 59278 w 8515715"/>
              <a:gd name="connsiteY8" fmla="*/ 463613 h 1618845"/>
              <a:gd name="connsiteX9" fmla="*/ 125266 w 8515715"/>
              <a:gd name="connsiteY9" fmla="*/ 746417 h 1618845"/>
              <a:gd name="connsiteX10" fmla="*/ 1435591 w 8515715"/>
              <a:gd name="connsiteY10" fmla="*/ 793551 h 1618845"/>
              <a:gd name="connsiteX11" fmla="*/ 7138808 w 8515715"/>
              <a:gd name="connsiteY11" fmla="*/ 736990 h 1618845"/>
              <a:gd name="connsiteX12" fmla="*/ 8213464 w 8515715"/>
              <a:gd name="connsiteY12" fmla="*/ 1180050 h 1618845"/>
              <a:gd name="connsiteX13" fmla="*/ 8514991 w 8515715"/>
              <a:gd name="connsiteY13" fmla="*/ 1605038 h 1618845"/>
              <a:gd name="connsiteX0" fmla="*/ 8514991 w 8516466"/>
              <a:gd name="connsiteY0" fmla="*/ 1605038 h 1617085"/>
              <a:gd name="connsiteX1" fmla="*/ 8156903 w 8516466"/>
              <a:gd name="connsiteY1" fmla="*/ 642722 h 1617085"/>
              <a:gd name="connsiteX2" fmla="*/ 8090915 w 8516466"/>
              <a:gd name="connsiteY2" fmla="*/ 114821 h 1617085"/>
              <a:gd name="connsiteX3" fmla="*/ 6705175 w 8516466"/>
              <a:gd name="connsiteY3" fmla="*/ 20553 h 1617085"/>
              <a:gd name="connsiteX4" fmla="*/ 3452927 w 8516466"/>
              <a:gd name="connsiteY4" fmla="*/ 1699 h 1617085"/>
              <a:gd name="connsiteX5" fmla="*/ 860556 w 8516466"/>
              <a:gd name="connsiteY5" fmla="*/ 48833 h 1617085"/>
              <a:gd name="connsiteX6" fmla="*/ 285521 w 8516466"/>
              <a:gd name="connsiteY6" fmla="*/ 95967 h 1617085"/>
              <a:gd name="connsiteX7" fmla="*/ 181826 w 8516466"/>
              <a:gd name="connsiteY7" fmla="*/ 284504 h 1617085"/>
              <a:gd name="connsiteX8" fmla="*/ 59278 w 8516466"/>
              <a:gd name="connsiteY8" fmla="*/ 463613 h 1617085"/>
              <a:gd name="connsiteX9" fmla="*/ 125266 w 8516466"/>
              <a:gd name="connsiteY9" fmla="*/ 746417 h 1617085"/>
              <a:gd name="connsiteX10" fmla="*/ 1435591 w 8516466"/>
              <a:gd name="connsiteY10" fmla="*/ 793551 h 1617085"/>
              <a:gd name="connsiteX11" fmla="*/ 7138808 w 8516466"/>
              <a:gd name="connsiteY11" fmla="*/ 736990 h 1617085"/>
              <a:gd name="connsiteX12" fmla="*/ 8232448 w 8516466"/>
              <a:gd name="connsiteY12" fmla="*/ 1154737 h 1617085"/>
              <a:gd name="connsiteX13" fmla="*/ 8514991 w 8516466"/>
              <a:gd name="connsiteY13" fmla="*/ 1605038 h 1617085"/>
              <a:gd name="connsiteX0" fmla="*/ 8514991 w 8515899"/>
              <a:gd name="connsiteY0" fmla="*/ 1605038 h 1618125"/>
              <a:gd name="connsiteX1" fmla="*/ 8156903 w 8515899"/>
              <a:gd name="connsiteY1" fmla="*/ 642722 h 1618125"/>
              <a:gd name="connsiteX2" fmla="*/ 8090915 w 8515899"/>
              <a:gd name="connsiteY2" fmla="*/ 114821 h 1618125"/>
              <a:gd name="connsiteX3" fmla="*/ 6705175 w 8515899"/>
              <a:gd name="connsiteY3" fmla="*/ 20553 h 1618125"/>
              <a:gd name="connsiteX4" fmla="*/ 3452927 w 8515899"/>
              <a:gd name="connsiteY4" fmla="*/ 1699 h 1618125"/>
              <a:gd name="connsiteX5" fmla="*/ 860556 w 8515899"/>
              <a:gd name="connsiteY5" fmla="*/ 48833 h 1618125"/>
              <a:gd name="connsiteX6" fmla="*/ 285521 w 8515899"/>
              <a:gd name="connsiteY6" fmla="*/ 95967 h 1618125"/>
              <a:gd name="connsiteX7" fmla="*/ 181826 w 8515899"/>
              <a:gd name="connsiteY7" fmla="*/ 284504 h 1618125"/>
              <a:gd name="connsiteX8" fmla="*/ 59278 w 8515899"/>
              <a:gd name="connsiteY8" fmla="*/ 463613 h 1618125"/>
              <a:gd name="connsiteX9" fmla="*/ 125266 w 8515899"/>
              <a:gd name="connsiteY9" fmla="*/ 746417 h 1618125"/>
              <a:gd name="connsiteX10" fmla="*/ 1435591 w 8515899"/>
              <a:gd name="connsiteY10" fmla="*/ 793551 h 1618125"/>
              <a:gd name="connsiteX11" fmla="*/ 7138808 w 8515899"/>
              <a:gd name="connsiteY11" fmla="*/ 736990 h 1618125"/>
              <a:gd name="connsiteX12" fmla="*/ 8232448 w 8515899"/>
              <a:gd name="connsiteY12" fmla="*/ 1154737 h 1618125"/>
              <a:gd name="connsiteX13" fmla="*/ 8514991 w 8515899"/>
              <a:gd name="connsiteY13" fmla="*/ 1605038 h 1618125"/>
              <a:gd name="connsiteX0" fmla="*/ 8514991 w 8515674"/>
              <a:gd name="connsiteY0" fmla="*/ 1605038 h 1620409"/>
              <a:gd name="connsiteX1" fmla="*/ 8156903 w 8515674"/>
              <a:gd name="connsiteY1" fmla="*/ 642722 h 1620409"/>
              <a:gd name="connsiteX2" fmla="*/ 8090915 w 8515674"/>
              <a:gd name="connsiteY2" fmla="*/ 114821 h 1620409"/>
              <a:gd name="connsiteX3" fmla="*/ 6705175 w 8515674"/>
              <a:gd name="connsiteY3" fmla="*/ 20553 h 1620409"/>
              <a:gd name="connsiteX4" fmla="*/ 3452927 w 8515674"/>
              <a:gd name="connsiteY4" fmla="*/ 1699 h 1620409"/>
              <a:gd name="connsiteX5" fmla="*/ 860556 w 8515674"/>
              <a:gd name="connsiteY5" fmla="*/ 48833 h 1620409"/>
              <a:gd name="connsiteX6" fmla="*/ 285521 w 8515674"/>
              <a:gd name="connsiteY6" fmla="*/ 95967 h 1620409"/>
              <a:gd name="connsiteX7" fmla="*/ 181826 w 8515674"/>
              <a:gd name="connsiteY7" fmla="*/ 284504 h 1620409"/>
              <a:gd name="connsiteX8" fmla="*/ 59278 w 8515674"/>
              <a:gd name="connsiteY8" fmla="*/ 463613 h 1620409"/>
              <a:gd name="connsiteX9" fmla="*/ 125266 w 8515674"/>
              <a:gd name="connsiteY9" fmla="*/ 746417 h 1620409"/>
              <a:gd name="connsiteX10" fmla="*/ 1435591 w 8515674"/>
              <a:gd name="connsiteY10" fmla="*/ 793551 h 1620409"/>
              <a:gd name="connsiteX11" fmla="*/ 7138808 w 8515674"/>
              <a:gd name="connsiteY11" fmla="*/ 736990 h 1620409"/>
              <a:gd name="connsiteX12" fmla="*/ 8232448 w 8515674"/>
              <a:gd name="connsiteY12" fmla="*/ 1154737 h 1620409"/>
              <a:gd name="connsiteX13" fmla="*/ 8514991 w 8515674"/>
              <a:gd name="connsiteY13" fmla="*/ 1605038 h 1620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5674" h="1620409">
                <a:moveTo>
                  <a:pt x="8514991" y="1605038"/>
                </a:moveTo>
                <a:cubicBezTo>
                  <a:pt x="8502400" y="1519702"/>
                  <a:pt x="8227582" y="891092"/>
                  <a:pt x="8156903" y="642722"/>
                </a:cubicBezTo>
                <a:cubicBezTo>
                  <a:pt x="8086224" y="394353"/>
                  <a:pt x="8332870" y="218516"/>
                  <a:pt x="8090915" y="114821"/>
                </a:cubicBezTo>
                <a:cubicBezTo>
                  <a:pt x="7848960" y="11126"/>
                  <a:pt x="7478173" y="39407"/>
                  <a:pt x="6705175" y="20553"/>
                </a:cubicBezTo>
                <a:cubicBezTo>
                  <a:pt x="5932177" y="1699"/>
                  <a:pt x="4427030" y="-3014"/>
                  <a:pt x="3452927" y="1699"/>
                </a:cubicBezTo>
                <a:cubicBezTo>
                  <a:pt x="2478824" y="6412"/>
                  <a:pt x="1388457" y="33122"/>
                  <a:pt x="860556" y="48833"/>
                </a:cubicBezTo>
                <a:cubicBezTo>
                  <a:pt x="332655" y="64544"/>
                  <a:pt x="398643" y="56689"/>
                  <a:pt x="285521" y="95967"/>
                </a:cubicBezTo>
                <a:cubicBezTo>
                  <a:pt x="172399" y="135245"/>
                  <a:pt x="219533" y="223230"/>
                  <a:pt x="181826" y="284504"/>
                </a:cubicBezTo>
                <a:cubicBezTo>
                  <a:pt x="144119" y="345778"/>
                  <a:pt x="68705" y="386628"/>
                  <a:pt x="59278" y="463613"/>
                </a:cubicBezTo>
                <a:cubicBezTo>
                  <a:pt x="49851" y="540598"/>
                  <a:pt x="-104120" y="691427"/>
                  <a:pt x="125266" y="746417"/>
                </a:cubicBezTo>
                <a:cubicBezTo>
                  <a:pt x="354652" y="801407"/>
                  <a:pt x="1435591" y="793551"/>
                  <a:pt x="1435591" y="793551"/>
                </a:cubicBezTo>
                <a:cubicBezTo>
                  <a:pt x="2604515" y="791980"/>
                  <a:pt x="6009162" y="672573"/>
                  <a:pt x="7138808" y="736990"/>
                </a:cubicBezTo>
                <a:cubicBezTo>
                  <a:pt x="8268454" y="801407"/>
                  <a:pt x="8101169" y="905649"/>
                  <a:pt x="8232448" y="1154737"/>
                </a:cubicBezTo>
                <a:cubicBezTo>
                  <a:pt x="8363727" y="1403825"/>
                  <a:pt x="8527582" y="1690374"/>
                  <a:pt x="8514991" y="1605038"/>
                </a:cubicBezTo>
                <a:close/>
              </a:path>
            </a:pathLst>
          </a:custGeom>
          <a:solidFill>
            <a:srgbClr val="FF0000">
              <a:alpha val="1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white"/>
              </a:solidFill>
              <a:effectLst/>
              <a:uLnTx/>
              <a:uFillTx/>
              <a:latin typeface="Arial" panose="020B0604020202020204" pitchFamily="34" charset="0"/>
              <a:cs typeface="+mn-cs"/>
            </a:endParaRPr>
          </a:p>
        </p:txBody>
      </p:sp>
    </p:spTree>
    <p:extLst>
      <p:ext uri="{BB962C8B-B14F-4D97-AF65-F5344CB8AC3E}">
        <p14:creationId xmlns:p14="http://schemas.microsoft.com/office/powerpoint/2010/main" val="212927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left)">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xEl>
                                              <p:pRg st="0" end="0"/>
                                            </p:txEl>
                                          </p:spTgt>
                                        </p:tgtEl>
                                        <p:attrNameLst>
                                          <p:attrName>style.visibility</p:attrName>
                                        </p:attrNameLst>
                                      </p:cBhvr>
                                      <p:to>
                                        <p:strVal val="visible"/>
                                      </p:to>
                                    </p:set>
                                    <p:animEffect transition="in" filter="wipe(left)">
                                      <p:cBhvr>
                                        <p:cTn id="17"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clipart&#10;&#10;Description automatically generated">
            <a:extLst>
              <a:ext uri="{FF2B5EF4-FFF2-40B4-BE49-F238E27FC236}">
                <a16:creationId xmlns:a16="http://schemas.microsoft.com/office/drawing/2014/main" xmlns="" id="{3D74A74A-9908-4A49-A3F2-02EDA2C7800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199" b="86609" l="21175" r="77673">
                        <a14:foregroundMark x1="37819" y1="19414" x2="36610" y2="25702"/>
                        <a14:foregroundMark x1="31599" y1="36309" x2="30870" y2="46172"/>
                        <a14:foregroundMark x1="30870" y1="46172" x2="30870" y2="46172"/>
                        <a14:foregroundMark x1="63621" y1="26734" x2="69841" y2="35397"/>
                        <a14:foregroundMark x1="48915" y1="24190" x2="38376" y2="28630"/>
                        <a14:foregroundMark x1="38376" y1="28630" x2="36495" y2="31677"/>
                        <a14:foregroundMark x1="51795" y1="28990" x2="46170" y2="16535"/>
                        <a14:foregroundMark x1="46170" y1="16535" x2="36571" y2="14351"/>
                        <a14:foregroundMark x1="36571" y1="14351" x2="28604" y2="34053"/>
                        <a14:foregroundMark x1="28604" y1="34053" x2="27049" y2="42429"/>
                        <a14:foregroundMark x1="45345" y1="83801" x2="44749" y2="86801"/>
                        <a14:foregroundMark x1="53945" y1="83969" x2="53580" y2="86057"/>
                        <a14:foregroundMark x1="76406" y1="32277" x2="76406" y2="32277"/>
                        <a14:foregroundMark x1="49395" y1="10751" x2="49395" y2="10751"/>
                        <a14:foregroundMark x1="24669" y1="41973" x2="24669" y2="41973"/>
                        <a14:foregroundMark x1="52160" y1="84257" x2="52160" y2="84257"/>
                        <a14:foregroundMark x1="49280" y1="71850" x2="49280" y2="71850"/>
                        <a14:foregroundMark x1="25379" y1="43485" x2="24899" y2="51404"/>
                        <a14:foregroundMark x1="48685" y1="71850" x2="48685" y2="71850"/>
                        <a14:foregroundMark x1="22999" y1="52892" x2="22999" y2="52892"/>
                        <a14:foregroundMark x1="72701" y1="55124" x2="72701" y2="55124"/>
                        <a14:foregroundMark x1="77692" y1="32685" x2="77692" y2="32685"/>
                        <a14:foregroundMark x1="50163" y1="10199" x2="50163" y2="10199"/>
                        <a14:foregroundMark x1="43962" y1="84809" x2="43962" y2="84809"/>
                        <a14:backgroundMark x1="21194" y1="50636" x2="21674" y2="55580"/>
                        <a14:backgroundMark x1="21674" y1="57811" x2="21674" y2="57811"/>
                        <a14:backgroundMark x1="21789" y1="48116" x2="21789" y2="48116"/>
                        <a14:backgroundMark x1="20964" y1="47348" x2="21924" y2="48860"/>
                        <a14:backgroundMark x1="22154" y1="57379" x2="21309" y2="58411"/>
                      </a14:backgroundRemoval>
                    </a14:imgEffect>
                  </a14:imgLayer>
                </a14:imgProps>
              </a:ext>
            </a:extLst>
          </a:blip>
          <a:srcRect l="20362" t="7320" r="19406" b="8570"/>
          <a:stretch>
            <a:fillRect/>
          </a:stretch>
        </p:blipFill>
        <p:spPr>
          <a:xfrm>
            <a:off x="609600" y="3372986"/>
            <a:ext cx="2932319" cy="3275587"/>
          </a:xfrm>
          <a:prstGeom prst="rect">
            <a:avLst/>
          </a:prstGeom>
        </p:spPr>
      </p:pic>
      <p:grpSp>
        <p:nvGrpSpPr>
          <p:cNvPr id="3" name="Group 2">
            <a:extLst>
              <a:ext uri="{FF2B5EF4-FFF2-40B4-BE49-F238E27FC236}">
                <a16:creationId xmlns:a16="http://schemas.microsoft.com/office/drawing/2014/main" xmlns="" id="{56773F16-DCAB-89FF-16F3-FA8A41B148CC}"/>
              </a:ext>
            </a:extLst>
          </p:cNvPr>
          <p:cNvGrpSpPr/>
          <p:nvPr/>
        </p:nvGrpSpPr>
        <p:grpSpPr>
          <a:xfrm>
            <a:off x="2795168" y="946515"/>
            <a:ext cx="7463743" cy="1453785"/>
            <a:chOff x="647361" y="477443"/>
            <a:chExt cx="8438540" cy="1187014"/>
          </a:xfrm>
        </p:grpSpPr>
        <p:sp>
          <p:nvSpPr>
            <p:cNvPr id="4" name="Rectangle: Rounded Corners 3">
              <a:extLst>
                <a:ext uri="{FF2B5EF4-FFF2-40B4-BE49-F238E27FC236}">
                  <a16:creationId xmlns:a16="http://schemas.microsoft.com/office/drawing/2014/main" xmlns="" id="{9499D2B0-6091-882C-8206-F0D07CD51151}"/>
                </a:ext>
              </a:extLst>
            </p:cNvPr>
            <p:cNvSpPr/>
            <p:nvPr/>
          </p:nvSpPr>
          <p:spPr>
            <a:xfrm>
              <a:off x="647361" y="477443"/>
              <a:ext cx="8438540" cy="1187014"/>
            </a:xfrm>
            <a:custGeom>
              <a:avLst/>
              <a:gdLst>
                <a:gd name="connsiteX0" fmla="*/ 0 w 8438540"/>
                <a:gd name="connsiteY0" fmla="*/ 197840 h 1187014"/>
                <a:gd name="connsiteX1" fmla="*/ 197840 w 8438540"/>
                <a:gd name="connsiteY1" fmla="*/ 0 h 1187014"/>
                <a:gd name="connsiteX2" fmla="*/ 8240700 w 8438540"/>
                <a:gd name="connsiteY2" fmla="*/ 0 h 1187014"/>
                <a:gd name="connsiteX3" fmla="*/ 8438540 w 8438540"/>
                <a:gd name="connsiteY3" fmla="*/ 197840 h 1187014"/>
                <a:gd name="connsiteX4" fmla="*/ 8438540 w 8438540"/>
                <a:gd name="connsiteY4" fmla="*/ 989174 h 1187014"/>
                <a:gd name="connsiteX5" fmla="*/ 8240700 w 8438540"/>
                <a:gd name="connsiteY5" fmla="*/ 1187014 h 1187014"/>
                <a:gd name="connsiteX6" fmla="*/ 197840 w 8438540"/>
                <a:gd name="connsiteY6" fmla="*/ 1187014 h 1187014"/>
                <a:gd name="connsiteX7" fmla="*/ 0 w 8438540"/>
                <a:gd name="connsiteY7" fmla="*/ 989174 h 1187014"/>
                <a:gd name="connsiteX8" fmla="*/ 0 w 8438540"/>
                <a:gd name="connsiteY8" fmla="*/ 197840 h 1187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38540" h="1187014" fill="none" extrusionOk="0">
                  <a:moveTo>
                    <a:pt x="0" y="197840"/>
                  </a:moveTo>
                  <a:cubicBezTo>
                    <a:pt x="10008" y="82387"/>
                    <a:pt x="96949" y="-6704"/>
                    <a:pt x="197840" y="0"/>
                  </a:cubicBezTo>
                  <a:cubicBezTo>
                    <a:pt x="1495338" y="58574"/>
                    <a:pt x="6327720" y="-34421"/>
                    <a:pt x="8240700" y="0"/>
                  </a:cubicBezTo>
                  <a:cubicBezTo>
                    <a:pt x="8330609" y="3516"/>
                    <a:pt x="8439482" y="86707"/>
                    <a:pt x="8438540" y="197840"/>
                  </a:cubicBezTo>
                  <a:cubicBezTo>
                    <a:pt x="8369367" y="549127"/>
                    <a:pt x="8503723" y="857514"/>
                    <a:pt x="8438540" y="989174"/>
                  </a:cubicBezTo>
                  <a:cubicBezTo>
                    <a:pt x="8450977" y="1091538"/>
                    <a:pt x="8366622" y="1182647"/>
                    <a:pt x="8240700" y="1187014"/>
                  </a:cubicBezTo>
                  <a:cubicBezTo>
                    <a:pt x="5867526" y="1108890"/>
                    <a:pt x="2730405" y="1155196"/>
                    <a:pt x="197840" y="1187014"/>
                  </a:cubicBezTo>
                  <a:cubicBezTo>
                    <a:pt x="74722" y="1180930"/>
                    <a:pt x="9103" y="1104008"/>
                    <a:pt x="0" y="989174"/>
                  </a:cubicBezTo>
                  <a:cubicBezTo>
                    <a:pt x="-61338" y="856984"/>
                    <a:pt x="39557" y="364117"/>
                    <a:pt x="0" y="197840"/>
                  </a:cubicBezTo>
                  <a:close/>
                </a:path>
                <a:path w="8438540" h="1187014" stroke="0" extrusionOk="0">
                  <a:moveTo>
                    <a:pt x="0" y="197840"/>
                  </a:moveTo>
                  <a:cubicBezTo>
                    <a:pt x="-13000" y="81211"/>
                    <a:pt x="87431" y="-1097"/>
                    <a:pt x="197840" y="0"/>
                  </a:cubicBezTo>
                  <a:cubicBezTo>
                    <a:pt x="2098896" y="-126865"/>
                    <a:pt x="6675121" y="-164965"/>
                    <a:pt x="8240700" y="0"/>
                  </a:cubicBezTo>
                  <a:cubicBezTo>
                    <a:pt x="8353833" y="2720"/>
                    <a:pt x="8439267" y="72092"/>
                    <a:pt x="8438540" y="197840"/>
                  </a:cubicBezTo>
                  <a:cubicBezTo>
                    <a:pt x="8466856" y="474057"/>
                    <a:pt x="8385142" y="737113"/>
                    <a:pt x="8438540" y="989174"/>
                  </a:cubicBezTo>
                  <a:cubicBezTo>
                    <a:pt x="8440929" y="1091263"/>
                    <a:pt x="8345507" y="1189331"/>
                    <a:pt x="8240700" y="1187014"/>
                  </a:cubicBezTo>
                  <a:cubicBezTo>
                    <a:pt x="4655443" y="1113032"/>
                    <a:pt x="4174143" y="1265586"/>
                    <a:pt x="197840" y="1187014"/>
                  </a:cubicBezTo>
                  <a:cubicBezTo>
                    <a:pt x="95685" y="1180407"/>
                    <a:pt x="-5686" y="1091296"/>
                    <a:pt x="0" y="989174"/>
                  </a:cubicBezTo>
                  <a:cubicBezTo>
                    <a:pt x="-52271" y="689927"/>
                    <a:pt x="-28900" y="385420"/>
                    <a:pt x="0" y="197840"/>
                  </a:cubicBezTo>
                  <a:close/>
                </a:path>
              </a:pathLst>
            </a:custGeom>
            <a:solidFill>
              <a:srgbClr val="FFFF00"/>
            </a:solidFill>
            <a:ln w="28575">
              <a:solidFill>
                <a:schemeClr val="accent4">
                  <a:lumMod val="75000"/>
                </a:schemeClr>
              </a:solidFill>
              <a:extLst>
                <a:ext uri="{C807C97D-BFC1-408E-A445-0C87EB9F89A2}">
                  <ask:lineSketchStyleProps xmlns:ask="http://schemas.microsoft.com/office/drawing/2018/sketchyshapes" xmlns="" sd="2489513004">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vi-VN" sz="3733" b="1" i="0" u="none" strike="noStrike" kern="0" cap="none" spc="0" normalizeH="0" baseline="0" noProof="0" dirty="0">
                <a:ln>
                  <a:noFill/>
                </a:ln>
                <a:solidFill>
                  <a:srgbClr val="2B3978">
                    <a:lumMod val="50000"/>
                  </a:srgbClr>
                </a:solidFill>
                <a:effectLst/>
                <a:uLnTx/>
                <a:uFillTx/>
                <a:latin typeface="Calibri" panose="020F0502020204030204" pitchFamily="34" charset="0"/>
                <a:ea typeface="+mn-ea"/>
                <a:cs typeface="Calibri" panose="020F0502020204030204" pitchFamily="34" charset="0"/>
                <a:sym typeface="Arial"/>
              </a:endParaRPr>
            </a:p>
          </p:txBody>
        </p:sp>
        <p:sp>
          <p:nvSpPr>
            <p:cNvPr id="5" name="TextBox 4">
              <a:extLst>
                <a:ext uri="{FF2B5EF4-FFF2-40B4-BE49-F238E27FC236}">
                  <a16:creationId xmlns:a16="http://schemas.microsoft.com/office/drawing/2014/main" xmlns="" id="{67E1CFA8-579B-77C3-3213-5873203D342D}"/>
                </a:ext>
              </a:extLst>
            </p:cNvPr>
            <p:cNvSpPr txBox="1"/>
            <p:nvPr/>
          </p:nvSpPr>
          <p:spPr>
            <a:xfrm>
              <a:off x="836293" y="548635"/>
              <a:ext cx="8022910" cy="93913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400" b="1" i="0"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rPr>
                <a:t>Theo em, vì sao phải bảo vệ của công?</a:t>
              </a:r>
              <a:endParaRPr kumimoji="0" lang="vi-VN" sz="4400" b="1" i="1" u="none" strike="noStrike" kern="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sym typeface="Arial"/>
              </a:endParaRPr>
            </a:p>
          </p:txBody>
        </p:sp>
      </p:grpSp>
      <p:sp>
        <p:nvSpPr>
          <p:cNvPr id="6" name="TextBox 5">
            <a:extLst>
              <a:ext uri="{FF2B5EF4-FFF2-40B4-BE49-F238E27FC236}">
                <a16:creationId xmlns:a16="http://schemas.microsoft.com/office/drawing/2014/main" xmlns="" id="{A0B2A11E-527B-AD5D-CE92-52197EFDF391}"/>
              </a:ext>
            </a:extLst>
          </p:cNvPr>
          <p:cNvSpPr txBox="1"/>
          <p:nvPr/>
        </p:nvSpPr>
        <p:spPr>
          <a:xfrm>
            <a:off x="3833681" y="3260784"/>
            <a:ext cx="7775299" cy="2862322"/>
          </a:xfrm>
          <a:custGeom>
            <a:avLst/>
            <a:gdLst>
              <a:gd name="connsiteX0" fmla="*/ 0 w 7775299"/>
              <a:gd name="connsiteY0" fmla="*/ 0 h 2862322"/>
              <a:gd name="connsiteX1" fmla="*/ 7775299 w 7775299"/>
              <a:gd name="connsiteY1" fmla="*/ 0 h 2862322"/>
              <a:gd name="connsiteX2" fmla="*/ 7775299 w 7775299"/>
              <a:gd name="connsiteY2" fmla="*/ 2862322 h 2862322"/>
              <a:gd name="connsiteX3" fmla="*/ 0 w 7775299"/>
              <a:gd name="connsiteY3" fmla="*/ 2862322 h 2862322"/>
              <a:gd name="connsiteX4" fmla="*/ 0 w 7775299"/>
              <a:gd name="connsiteY4" fmla="*/ 0 h 28623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5299" h="2862322" fill="none" extrusionOk="0">
                <a:moveTo>
                  <a:pt x="0" y="0"/>
                </a:moveTo>
                <a:cubicBezTo>
                  <a:pt x="779360" y="5222"/>
                  <a:pt x="6983299" y="24918"/>
                  <a:pt x="7775299" y="0"/>
                </a:cubicBezTo>
                <a:cubicBezTo>
                  <a:pt x="7614054" y="942177"/>
                  <a:pt x="7731539" y="1869700"/>
                  <a:pt x="7775299" y="2862322"/>
                </a:cubicBezTo>
                <a:cubicBezTo>
                  <a:pt x="4277730" y="2697561"/>
                  <a:pt x="1065250" y="2980472"/>
                  <a:pt x="0" y="2862322"/>
                </a:cubicBezTo>
                <a:cubicBezTo>
                  <a:pt x="-55725" y="1471564"/>
                  <a:pt x="17072" y="1108071"/>
                  <a:pt x="0" y="0"/>
                </a:cubicBezTo>
                <a:close/>
              </a:path>
              <a:path w="7775299" h="2862322" stroke="0" extrusionOk="0">
                <a:moveTo>
                  <a:pt x="0" y="0"/>
                </a:moveTo>
                <a:cubicBezTo>
                  <a:pt x="1750333" y="11849"/>
                  <a:pt x="6665833" y="-161459"/>
                  <a:pt x="7775299" y="0"/>
                </a:cubicBezTo>
                <a:cubicBezTo>
                  <a:pt x="7778429" y="1124090"/>
                  <a:pt x="7674123" y="1755093"/>
                  <a:pt x="7775299" y="2862322"/>
                </a:cubicBezTo>
                <a:cubicBezTo>
                  <a:pt x="5772892" y="2716462"/>
                  <a:pt x="1604161" y="2783998"/>
                  <a:pt x="0" y="2862322"/>
                </a:cubicBezTo>
                <a:cubicBezTo>
                  <a:pt x="74291" y="2043234"/>
                  <a:pt x="168006" y="726102"/>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prstGeom prst="rect">
                    <a:avLst/>
                  </a:prstGeom>
                  <ask:type>
                    <ask:lineSketchCurved/>
                  </ask:type>
                </ask:lineSketchStyleProps>
              </a:ext>
            </a:extLst>
          </a:ln>
        </p:spPr>
        <p:txBody>
          <a:bodyPr wrap="square">
            <a:spAutoFit/>
          </a:bodyPr>
          <a:lstStyle/>
          <a:p>
            <a:pPr algn="just"/>
            <a:r>
              <a:rPr lang="vi-VN" sz="3600" b="1" dirty="0">
                <a:latin typeface="Calibri" panose="020F0502020204030204" pitchFamily="34" charset="0"/>
                <a:cs typeface="Calibri" panose="020F0502020204030204" pitchFamily="34" charset="0"/>
              </a:rPr>
              <a:t>Cần bảo vệ của công vì điều đó thể hiện ý thức trách nhiệm và nếp sống văn minh của mỗi người. Bảo vệ của công giúp cho các tài sản chung luôn bền, đẹp và được sử dụng một cách dài lâu.</a:t>
            </a:r>
          </a:p>
        </p:txBody>
      </p:sp>
      <p:sp>
        <p:nvSpPr>
          <p:cNvPr id="7" name="Freeform: Shape 34">
            <a:extLst>
              <a:ext uri="{FF2B5EF4-FFF2-40B4-BE49-F238E27FC236}">
                <a16:creationId xmlns:a16="http://schemas.microsoft.com/office/drawing/2014/main" xmlns="" id="{DB431A75-E458-9208-04E5-BA3F8487CA46}"/>
              </a:ext>
            </a:extLst>
          </p:cNvPr>
          <p:cNvSpPr/>
          <p:nvPr/>
        </p:nvSpPr>
        <p:spPr>
          <a:xfrm>
            <a:off x="3018815" y="2311435"/>
            <a:ext cx="1279934" cy="884197"/>
          </a:xfrm>
          <a:custGeom>
            <a:avLst/>
            <a:gdLst>
              <a:gd name="connsiteX0" fmla="*/ 5495 w 730885"/>
              <a:gd name="connsiteY0" fmla="*/ 130766 h 536889"/>
              <a:gd name="connsiteX1" fmla="*/ 71904 w 730885"/>
              <a:gd name="connsiteY1" fmla="*/ 222717 h 536889"/>
              <a:gd name="connsiteX2" fmla="*/ 189397 w 730885"/>
              <a:gd name="connsiteY2" fmla="*/ 322331 h 536889"/>
              <a:gd name="connsiteX3" fmla="*/ 350311 w 730885"/>
              <a:gd name="connsiteY3" fmla="*/ 424498 h 536889"/>
              <a:gd name="connsiteX4" fmla="*/ 460141 w 730885"/>
              <a:gd name="connsiteY4" fmla="*/ 455148 h 536889"/>
              <a:gd name="connsiteX5" fmla="*/ 416720 w 730885"/>
              <a:gd name="connsiteY5" fmla="*/ 534328 h 536889"/>
              <a:gd name="connsiteX6" fmla="*/ 603176 w 730885"/>
              <a:gd name="connsiteY6" fmla="*/ 519003 h 536889"/>
              <a:gd name="connsiteX7" fmla="*/ 730885 w 730885"/>
              <a:gd name="connsiteY7" fmla="*/ 508786 h 536889"/>
              <a:gd name="connsiteX8" fmla="*/ 603176 w 730885"/>
              <a:gd name="connsiteY8" fmla="*/ 289126 h 536889"/>
              <a:gd name="connsiteX9" fmla="*/ 521442 w 730885"/>
              <a:gd name="connsiteY9" fmla="*/ 347872 h 536889"/>
              <a:gd name="connsiteX10" fmla="*/ 332431 w 730885"/>
              <a:gd name="connsiteY10" fmla="*/ 179296 h 536889"/>
              <a:gd name="connsiteX11" fmla="*/ 214939 w 730885"/>
              <a:gd name="connsiteY11" fmla="*/ 503 h 536889"/>
              <a:gd name="connsiteX12" fmla="*/ 5495 w 730885"/>
              <a:gd name="connsiteY12" fmla="*/ 130766 h 536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30885" h="536889">
                <a:moveTo>
                  <a:pt x="5495" y="130766"/>
                </a:moveTo>
                <a:cubicBezTo>
                  <a:pt x="-18344" y="167802"/>
                  <a:pt x="41254" y="190789"/>
                  <a:pt x="71904" y="222717"/>
                </a:cubicBezTo>
                <a:cubicBezTo>
                  <a:pt x="102554" y="254645"/>
                  <a:pt x="142996" y="288701"/>
                  <a:pt x="189397" y="322331"/>
                </a:cubicBezTo>
                <a:cubicBezTo>
                  <a:pt x="235798" y="355961"/>
                  <a:pt x="305187" y="402362"/>
                  <a:pt x="350311" y="424498"/>
                </a:cubicBezTo>
                <a:cubicBezTo>
                  <a:pt x="395435" y="446634"/>
                  <a:pt x="449073" y="436843"/>
                  <a:pt x="460141" y="455148"/>
                </a:cubicBezTo>
                <a:cubicBezTo>
                  <a:pt x="471209" y="473453"/>
                  <a:pt x="392881" y="523686"/>
                  <a:pt x="416720" y="534328"/>
                </a:cubicBezTo>
                <a:cubicBezTo>
                  <a:pt x="440559" y="544971"/>
                  <a:pt x="603176" y="519003"/>
                  <a:pt x="603176" y="519003"/>
                </a:cubicBezTo>
                <a:cubicBezTo>
                  <a:pt x="655537" y="514746"/>
                  <a:pt x="730885" y="547099"/>
                  <a:pt x="730885" y="508786"/>
                </a:cubicBezTo>
                <a:cubicBezTo>
                  <a:pt x="730885" y="470473"/>
                  <a:pt x="638083" y="315945"/>
                  <a:pt x="603176" y="289126"/>
                </a:cubicBezTo>
                <a:cubicBezTo>
                  <a:pt x="568269" y="262307"/>
                  <a:pt x="566566" y="366177"/>
                  <a:pt x="521442" y="347872"/>
                </a:cubicBezTo>
                <a:cubicBezTo>
                  <a:pt x="476318" y="329567"/>
                  <a:pt x="383515" y="237191"/>
                  <a:pt x="332431" y="179296"/>
                </a:cubicBezTo>
                <a:cubicBezTo>
                  <a:pt x="281347" y="121401"/>
                  <a:pt x="267726" y="9017"/>
                  <a:pt x="214939" y="503"/>
                </a:cubicBezTo>
                <a:cubicBezTo>
                  <a:pt x="162152" y="-8011"/>
                  <a:pt x="29334" y="93730"/>
                  <a:pt x="5495" y="130766"/>
                </a:cubicBezTo>
                <a:close/>
              </a:path>
            </a:pathLst>
          </a:custGeom>
          <a:solidFill>
            <a:schemeClr val="accent4">
              <a:lumMod val="60000"/>
              <a:lumOff val="40000"/>
            </a:schemeClr>
          </a:solid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Tree>
    <p:extLst>
      <p:ext uri="{BB962C8B-B14F-4D97-AF65-F5344CB8AC3E}">
        <p14:creationId xmlns:p14="http://schemas.microsoft.com/office/powerpoint/2010/main" val="37249553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80">
                                          <p:stCondLst>
                                            <p:cond delay="0"/>
                                          </p:stCondLst>
                                        </p:cTn>
                                        <p:tgtEl>
                                          <p:spTgt spid="3"/>
                                        </p:tgtEl>
                                      </p:cBhvr>
                                    </p:animEffect>
                                    <p:anim calcmode="lin" valueType="num">
                                      <p:cBhvr>
                                        <p:cTn id="2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gtEl>
                                      </p:cBhvr>
                                      <p:to x="100000" y="60000"/>
                                    </p:animScale>
                                    <p:animScale>
                                      <p:cBhvr>
                                        <p:cTn id="30" dur="166" decel="50000">
                                          <p:stCondLst>
                                            <p:cond delay="676"/>
                                          </p:stCondLst>
                                        </p:cTn>
                                        <p:tgtEl>
                                          <p:spTgt spid="3"/>
                                        </p:tgtEl>
                                      </p:cBhvr>
                                      <p:to x="100000" y="100000"/>
                                    </p:animScale>
                                    <p:animScale>
                                      <p:cBhvr>
                                        <p:cTn id="31" dur="26">
                                          <p:stCondLst>
                                            <p:cond delay="1312"/>
                                          </p:stCondLst>
                                        </p:cTn>
                                        <p:tgtEl>
                                          <p:spTgt spid="3"/>
                                        </p:tgtEl>
                                      </p:cBhvr>
                                      <p:to x="100000" y="80000"/>
                                    </p:animScale>
                                    <p:animScale>
                                      <p:cBhvr>
                                        <p:cTn id="32" dur="166" decel="50000">
                                          <p:stCondLst>
                                            <p:cond delay="1338"/>
                                          </p:stCondLst>
                                        </p:cTn>
                                        <p:tgtEl>
                                          <p:spTgt spid="3"/>
                                        </p:tgtEl>
                                      </p:cBhvr>
                                      <p:to x="100000" y="100000"/>
                                    </p:animScale>
                                    <p:animScale>
                                      <p:cBhvr>
                                        <p:cTn id="33" dur="26">
                                          <p:stCondLst>
                                            <p:cond delay="1642"/>
                                          </p:stCondLst>
                                        </p:cTn>
                                        <p:tgtEl>
                                          <p:spTgt spid="3"/>
                                        </p:tgtEl>
                                      </p:cBhvr>
                                      <p:to x="100000" y="90000"/>
                                    </p:animScale>
                                    <p:animScale>
                                      <p:cBhvr>
                                        <p:cTn id="34" dur="166" decel="50000">
                                          <p:stCondLst>
                                            <p:cond delay="1668"/>
                                          </p:stCondLst>
                                        </p:cTn>
                                        <p:tgtEl>
                                          <p:spTgt spid="3"/>
                                        </p:tgtEl>
                                      </p:cBhvr>
                                      <p:to x="100000" y="100000"/>
                                    </p:animScale>
                                    <p:animScale>
                                      <p:cBhvr>
                                        <p:cTn id="35" dur="26">
                                          <p:stCondLst>
                                            <p:cond delay="1808"/>
                                          </p:stCondLst>
                                        </p:cTn>
                                        <p:tgtEl>
                                          <p:spTgt spid="3"/>
                                        </p:tgtEl>
                                      </p:cBhvr>
                                      <p:to x="100000" y="95000"/>
                                    </p:animScale>
                                    <p:animScale>
                                      <p:cBhvr>
                                        <p:cTn id="36" dur="166" decel="50000">
                                          <p:stCondLst>
                                            <p:cond delay="1834"/>
                                          </p:stCondLst>
                                        </p:cTn>
                                        <p:tgtEl>
                                          <p:spTgt spid="3"/>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up)">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14" name="图片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3488" y="0"/>
            <a:ext cx="12215488" cy="6845300"/>
          </a:xfrm>
          <a:prstGeom prst="rect">
            <a:avLst/>
          </a:prstGeom>
        </p:spPr>
      </p:pic>
      <p:sp>
        <p:nvSpPr>
          <p:cNvPr id="3" name="TextBox 2">
            <a:extLst>
              <a:ext uri="{FF2B5EF4-FFF2-40B4-BE49-F238E27FC236}">
                <a16:creationId xmlns:a16="http://schemas.microsoft.com/office/drawing/2014/main" xmlns="" id="{45B2AA74-897E-1D0F-1B5C-4EC3D2957D09}"/>
              </a:ext>
            </a:extLst>
          </p:cNvPr>
          <p:cNvSpPr txBox="1"/>
          <p:nvPr/>
        </p:nvSpPr>
        <p:spPr>
          <a:xfrm>
            <a:off x="408663" y="1046255"/>
            <a:ext cx="11290694" cy="5461495"/>
          </a:xfrm>
          <a:prstGeom prst="rect">
            <a:avLst/>
          </a:prstGeom>
          <a:solidFill>
            <a:schemeClr val="bg1"/>
          </a:solidFill>
        </p:spPr>
        <p:txBody>
          <a:bodyPr wrap="square" rtlCol="0">
            <a:spAutoFit/>
          </a:bodyPr>
          <a:lstStyle/>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7000"/>
              </a:lnSpc>
              <a:spcBef>
                <a:spcPts val="0"/>
              </a:spcBef>
              <a:spcAft>
                <a:spcPts val="800"/>
              </a:spcAft>
              <a:buClrTx/>
              <a:buSzTx/>
              <a:buFontTx/>
              <a:buNone/>
              <a:tabLst/>
              <a:defRPr/>
            </a:pPr>
            <a:endParaRPr kumimoji="0" lang="en-US" sz="3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2" name="组合 28">
            <a:extLst>
              <a:ext uri="{FF2B5EF4-FFF2-40B4-BE49-F238E27FC236}">
                <a16:creationId xmlns:a16="http://schemas.microsoft.com/office/drawing/2014/main" xmlns="" id="{0562451E-74BA-BD2C-3498-E5AD87ED9F52}"/>
              </a:ext>
            </a:extLst>
          </p:cNvPr>
          <p:cNvGrpSpPr/>
          <p:nvPr/>
        </p:nvGrpSpPr>
        <p:grpSpPr>
          <a:xfrm>
            <a:off x="487572" y="1582305"/>
            <a:ext cx="1250565" cy="1155344"/>
            <a:chOff x="990159" y="1862891"/>
            <a:chExt cx="1250951" cy="1155700"/>
          </a:xfrm>
        </p:grpSpPr>
        <p:sp>
          <p:nvSpPr>
            <p:cNvPr id="13" name="Freeform 6">
              <a:extLst>
                <a:ext uri="{FF2B5EF4-FFF2-40B4-BE49-F238E27FC236}">
                  <a16:creationId xmlns:a16="http://schemas.microsoft.com/office/drawing/2014/main" xmlns="" id="{0C1068FA-2B34-0D79-DB63-279A74F37EF1}"/>
                </a:ext>
              </a:extLst>
            </p:cNvPr>
            <p:cNvSpPr>
              <a:spLocks/>
            </p:cNvSpPr>
            <p:nvPr/>
          </p:nvSpPr>
          <p:spPr bwMode="auto">
            <a:xfrm rot="1800000">
              <a:off x="990159"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15" name="组合 30">
              <a:extLst>
                <a:ext uri="{FF2B5EF4-FFF2-40B4-BE49-F238E27FC236}">
                  <a16:creationId xmlns:a16="http://schemas.microsoft.com/office/drawing/2014/main" xmlns="" id="{EB939913-AD8A-C8BE-F64B-B1F9E3D06EB5}"/>
                </a:ext>
              </a:extLst>
            </p:cNvPr>
            <p:cNvGrpSpPr/>
            <p:nvPr/>
          </p:nvGrpSpPr>
          <p:grpSpPr>
            <a:xfrm>
              <a:off x="1085500" y="1950144"/>
              <a:ext cx="1060270" cy="981196"/>
              <a:chOff x="1085500" y="1950144"/>
              <a:chExt cx="1060270" cy="981196"/>
            </a:xfrm>
          </p:grpSpPr>
          <p:sp>
            <p:nvSpPr>
              <p:cNvPr id="16" name="Freeform 7">
                <a:extLst>
                  <a:ext uri="{FF2B5EF4-FFF2-40B4-BE49-F238E27FC236}">
                    <a16:creationId xmlns:a16="http://schemas.microsoft.com/office/drawing/2014/main" xmlns="" id="{103CCD39-90AC-6156-74AC-9A99C4E3EF69}"/>
                  </a:ext>
                </a:extLst>
              </p:cNvPr>
              <p:cNvSpPr>
                <a:spLocks/>
              </p:cNvSpPr>
              <p:nvPr/>
            </p:nvSpPr>
            <p:spPr bwMode="auto">
              <a:xfrm rot="1800000">
                <a:off x="1085500"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17" name="TextBox 50">
                <a:extLst>
                  <a:ext uri="{FF2B5EF4-FFF2-40B4-BE49-F238E27FC236}">
                    <a16:creationId xmlns:a16="http://schemas.microsoft.com/office/drawing/2014/main" xmlns="" id="{F6BAFE71-4E55-3C81-D05A-2B8196692182}"/>
                  </a:ext>
                </a:extLst>
              </p:cNvPr>
              <p:cNvSpPr txBox="1"/>
              <p:nvPr/>
            </p:nvSpPr>
            <p:spPr>
              <a:xfrm>
                <a:off x="1351061" y="2136650"/>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01</a:t>
                </a:r>
              </a:p>
            </p:txBody>
          </p:sp>
        </p:grpSp>
      </p:grpSp>
      <p:grpSp>
        <p:nvGrpSpPr>
          <p:cNvPr id="18" name="组合 35">
            <a:extLst>
              <a:ext uri="{FF2B5EF4-FFF2-40B4-BE49-F238E27FC236}">
                <a16:creationId xmlns:a16="http://schemas.microsoft.com/office/drawing/2014/main" xmlns="" id="{BD69D626-B774-1E6B-3528-060184FFC210}"/>
              </a:ext>
            </a:extLst>
          </p:cNvPr>
          <p:cNvGrpSpPr/>
          <p:nvPr/>
        </p:nvGrpSpPr>
        <p:grpSpPr>
          <a:xfrm>
            <a:off x="893106" y="2859411"/>
            <a:ext cx="1250565" cy="1155344"/>
            <a:chOff x="990159" y="3430434"/>
            <a:chExt cx="1250951" cy="1155700"/>
          </a:xfrm>
        </p:grpSpPr>
        <p:sp>
          <p:nvSpPr>
            <p:cNvPr id="19" name="Freeform 6">
              <a:extLst>
                <a:ext uri="{FF2B5EF4-FFF2-40B4-BE49-F238E27FC236}">
                  <a16:creationId xmlns:a16="http://schemas.microsoft.com/office/drawing/2014/main" xmlns="" id="{EDA8CEF0-FCF8-F6F1-A3C5-B4CA13033361}"/>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20" name="组合 37">
              <a:extLst>
                <a:ext uri="{FF2B5EF4-FFF2-40B4-BE49-F238E27FC236}">
                  <a16:creationId xmlns:a16="http://schemas.microsoft.com/office/drawing/2014/main" xmlns="" id="{48F38328-E4AB-0FF3-436E-D0AB23D75C6D}"/>
                </a:ext>
              </a:extLst>
            </p:cNvPr>
            <p:cNvGrpSpPr/>
            <p:nvPr/>
          </p:nvGrpSpPr>
          <p:grpSpPr>
            <a:xfrm>
              <a:off x="1085500" y="3517686"/>
              <a:ext cx="1060270" cy="981196"/>
              <a:chOff x="1085500" y="3517686"/>
              <a:chExt cx="1060270" cy="981196"/>
            </a:xfrm>
          </p:grpSpPr>
          <p:sp>
            <p:nvSpPr>
              <p:cNvPr id="21" name="Freeform 7">
                <a:extLst>
                  <a:ext uri="{FF2B5EF4-FFF2-40B4-BE49-F238E27FC236}">
                    <a16:creationId xmlns:a16="http://schemas.microsoft.com/office/drawing/2014/main" xmlns="" id="{E789B59A-2183-B98E-36C7-3178F9FB0D40}"/>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2" name="TextBox 50">
                <a:extLst>
                  <a:ext uri="{FF2B5EF4-FFF2-40B4-BE49-F238E27FC236}">
                    <a16:creationId xmlns:a16="http://schemas.microsoft.com/office/drawing/2014/main" xmlns="" id="{E1A7C57B-C575-099C-7B5A-B7DB62D2A265}"/>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02</a:t>
                </a:r>
              </a:p>
            </p:txBody>
          </p:sp>
        </p:grpSp>
      </p:grpSp>
      <p:grpSp>
        <p:nvGrpSpPr>
          <p:cNvPr id="23" name="组合 42">
            <a:extLst>
              <a:ext uri="{FF2B5EF4-FFF2-40B4-BE49-F238E27FC236}">
                <a16:creationId xmlns:a16="http://schemas.microsoft.com/office/drawing/2014/main" xmlns="" id="{5DE30215-7470-47C5-2F50-53DD0DA103BE}"/>
              </a:ext>
            </a:extLst>
          </p:cNvPr>
          <p:cNvGrpSpPr/>
          <p:nvPr/>
        </p:nvGrpSpPr>
        <p:grpSpPr>
          <a:xfrm>
            <a:off x="683112" y="4212365"/>
            <a:ext cx="1250565" cy="1155344"/>
            <a:chOff x="6485268" y="1862891"/>
            <a:chExt cx="1250951" cy="1155700"/>
          </a:xfrm>
        </p:grpSpPr>
        <p:sp>
          <p:nvSpPr>
            <p:cNvPr id="24" name="Freeform 6">
              <a:extLst>
                <a:ext uri="{FF2B5EF4-FFF2-40B4-BE49-F238E27FC236}">
                  <a16:creationId xmlns:a16="http://schemas.microsoft.com/office/drawing/2014/main" xmlns="" id="{05546E63-BBF9-C43D-F89A-CF923435E4A7}"/>
                </a:ext>
              </a:extLst>
            </p:cNvPr>
            <p:cNvSpPr>
              <a:spLocks/>
            </p:cNvSpPr>
            <p:nvPr/>
          </p:nvSpPr>
          <p:spPr bwMode="auto">
            <a:xfrm rot="1800000">
              <a:off x="6485268" y="1862891"/>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5" name="Freeform 7">
              <a:extLst>
                <a:ext uri="{FF2B5EF4-FFF2-40B4-BE49-F238E27FC236}">
                  <a16:creationId xmlns:a16="http://schemas.microsoft.com/office/drawing/2014/main" xmlns="" id="{258CE698-A321-7F46-C98D-175A4DEF1BB7}"/>
                </a:ext>
              </a:extLst>
            </p:cNvPr>
            <p:cNvSpPr>
              <a:spLocks/>
            </p:cNvSpPr>
            <p:nvPr/>
          </p:nvSpPr>
          <p:spPr bwMode="auto">
            <a:xfrm rot="1800000">
              <a:off x="6580609" y="1950144"/>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26" name="TextBox 50">
              <a:extLst>
                <a:ext uri="{FF2B5EF4-FFF2-40B4-BE49-F238E27FC236}">
                  <a16:creationId xmlns:a16="http://schemas.microsoft.com/office/drawing/2014/main" xmlns="" id="{AF7E41FE-DEE7-714B-315B-F97AFC1F3FAA}"/>
                </a:ext>
              </a:extLst>
            </p:cNvPr>
            <p:cNvSpPr txBox="1"/>
            <p:nvPr/>
          </p:nvSpPr>
          <p:spPr>
            <a:xfrm>
              <a:off x="6825966" y="2119277"/>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03</a:t>
              </a:r>
            </a:p>
          </p:txBody>
        </p:sp>
      </p:grpSp>
      <p:sp>
        <p:nvSpPr>
          <p:cNvPr id="27" name="TextBox 10">
            <a:extLst>
              <a:ext uri="{FF2B5EF4-FFF2-40B4-BE49-F238E27FC236}">
                <a16:creationId xmlns:a16="http://schemas.microsoft.com/office/drawing/2014/main" xmlns="" id="{929A7D65-B603-D7C9-99D4-A1B893E0EA69}"/>
              </a:ext>
            </a:extLst>
          </p:cNvPr>
          <p:cNvSpPr txBox="1">
            <a:spLocks noChangeArrowheads="1"/>
          </p:cNvSpPr>
          <p:nvPr/>
        </p:nvSpPr>
        <p:spPr bwMode="auto">
          <a:xfrm>
            <a:off x="1812745" y="1610086"/>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Nêu được một số biểu hiện của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8" name="TextBox 10">
            <a:extLst>
              <a:ext uri="{FF2B5EF4-FFF2-40B4-BE49-F238E27FC236}">
                <a16:creationId xmlns:a16="http://schemas.microsoft.com/office/drawing/2014/main" xmlns="" id="{3A30C2B9-C901-3262-64A6-6E88896F24A2}"/>
              </a:ext>
            </a:extLst>
          </p:cNvPr>
          <p:cNvSpPr txBox="1">
            <a:spLocks noChangeArrowheads="1"/>
          </p:cNvSpPr>
          <p:nvPr/>
        </p:nvSpPr>
        <p:spPr bwMode="auto">
          <a:xfrm>
            <a:off x="2056856" y="3079545"/>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vi-VN"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Biết vì sao phải bảo vệ của 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
        <p:nvSpPr>
          <p:cNvPr id="29" name="TextBox 10">
            <a:extLst>
              <a:ext uri="{FF2B5EF4-FFF2-40B4-BE49-F238E27FC236}">
                <a16:creationId xmlns:a16="http://schemas.microsoft.com/office/drawing/2014/main" xmlns="" id="{59AFAD33-0DBF-6D29-2702-E7A7B4E98B32}"/>
              </a:ext>
            </a:extLst>
          </p:cNvPr>
          <p:cNvSpPr txBox="1">
            <a:spLocks noChangeArrowheads="1"/>
          </p:cNvSpPr>
          <p:nvPr/>
        </p:nvSpPr>
        <p:spPr bwMode="auto">
          <a:xfrm>
            <a:off x="2047331" y="424699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0" lang="en-US" altLang="zh-CN" sz="3000" b="1" i="0" u="none" strike="noStrike" kern="3000" cap="none" spc="31" normalizeH="0" baseline="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Có</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những</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việc</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làm</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cụ</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thể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để</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bảo</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vệ</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của</a:t>
            </a:r>
            <a:r>
              <a:rPr kumimoji="0" lang="en-US" altLang="zh-CN" sz="3000" b="1" i="0" u="none" strike="noStrike" kern="3000" cap="none" spc="31" normalizeH="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 </a:t>
            </a:r>
            <a:r>
              <a:rPr kumimoji="0" lang="en-US" altLang="zh-CN" sz="3000" b="1" i="0" u="none" strike="noStrike" kern="3000" cap="none" spc="31" normalizeH="0" noProof="0" dirty="0" err="1">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pic>
        <p:nvPicPr>
          <p:cNvPr id="30" name="Picture 29">
            <a:extLst>
              <a:ext uri="{FF2B5EF4-FFF2-40B4-BE49-F238E27FC236}">
                <a16:creationId xmlns:a16="http://schemas.microsoft.com/office/drawing/2014/main" xmlns="" id="{504D3978-BB6A-4DE2-8D75-4A2929AE4749}"/>
              </a:ext>
            </a:extLst>
          </p:cNvPr>
          <p:cNvPicPr>
            <a:picLocks noChangeAspect="1"/>
          </p:cNvPicPr>
          <p:nvPr/>
        </p:nvPicPr>
        <p:blipFill>
          <a:blip r:embed="rId5"/>
          <a:stretch>
            <a:fillRect/>
          </a:stretch>
        </p:blipFill>
        <p:spPr>
          <a:xfrm>
            <a:off x="2764634" y="-104775"/>
            <a:ext cx="6529382" cy="1457070"/>
          </a:xfrm>
          <a:prstGeom prst="rect">
            <a:avLst/>
          </a:prstGeom>
        </p:spPr>
      </p:pic>
      <p:grpSp>
        <p:nvGrpSpPr>
          <p:cNvPr id="2" name="组合 35">
            <a:extLst>
              <a:ext uri="{FF2B5EF4-FFF2-40B4-BE49-F238E27FC236}">
                <a16:creationId xmlns:a16="http://schemas.microsoft.com/office/drawing/2014/main" xmlns="" id="{D56D7BAC-2A29-9D46-F838-1823B0B8B2F3}"/>
              </a:ext>
            </a:extLst>
          </p:cNvPr>
          <p:cNvGrpSpPr/>
          <p:nvPr/>
        </p:nvGrpSpPr>
        <p:grpSpPr>
          <a:xfrm>
            <a:off x="1245531" y="5345436"/>
            <a:ext cx="1250565" cy="1155344"/>
            <a:chOff x="990159" y="3430434"/>
            <a:chExt cx="1250951" cy="1155700"/>
          </a:xfrm>
        </p:grpSpPr>
        <p:sp>
          <p:nvSpPr>
            <p:cNvPr id="5" name="Freeform 6">
              <a:extLst>
                <a:ext uri="{FF2B5EF4-FFF2-40B4-BE49-F238E27FC236}">
                  <a16:creationId xmlns:a16="http://schemas.microsoft.com/office/drawing/2014/main" xmlns="" id="{AC50622A-098E-1C6F-6D93-83B70440080D}"/>
                </a:ext>
              </a:extLst>
            </p:cNvPr>
            <p:cNvSpPr>
              <a:spLocks/>
            </p:cNvSpPr>
            <p:nvPr/>
          </p:nvSpPr>
          <p:spPr bwMode="auto">
            <a:xfrm rot="1800000">
              <a:off x="990159" y="3430434"/>
              <a:ext cx="1250951" cy="1155700"/>
            </a:xfrm>
            <a:custGeom>
              <a:avLst/>
              <a:gdLst>
                <a:gd name="T0" fmla="*/ 1730 w 2851"/>
                <a:gd name="T1" fmla="*/ 2494 h 2627"/>
                <a:gd name="T2" fmla="*/ 1425 w 2851"/>
                <a:gd name="T3" fmla="*/ 2423 h 2627"/>
                <a:gd name="T4" fmla="*/ 1120 w 2851"/>
                <a:gd name="T5" fmla="*/ 2493 h 2627"/>
                <a:gd name="T6" fmla="*/ 553 w 2851"/>
                <a:gd name="T7" fmla="*/ 2162 h 2627"/>
                <a:gd name="T8" fmla="*/ 462 w 2851"/>
                <a:gd name="T9" fmla="*/ 1867 h 2627"/>
                <a:gd name="T10" fmla="*/ 252 w 2851"/>
                <a:gd name="T11" fmla="*/ 1640 h 2627"/>
                <a:gd name="T12" fmla="*/ 252 w 2851"/>
                <a:gd name="T13" fmla="*/ 982 h 2627"/>
                <a:gd name="T14" fmla="*/ 462 w 2851"/>
                <a:gd name="T15" fmla="*/ 755 h 2627"/>
                <a:gd name="T16" fmla="*/ 553 w 2851"/>
                <a:gd name="T17" fmla="*/ 460 h 2627"/>
                <a:gd name="T18" fmla="*/ 1126 w 2851"/>
                <a:gd name="T19" fmla="*/ 132 h 2627"/>
                <a:gd name="T20" fmla="*/ 1425 w 2851"/>
                <a:gd name="T21" fmla="*/ 200 h 2627"/>
                <a:gd name="T22" fmla="*/ 1726 w 2851"/>
                <a:gd name="T23" fmla="*/ 131 h 2627"/>
                <a:gd name="T24" fmla="*/ 2109 w 2851"/>
                <a:gd name="T25" fmla="*/ 135 h 2627"/>
                <a:gd name="T26" fmla="*/ 2296 w 2851"/>
                <a:gd name="T27" fmla="*/ 460 h 2627"/>
                <a:gd name="T28" fmla="*/ 2387 w 2851"/>
                <a:gd name="T29" fmla="*/ 755 h 2627"/>
                <a:gd name="T30" fmla="*/ 2598 w 2851"/>
                <a:gd name="T31" fmla="*/ 982 h 2627"/>
                <a:gd name="T32" fmla="*/ 2600 w 2851"/>
                <a:gd name="T33" fmla="*/ 1639 h 2627"/>
                <a:gd name="T34" fmla="*/ 2387 w 2851"/>
                <a:gd name="T35" fmla="*/ 1867 h 2627"/>
                <a:gd name="T36" fmla="*/ 2297 w 2851"/>
                <a:gd name="T37" fmla="*/ 2164 h 2627"/>
                <a:gd name="T38" fmla="*/ 1730 w 2851"/>
                <a:gd name="T39" fmla="*/ 2494 h 2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1" h="2627">
                  <a:moveTo>
                    <a:pt x="1730" y="2494"/>
                  </a:moveTo>
                  <a:cubicBezTo>
                    <a:pt x="1638" y="2448"/>
                    <a:pt x="1534" y="2423"/>
                    <a:pt x="1425" y="2423"/>
                  </a:cubicBezTo>
                  <a:cubicBezTo>
                    <a:pt x="1315" y="2423"/>
                    <a:pt x="1212" y="2448"/>
                    <a:pt x="1120" y="2493"/>
                  </a:cubicBezTo>
                  <a:cubicBezTo>
                    <a:pt x="848" y="2627"/>
                    <a:pt x="575" y="2461"/>
                    <a:pt x="553" y="2162"/>
                  </a:cubicBezTo>
                  <a:cubicBezTo>
                    <a:pt x="546" y="2061"/>
                    <a:pt x="516" y="1960"/>
                    <a:pt x="462" y="1867"/>
                  </a:cubicBezTo>
                  <a:cubicBezTo>
                    <a:pt x="408" y="1773"/>
                    <a:pt x="336" y="1697"/>
                    <a:pt x="252" y="1640"/>
                  </a:cubicBezTo>
                  <a:cubicBezTo>
                    <a:pt x="0" y="1470"/>
                    <a:pt x="0" y="1152"/>
                    <a:pt x="252" y="982"/>
                  </a:cubicBezTo>
                  <a:cubicBezTo>
                    <a:pt x="336" y="925"/>
                    <a:pt x="408" y="849"/>
                    <a:pt x="462" y="755"/>
                  </a:cubicBezTo>
                  <a:cubicBezTo>
                    <a:pt x="516" y="662"/>
                    <a:pt x="546" y="561"/>
                    <a:pt x="553" y="460"/>
                  </a:cubicBezTo>
                  <a:cubicBezTo>
                    <a:pt x="575" y="152"/>
                    <a:pt x="851" y="0"/>
                    <a:pt x="1126" y="132"/>
                  </a:cubicBezTo>
                  <a:cubicBezTo>
                    <a:pt x="1217" y="175"/>
                    <a:pt x="1318" y="200"/>
                    <a:pt x="1425" y="200"/>
                  </a:cubicBezTo>
                  <a:cubicBezTo>
                    <a:pt x="1533" y="200"/>
                    <a:pt x="1635" y="175"/>
                    <a:pt x="1726" y="131"/>
                  </a:cubicBezTo>
                  <a:cubicBezTo>
                    <a:pt x="1865" y="63"/>
                    <a:pt x="2003" y="72"/>
                    <a:pt x="2109" y="135"/>
                  </a:cubicBezTo>
                  <a:cubicBezTo>
                    <a:pt x="2213" y="198"/>
                    <a:pt x="2286" y="313"/>
                    <a:pt x="2296" y="460"/>
                  </a:cubicBezTo>
                  <a:cubicBezTo>
                    <a:pt x="2304" y="561"/>
                    <a:pt x="2333" y="662"/>
                    <a:pt x="2387" y="755"/>
                  </a:cubicBezTo>
                  <a:cubicBezTo>
                    <a:pt x="2441" y="849"/>
                    <a:pt x="2514" y="925"/>
                    <a:pt x="2598" y="982"/>
                  </a:cubicBezTo>
                  <a:cubicBezTo>
                    <a:pt x="2846" y="1150"/>
                    <a:pt x="2851" y="1470"/>
                    <a:pt x="2600" y="1639"/>
                  </a:cubicBezTo>
                  <a:cubicBezTo>
                    <a:pt x="2515" y="1696"/>
                    <a:pt x="2442" y="1772"/>
                    <a:pt x="2387" y="1867"/>
                  </a:cubicBezTo>
                  <a:cubicBezTo>
                    <a:pt x="2333" y="1961"/>
                    <a:pt x="2304" y="2062"/>
                    <a:pt x="2297" y="2164"/>
                  </a:cubicBezTo>
                  <a:cubicBezTo>
                    <a:pt x="2275" y="2460"/>
                    <a:pt x="2000" y="2627"/>
                    <a:pt x="1730" y="2494"/>
                  </a:cubicBezTo>
                  <a:close/>
                </a:path>
              </a:pathLst>
            </a:custGeom>
            <a:noFill/>
            <a:ln w="12700" cap="flat" cmpd="sng" algn="ctr">
              <a:solidFill>
                <a:srgbClr val="FFFFFF">
                  <a:lumMod val="85000"/>
                </a:srgbClr>
              </a:solidFill>
              <a:prstDash val="solid"/>
              <a:miter lim="800000"/>
            </a:ln>
            <a:effectLst/>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grpSp>
          <p:nvGrpSpPr>
            <p:cNvPr id="6" name="组合 37">
              <a:extLst>
                <a:ext uri="{FF2B5EF4-FFF2-40B4-BE49-F238E27FC236}">
                  <a16:creationId xmlns:a16="http://schemas.microsoft.com/office/drawing/2014/main" xmlns="" id="{D8C8C880-06F5-FE7B-E38F-B474A9D56018}"/>
                </a:ext>
              </a:extLst>
            </p:cNvPr>
            <p:cNvGrpSpPr/>
            <p:nvPr/>
          </p:nvGrpSpPr>
          <p:grpSpPr>
            <a:xfrm>
              <a:off x="1085500" y="3517686"/>
              <a:ext cx="1060270" cy="981196"/>
              <a:chOff x="1085500" y="3517686"/>
              <a:chExt cx="1060270" cy="981196"/>
            </a:xfrm>
          </p:grpSpPr>
          <p:sp>
            <p:nvSpPr>
              <p:cNvPr id="7" name="Freeform 7">
                <a:extLst>
                  <a:ext uri="{FF2B5EF4-FFF2-40B4-BE49-F238E27FC236}">
                    <a16:creationId xmlns:a16="http://schemas.microsoft.com/office/drawing/2014/main" xmlns="" id="{EB490059-7EDE-E33C-B112-3A63A82E2532}"/>
                  </a:ext>
                </a:extLst>
              </p:cNvPr>
              <p:cNvSpPr>
                <a:spLocks/>
              </p:cNvSpPr>
              <p:nvPr/>
            </p:nvSpPr>
            <p:spPr bwMode="auto">
              <a:xfrm rot="1800000">
                <a:off x="1085500" y="3517686"/>
                <a:ext cx="1060270" cy="981196"/>
              </a:xfrm>
              <a:custGeom>
                <a:avLst/>
                <a:gdLst>
                  <a:gd name="T0" fmla="*/ 1297 w 2136"/>
                  <a:gd name="T1" fmla="*/ 1868 h 1968"/>
                  <a:gd name="T2" fmla="*/ 1068 w 2136"/>
                  <a:gd name="T3" fmla="*/ 1815 h 1968"/>
                  <a:gd name="T4" fmla="*/ 839 w 2136"/>
                  <a:gd name="T5" fmla="*/ 1868 h 1968"/>
                  <a:gd name="T6" fmla="*/ 415 w 2136"/>
                  <a:gd name="T7" fmla="*/ 1620 h 1968"/>
                  <a:gd name="T8" fmla="*/ 347 w 2136"/>
                  <a:gd name="T9" fmla="*/ 1399 h 1968"/>
                  <a:gd name="T10" fmla="*/ 189 w 2136"/>
                  <a:gd name="T11" fmla="*/ 1229 h 1968"/>
                  <a:gd name="T12" fmla="*/ 189 w 2136"/>
                  <a:gd name="T13" fmla="*/ 736 h 1968"/>
                  <a:gd name="T14" fmla="*/ 347 w 2136"/>
                  <a:gd name="T15" fmla="*/ 566 h 1968"/>
                  <a:gd name="T16" fmla="*/ 415 w 2136"/>
                  <a:gd name="T17" fmla="*/ 345 h 1968"/>
                  <a:gd name="T18" fmla="*/ 844 w 2136"/>
                  <a:gd name="T19" fmla="*/ 99 h 1968"/>
                  <a:gd name="T20" fmla="*/ 1068 w 2136"/>
                  <a:gd name="T21" fmla="*/ 150 h 1968"/>
                  <a:gd name="T22" fmla="*/ 1293 w 2136"/>
                  <a:gd name="T23" fmla="*/ 98 h 1968"/>
                  <a:gd name="T24" fmla="*/ 1580 w 2136"/>
                  <a:gd name="T25" fmla="*/ 102 h 1968"/>
                  <a:gd name="T26" fmla="*/ 1721 w 2136"/>
                  <a:gd name="T27" fmla="*/ 345 h 1968"/>
                  <a:gd name="T28" fmla="*/ 1789 w 2136"/>
                  <a:gd name="T29" fmla="*/ 566 h 1968"/>
                  <a:gd name="T30" fmla="*/ 1947 w 2136"/>
                  <a:gd name="T31" fmla="*/ 736 h 1968"/>
                  <a:gd name="T32" fmla="*/ 1948 w 2136"/>
                  <a:gd name="T33" fmla="*/ 1228 h 1968"/>
                  <a:gd name="T34" fmla="*/ 1789 w 2136"/>
                  <a:gd name="T35" fmla="*/ 1399 h 1968"/>
                  <a:gd name="T36" fmla="*/ 1721 w 2136"/>
                  <a:gd name="T37" fmla="*/ 1621 h 1968"/>
                  <a:gd name="T38" fmla="*/ 1297 w 2136"/>
                  <a:gd name="T39" fmla="*/ 1868 h 19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36" h="1968">
                    <a:moveTo>
                      <a:pt x="1297" y="1868"/>
                    </a:moveTo>
                    <a:cubicBezTo>
                      <a:pt x="1228" y="1834"/>
                      <a:pt x="1150" y="1815"/>
                      <a:pt x="1068" y="1815"/>
                    </a:cubicBezTo>
                    <a:cubicBezTo>
                      <a:pt x="986" y="1815"/>
                      <a:pt x="908" y="1834"/>
                      <a:pt x="839" y="1868"/>
                    </a:cubicBezTo>
                    <a:cubicBezTo>
                      <a:pt x="636" y="1968"/>
                      <a:pt x="431" y="1843"/>
                      <a:pt x="415" y="1620"/>
                    </a:cubicBezTo>
                    <a:cubicBezTo>
                      <a:pt x="409" y="1544"/>
                      <a:pt x="387" y="1469"/>
                      <a:pt x="347" y="1399"/>
                    </a:cubicBezTo>
                    <a:cubicBezTo>
                      <a:pt x="306" y="1329"/>
                      <a:pt x="252" y="1271"/>
                      <a:pt x="189" y="1229"/>
                    </a:cubicBezTo>
                    <a:cubicBezTo>
                      <a:pt x="0" y="1101"/>
                      <a:pt x="1" y="863"/>
                      <a:pt x="189" y="736"/>
                    </a:cubicBezTo>
                    <a:cubicBezTo>
                      <a:pt x="252" y="693"/>
                      <a:pt x="306" y="636"/>
                      <a:pt x="347" y="566"/>
                    </a:cubicBezTo>
                    <a:cubicBezTo>
                      <a:pt x="387" y="496"/>
                      <a:pt x="409" y="420"/>
                      <a:pt x="415" y="345"/>
                    </a:cubicBezTo>
                    <a:cubicBezTo>
                      <a:pt x="431" y="114"/>
                      <a:pt x="638" y="0"/>
                      <a:pt x="844" y="99"/>
                    </a:cubicBezTo>
                    <a:cubicBezTo>
                      <a:pt x="912" y="131"/>
                      <a:pt x="988" y="150"/>
                      <a:pt x="1068" y="150"/>
                    </a:cubicBezTo>
                    <a:cubicBezTo>
                      <a:pt x="1149" y="150"/>
                      <a:pt x="1225" y="131"/>
                      <a:pt x="1293" y="98"/>
                    </a:cubicBezTo>
                    <a:cubicBezTo>
                      <a:pt x="1397" y="48"/>
                      <a:pt x="1501" y="54"/>
                      <a:pt x="1580" y="102"/>
                    </a:cubicBezTo>
                    <a:cubicBezTo>
                      <a:pt x="1658" y="148"/>
                      <a:pt x="1713" y="235"/>
                      <a:pt x="1721" y="345"/>
                    </a:cubicBezTo>
                    <a:cubicBezTo>
                      <a:pt x="1726" y="420"/>
                      <a:pt x="1748" y="496"/>
                      <a:pt x="1789" y="566"/>
                    </a:cubicBezTo>
                    <a:cubicBezTo>
                      <a:pt x="1829" y="636"/>
                      <a:pt x="1884" y="693"/>
                      <a:pt x="1947" y="736"/>
                    </a:cubicBezTo>
                    <a:cubicBezTo>
                      <a:pt x="2132" y="862"/>
                      <a:pt x="2136" y="1102"/>
                      <a:pt x="1948" y="1228"/>
                    </a:cubicBezTo>
                    <a:cubicBezTo>
                      <a:pt x="1885" y="1270"/>
                      <a:pt x="1829" y="1328"/>
                      <a:pt x="1789" y="1399"/>
                    </a:cubicBezTo>
                    <a:cubicBezTo>
                      <a:pt x="1748" y="1469"/>
                      <a:pt x="1726" y="1545"/>
                      <a:pt x="1721" y="1621"/>
                    </a:cubicBezTo>
                    <a:cubicBezTo>
                      <a:pt x="1705" y="1843"/>
                      <a:pt x="1499" y="1968"/>
                      <a:pt x="1297" y="1868"/>
                    </a:cubicBezTo>
                    <a:close/>
                  </a:path>
                </a:pathLst>
              </a:custGeom>
              <a:solidFill>
                <a:srgbClr val="FFC38B"/>
              </a:solidFill>
              <a:ln w="12700" cap="flat" cmpd="sng" algn="ctr">
                <a:noFill/>
                <a:prstDash val="solid"/>
                <a:miter lim="800000"/>
              </a:ln>
              <a:effectLst/>
            </p:spPr>
            <p:txBody>
              <a:bodyPr rtlCol="0" anchor="ctr"/>
              <a:lstStyle/>
              <a:p>
                <a:pPr marL="0" marR="0" lvl="0" indent="0" algn="ctr" defTabSz="914103" rtl="0" eaLnBrk="1" fontAlgn="auto" latinLnBrk="0" hangingPunct="1">
                  <a:lnSpc>
                    <a:spcPct val="100000"/>
                  </a:lnSpc>
                  <a:spcBef>
                    <a:spcPts val="0"/>
                  </a:spcBef>
                  <a:spcAft>
                    <a:spcPts val="0"/>
                  </a:spcAft>
                  <a:buClrTx/>
                  <a:buSzTx/>
                  <a:buFontTx/>
                  <a:buNone/>
                  <a:tabLst/>
                  <a:defRPr/>
                </a:pPr>
                <a:endParaRPr kumimoji="0" lang="zh-CN" altLang="en-US"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endParaRPr>
              </a:p>
            </p:txBody>
          </p:sp>
          <p:sp>
            <p:nvSpPr>
              <p:cNvPr id="8" name="TextBox 50">
                <a:extLst>
                  <a:ext uri="{FF2B5EF4-FFF2-40B4-BE49-F238E27FC236}">
                    <a16:creationId xmlns:a16="http://schemas.microsoft.com/office/drawing/2014/main" xmlns="" id="{4415E226-A707-DCD5-E442-30C1D779960E}"/>
                  </a:ext>
                </a:extLst>
              </p:cNvPr>
              <p:cNvSpPr txBox="1"/>
              <p:nvPr/>
            </p:nvSpPr>
            <p:spPr>
              <a:xfrm>
                <a:off x="1337362" y="3673783"/>
                <a:ext cx="556544" cy="496892"/>
              </a:xfrm>
              <a:prstGeom prst="rect">
                <a:avLst/>
              </a:prstGeom>
              <a:noFill/>
            </p:spPr>
            <p:txBody>
              <a:bodyPr wrap="square" lIns="0" tIns="0" rIns="0" bIns="0" rtlCol="0">
                <a:spAutoFit/>
              </a:bodyPr>
              <a:lstStyle/>
              <a:p>
                <a:pPr marL="0" marR="0" lvl="0" indent="0" algn="ctr" defTabSz="914103" rtl="0" eaLnBrk="1" fontAlgn="auto" latinLnBrk="0" hangingPunct="1">
                  <a:lnSpc>
                    <a:spcPct val="150000"/>
                  </a:lnSpc>
                  <a:spcBef>
                    <a:spcPts val="0"/>
                  </a:spcBef>
                  <a:spcAft>
                    <a:spcPts val="0"/>
                  </a:spcAft>
                  <a:buClrTx/>
                  <a:buSzTx/>
                  <a:buFontTx/>
                  <a:buNone/>
                  <a:tabLst/>
                  <a:defRPr/>
                </a:pPr>
                <a:r>
                  <a:rPr kumimoji="0" lang="en-US" altLang="zh-CN" sz="2400" b="1" i="0" u="none" strike="noStrike" kern="0" cap="none" spc="0"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rPr>
                  <a:t>04</a:t>
                </a:r>
              </a:p>
            </p:txBody>
          </p:sp>
        </p:grpSp>
      </p:grpSp>
      <p:sp>
        <p:nvSpPr>
          <p:cNvPr id="9" name="TextBox 10">
            <a:extLst>
              <a:ext uri="{FF2B5EF4-FFF2-40B4-BE49-F238E27FC236}">
                <a16:creationId xmlns:a16="http://schemas.microsoft.com/office/drawing/2014/main" xmlns="" id="{52ADC358-5670-926F-CCE2-A9A05141C536}"/>
              </a:ext>
            </a:extLst>
          </p:cNvPr>
          <p:cNvSpPr txBox="1">
            <a:spLocks noChangeArrowheads="1"/>
          </p:cNvSpPr>
          <p:nvPr/>
        </p:nvSpPr>
        <p:spPr bwMode="auto">
          <a:xfrm>
            <a:off x="2409281" y="5565570"/>
            <a:ext cx="9642502" cy="64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nSpc>
                <a:spcPct val="130000"/>
              </a:lnSpc>
              <a:defRPr sz="1200" kern="3000" spc="31">
                <a:solidFill>
                  <a:schemeClr val="tx1">
                    <a:lumMod val="50000"/>
                    <a:lumOff val="50000"/>
                  </a:schemeClr>
                </a:solidFill>
                <a:latin typeface="+mj-ea"/>
                <a:ea typeface="+mj-ea"/>
              </a:defRPr>
            </a:lvl1pPr>
            <a:lvl2pPr marL="742950" indent="-285750">
              <a:defRPr>
                <a:latin typeface="Calibri" panose="020F0502020204030204" pitchFamily="34" charset="0"/>
                <a:ea typeface="宋体" panose="02010600030101010101" pitchFamily="2" charset="-122"/>
              </a:defRPr>
            </a:lvl2pPr>
            <a:lvl3pPr marL="1143000" indent="-228600">
              <a:defRPr>
                <a:latin typeface="Calibri" panose="020F0502020204030204" pitchFamily="34" charset="0"/>
                <a:ea typeface="宋体" panose="02010600030101010101" pitchFamily="2" charset="-122"/>
              </a:defRPr>
            </a:lvl3pPr>
            <a:lvl4pPr marL="1600200" indent="-228600">
              <a:defRPr>
                <a:latin typeface="Calibri" panose="020F0502020204030204" pitchFamily="34" charset="0"/>
                <a:ea typeface="宋体" panose="02010600030101010101" pitchFamily="2" charset="-122"/>
              </a:defRPr>
            </a:lvl4pPr>
            <a:lvl5pPr marL="2057400" indent="-228600">
              <a:defRPr>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latin typeface="Calibri" panose="020F0502020204030204" pitchFamily="34" charset="0"/>
                <a:ea typeface="宋体" panose="02010600030101010101" pitchFamily="2" charset="-122"/>
              </a:defRPr>
            </a:lvl9pPr>
          </a:lstStyle>
          <a:p>
            <a:pPr lvl="0">
              <a:defRPr/>
            </a:pP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Nhắc</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nhở</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mọi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người</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giữ</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gìn</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bảo</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vệ</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của</a:t>
            </a:r>
            <a:r>
              <a:rPr lang="en-US" altLang="zh-CN" sz="3000" b="1" dirty="0">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 </a:t>
            </a:r>
            <a:r>
              <a:rPr lang="en-US" altLang="zh-CN" sz="3000" b="1" dirty="0" err="1">
                <a:solidFill>
                  <a:prstClr val="black"/>
                </a:solidFill>
                <a:latin typeface="Calibri" panose="020F0502020204030204" pitchFamily="34" charset="0"/>
                <a:ea typeface="仓耳羽辰体-谷力 W05" panose="02020400000000000000" pitchFamily="18" charset="-122"/>
                <a:cs typeface="Calibri" panose="020F0502020204030204" pitchFamily="34" charset="0"/>
                <a:sym typeface="+mn-lt"/>
              </a:rPr>
              <a:t>công</a:t>
            </a:r>
            <a:endParaRPr kumimoji="0" lang="en-US" altLang="zh-CN" sz="3000" b="1" i="0" u="none" strike="noStrike" kern="3000" cap="none" spc="31" normalizeH="0" baseline="0" noProof="0" dirty="0">
              <a:ln>
                <a:noFill/>
              </a:ln>
              <a:solidFill>
                <a:prstClr val="black"/>
              </a:solidFill>
              <a:effectLst/>
              <a:uLnTx/>
              <a:uFillTx/>
              <a:latin typeface="Calibri" panose="020F0502020204030204" pitchFamily="34" charset="0"/>
              <a:ea typeface="仓耳羽辰体-谷力 W05" panose="02020400000000000000" pitchFamily="18" charset="-122"/>
              <a:cs typeface="Calibri" panose="020F0502020204030204" pitchFamily="34" charset="0"/>
              <a:sym typeface="+mn-lt"/>
            </a:endParaRPr>
          </a:p>
        </p:txBody>
      </p:sp>
    </p:spTree>
    <p:extLst>
      <p:ext uri="{BB962C8B-B14F-4D97-AF65-F5344CB8AC3E}">
        <p14:creationId xmlns:p14="http://schemas.microsoft.com/office/powerpoint/2010/main" val="17048353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1000"/>
                                        <p:tgtEl>
                                          <p:spTgt spid="12"/>
                                        </p:tgtEl>
                                      </p:cBhvr>
                                    </p:animEffect>
                                    <p:anim calcmode="lin" valueType="num">
                                      <p:cBhvr>
                                        <p:cTn id="15" dur="1000" fill="hold"/>
                                        <p:tgtEl>
                                          <p:spTgt spid="12"/>
                                        </p:tgtEl>
                                        <p:attrNameLst>
                                          <p:attrName>ppt_x</p:attrName>
                                        </p:attrNameLst>
                                      </p:cBhvr>
                                      <p:tavLst>
                                        <p:tav tm="0">
                                          <p:val>
                                            <p:strVal val="#ppt_x"/>
                                          </p:val>
                                        </p:tav>
                                        <p:tav tm="100000">
                                          <p:val>
                                            <p:strVal val="#ppt_x"/>
                                          </p:val>
                                        </p:tav>
                                      </p:tavLst>
                                    </p:anim>
                                    <p:anim calcmode="lin" valueType="num">
                                      <p:cBhvr>
                                        <p:cTn id="16" dur="1000" fill="hold"/>
                                        <p:tgtEl>
                                          <p:spTgt spid="12"/>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fade">
                                      <p:cBhvr>
                                        <p:cTn id="31" dur="1000"/>
                                        <p:tgtEl>
                                          <p:spTgt spid="28"/>
                                        </p:tgtEl>
                                      </p:cBhvr>
                                    </p:animEffect>
                                    <p:anim calcmode="lin" valueType="num">
                                      <p:cBhvr>
                                        <p:cTn id="32" dur="1000" fill="hold"/>
                                        <p:tgtEl>
                                          <p:spTgt spid="28"/>
                                        </p:tgtEl>
                                        <p:attrNameLst>
                                          <p:attrName>ppt_x</p:attrName>
                                        </p:attrNameLst>
                                      </p:cBhvr>
                                      <p:tavLst>
                                        <p:tav tm="0">
                                          <p:val>
                                            <p:strVal val="#ppt_x"/>
                                          </p:val>
                                        </p:tav>
                                        <p:tav tm="100000">
                                          <p:val>
                                            <p:strVal val="#ppt_x"/>
                                          </p:val>
                                        </p:tav>
                                      </p:tavLst>
                                    </p:anim>
                                    <p:anim calcmode="lin" valueType="num">
                                      <p:cBhvr>
                                        <p:cTn id="33"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fade">
                                      <p:cBhvr>
                                        <p:cTn id="43" dur="1000"/>
                                        <p:tgtEl>
                                          <p:spTgt spid="29"/>
                                        </p:tgtEl>
                                      </p:cBhvr>
                                    </p:animEffect>
                                    <p:anim calcmode="lin" valueType="num">
                                      <p:cBhvr>
                                        <p:cTn id="44" dur="1000" fill="hold"/>
                                        <p:tgtEl>
                                          <p:spTgt spid="29"/>
                                        </p:tgtEl>
                                        <p:attrNameLst>
                                          <p:attrName>ppt_x</p:attrName>
                                        </p:attrNameLst>
                                      </p:cBhvr>
                                      <p:tavLst>
                                        <p:tav tm="0">
                                          <p:val>
                                            <p:strVal val="#ppt_x"/>
                                          </p:val>
                                        </p:tav>
                                        <p:tav tm="100000">
                                          <p:val>
                                            <p:strVal val="#ppt_x"/>
                                          </p:val>
                                        </p:tav>
                                      </p:tavLst>
                                    </p:anim>
                                    <p:anim calcmode="lin" valueType="num">
                                      <p:cBhvr>
                                        <p:cTn id="45"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2"/>
                                        </p:tgtEl>
                                        <p:attrNameLst>
                                          <p:attrName>style.visibility</p:attrName>
                                        </p:attrNameLst>
                                      </p:cBhvr>
                                      <p:to>
                                        <p:strVal val="visible"/>
                                      </p:to>
                                    </p:set>
                                    <p:animEffect transition="in" filter="fade">
                                      <p:cBhvr>
                                        <p:cTn id="50" dur="1000"/>
                                        <p:tgtEl>
                                          <p:spTgt spid="2"/>
                                        </p:tgtEl>
                                      </p:cBhvr>
                                    </p:animEffect>
                                    <p:anim calcmode="lin" valueType="num">
                                      <p:cBhvr>
                                        <p:cTn id="51" dur="1000" fill="hold"/>
                                        <p:tgtEl>
                                          <p:spTgt spid="2"/>
                                        </p:tgtEl>
                                        <p:attrNameLst>
                                          <p:attrName>ppt_x</p:attrName>
                                        </p:attrNameLst>
                                      </p:cBhvr>
                                      <p:tavLst>
                                        <p:tav tm="0">
                                          <p:val>
                                            <p:strVal val="#ppt_x"/>
                                          </p:val>
                                        </p:tav>
                                        <p:tav tm="100000">
                                          <p:val>
                                            <p:strVal val="#ppt_x"/>
                                          </p:val>
                                        </p:tav>
                                      </p:tavLst>
                                    </p:anim>
                                    <p:anim calcmode="lin" valueType="num">
                                      <p:cBhvr>
                                        <p:cTn id="52" dur="1000" fill="hold"/>
                                        <p:tgtEl>
                                          <p:spTgt spid="2"/>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1000"/>
                                        <p:tgtEl>
                                          <p:spTgt spid="9"/>
                                        </p:tgtEl>
                                      </p:cBhvr>
                                    </p:animEffect>
                                    <p:anim calcmode="lin" valueType="num">
                                      <p:cBhvr>
                                        <p:cTn id="56" dur="1000" fill="hold"/>
                                        <p:tgtEl>
                                          <p:spTgt spid="9"/>
                                        </p:tgtEl>
                                        <p:attrNameLst>
                                          <p:attrName>ppt_x</p:attrName>
                                        </p:attrNameLst>
                                      </p:cBhvr>
                                      <p:tavLst>
                                        <p:tav tm="0">
                                          <p:val>
                                            <p:strVal val="#ppt_x"/>
                                          </p:val>
                                        </p:tav>
                                        <p:tav tm="100000">
                                          <p:val>
                                            <p:strVal val="#ppt_x"/>
                                          </p:val>
                                        </p:tav>
                                      </p:tavLst>
                                    </p:anim>
                                    <p:anim calcmode="lin" valueType="num">
                                      <p:cBhvr>
                                        <p:cTn id="5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7" grpId="0"/>
      <p:bldP spid="28" grpId="0"/>
      <p:bldP spid="29" grpId="0"/>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xmlns="" id="{A4A9972F-B8E8-B8E6-A38D-B9E40E92F742}"/>
              </a:ext>
            </a:extLst>
          </p:cNvPr>
          <p:cNvPicPr>
            <a:picLocks noChangeAspect="1"/>
          </p:cNvPicPr>
          <p:nvPr/>
        </p:nvPicPr>
        <p:blipFill>
          <a:blip r:embed="rId3"/>
          <a:stretch>
            <a:fillRect/>
          </a:stretch>
        </p:blipFill>
        <p:spPr>
          <a:xfrm>
            <a:off x="2038433" y="2649411"/>
            <a:ext cx="6876884" cy="1444877"/>
          </a:xfrm>
          <a:prstGeom prst="rect">
            <a:avLst/>
          </a:prstGeom>
        </p:spPr>
      </p:pic>
    </p:spTree>
    <p:extLst>
      <p:ext uri="{BB962C8B-B14F-4D97-AF65-F5344CB8AC3E}">
        <p14:creationId xmlns:p14="http://schemas.microsoft.com/office/powerpoint/2010/main" val="319189479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977A13D5-9C2A-CC3E-CEE5-86B74D5FB8CC}"/>
              </a:ext>
            </a:extLst>
          </p:cNvPr>
          <p:cNvPicPr>
            <a:picLocks noChangeAspect="1"/>
          </p:cNvPicPr>
          <p:nvPr/>
        </p:nvPicPr>
        <p:blipFill>
          <a:blip r:embed="rId2"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101340" y="1764142"/>
            <a:ext cx="4442085" cy="4891815"/>
          </a:xfrm>
          <a:prstGeom prst="rect">
            <a:avLst/>
          </a:prstGeom>
        </p:spPr>
      </p:pic>
      <p:sp>
        <p:nvSpPr>
          <p:cNvPr id="3" name="Rounded Rectangular Callout 16">
            <a:extLst>
              <a:ext uri="{FF2B5EF4-FFF2-40B4-BE49-F238E27FC236}">
                <a16:creationId xmlns:a16="http://schemas.microsoft.com/office/drawing/2014/main" xmlns="" id="{D254D985-9114-8B90-6F58-5377DBB15F05}"/>
              </a:ext>
            </a:extLst>
          </p:cNvPr>
          <p:cNvSpPr/>
          <p:nvPr/>
        </p:nvSpPr>
        <p:spPr>
          <a:xfrm>
            <a:off x="3752850" y="1219200"/>
            <a:ext cx="7277100" cy="2215352"/>
          </a:xfrm>
          <a:prstGeom prst="wedgeRoundRectCallout">
            <a:avLst>
              <a:gd name="adj1" fmla="val -17289"/>
              <a:gd name="adj2" fmla="val 42333"/>
              <a:gd name="adj3" fmla="val 16667"/>
            </a:avLst>
          </a:prstGeom>
          <a:solidFill>
            <a:schemeClr val="accent4">
              <a:lumMod val="20000"/>
              <a:lumOff val="80000"/>
            </a:schemeClr>
          </a:solidFill>
          <a:ln>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algn="just" defTabSz="914400" rtl="0" eaLnBrk="1" fontAlgn="auto" latinLnBrk="0" hangingPunct="1">
              <a:lnSpc>
                <a:spcPct val="100000"/>
              </a:lnSpc>
              <a:spcBef>
                <a:spcPts val="0"/>
              </a:spcBef>
              <a:spcAft>
                <a:spcPts val="0"/>
              </a:spcAft>
              <a:buClrTx/>
              <a:buSzTx/>
              <a:tabLst/>
              <a:defRPr/>
            </a:pPr>
            <a:r>
              <a:rPr kumimoji="0" lang="en-US"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rPr>
              <a:t>Chia </a:t>
            </a:r>
            <a:r>
              <a:rPr kumimoji="0" lang="en-US" sz="4000" b="0" i="0" u="none" strike="noStrike" kern="1200" cap="none" spc="0" normalizeH="0" baseline="0" noProof="0" dirty="0" err="1">
                <a:ln>
                  <a:noFill/>
                </a:ln>
                <a:solidFill>
                  <a:srgbClr val="E6F7FF">
                    <a:lumMod val="25000"/>
                  </a:srgbClr>
                </a:solidFill>
                <a:effectLst/>
                <a:uLnTx/>
                <a:uFillTx/>
                <a:latin typeface="Arial" panose="020B0604020202020204" pitchFamily="34" charset="0"/>
                <a:ea typeface="+mn-ea"/>
                <a:cs typeface="+mn-cs"/>
                <a:sym typeface="Arial"/>
              </a:rPr>
              <a:t>sẻ</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những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việc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em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chứng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kiến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hoặc</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đã</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và</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sẽ</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làm</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để</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góp</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phần</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bảo</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vệ</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của</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 </a:t>
            </a:r>
            <a:r>
              <a:rPr kumimoji="0" lang="en-US" sz="4000" b="0" i="0" u="none" strike="noStrike" kern="1200" cap="none" spc="0" normalizeH="0" noProof="0" dirty="0" err="1">
                <a:ln>
                  <a:noFill/>
                </a:ln>
                <a:solidFill>
                  <a:srgbClr val="E6F7FF">
                    <a:lumMod val="25000"/>
                  </a:srgbClr>
                </a:solidFill>
                <a:effectLst/>
                <a:uLnTx/>
                <a:uFillTx/>
                <a:latin typeface="Arial" panose="020B0604020202020204" pitchFamily="34" charset="0"/>
                <a:ea typeface="+mn-ea"/>
                <a:cs typeface="+mn-cs"/>
                <a:sym typeface="Arial"/>
              </a:rPr>
              <a:t>công</a:t>
            </a:r>
            <a:r>
              <a:rPr kumimoji="0" lang="en-US" sz="4000" b="0" i="0" u="none" strike="noStrike" kern="1200" cap="none" spc="0" normalizeH="0" noProof="0" dirty="0">
                <a:ln>
                  <a:noFill/>
                </a:ln>
                <a:solidFill>
                  <a:srgbClr val="E6F7FF">
                    <a:lumMod val="25000"/>
                  </a:srgbClr>
                </a:solidFill>
                <a:effectLst/>
                <a:uLnTx/>
                <a:uFillTx/>
                <a:latin typeface="Arial" panose="020B0604020202020204" pitchFamily="34" charset="0"/>
                <a:ea typeface="+mn-ea"/>
                <a:cs typeface="+mn-cs"/>
                <a:sym typeface="Arial"/>
              </a:rPr>
              <a:t>.</a:t>
            </a:r>
            <a:endParaRPr kumimoji="0" lang="vi-VN" sz="4000" b="0" i="0" u="none" strike="noStrike" kern="1200" cap="none" spc="0" normalizeH="0" baseline="0" noProof="0" dirty="0">
              <a:ln>
                <a:noFill/>
              </a:ln>
              <a:solidFill>
                <a:srgbClr val="E6F7FF">
                  <a:lumMod val="25000"/>
                </a:srgbClr>
              </a:solidFill>
              <a:effectLst/>
              <a:uLnTx/>
              <a:uFillTx/>
              <a:latin typeface="Arial" panose="020B0604020202020204" pitchFamily="34" charset="0"/>
              <a:ea typeface="+mn-ea"/>
              <a:cs typeface="+mn-cs"/>
              <a:sym typeface="Arial"/>
            </a:endParaRPr>
          </a:p>
        </p:txBody>
      </p:sp>
    </p:spTree>
    <p:extLst>
      <p:ext uri="{BB962C8B-B14F-4D97-AF65-F5344CB8AC3E}">
        <p14:creationId xmlns:p14="http://schemas.microsoft.com/office/powerpoint/2010/main" val="841109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descr="千库网_小朋友奔跑_元素编号12844002"/>
          <p:cNvPicPr>
            <a:picLocks noChangeAspect="1"/>
          </p:cNvPicPr>
          <p:nvPr/>
        </p:nvPicPr>
        <p:blipFill>
          <a:blip r:embed="rId2"/>
          <a:stretch>
            <a:fillRect/>
          </a:stretch>
        </p:blipFill>
        <p:spPr>
          <a:xfrm>
            <a:off x="3870960" y="3753485"/>
            <a:ext cx="3763645" cy="2509520"/>
          </a:xfrm>
          <a:prstGeom prst="rect">
            <a:avLst/>
          </a:prstGeom>
        </p:spPr>
      </p:pic>
      <p:pic>
        <p:nvPicPr>
          <p:cNvPr id="3" name="Picture 2"/>
          <p:cNvPicPr>
            <a:picLocks noChangeAspect="1"/>
          </p:cNvPicPr>
          <p:nvPr/>
        </p:nvPicPr>
        <p:blipFill>
          <a:blip r:embed="rId3"/>
          <a:stretch>
            <a:fillRect/>
          </a:stretch>
        </p:blipFill>
        <p:spPr>
          <a:xfrm>
            <a:off x="778333" y="1508548"/>
            <a:ext cx="10839627" cy="1975275"/>
          </a:xfrm>
          <a:prstGeom prst="rect">
            <a:avLst/>
          </a:prstGeom>
        </p:spPr>
      </p:pic>
    </p:spTree>
    <p:extLst>
      <p:ext uri="{BB962C8B-B14F-4D97-AF65-F5344CB8AC3E}">
        <p14:creationId xmlns:p14="http://schemas.microsoft.com/office/powerpoint/2010/main" val="4093102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9" name="Picture 8">
            <a:extLst>
              <a:ext uri="{FF2B5EF4-FFF2-40B4-BE49-F238E27FC236}">
                <a16:creationId xmlns:a16="http://schemas.microsoft.com/office/drawing/2014/main" xmlns="" id="{A9EE8FB2-C29D-46BA-8F3E-DE9C49D7D2F5}"/>
              </a:ext>
            </a:extLst>
          </p:cNvPr>
          <p:cNvPicPr>
            <a:picLocks noChangeAspect="1"/>
          </p:cNvPicPr>
          <p:nvPr/>
        </p:nvPicPr>
        <p:blipFill>
          <a:blip r:embed="rId3"/>
          <a:stretch>
            <a:fillRect/>
          </a:stretch>
        </p:blipFill>
        <p:spPr>
          <a:xfrm>
            <a:off x="1258540" y="1488288"/>
            <a:ext cx="4810161" cy="1786283"/>
          </a:xfrm>
          <a:prstGeom prst="rect">
            <a:avLst/>
          </a:prstGeom>
        </p:spPr>
      </p:pic>
      <p:pic>
        <p:nvPicPr>
          <p:cNvPr id="10" name="Picture 9">
            <a:extLst>
              <a:ext uri="{FF2B5EF4-FFF2-40B4-BE49-F238E27FC236}">
                <a16:creationId xmlns:a16="http://schemas.microsoft.com/office/drawing/2014/main" xmlns="" id="{3596A3B4-5373-4435-BA1E-4030913EEA71}"/>
              </a:ext>
            </a:extLst>
          </p:cNvPr>
          <p:cNvPicPr>
            <a:picLocks noChangeAspect="1"/>
          </p:cNvPicPr>
          <p:nvPr/>
        </p:nvPicPr>
        <p:blipFill>
          <a:blip r:embed="rId4"/>
          <a:stretch>
            <a:fillRect/>
          </a:stretch>
        </p:blipFill>
        <p:spPr>
          <a:xfrm>
            <a:off x="4477520" y="3040443"/>
            <a:ext cx="5230821" cy="1975275"/>
          </a:xfrm>
          <a:prstGeom prst="rect">
            <a:avLst/>
          </a:prstGeom>
        </p:spPr>
      </p:pic>
    </p:spTree>
    <p:extLst>
      <p:ext uri="{BB962C8B-B14F-4D97-AF65-F5344CB8AC3E}">
        <p14:creationId xmlns:p14="http://schemas.microsoft.com/office/powerpoint/2010/main" val="32606801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980097" y="161926"/>
            <a:ext cx="10030802" cy="762000"/>
            <a:chOff x="1235349" y="785665"/>
            <a:chExt cx="9960347" cy="1015187"/>
          </a:xfrm>
        </p:grpSpPr>
        <p:sp>
          <p:nvSpPr>
            <p:cNvPr id="17" name="矩形 10"/>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18" name="TextBox 17"/>
            <p:cNvSpPr txBox="1"/>
            <p:nvPr/>
          </p:nvSpPr>
          <p:spPr>
            <a:xfrm>
              <a:off x="1538979" y="792254"/>
              <a:ext cx="9565136" cy="59772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Những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tài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sản</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nào</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trong</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bức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tranh</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gọi</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là</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của</a:t>
              </a: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công</a:t>
              </a:r>
              <a:endParaRPr kumimoji="0" lang="en-US"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xmlns="" id="{E72ECB81-8481-9FE4-DD20-9029CDF18A9B}"/>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585912" y="1557337"/>
            <a:ext cx="8901113" cy="4375585"/>
          </a:xfrm>
          <a:prstGeom prst="rect">
            <a:avLst/>
          </a:prstGeom>
        </p:spPr>
      </p:pic>
      <p:pic>
        <p:nvPicPr>
          <p:cNvPr id="7" name="Picture 6" descr="A green tick mark on a black background&#10;&#10;Description automatically generated">
            <a:extLst>
              <a:ext uri="{FF2B5EF4-FFF2-40B4-BE49-F238E27FC236}">
                <a16:creationId xmlns:a16="http://schemas.microsoft.com/office/drawing/2014/main" xmlns="" id="{C7D8079F-0DE6-39BA-3188-F3555DB2781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67203" y="1133475"/>
            <a:ext cx="1068734" cy="904875"/>
          </a:xfrm>
          <a:prstGeom prst="rect">
            <a:avLst/>
          </a:prstGeom>
        </p:spPr>
      </p:pic>
      <p:pic>
        <p:nvPicPr>
          <p:cNvPr id="8" name="Picture 7" descr="A green tick mark on a black background&#10;&#10;Description automatically generated">
            <a:extLst>
              <a:ext uri="{FF2B5EF4-FFF2-40B4-BE49-F238E27FC236}">
                <a16:creationId xmlns:a16="http://schemas.microsoft.com/office/drawing/2014/main" xmlns="" id="{FB5096FD-93B4-6880-2961-3382D1CA88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67778" y="1095375"/>
            <a:ext cx="1068734" cy="904875"/>
          </a:xfrm>
          <a:prstGeom prst="rect">
            <a:avLst/>
          </a:prstGeom>
        </p:spPr>
      </p:pic>
      <p:pic>
        <p:nvPicPr>
          <p:cNvPr id="9" name="Picture 8" descr="A green tick mark on a black background&#10;&#10;Description automatically generated">
            <a:extLst>
              <a:ext uri="{FF2B5EF4-FFF2-40B4-BE49-F238E27FC236}">
                <a16:creationId xmlns:a16="http://schemas.microsoft.com/office/drawing/2014/main" xmlns="" id="{D8504D7B-8C01-87A3-84F0-60BE2F255F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57703" y="3267075"/>
            <a:ext cx="1068734" cy="904875"/>
          </a:xfrm>
          <a:prstGeom prst="rect">
            <a:avLst/>
          </a:prstGeom>
        </p:spPr>
      </p:pic>
      <p:pic>
        <p:nvPicPr>
          <p:cNvPr id="10" name="Picture 9" descr="A green tick mark on a black background&#10;&#10;Description automatically generated">
            <a:extLst>
              <a:ext uri="{FF2B5EF4-FFF2-40B4-BE49-F238E27FC236}">
                <a16:creationId xmlns:a16="http://schemas.microsoft.com/office/drawing/2014/main" xmlns="" id="{13A426BB-87D1-7190-49A7-5C6F11A0D8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81778" y="3238500"/>
            <a:ext cx="1068734" cy="904875"/>
          </a:xfrm>
          <a:prstGeom prst="rect">
            <a:avLst/>
          </a:prstGeom>
        </p:spPr>
      </p:pic>
      <p:pic>
        <p:nvPicPr>
          <p:cNvPr id="11" name="Picture 10" descr="A green tick mark on a black background&#10;&#10;Description automatically generated">
            <a:extLst>
              <a:ext uri="{FF2B5EF4-FFF2-40B4-BE49-F238E27FC236}">
                <a16:creationId xmlns:a16="http://schemas.microsoft.com/office/drawing/2014/main" xmlns="" id="{B8071FB3-437E-0E53-B81F-051DAD8098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63028" y="3190875"/>
            <a:ext cx="1068734" cy="904875"/>
          </a:xfrm>
          <a:prstGeom prst="rect">
            <a:avLst/>
          </a:prstGeom>
        </p:spPr>
      </p:pic>
    </p:spTree>
    <p:extLst>
      <p:ext uri="{BB962C8B-B14F-4D97-AF65-F5344CB8AC3E}">
        <p14:creationId xmlns:p14="http://schemas.microsoft.com/office/powerpoint/2010/main" val="287915891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subTnLst>
                                    <p:audio>
                                      <p:cMediaNode>
                                        <p:cTn display="0" masterRel="sameClick">
                                          <p:stCondLst>
                                            <p:cond evt="begin" delay="0">
                                              <p:tn val="15"/>
                                            </p:cond>
                                          </p:stCondLst>
                                          <p:endCondLst>
                                            <p:cond evt="onStopAudio" delay="0">
                                              <p:tgtEl>
                                                <p:sldTgt/>
                                              </p:tgtEl>
                                            </p:cond>
                                          </p:endCondLst>
                                        </p:cTn>
                                        <p:tgtEl>
                                          <p:sndTgt r:embed="rId2" name="chimes.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subTnLst>
                                    <p:audio>
                                      <p:cMediaNode>
                                        <p:cTn display="0" masterRel="sameClick">
                                          <p:stCondLst>
                                            <p:cond evt="begin" delay="0">
                                              <p:tn val="20"/>
                                            </p:cond>
                                          </p:stCondLst>
                                          <p:endCondLst>
                                            <p:cond evt="onStopAudio" delay="0">
                                              <p:tgtEl>
                                                <p:sldTgt/>
                                              </p:tgtEl>
                                            </p:cond>
                                          </p:endCondLst>
                                        </p:cTn>
                                        <p:tgtEl>
                                          <p:sndTgt r:embed="rId2"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subTnLst>
                                    <p:audio>
                                      <p:cMediaNode>
                                        <p:cTn display="0" masterRel="sameClick">
                                          <p:stCondLst>
                                            <p:cond evt="begin" delay="0">
                                              <p:tn val="25"/>
                                            </p:cond>
                                          </p:stCondLst>
                                          <p:endCondLst>
                                            <p:cond evt="onStopAudio" delay="0">
                                              <p:tgtEl>
                                                <p:sldTgt/>
                                              </p:tgtEl>
                                            </p:cond>
                                          </p:endCondLst>
                                        </p:cTn>
                                        <p:tgtEl>
                                          <p:sndTgt r:embed="rId2"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subTnLst>
                                    <p:audio>
                                      <p:cMediaNode>
                                        <p:cTn display="0" masterRel="sameClick">
                                          <p:stCondLst>
                                            <p:cond evt="begin" delay="0">
                                              <p:tn val="3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13" descr="Ảnh có chứa đồ chơi, búp bê&#10;&#10;Mô tả được tạo tự động">
            <a:extLst>
              <a:ext uri="{FF2B5EF4-FFF2-40B4-BE49-F238E27FC236}">
                <a16:creationId xmlns:a16="http://schemas.microsoft.com/office/drawing/2014/main" xmlns="" id="{1EE90DFA-3EA5-D4FF-7B54-07CF79391C5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0000" b="90000" l="34661" r="71031">
                        <a14:backgroundMark x1="57448" y1="63056" x2="57448" y2="63056"/>
                        <a14:backgroundMark x1="57760" y1="63056" x2="57760" y2="63056"/>
                      </a14:backgroundRemoval>
                    </a14:imgEffect>
                  </a14:imgLayer>
                </a14:imgProps>
              </a:ext>
              <a:ext uri="{28A0092B-C50C-407E-A947-70E740481C1C}">
                <a14:useLocalDpi xmlns:a14="http://schemas.microsoft.com/office/drawing/2010/main" val="0"/>
              </a:ext>
            </a:extLst>
          </a:blip>
          <a:srcRect l="34141" t="5174" r="29366" b="7263"/>
          <a:stretch/>
        </p:blipFill>
        <p:spPr>
          <a:xfrm flipH="1">
            <a:off x="806869" y="2130259"/>
            <a:ext cx="2969602" cy="4118142"/>
          </a:xfrm>
          <a:prstGeom prst="rect">
            <a:avLst/>
          </a:prstGeom>
        </p:spPr>
      </p:pic>
      <p:grpSp>
        <p:nvGrpSpPr>
          <p:cNvPr id="4" name="Nhóm 7">
            <a:extLst>
              <a:ext uri="{FF2B5EF4-FFF2-40B4-BE49-F238E27FC236}">
                <a16:creationId xmlns:a16="http://schemas.microsoft.com/office/drawing/2014/main" xmlns="" id="{8D3DF6B7-4EEE-6ADE-B28B-41F6CCE84BEF}"/>
              </a:ext>
            </a:extLst>
          </p:cNvPr>
          <p:cNvGrpSpPr/>
          <p:nvPr/>
        </p:nvGrpSpPr>
        <p:grpSpPr>
          <a:xfrm>
            <a:off x="3613102" y="1390649"/>
            <a:ext cx="5654723" cy="2622705"/>
            <a:chOff x="7451678" y="3000375"/>
            <a:chExt cx="4911772" cy="3508529"/>
          </a:xfrm>
        </p:grpSpPr>
        <p:sp>
          <p:nvSpPr>
            <p:cNvPr id="5" name="Bong bóng Lời nói: Hình bầu dục 9">
              <a:extLst>
                <a:ext uri="{FF2B5EF4-FFF2-40B4-BE49-F238E27FC236}">
                  <a16:creationId xmlns:a16="http://schemas.microsoft.com/office/drawing/2014/main" xmlns="" id="{1E8DD172-1983-BB26-19AE-FF0683CEC137}"/>
                </a:ext>
              </a:extLst>
            </p:cNvPr>
            <p:cNvSpPr/>
            <p:nvPr/>
          </p:nvSpPr>
          <p:spPr>
            <a:xfrm flipH="1">
              <a:off x="7451678" y="3000375"/>
              <a:ext cx="4911772" cy="3508529"/>
            </a:xfrm>
            <a:prstGeom prst="wedgeEllipseCallout">
              <a:avLst>
                <a:gd name="adj1" fmla="val 51332"/>
                <a:gd name="adj2" fmla="val 30241"/>
              </a:avLst>
            </a:prstGeom>
            <a:solidFill>
              <a:schemeClr val="accent6">
                <a:lumMod val="20000"/>
                <a:lumOff val="80000"/>
              </a:schemeClr>
            </a:solidFill>
            <a:ln>
              <a:solidFill>
                <a:schemeClr val="accent6">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Hộp Văn bản 13">
              <a:extLst>
                <a:ext uri="{FF2B5EF4-FFF2-40B4-BE49-F238E27FC236}">
                  <a16:creationId xmlns:a16="http://schemas.microsoft.com/office/drawing/2014/main" xmlns="" id="{49DD2165-C378-EDDA-E32C-94632A63554B}"/>
                </a:ext>
              </a:extLst>
            </p:cNvPr>
            <p:cNvSpPr txBox="1"/>
            <p:nvPr/>
          </p:nvSpPr>
          <p:spPr>
            <a:xfrm flipH="1">
              <a:off x="7654749" y="3531120"/>
              <a:ext cx="4489625" cy="25938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Times New Roman" panose="02020603050405020304" pitchFamily="18" charset="0"/>
                </a:rPr>
                <a:t>Hãy kể tên những tài sản là của công khác mà em biết?</a:t>
              </a:r>
              <a:endParaRPr kumimoji="0" lang="en-US" sz="4000" b="1"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702955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37" descr="Ảnh có chứa trong nhà">
            <a:extLst>
              <a:ext uri="{FF2B5EF4-FFF2-40B4-BE49-F238E27FC236}">
                <a16:creationId xmlns:a16="http://schemas.microsoft.com/office/drawing/2014/main" xmlns="" id="{01D8A3FC-2991-5F68-9450-4D5A599B58D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194" b="96350" l="3370" r="97826">
                        <a14:foregroundMark x1="15435" y1="10951" x2="34565" y2="12928"/>
                        <a14:foregroundMark x1="10217" y1="7909" x2="48261" y2="9202"/>
                        <a14:foregroundMark x1="43261" y1="5779" x2="79674" y2="9202"/>
                        <a14:foregroundMark x1="79674" y1="9202" x2="89348" y2="9125"/>
                        <a14:foregroundMark x1="90435" y1="7376" x2="91304" y2="12319"/>
                        <a14:foregroundMark x1="89891" y1="4563" x2="95000" y2="10722"/>
                        <a14:foregroundMark x1="8261" y1="4563" x2="10326" y2="12395"/>
                        <a14:foregroundMark x1="10326" y1="12395" x2="12500" y2="13308"/>
                        <a14:foregroundMark x1="4565" y1="4791" x2="5326" y2="12776"/>
                        <a14:foregroundMark x1="5326" y1="12776" x2="5761" y2="13156"/>
                        <a14:foregroundMark x1="3696" y1="92319" x2="44130" y2="90570"/>
                        <a14:foregroundMark x1="44130" y1="90570" x2="64674" y2="90951"/>
                        <a14:foregroundMark x1="64674" y1="90951" x2="77391" y2="90951"/>
                        <a14:foregroundMark x1="77391" y1="90951" x2="91522" y2="90951"/>
                        <a14:foregroundMark x1="91522" y1="90951" x2="91630" y2="91331"/>
                        <a14:foregroundMark x1="27609" y1="92928" x2="17717" y2="92700"/>
                        <a14:foregroundMark x1="17717" y1="92700" x2="17717" y2="92700"/>
                        <a14:foregroundMark x1="5435" y1="96350" x2="3478" y2="96350"/>
                        <a14:foregroundMark x1="95000" y1="87529" x2="96413" y2="91939"/>
                        <a14:foregroundMark x1="9674" y1="3574" x2="11739" y2="3954"/>
                        <a14:foregroundMark x1="6304" y1="3194" x2="3696" y2="9962"/>
                        <a14:foregroundMark x1="94130" y1="3346" x2="97826" y2="12167"/>
                        <a14:foregroundMark x1="97826" y1="12167" x2="97065" y2="13156"/>
                      </a14:backgroundRemoval>
                    </a14:imgEffect>
                  </a14:imgLayer>
                </a14:imgProps>
              </a:ext>
              <a:ext uri="{28A0092B-C50C-407E-A947-70E740481C1C}">
                <a14:useLocalDpi xmlns:a14="http://schemas.microsoft.com/office/drawing/2010/main" val="0"/>
              </a:ext>
            </a:extLst>
          </a:blip>
          <a:stretch>
            <a:fillRect/>
          </a:stretch>
        </p:blipFill>
        <p:spPr>
          <a:xfrm rot="5400000">
            <a:off x="3863305" y="-2174251"/>
            <a:ext cx="4270068" cy="10256872"/>
          </a:xfrm>
          <a:prstGeom prst="rect">
            <a:avLst/>
          </a:prstGeom>
        </p:spPr>
      </p:pic>
      <p:sp>
        <p:nvSpPr>
          <p:cNvPr id="4" name="Hộp Văn bản 40">
            <a:extLst>
              <a:ext uri="{FF2B5EF4-FFF2-40B4-BE49-F238E27FC236}">
                <a16:creationId xmlns:a16="http://schemas.microsoft.com/office/drawing/2014/main" xmlns="" id="{6F61C3C0-27D7-8176-340A-695B38CD3192}"/>
              </a:ext>
            </a:extLst>
          </p:cNvPr>
          <p:cNvSpPr txBox="1"/>
          <p:nvPr/>
        </p:nvSpPr>
        <p:spPr>
          <a:xfrm>
            <a:off x="2460653" y="1806515"/>
            <a:ext cx="7206565" cy="2308324"/>
          </a:xfrm>
          <a:prstGeom prst="rect">
            <a:avLst/>
          </a:prstGeom>
          <a:noFill/>
        </p:spPr>
        <p:txBody>
          <a:bodyPr wrap="square" rtlCol="0">
            <a:spAutoFit/>
          </a:bodyPr>
          <a:lstStyle/>
          <a:p>
            <a:pPr lvl="0" algn="ctr">
              <a:defRPr/>
            </a:pPr>
            <a:r>
              <a:rPr lang="vi-VN" sz="4800" b="1" dirty="0">
                <a:solidFill>
                  <a:srgbClr val="C71A29"/>
                </a:solidFill>
                <a:latin typeface="Calibri" panose="020F0502020204030204" pitchFamily="34" charset="0"/>
                <a:cs typeface="Calibri" panose="020F0502020204030204" pitchFamily="34" charset="0"/>
              </a:rPr>
              <a:t>Các tài sản phục vụ nhu cầu của nhiều người, được gọi là của công.</a:t>
            </a:r>
            <a:endParaRPr kumimoji="0" lang="en-US" sz="4800" b="1" i="0" u="none" strike="noStrike" kern="1200" cap="none" spc="0" normalizeH="0" baseline="0" noProof="0" dirty="0">
              <a:ln>
                <a:noFill/>
              </a:ln>
              <a:solidFill>
                <a:srgbClr val="C71A29"/>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01955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26"/>
          <p:cNvGrpSpPr/>
          <p:nvPr/>
        </p:nvGrpSpPr>
        <p:grpSpPr>
          <a:xfrm>
            <a:off x="1177447" y="977031"/>
            <a:ext cx="8116865" cy="4509336"/>
            <a:chOff x="-7927329" y="-4954585"/>
            <a:chExt cx="9902260" cy="5268685"/>
          </a:xfrm>
        </p:grpSpPr>
        <p:sp>
          <p:nvSpPr>
            <p:cNvPr id="3" name="任意多边形 43"/>
            <p:cNvSpPr/>
            <p:nvPr/>
          </p:nvSpPr>
          <p:spPr>
            <a:xfrm>
              <a:off x="-7927329" y="-4954585"/>
              <a:ext cx="9902260" cy="526868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4" name="任意多边形 44"/>
            <p:cNvSpPr/>
            <p:nvPr/>
          </p:nvSpPr>
          <p:spPr>
            <a:xfrm>
              <a:off x="-7607581" y="-4631681"/>
              <a:ext cx="9233126" cy="4698505"/>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5" name="任意多边形 45"/>
            <p:cNvSpPr/>
            <p:nvPr/>
          </p:nvSpPr>
          <p:spPr>
            <a:xfrm>
              <a:off x="-7762875" y="-4794271"/>
              <a:ext cx="9572625" cy="4972072"/>
            </a:xfrm>
            <a:custGeom>
              <a:avLst/>
              <a:gdLst>
                <a:gd name="connsiteX0" fmla="*/ 152243 w 10553239"/>
                <a:gd name="connsiteY0" fmla="*/ 28014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20" fmla="*/ 152243 w 10553239"/>
                <a:gd name="connsiteY20" fmla="*/ 2801412 h 5781900"/>
                <a:gd name="connsiteX0" fmla="*/ 152243 w 10553239"/>
                <a:gd name="connsiteY0" fmla="*/ 3411012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52243 w 10553239"/>
                <a:gd name="connsiteY19" fmla="*/ 3411012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19015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8700 w 10553239"/>
                <a:gd name="connsiteY0" fmla="*/ 3730326 h 5781900"/>
                <a:gd name="connsiteX1" fmla="*/ 181271 w 10553239"/>
                <a:gd name="connsiteY1" fmla="*/ 2743355 h 5781900"/>
                <a:gd name="connsiteX2" fmla="*/ 181271 w 10553239"/>
                <a:gd name="connsiteY2" fmla="*/ 2003126 h 5781900"/>
                <a:gd name="connsiteX3" fmla="*/ 7100 w 10553239"/>
                <a:gd name="connsiteY3" fmla="*/ 1277412 h 5781900"/>
                <a:gd name="connsiteX4" fmla="*/ 457043 w 10553239"/>
                <a:gd name="connsiteY4" fmla="*/ 450098 h 5781900"/>
                <a:gd name="connsiteX5" fmla="*/ 1705271 w 10553239"/>
                <a:gd name="connsiteY5" fmla="*/ 101755 h 5781900"/>
                <a:gd name="connsiteX6" fmla="*/ 3374414 w 10553239"/>
                <a:gd name="connsiteY6" fmla="*/ 290441 h 5781900"/>
                <a:gd name="connsiteX7" fmla="*/ 6364357 w 10553239"/>
                <a:gd name="connsiteY7" fmla="*/ 290441 h 5781900"/>
                <a:gd name="connsiteX8" fmla="*/ 8454414 w 10553239"/>
                <a:gd name="connsiteY8" fmla="*/ 155 h 5781900"/>
                <a:gd name="connsiteX9" fmla="*/ 9833271 w 10553239"/>
                <a:gd name="connsiteY9" fmla="*/ 333984 h 5781900"/>
                <a:gd name="connsiteX10" fmla="*/ 10529957 w 10553239"/>
                <a:gd name="connsiteY10" fmla="*/ 1596726 h 5781900"/>
                <a:gd name="connsiteX11" fmla="*/ 10370300 w 10553239"/>
                <a:gd name="connsiteY11" fmla="*/ 2903012 h 5781900"/>
                <a:gd name="connsiteX12" fmla="*/ 10196129 w 10553239"/>
                <a:gd name="connsiteY12" fmla="*/ 3977069 h 5781900"/>
                <a:gd name="connsiteX13" fmla="*/ 10050986 w 10553239"/>
                <a:gd name="connsiteY13" fmla="*/ 5689755 h 5781900"/>
                <a:gd name="connsiteX14" fmla="*/ 7061043 w 10553239"/>
                <a:gd name="connsiteY14" fmla="*/ 5530098 h 5781900"/>
                <a:gd name="connsiteX15" fmla="*/ 5406414 w 10553239"/>
                <a:gd name="connsiteY15" fmla="*/ 5355926 h 5781900"/>
                <a:gd name="connsiteX16" fmla="*/ 3171214 w 10553239"/>
                <a:gd name="connsiteY16" fmla="*/ 5559126 h 5781900"/>
                <a:gd name="connsiteX17" fmla="*/ 1879443 w 10553239"/>
                <a:gd name="connsiteY17" fmla="*/ 5675241 h 5781900"/>
                <a:gd name="connsiteX18" fmla="*/ 340929 w 10553239"/>
                <a:gd name="connsiteY18" fmla="*/ 5268841 h 5781900"/>
                <a:gd name="connsiteX19" fmla="*/ 108700 w 10553239"/>
                <a:gd name="connsiteY19" fmla="*/ 3730326 h 5781900"/>
                <a:gd name="connsiteX0" fmla="*/ 109699 w 10554238"/>
                <a:gd name="connsiteY0" fmla="*/ 3730326 h 5781900"/>
                <a:gd name="connsiteX1" fmla="*/ 182270 w 10554238"/>
                <a:gd name="connsiteY1" fmla="*/ 2743355 h 5781900"/>
                <a:gd name="connsiteX2" fmla="*/ 182270 w 10554238"/>
                <a:gd name="connsiteY2" fmla="*/ 2003126 h 5781900"/>
                <a:gd name="connsiteX3" fmla="*/ 8099 w 10554238"/>
                <a:gd name="connsiteY3" fmla="*/ 1277412 h 5781900"/>
                <a:gd name="connsiteX4" fmla="*/ 458042 w 10554238"/>
                <a:gd name="connsiteY4" fmla="*/ 450098 h 5781900"/>
                <a:gd name="connsiteX5" fmla="*/ 1706270 w 10554238"/>
                <a:gd name="connsiteY5" fmla="*/ 101755 h 5781900"/>
                <a:gd name="connsiteX6" fmla="*/ 3375413 w 10554238"/>
                <a:gd name="connsiteY6" fmla="*/ 290441 h 5781900"/>
                <a:gd name="connsiteX7" fmla="*/ 6365356 w 10554238"/>
                <a:gd name="connsiteY7" fmla="*/ 290441 h 5781900"/>
                <a:gd name="connsiteX8" fmla="*/ 8455413 w 10554238"/>
                <a:gd name="connsiteY8" fmla="*/ 155 h 5781900"/>
                <a:gd name="connsiteX9" fmla="*/ 9834270 w 10554238"/>
                <a:gd name="connsiteY9" fmla="*/ 333984 h 5781900"/>
                <a:gd name="connsiteX10" fmla="*/ 10530956 w 10554238"/>
                <a:gd name="connsiteY10" fmla="*/ 1596726 h 5781900"/>
                <a:gd name="connsiteX11" fmla="*/ 10371299 w 10554238"/>
                <a:gd name="connsiteY11" fmla="*/ 2903012 h 5781900"/>
                <a:gd name="connsiteX12" fmla="*/ 10197128 w 10554238"/>
                <a:gd name="connsiteY12" fmla="*/ 3977069 h 5781900"/>
                <a:gd name="connsiteX13" fmla="*/ 10051985 w 10554238"/>
                <a:gd name="connsiteY13" fmla="*/ 5689755 h 5781900"/>
                <a:gd name="connsiteX14" fmla="*/ 7062042 w 10554238"/>
                <a:gd name="connsiteY14" fmla="*/ 5530098 h 5781900"/>
                <a:gd name="connsiteX15" fmla="*/ 5407413 w 10554238"/>
                <a:gd name="connsiteY15" fmla="*/ 5355926 h 5781900"/>
                <a:gd name="connsiteX16" fmla="*/ 3172213 w 10554238"/>
                <a:gd name="connsiteY16" fmla="*/ 5559126 h 5781900"/>
                <a:gd name="connsiteX17" fmla="*/ 1880442 w 10554238"/>
                <a:gd name="connsiteY17" fmla="*/ 5675241 h 5781900"/>
                <a:gd name="connsiteX18" fmla="*/ 341928 w 10554238"/>
                <a:gd name="connsiteY18" fmla="*/ 5268841 h 5781900"/>
                <a:gd name="connsiteX19" fmla="*/ 109699 w 10554238"/>
                <a:gd name="connsiteY19" fmla="*/ 3730326 h 5781900"/>
                <a:gd name="connsiteX0" fmla="*/ 108701 w 10553240"/>
                <a:gd name="connsiteY0" fmla="*/ 3730326 h 5781900"/>
                <a:gd name="connsiteX1" fmla="*/ 181272 w 10553240"/>
                <a:gd name="connsiteY1" fmla="*/ 2743355 h 5781900"/>
                <a:gd name="connsiteX2" fmla="*/ 181272 w 10553240"/>
                <a:gd name="connsiteY2" fmla="*/ 2003126 h 5781900"/>
                <a:gd name="connsiteX3" fmla="*/ 7101 w 10553240"/>
                <a:gd name="connsiteY3" fmla="*/ 1181844 h 5781900"/>
                <a:gd name="connsiteX4" fmla="*/ 457044 w 10553240"/>
                <a:gd name="connsiteY4" fmla="*/ 450098 h 5781900"/>
                <a:gd name="connsiteX5" fmla="*/ 1705272 w 10553240"/>
                <a:gd name="connsiteY5" fmla="*/ 101755 h 5781900"/>
                <a:gd name="connsiteX6" fmla="*/ 3374415 w 10553240"/>
                <a:gd name="connsiteY6" fmla="*/ 290441 h 5781900"/>
                <a:gd name="connsiteX7" fmla="*/ 6364358 w 10553240"/>
                <a:gd name="connsiteY7" fmla="*/ 290441 h 5781900"/>
                <a:gd name="connsiteX8" fmla="*/ 8454415 w 10553240"/>
                <a:gd name="connsiteY8" fmla="*/ 155 h 5781900"/>
                <a:gd name="connsiteX9" fmla="*/ 9833272 w 10553240"/>
                <a:gd name="connsiteY9" fmla="*/ 333984 h 5781900"/>
                <a:gd name="connsiteX10" fmla="*/ 10529958 w 10553240"/>
                <a:gd name="connsiteY10" fmla="*/ 1596726 h 5781900"/>
                <a:gd name="connsiteX11" fmla="*/ 10370301 w 10553240"/>
                <a:gd name="connsiteY11" fmla="*/ 2903012 h 5781900"/>
                <a:gd name="connsiteX12" fmla="*/ 10196130 w 10553240"/>
                <a:gd name="connsiteY12" fmla="*/ 3977069 h 5781900"/>
                <a:gd name="connsiteX13" fmla="*/ 10050987 w 10553240"/>
                <a:gd name="connsiteY13" fmla="*/ 5689755 h 5781900"/>
                <a:gd name="connsiteX14" fmla="*/ 7061044 w 10553240"/>
                <a:gd name="connsiteY14" fmla="*/ 5530098 h 5781900"/>
                <a:gd name="connsiteX15" fmla="*/ 5406415 w 10553240"/>
                <a:gd name="connsiteY15" fmla="*/ 5355926 h 5781900"/>
                <a:gd name="connsiteX16" fmla="*/ 3171215 w 10553240"/>
                <a:gd name="connsiteY16" fmla="*/ 5559126 h 5781900"/>
                <a:gd name="connsiteX17" fmla="*/ 1879444 w 10553240"/>
                <a:gd name="connsiteY17" fmla="*/ 5675241 h 5781900"/>
                <a:gd name="connsiteX18" fmla="*/ 340930 w 10553240"/>
                <a:gd name="connsiteY18" fmla="*/ 5268841 h 5781900"/>
                <a:gd name="connsiteX19" fmla="*/ 108701 w 1055324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127881 w 10572420"/>
                <a:gd name="connsiteY0" fmla="*/ 3730326 h 5781900"/>
                <a:gd name="connsiteX1" fmla="*/ 200452 w 10572420"/>
                <a:gd name="connsiteY1" fmla="*/ 2743355 h 5781900"/>
                <a:gd name="connsiteX2" fmla="*/ 200452 w 10572420"/>
                <a:gd name="connsiteY2" fmla="*/ 2003126 h 5781900"/>
                <a:gd name="connsiteX3" fmla="*/ 26281 w 10572420"/>
                <a:gd name="connsiteY3" fmla="*/ 1181844 h 5781900"/>
                <a:gd name="connsiteX4" fmla="*/ 476224 w 10572420"/>
                <a:gd name="connsiteY4" fmla="*/ 450098 h 5781900"/>
                <a:gd name="connsiteX5" fmla="*/ 1724452 w 10572420"/>
                <a:gd name="connsiteY5" fmla="*/ 101755 h 5781900"/>
                <a:gd name="connsiteX6" fmla="*/ 3393595 w 10572420"/>
                <a:gd name="connsiteY6" fmla="*/ 290441 h 5781900"/>
                <a:gd name="connsiteX7" fmla="*/ 6383538 w 10572420"/>
                <a:gd name="connsiteY7" fmla="*/ 290441 h 5781900"/>
                <a:gd name="connsiteX8" fmla="*/ 8473595 w 10572420"/>
                <a:gd name="connsiteY8" fmla="*/ 155 h 5781900"/>
                <a:gd name="connsiteX9" fmla="*/ 9852452 w 10572420"/>
                <a:gd name="connsiteY9" fmla="*/ 333984 h 5781900"/>
                <a:gd name="connsiteX10" fmla="*/ 10549138 w 10572420"/>
                <a:gd name="connsiteY10" fmla="*/ 1596726 h 5781900"/>
                <a:gd name="connsiteX11" fmla="*/ 10389481 w 10572420"/>
                <a:gd name="connsiteY11" fmla="*/ 2903012 h 5781900"/>
                <a:gd name="connsiteX12" fmla="*/ 10215310 w 10572420"/>
                <a:gd name="connsiteY12" fmla="*/ 3977069 h 5781900"/>
                <a:gd name="connsiteX13" fmla="*/ 10070167 w 10572420"/>
                <a:gd name="connsiteY13" fmla="*/ 5689755 h 5781900"/>
                <a:gd name="connsiteX14" fmla="*/ 7080224 w 10572420"/>
                <a:gd name="connsiteY14" fmla="*/ 5530098 h 5781900"/>
                <a:gd name="connsiteX15" fmla="*/ 5425595 w 10572420"/>
                <a:gd name="connsiteY15" fmla="*/ 5355926 h 5781900"/>
                <a:gd name="connsiteX16" fmla="*/ 3190395 w 10572420"/>
                <a:gd name="connsiteY16" fmla="*/ 5559126 h 5781900"/>
                <a:gd name="connsiteX17" fmla="*/ 1898624 w 10572420"/>
                <a:gd name="connsiteY17" fmla="*/ 5675241 h 5781900"/>
                <a:gd name="connsiteX18" fmla="*/ 360110 w 10572420"/>
                <a:gd name="connsiteY18" fmla="*/ 5268841 h 5781900"/>
                <a:gd name="connsiteX19" fmla="*/ 127881 w 10572420"/>
                <a:gd name="connsiteY19"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372861 w 10469057"/>
                <a:gd name="connsiteY3" fmla="*/ 450098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97089 w 10469057"/>
                <a:gd name="connsiteY2" fmla="*/ 2003126 h 5781900"/>
                <a:gd name="connsiteX3" fmla="*/ 144180 w 10469057"/>
                <a:gd name="connsiteY3" fmla="*/ 848300 h 5781900"/>
                <a:gd name="connsiteX4" fmla="*/ 1621089 w 10469057"/>
                <a:gd name="connsiteY4" fmla="*/ 101755 h 5781900"/>
                <a:gd name="connsiteX5" fmla="*/ 3290232 w 10469057"/>
                <a:gd name="connsiteY5" fmla="*/ 290441 h 5781900"/>
                <a:gd name="connsiteX6" fmla="*/ 6280175 w 10469057"/>
                <a:gd name="connsiteY6" fmla="*/ 290441 h 5781900"/>
                <a:gd name="connsiteX7" fmla="*/ 8370232 w 10469057"/>
                <a:gd name="connsiteY7" fmla="*/ 155 h 5781900"/>
                <a:gd name="connsiteX8" fmla="*/ 9749089 w 10469057"/>
                <a:gd name="connsiteY8" fmla="*/ 333984 h 5781900"/>
                <a:gd name="connsiteX9" fmla="*/ 10445775 w 10469057"/>
                <a:gd name="connsiteY9" fmla="*/ 1596726 h 5781900"/>
                <a:gd name="connsiteX10" fmla="*/ 10286118 w 10469057"/>
                <a:gd name="connsiteY10" fmla="*/ 2903012 h 5781900"/>
                <a:gd name="connsiteX11" fmla="*/ 10111947 w 10469057"/>
                <a:gd name="connsiteY11" fmla="*/ 3977069 h 5781900"/>
                <a:gd name="connsiteX12" fmla="*/ 9966804 w 10469057"/>
                <a:gd name="connsiteY12" fmla="*/ 5689755 h 5781900"/>
                <a:gd name="connsiteX13" fmla="*/ 6976861 w 10469057"/>
                <a:gd name="connsiteY13" fmla="*/ 5530098 h 5781900"/>
                <a:gd name="connsiteX14" fmla="*/ 5322232 w 10469057"/>
                <a:gd name="connsiteY14" fmla="*/ 5355926 h 5781900"/>
                <a:gd name="connsiteX15" fmla="*/ 3087032 w 10469057"/>
                <a:gd name="connsiteY15" fmla="*/ 5559126 h 5781900"/>
                <a:gd name="connsiteX16" fmla="*/ 1795261 w 10469057"/>
                <a:gd name="connsiteY16" fmla="*/ 5675241 h 5781900"/>
                <a:gd name="connsiteX17" fmla="*/ 256747 w 10469057"/>
                <a:gd name="connsiteY17" fmla="*/ 5268841 h 5781900"/>
                <a:gd name="connsiteX18" fmla="*/ 24518 w 10469057"/>
                <a:gd name="connsiteY18" fmla="*/ 3730326 h 5781900"/>
                <a:gd name="connsiteX0" fmla="*/ 24518 w 10469057"/>
                <a:gd name="connsiteY0" fmla="*/ 3730326 h 5781900"/>
                <a:gd name="connsiteX1" fmla="*/ 97089 w 10469057"/>
                <a:gd name="connsiteY1" fmla="*/ 2743355 h 5781900"/>
                <a:gd name="connsiteX2" fmla="*/ 144180 w 10469057"/>
                <a:gd name="connsiteY2" fmla="*/ 848300 h 5781900"/>
                <a:gd name="connsiteX3" fmla="*/ 1621089 w 10469057"/>
                <a:gd name="connsiteY3" fmla="*/ 101755 h 5781900"/>
                <a:gd name="connsiteX4" fmla="*/ 3290232 w 10469057"/>
                <a:gd name="connsiteY4" fmla="*/ 290441 h 5781900"/>
                <a:gd name="connsiteX5" fmla="*/ 6280175 w 10469057"/>
                <a:gd name="connsiteY5" fmla="*/ 290441 h 5781900"/>
                <a:gd name="connsiteX6" fmla="*/ 8370232 w 10469057"/>
                <a:gd name="connsiteY6" fmla="*/ 155 h 5781900"/>
                <a:gd name="connsiteX7" fmla="*/ 9749089 w 10469057"/>
                <a:gd name="connsiteY7" fmla="*/ 333984 h 5781900"/>
                <a:gd name="connsiteX8" fmla="*/ 10445775 w 10469057"/>
                <a:gd name="connsiteY8" fmla="*/ 1596726 h 5781900"/>
                <a:gd name="connsiteX9" fmla="*/ 10286118 w 10469057"/>
                <a:gd name="connsiteY9" fmla="*/ 2903012 h 5781900"/>
                <a:gd name="connsiteX10" fmla="*/ 10111947 w 10469057"/>
                <a:gd name="connsiteY10" fmla="*/ 3977069 h 5781900"/>
                <a:gd name="connsiteX11" fmla="*/ 9966804 w 10469057"/>
                <a:gd name="connsiteY11" fmla="*/ 5689755 h 5781900"/>
                <a:gd name="connsiteX12" fmla="*/ 6976861 w 10469057"/>
                <a:gd name="connsiteY12" fmla="*/ 5530098 h 5781900"/>
                <a:gd name="connsiteX13" fmla="*/ 5322232 w 10469057"/>
                <a:gd name="connsiteY13" fmla="*/ 5355926 h 5781900"/>
                <a:gd name="connsiteX14" fmla="*/ 3087032 w 10469057"/>
                <a:gd name="connsiteY14" fmla="*/ 5559126 h 5781900"/>
                <a:gd name="connsiteX15" fmla="*/ 1795261 w 10469057"/>
                <a:gd name="connsiteY15" fmla="*/ 5675241 h 5781900"/>
                <a:gd name="connsiteX16" fmla="*/ 256747 w 10469057"/>
                <a:gd name="connsiteY16" fmla="*/ 5268841 h 5781900"/>
                <a:gd name="connsiteX17" fmla="*/ 24518 w 10469057"/>
                <a:gd name="connsiteY17" fmla="*/ 3730326 h 5781900"/>
                <a:gd name="connsiteX0" fmla="*/ 505 w 10445044"/>
                <a:gd name="connsiteY0" fmla="*/ 3730326 h 5781900"/>
                <a:gd name="connsiteX1" fmla="*/ 179794 w 10445044"/>
                <a:gd name="connsiteY1" fmla="*/ 2807068 h 5781900"/>
                <a:gd name="connsiteX2" fmla="*/ 120167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505 w 10445044"/>
                <a:gd name="connsiteY0" fmla="*/ 3730326 h 5781900"/>
                <a:gd name="connsiteX1" fmla="*/ 179794 w 10445044"/>
                <a:gd name="connsiteY1" fmla="*/ 2807068 h 5781900"/>
                <a:gd name="connsiteX2" fmla="*/ 150658 w 10445044"/>
                <a:gd name="connsiteY2" fmla="*/ 848300 h 5781900"/>
                <a:gd name="connsiteX3" fmla="*/ 1597076 w 10445044"/>
                <a:gd name="connsiteY3" fmla="*/ 101755 h 5781900"/>
                <a:gd name="connsiteX4" fmla="*/ 3266219 w 10445044"/>
                <a:gd name="connsiteY4" fmla="*/ 290441 h 5781900"/>
                <a:gd name="connsiteX5" fmla="*/ 6256162 w 10445044"/>
                <a:gd name="connsiteY5" fmla="*/ 290441 h 5781900"/>
                <a:gd name="connsiteX6" fmla="*/ 8346219 w 10445044"/>
                <a:gd name="connsiteY6" fmla="*/ 155 h 5781900"/>
                <a:gd name="connsiteX7" fmla="*/ 9725076 w 10445044"/>
                <a:gd name="connsiteY7" fmla="*/ 333984 h 5781900"/>
                <a:gd name="connsiteX8" fmla="*/ 10421762 w 10445044"/>
                <a:gd name="connsiteY8" fmla="*/ 1596726 h 5781900"/>
                <a:gd name="connsiteX9" fmla="*/ 10262105 w 10445044"/>
                <a:gd name="connsiteY9" fmla="*/ 2903012 h 5781900"/>
                <a:gd name="connsiteX10" fmla="*/ 10087934 w 10445044"/>
                <a:gd name="connsiteY10" fmla="*/ 3977069 h 5781900"/>
                <a:gd name="connsiteX11" fmla="*/ 9942791 w 10445044"/>
                <a:gd name="connsiteY11" fmla="*/ 5689755 h 5781900"/>
                <a:gd name="connsiteX12" fmla="*/ 6952848 w 10445044"/>
                <a:gd name="connsiteY12" fmla="*/ 5530098 h 5781900"/>
                <a:gd name="connsiteX13" fmla="*/ 5298219 w 10445044"/>
                <a:gd name="connsiteY13" fmla="*/ 5355926 h 5781900"/>
                <a:gd name="connsiteX14" fmla="*/ 3063019 w 10445044"/>
                <a:gd name="connsiteY14" fmla="*/ 5559126 h 5781900"/>
                <a:gd name="connsiteX15" fmla="*/ 1771248 w 10445044"/>
                <a:gd name="connsiteY15" fmla="*/ 5675241 h 5781900"/>
                <a:gd name="connsiteX16" fmla="*/ 232734 w 10445044"/>
                <a:gd name="connsiteY16" fmla="*/ 5268841 h 5781900"/>
                <a:gd name="connsiteX17" fmla="*/ 505 w 10445044"/>
                <a:gd name="connsiteY17" fmla="*/ 3730326 h 5781900"/>
                <a:gd name="connsiteX0" fmla="*/ 182758 w 10395068"/>
                <a:gd name="connsiteY0" fmla="*/ 5268841 h 5781900"/>
                <a:gd name="connsiteX1" fmla="*/ 129818 w 10395068"/>
                <a:gd name="connsiteY1" fmla="*/ 2807068 h 5781900"/>
                <a:gd name="connsiteX2" fmla="*/ 100682 w 10395068"/>
                <a:gd name="connsiteY2" fmla="*/ 848300 h 5781900"/>
                <a:gd name="connsiteX3" fmla="*/ 1547100 w 10395068"/>
                <a:gd name="connsiteY3" fmla="*/ 101755 h 5781900"/>
                <a:gd name="connsiteX4" fmla="*/ 3216243 w 10395068"/>
                <a:gd name="connsiteY4" fmla="*/ 290441 h 5781900"/>
                <a:gd name="connsiteX5" fmla="*/ 6206186 w 10395068"/>
                <a:gd name="connsiteY5" fmla="*/ 290441 h 5781900"/>
                <a:gd name="connsiteX6" fmla="*/ 8296243 w 10395068"/>
                <a:gd name="connsiteY6" fmla="*/ 155 h 5781900"/>
                <a:gd name="connsiteX7" fmla="*/ 9675100 w 10395068"/>
                <a:gd name="connsiteY7" fmla="*/ 333984 h 5781900"/>
                <a:gd name="connsiteX8" fmla="*/ 10371786 w 10395068"/>
                <a:gd name="connsiteY8" fmla="*/ 1596726 h 5781900"/>
                <a:gd name="connsiteX9" fmla="*/ 10212129 w 10395068"/>
                <a:gd name="connsiteY9" fmla="*/ 2903012 h 5781900"/>
                <a:gd name="connsiteX10" fmla="*/ 10037958 w 10395068"/>
                <a:gd name="connsiteY10" fmla="*/ 3977069 h 5781900"/>
                <a:gd name="connsiteX11" fmla="*/ 9892815 w 10395068"/>
                <a:gd name="connsiteY11" fmla="*/ 5689755 h 5781900"/>
                <a:gd name="connsiteX12" fmla="*/ 6902872 w 10395068"/>
                <a:gd name="connsiteY12" fmla="*/ 5530098 h 5781900"/>
                <a:gd name="connsiteX13" fmla="*/ 5248243 w 10395068"/>
                <a:gd name="connsiteY13" fmla="*/ 5355926 h 5781900"/>
                <a:gd name="connsiteX14" fmla="*/ 3013043 w 10395068"/>
                <a:gd name="connsiteY14" fmla="*/ 5559126 h 5781900"/>
                <a:gd name="connsiteX15" fmla="*/ 1721272 w 10395068"/>
                <a:gd name="connsiteY15" fmla="*/ 5675241 h 5781900"/>
                <a:gd name="connsiteX16" fmla="*/ 182758 w 10395068"/>
                <a:gd name="connsiteY16" fmla="*/ 5268841 h 5781900"/>
                <a:gd name="connsiteX0" fmla="*/ 166990 w 10394547"/>
                <a:gd name="connsiteY0" fmla="*/ 5157345 h 5781900"/>
                <a:gd name="connsiteX1" fmla="*/ 129297 w 10394547"/>
                <a:gd name="connsiteY1" fmla="*/ 2807068 h 5781900"/>
                <a:gd name="connsiteX2" fmla="*/ 100161 w 10394547"/>
                <a:gd name="connsiteY2" fmla="*/ 848300 h 5781900"/>
                <a:gd name="connsiteX3" fmla="*/ 1546579 w 10394547"/>
                <a:gd name="connsiteY3" fmla="*/ 101755 h 5781900"/>
                <a:gd name="connsiteX4" fmla="*/ 3215722 w 10394547"/>
                <a:gd name="connsiteY4" fmla="*/ 290441 h 5781900"/>
                <a:gd name="connsiteX5" fmla="*/ 6205665 w 10394547"/>
                <a:gd name="connsiteY5" fmla="*/ 290441 h 5781900"/>
                <a:gd name="connsiteX6" fmla="*/ 8295722 w 10394547"/>
                <a:gd name="connsiteY6" fmla="*/ 155 h 5781900"/>
                <a:gd name="connsiteX7" fmla="*/ 9674579 w 10394547"/>
                <a:gd name="connsiteY7" fmla="*/ 333984 h 5781900"/>
                <a:gd name="connsiteX8" fmla="*/ 10371265 w 10394547"/>
                <a:gd name="connsiteY8" fmla="*/ 1596726 h 5781900"/>
                <a:gd name="connsiteX9" fmla="*/ 10211608 w 10394547"/>
                <a:gd name="connsiteY9" fmla="*/ 2903012 h 5781900"/>
                <a:gd name="connsiteX10" fmla="*/ 10037437 w 10394547"/>
                <a:gd name="connsiteY10" fmla="*/ 3977069 h 5781900"/>
                <a:gd name="connsiteX11" fmla="*/ 9892294 w 10394547"/>
                <a:gd name="connsiteY11" fmla="*/ 5689755 h 5781900"/>
                <a:gd name="connsiteX12" fmla="*/ 6902351 w 10394547"/>
                <a:gd name="connsiteY12" fmla="*/ 5530098 h 5781900"/>
                <a:gd name="connsiteX13" fmla="*/ 5247722 w 10394547"/>
                <a:gd name="connsiteY13" fmla="*/ 5355926 h 5781900"/>
                <a:gd name="connsiteX14" fmla="*/ 3012522 w 10394547"/>
                <a:gd name="connsiteY14" fmla="*/ 5559126 h 5781900"/>
                <a:gd name="connsiteX15" fmla="*/ 1720751 w 10394547"/>
                <a:gd name="connsiteY15" fmla="*/ 5675241 h 5781900"/>
                <a:gd name="connsiteX16" fmla="*/ 166990 w 10394547"/>
                <a:gd name="connsiteY16" fmla="*/ 5157345 h 5781900"/>
                <a:gd name="connsiteX0" fmla="*/ 172974 w 10400531"/>
                <a:gd name="connsiteY0" fmla="*/ 5157345 h 5781900"/>
                <a:gd name="connsiteX1" fmla="*/ 135281 w 10400531"/>
                <a:gd name="connsiteY1" fmla="*/ 2807068 h 5781900"/>
                <a:gd name="connsiteX2" fmla="*/ 106145 w 10400531"/>
                <a:gd name="connsiteY2" fmla="*/ 848300 h 5781900"/>
                <a:gd name="connsiteX3" fmla="*/ 1552563 w 10400531"/>
                <a:gd name="connsiteY3" fmla="*/ 101755 h 5781900"/>
                <a:gd name="connsiteX4" fmla="*/ 3221706 w 10400531"/>
                <a:gd name="connsiteY4" fmla="*/ 290441 h 5781900"/>
                <a:gd name="connsiteX5" fmla="*/ 6211649 w 10400531"/>
                <a:gd name="connsiteY5" fmla="*/ 290441 h 5781900"/>
                <a:gd name="connsiteX6" fmla="*/ 8301706 w 10400531"/>
                <a:gd name="connsiteY6" fmla="*/ 155 h 5781900"/>
                <a:gd name="connsiteX7" fmla="*/ 9680563 w 10400531"/>
                <a:gd name="connsiteY7" fmla="*/ 333984 h 5781900"/>
                <a:gd name="connsiteX8" fmla="*/ 10377249 w 10400531"/>
                <a:gd name="connsiteY8" fmla="*/ 1596726 h 5781900"/>
                <a:gd name="connsiteX9" fmla="*/ 10217592 w 10400531"/>
                <a:gd name="connsiteY9" fmla="*/ 2903012 h 5781900"/>
                <a:gd name="connsiteX10" fmla="*/ 10043421 w 10400531"/>
                <a:gd name="connsiteY10" fmla="*/ 3977069 h 5781900"/>
                <a:gd name="connsiteX11" fmla="*/ 9898278 w 10400531"/>
                <a:gd name="connsiteY11" fmla="*/ 5689755 h 5781900"/>
                <a:gd name="connsiteX12" fmla="*/ 6908335 w 10400531"/>
                <a:gd name="connsiteY12" fmla="*/ 5530098 h 5781900"/>
                <a:gd name="connsiteX13" fmla="*/ 5253706 w 10400531"/>
                <a:gd name="connsiteY13" fmla="*/ 5355926 h 5781900"/>
                <a:gd name="connsiteX14" fmla="*/ 3018506 w 10400531"/>
                <a:gd name="connsiteY14" fmla="*/ 5559126 h 5781900"/>
                <a:gd name="connsiteX15" fmla="*/ 1726735 w 10400531"/>
                <a:gd name="connsiteY15" fmla="*/ 5675241 h 5781900"/>
                <a:gd name="connsiteX16" fmla="*/ 172974 w 10400531"/>
                <a:gd name="connsiteY16" fmla="*/ 5157345 h 5781900"/>
                <a:gd name="connsiteX0" fmla="*/ 221145 w 10448702"/>
                <a:gd name="connsiteY0" fmla="*/ 5157345 h 5781900"/>
                <a:gd name="connsiteX1" fmla="*/ 183452 w 10448702"/>
                <a:gd name="connsiteY1" fmla="*/ 2807068 h 5781900"/>
                <a:gd name="connsiteX2" fmla="*/ 154316 w 10448702"/>
                <a:gd name="connsiteY2" fmla="*/ 848300 h 5781900"/>
                <a:gd name="connsiteX3" fmla="*/ 1600734 w 10448702"/>
                <a:gd name="connsiteY3" fmla="*/ 101755 h 5781900"/>
                <a:gd name="connsiteX4" fmla="*/ 3269877 w 10448702"/>
                <a:gd name="connsiteY4" fmla="*/ 290441 h 5781900"/>
                <a:gd name="connsiteX5" fmla="*/ 6259820 w 10448702"/>
                <a:gd name="connsiteY5" fmla="*/ 290441 h 5781900"/>
                <a:gd name="connsiteX6" fmla="*/ 8349877 w 10448702"/>
                <a:gd name="connsiteY6" fmla="*/ 155 h 5781900"/>
                <a:gd name="connsiteX7" fmla="*/ 9728734 w 10448702"/>
                <a:gd name="connsiteY7" fmla="*/ 333984 h 5781900"/>
                <a:gd name="connsiteX8" fmla="*/ 10425420 w 10448702"/>
                <a:gd name="connsiteY8" fmla="*/ 1596726 h 5781900"/>
                <a:gd name="connsiteX9" fmla="*/ 10265763 w 10448702"/>
                <a:gd name="connsiteY9" fmla="*/ 2903012 h 5781900"/>
                <a:gd name="connsiteX10" fmla="*/ 10091592 w 10448702"/>
                <a:gd name="connsiteY10" fmla="*/ 3977069 h 5781900"/>
                <a:gd name="connsiteX11" fmla="*/ 9946449 w 10448702"/>
                <a:gd name="connsiteY11" fmla="*/ 5689755 h 5781900"/>
                <a:gd name="connsiteX12" fmla="*/ 6956506 w 10448702"/>
                <a:gd name="connsiteY12" fmla="*/ 5530098 h 5781900"/>
                <a:gd name="connsiteX13" fmla="*/ 5301877 w 10448702"/>
                <a:gd name="connsiteY13" fmla="*/ 5355926 h 5781900"/>
                <a:gd name="connsiteX14" fmla="*/ 3066677 w 10448702"/>
                <a:gd name="connsiteY14" fmla="*/ 5559126 h 5781900"/>
                <a:gd name="connsiteX15" fmla="*/ 221145 w 10448702"/>
                <a:gd name="connsiteY15" fmla="*/ 5157345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 name="connsiteX0" fmla="*/ 356458 w 10401070"/>
                <a:gd name="connsiteY0" fmla="*/ 5396267 h 5781900"/>
                <a:gd name="connsiteX1" fmla="*/ 135820 w 10401070"/>
                <a:gd name="connsiteY1" fmla="*/ 2807068 h 5781900"/>
                <a:gd name="connsiteX2" fmla="*/ 106684 w 10401070"/>
                <a:gd name="connsiteY2" fmla="*/ 848300 h 5781900"/>
                <a:gd name="connsiteX3" fmla="*/ 1553102 w 10401070"/>
                <a:gd name="connsiteY3" fmla="*/ 101755 h 5781900"/>
                <a:gd name="connsiteX4" fmla="*/ 3222245 w 10401070"/>
                <a:gd name="connsiteY4" fmla="*/ 290441 h 5781900"/>
                <a:gd name="connsiteX5" fmla="*/ 6212188 w 10401070"/>
                <a:gd name="connsiteY5" fmla="*/ 290441 h 5781900"/>
                <a:gd name="connsiteX6" fmla="*/ 8302245 w 10401070"/>
                <a:gd name="connsiteY6" fmla="*/ 155 h 5781900"/>
                <a:gd name="connsiteX7" fmla="*/ 9681102 w 10401070"/>
                <a:gd name="connsiteY7" fmla="*/ 333984 h 5781900"/>
                <a:gd name="connsiteX8" fmla="*/ 10377788 w 10401070"/>
                <a:gd name="connsiteY8" fmla="*/ 1596726 h 5781900"/>
                <a:gd name="connsiteX9" fmla="*/ 10218131 w 10401070"/>
                <a:gd name="connsiteY9" fmla="*/ 2903012 h 5781900"/>
                <a:gd name="connsiteX10" fmla="*/ 10043960 w 10401070"/>
                <a:gd name="connsiteY10" fmla="*/ 3977069 h 5781900"/>
                <a:gd name="connsiteX11" fmla="*/ 9898817 w 10401070"/>
                <a:gd name="connsiteY11" fmla="*/ 5689755 h 5781900"/>
                <a:gd name="connsiteX12" fmla="*/ 6908874 w 10401070"/>
                <a:gd name="connsiteY12" fmla="*/ 5530098 h 5781900"/>
                <a:gd name="connsiteX13" fmla="*/ 5254245 w 10401070"/>
                <a:gd name="connsiteY13" fmla="*/ 5355926 h 5781900"/>
                <a:gd name="connsiteX14" fmla="*/ 3019045 w 10401070"/>
                <a:gd name="connsiteY14" fmla="*/ 5559126 h 5781900"/>
                <a:gd name="connsiteX15" fmla="*/ 356458 w 10401070"/>
                <a:gd name="connsiteY15" fmla="*/ 5396267 h 5781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401070" h="5781900">
                  <a:moveTo>
                    <a:pt x="356458" y="5396267"/>
                  </a:moveTo>
                  <a:cubicBezTo>
                    <a:pt x="-124079" y="4937591"/>
                    <a:pt x="177449" y="3565062"/>
                    <a:pt x="135820" y="2807068"/>
                  </a:cubicBezTo>
                  <a:cubicBezTo>
                    <a:pt x="94191" y="2049074"/>
                    <a:pt x="-129530" y="1299185"/>
                    <a:pt x="106684" y="848300"/>
                  </a:cubicBezTo>
                  <a:cubicBezTo>
                    <a:pt x="342898" y="397415"/>
                    <a:pt x="1033842" y="194732"/>
                    <a:pt x="1553102" y="101755"/>
                  </a:cubicBezTo>
                  <a:cubicBezTo>
                    <a:pt x="2072362" y="8779"/>
                    <a:pt x="2445731" y="258993"/>
                    <a:pt x="3222245" y="290441"/>
                  </a:cubicBezTo>
                  <a:cubicBezTo>
                    <a:pt x="3998759" y="321889"/>
                    <a:pt x="5365521" y="338822"/>
                    <a:pt x="6212188" y="290441"/>
                  </a:cubicBezTo>
                  <a:cubicBezTo>
                    <a:pt x="7058855" y="242060"/>
                    <a:pt x="7724093" y="-7102"/>
                    <a:pt x="8302245" y="155"/>
                  </a:cubicBezTo>
                  <a:cubicBezTo>
                    <a:pt x="8880397" y="7412"/>
                    <a:pt x="9335178" y="67889"/>
                    <a:pt x="9681102" y="333984"/>
                  </a:cubicBezTo>
                  <a:cubicBezTo>
                    <a:pt x="10027026" y="600079"/>
                    <a:pt x="10288283" y="1168555"/>
                    <a:pt x="10377788" y="1596726"/>
                  </a:cubicBezTo>
                  <a:cubicBezTo>
                    <a:pt x="10467293" y="2024897"/>
                    <a:pt x="10273769" y="2506288"/>
                    <a:pt x="10218131" y="2903012"/>
                  </a:cubicBezTo>
                  <a:cubicBezTo>
                    <a:pt x="10162493" y="3299736"/>
                    <a:pt x="10097179" y="3512612"/>
                    <a:pt x="10043960" y="3977069"/>
                  </a:cubicBezTo>
                  <a:cubicBezTo>
                    <a:pt x="9990741" y="4441526"/>
                    <a:pt x="10421331" y="5430917"/>
                    <a:pt x="9898817" y="5689755"/>
                  </a:cubicBezTo>
                  <a:cubicBezTo>
                    <a:pt x="9376303" y="5948593"/>
                    <a:pt x="7682969" y="5585736"/>
                    <a:pt x="6908874" y="5530098"/>
                  </a:cubicBezTo>
                  <a:cubicBezTo>
                    <a:pt x="6134779" y="5474460"/>
                    <a:pt x="5902550" y="5351088"/>
                    <a:pt x="5254245" y="5355926"/>
                  </a:cubicBezTo>
                  <a:cubicBezTo>
                    <a:pt x="4605940" y="5360764"/>
                    <a:pt x="3835343" y="5552403"/>
                    <a:pt x="3019045" y="5559126"/>
                  </a:cubicBezTo>
                  <a:cubicBezTo>
                    <a:pt x="2202747" y="5565849"/>
                    <a:pt x="1218131" y="5759375"/>
                    <a:pt x="356458" y="5396267"/>
                  </a:cubicBezTo>
                  <a:close/>
                </a:path>
              </a:pathLst>
            </a:custGeom>
            <a:noFill/>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6" name="图片 4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184334" y="3590521"/>
            <a:ext cx="3048014" cy="3193373"/>
          </a:xfrm>
          <a:prstGeom prst="rect">
            <a:avLst/>
          </a:prstGeom>
        </p:spPr>
      </p:pic>
      <p:pic>
        <p:nvPicPr>
          <p:cNvPr id="8" name="Picture 7">
            <a:extLst>
              <a:ext uri="{FF2B5EF4-FFF2-40B4-BE49-F238E27FC236}">
                <a16:creationId xmlns:a16="http://schemas.microsoft.com/office/drawing/2014/main" xmlns="" id="{69AF57C9-F02B-4EC9-5B4E-499D0333BC43}"/>
              </a:ext>
            </a:extLst>
          </p:cNvPr>
          <p:cNvPicPr>
            <a:picLocks noChangeAspect="1"/>
          </p:cNvPicPr>
          <p:nvPr/>
        </p:nvPicPr>
        <p:blipFill>
          <a:blip r:embed="rId3"/>
          <a:stretch>
            <a:fillRect/>
          </a:stretch>
        </p:blipFill>
        <p:spPr>
          <a:xfrm>
            <a:off x="1824294" y="2455096"/>
            <a:ext cx="7267062" cy="1566808"/>
          </a:xfrm>
          <a:prstGeom prst="rect">
            <a:avLst/>
          </a:prstGeom>
        </p:spPr>
      </p:pic>
    </p:spTree>
    <p:extLst>
      <p:ext uri="{BB962C8B-B14F-4D97-AF65-F5344CB8AC3E}">
        <p14:creationId xmlns:p14="http://schemas.microsoft.com/office/powerpoint/2010/main" val="9909159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xmlns="" id="{A19A3E2F-C90C-A630-B014-6EA1483D024B}"/>
              </a:ext>
            </a:extLst>
          </p:cNvPr>
          <p:cNvGrpSpPr/>
          <p:nvPr/>
        </p:nvGrpSpPr>
        <p:grpSpPr>
          <a:xfrm>
            <a:off x="1142022" y="742949"/>
            <a:ext cx="9383103" cy="2009775"/>
            <a:chOff x="1023019" y="401794"/>
            <a:chExt cx="9960347" cy="1928488"/>
          </a:xfrm>
        </p:grpSpPr>
        <p:sp>
          <p:nvSpPr>
            <p:cNvPr id="3" name="矩形 10">
              <a:extLst>
                <a:ext uri="{FF2B5EF4-FFF2-40B4-BE49-F238E27FC236}">
                  <a16:creationId xmlns:a16="http://schemas.microsoft.com/office/drawing/2014/main" xmlns="" id="{FCD799C7-1DD3-0F95-6109-E82B871BC59E}"/>
                </a:ext>
              </a:extLst>
            </p:cNvPr>
            <p:cNvSpPr/>
            <p:nvPr/>
          </p:nvSpPr>
          <p:spPr>
            <a:xfrm>
              <a:off x="1023019" y="401794"/>
              <a:ext cx="9960347" cy="1288705"/>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solidFill>
              <a:schemeClr val="accent2">
                <a:lumMod val="20000"/>
                <a:lumOff val="80000"/>
              </a:schemeClr>
            </a:solid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等线"/>
                <a:ea typeface="字魂64号-萌趣软糖体"/>
                <a:cs typeface="+mn-cs"/>
              </a:endParaRPr>
            </a:p>
          </p:txBody>
        </p:sp>
        <p:sp>
          <p:nvSpPr>
            <p:cNvPr id="6" name="TextBox 5">
              <a:extLst>
                <a:ext uri="{FF2B5EF4-FFF2-40B4-BE49-F238E27FC236}">
                  <a16:creationId xmlns:a16="http://schemas.microsoft.com/office/drawing/2014/main" xmlns="" id="{0F3CB0D2-1749-54D0-A0EF-12E0B659788F}"/>
                </a:ext>
              </a:extLst>
            </p:cNvPr>
            <p:cNvSpPr txBox="1"/>
            <p:nvPr/>
          </p:nvSpPr>
          <p:spPr>
            <a:xfrm>
              <a:off x="1388052" y="490642"/>
              <a:ext cx="9372289" cy="1839640"/>
            </a:xfrm>
            <a:prstGeom prst="rect">
              <a:avLst/>
            </a:prstGeom>
            <a:noFill/>
          </p:spPr>
          <p:txBody>
            <a:bodyPr wrap="square" lIns="0" tIns="0" rtlCol="0">
              <a:spAutoFit/>
            </a:bodyPr>
            <a:lstStyle/>
            <a:p>
              <a:pPr marL="0" marR="0" lvl="0" indent="0" algn="ctr" defTabSz="914400" rtl="0" eaLnBrk="1" fontAlgn="auto" latinLnBrk="0" hangingPunct="1">
                <a:spcBef>
                  <a:spcPts val="0"/>
                </a:spcBef>
                <a:spcAft>
                  <a:spcPts val="0"/>
                </a:spcAft>
                <a:buClrTx/>
                <a:buSzTx/>
                <a:buFontTx/>
                <a:buNone/>
                <a:tabLst/>
                <a:defRPr/>
              </a:pPr>
              <a:r>
                <a:rPr kumimoji="0" lang="vi-VN"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Hoạt động 1: Tìm hiểu một số biểu hiện của bảo vệ của công. </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spTree>
    <p:extLst>
      <p:ext uri="{BB962C8B-B14F-4D97-AF65-F5344CB8AC3E}">
        <p14:creationId xmlns:p14="http://schemas.microsoft.com/office/powerpoint/2010/main" val="34296601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xmlns="" id="{E3D18FFE-AEA6-4C78-AC99-967BDB7B42F7}"/>
              </a:ext>
            </a:extLst>
          </p:cNvPr>
          <p:cNvGrpSpPr/>
          <p:nvPr/>
        </p:nvGrpSpPr>
        <p:grpSpPr>
          <a:xfrm>
            <a:off x="1981201" y="371476"/>
            <a:ext cx="8601074" cy="704850"/>
            <a:chOff x="1235349" y="785665"/>
            <a:chExt cx="9960347" cy="1015187"/>
          </a:xfrm>
          <a:solidFill>
            <a:schemeClr val="accent4">
              <a:lumMod val="20000"/>
              <a:lumOff val="80000"/>
            </a:schemeClr>
          </a:solidFill>
        </p:grpSpPr>
        <p:sp>
          <p:nvSpPr>
            <p:cNvPr id="14" name="矩形 10">
              <a:extLst>
                <a:ext uri="{FF2B5EF4-FFF2-40B4-BE49-F238E27FC236}">
                  <a16:creationId xmlns:a16="http://schemas.microsoft.com/office/drawing/2014/main" xmlns="" id="{8B2D0496-7D47-44A0-BC9D-264C13738F00}"/>
                </a:ext>
              </a:extLst>
            </p:cNvPr>
            <p:cNvSpPr/>
            <p:nvPr/>
          </p:nvSpPr>
          <p:spPr>
            <a:xfrm>
              <a:off x="1235349" y="785665"/>
              <a:ext cx="9960347" cy="1015187"/>
            </a:xfrm>
            <a:custGeom>
              <a:avLst/>
              <a:gdLst>
                <a:gd name="connsiteX0" fmla="*/ 0 w 4114800"/>
                <a:gd name="connsiteY0" fmla="*/ 0 h 1381125"/>
                <a:gd name="connsiteX1" fmla="*/ 644652 w 4114800"/>
                <a:gd name="connsiteY1" fmla="*/ 0 h 1381125"/>
                <a:gd name="connsiteX2" fmla="*/ 1207008 w 4114800"/>
                <a:gd name="connsiteY2" fmla="*/ 0 h 1381125"/>
                <a:gd name="connsiteX3" fmla="*/ 1975104 w 4114800"/>
                <a:gd name="connsiteY3" fmla="*/ 0 h 1381125"/>
                <a:gd name="connsiteX4" fmla="*/ 2619756 w 4114800"/>
                <a:gd name="connsiteY4" fmla="*/ 0 h 1381125"/>
                <a:gd name="connsiteX5" fmla="*/ 3264408 w 4114800"/>
                <a:gd name="connsiteY5" fmla="*/ 0 h 1381125"/>
                <a:gd name="connsiteX6" fmla="*/ 4114800 w 4114800"/>
                <a:gd name="connsiteY6" fmla="*/ 0 h 1381125"/>
                <a:gd name="connsiteX7" fmla="*/ 4114800 w 4114800"/>
                <a:gd name="connsiteY7" fmla="*/ 662940 h 1381125"/>
                <a:gd name="connsiteX8" fmla="*/ 4114800 w 4114800"/>
                <a:gd name="connsiteY8" fmla="*/ 1381125 h 1381125"/>
                <a:gd name="connsiteX9" fmla="*/ 3511296 w 4114800"/>
                <a:gd name="connsiteY9" fmla="*/ 1381125 h 1381125"/>
                <a:gd name="connsiteX10" fmla="*/ 2825496 w 4114800"/>
                <a:gd name="connsiteY10" fmla="*/ 1381125 h 1381125"/>
                <a:gd name="connsiteX11" fmla="*/ 2139696 w 4114800"/>
                <a:gd name="connsiteY11" fmla="*/ 1381125 h 1381125"/>
                <a:gd name="connsiteX12" fmla="*/ 1495044 w 4114800"/>
                <a:gd name="connsiteY12" fmla="*/ 1381125 h 1381125"/>
                <a:gd name="connsiteX13" fmla="*/ 726948 w 4114800"/>
                <a:gd name="connsiteY13" fmla="*/ 1381125 h 1381125"/>
                <a:gd name="connsiteX14" fmla="*/ 0 w 4114800"/>
                <a:gd name="connsiteY14" fmla="*/ 1381125 h 1381125"/>
                <a:gd name="connsiteX15" fmla="*/ 0 w 4114800"/>
                <a:gd name="connsiteY15" fmla="*/ 718185 h 1381125"/>
                <a:gd name="connsiteX16" fmla="*/ 0 w 4114800"/>
                <a:gd name="connsiteY16" fmla="*/ 0 h 138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114800" h="1381125" extrusionOk="0">
                  <a:moveTo>
                    <a:pt x="0" y="0"/>
                  </a:moveTo>
                  <a:cubicBezTo>
                    <a:pt x="276109" y="5266"/>
                    <a:pt x="325589" y="-19584"/>
                    <a:pt x="644652" y="0"/>
                  </a:cubicBezTo>
                  <a:cubicBezTo>
                    <a:pt x="963715" y="19584"/>
                    <a:pt x="1064991" y="6066"/>
                    <a:pt x="1207008" y="0"/>
                  </a:cubicBezTo>
                  <a:cubicBezTo>
                    <a:pt x="1349025" y="-6066"/>
                    <a:pt x="1791724" y="14506"/>
                    <a:pt x="1975104" y="0"/>
                  </a:cubicBezTo>
                  <a:cubicBezTo>
                    <a:pt x="2158484" y="-14506"/>
                    <a:pt x="2397469" y="20822"/>
                    <a:pt x="2619756" y="0"/>
                  </a:cubicBezTo>
                  <a:cubicBezTo>
                    <a:pt x="2842043" y="-20822"/>
                    <a:pt x="2992157" y="20388"/>
                    <a:pt x="3264408" y="0"/>
                  </a:cubicBezTo>
                  <a:cubicBezTo>
                    <a:pt x="3536659" y="-20388"/>
                    <a:pt x="3855620" y="38211"/>
                    <a:pt x="4114800" y="0"/>
                  </a:cubicBezTo>
                  <a:cubicBezTo>
                    <a:pt x="4138362" y="299779"/>
                    <a:pt x="4106054" y="343833"/>
                    <a:pt x="4114800" y="662940"/>
                  </a:cubicBezTo>
                  <a:cubicBezTo>
                    <a:pt x="4123546" y="982047"/>
                    <a:pt x="4104629" y="1100717"/>
                    <a:pt x="4114800" y="1381125"/>
                  </a:cubicBezTo>
                  <a:cubicBezTo>
                    <a:pt x="3910496" y="1396864"/>
                    <a:pt x="3633718" y="1365550"/>
                    <a:pt x="3511296" y="1381125"/>
                  </a:cubicBezTo>
                  <a:cubicBezTo>
                    <a:pt x="3388874" y="1396700"/>
                    <a:pt x="3096389" y="1387417"/>
                    <a:pt x="2825496" y="1381125"/>
                  </a:cubicBezTo>
                  <a:cubicBezTo>
                    <a:pt x="2554603" y="1374833"/>
                    <a:pt x="2326241" y="1375081"/>
                    <a:pt x="2139696" y="1381125"/>
                  </a:cubicBezTo>
                  <a:cubicBezTo>
                    <a:pt x="1953151" y="1387169"/>
                    <a:pt x="1781266" y="1384626"/>
                    <a:pt x="1495044" y="1381125"/>
                  </a:cubicBezTo>
                  <a:cubicBezTo>
                    <a:pt x="1208822" y="1377624"/>
                    <a:pt x="1045232" y="1402451"/>
                    <a:pt x="726948" y="1381125"/>
                  </a:cubicBezTo>
                  <a:cubicBezTo>
                    <a:pt x="408664" y="1359799"/>
                    <a:pt x="350959" y="1374381"/>
                    <a:pt x="0" y="1381125"/>
                  </a:cubicBezTo>
                  <a:cubicBezTo>
                    <a:pt x="-28690" y="1065020"/>
                    <a:pt x="-5765" y="860041"/>
                    <a:pt x="0" y="718185"/>
                  </a:cubicBezTo>
                  <a:cubicBezTo>
                    <a:pt x="5765" y="576329"/>
                    <a:pt x="-20511" y="151182"/>
                    <a:pt x="0" y="0"/>
                  </a:cubicBezTo>
                  <a:close/>
                </a:path>
              </a:pathLst>
            </a:custGeom>
            <a:grpFill/>
            <a:ln w="28575">
              <a:solidFill>
                <a:srgbClr val="FF0066"/>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等线"/>
                <a:ea typeface="字魂64号-萌趣软糖体"/>
                <a:cs typeface="+mn-cs"/>
              </a:endParaRPr>
            </a:p>
          </p:txBody>
        </p:sp>
        <p:sp>
          <p:nvSpPr>
            <p:cNvPr id="15" name="TextBox 14">
              <a:extLst>
                <a:ext uri="{FF2B5EF4-FFF2-40B4-BE49-F238E27FC236}">
                  <a16:creationId xmlns:a16="http://schemas.microsoft.com/office/drawing/2014/main" xmlns="" id="{3936B831-EF40-4A0C-B848-9EE72F932D0F}"/>
                </a:ext>
              </a:extLst>
            </p:cNvPr>
            <p:cNvSpPr txBox="1"/>
            <p:nvPr/>
          </p:nvSpPr>
          <p:spPr>
            <a:xfrm>
              <a:off x="1577288" y="792254"/>
              <a:ext cx="9526827" cy="960178"/>
            </a:xfrm>
            <a:prstGeom prst="rect">
              <a:avLst/>
            </a:prstGeom>
            <a:noFill/>
          </p:spPr>
          <p:txBody>
            <a:bodyPr wrap="square" lIns="0" tIns="0"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err="1">
                  <a:solidFill>
                    <a:srgbClr val="002060"/>
                  </a:solidFill>
                  <a:latin typeface="Calibri" panose="020F0502020204030204" pitchFamily="34" charset="0"/>
                  <a:cs typeface="Calibri" panose="020F0502020204030204" pitchFamily="34" charset="0"/>
                </a:rPr>
                <a:t>Đọc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các</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trường</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hợp</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sau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và</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trả</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lời</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câu</a:t>
              </a:r>
              <a:r>
                <a:rPr lang="en-US" sz="3600" b="1" dirty="0">
                  <a:solidFill>
                    <a:srgbClr val="002060"/>
                  </a:solidFill>
                  <a:latin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cs typeface="Calibri" panose="020F0502020204030204" pitchFamily="34" charset="0"/>
                </a:rPr>
                <a:t>hỏi</a:t>
              </a:r>
              <a:r>
                <a:rPr lang="en-US"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xmlns="" id="{1DBA5107-0386-8AE0-5C58-30C072193B73}"/>
              </a:ext>
            </a:extLst>
          </p:cNvPr>
          <p:cNvPicPr>
            <a:picLocks noChangeAspect="1"/>
          </p:cNvPicPr>
          <p:nvPr/>
        </p:nvPicPr>
        <p:blipFill>
          <a:blip r:embed="rId2"/>
          <a:stretch>
            <a:fillRect/>
          </a:stretch>
        </p:blipFill>
        <p:spPr>
          <a:xfrm>
            <a:off x="1028699" y="1214437"/>
            <a:ext cx="4848225" cy="2222749"/>
          </a:xfrm>
          <a:prstGeom prst="rect">
            <a:avLst/>
          </a:prstGeom>
        </p:spPr>
      </p:pic>
      <p:pic>
        <p:nvPicPr>
          <p:cNvPr id="6" name="Picture 5">
            <a:extLst>
              <a:ext uri="{FF2B5EF4-FFF2-40B4-BE49-F238E27FC236}">
                <a16:creationId xmlns:a16="http://schemas.microsoft.com/office/drawing/2014/main" xmlns="" id="{8C5D3DB5-0119-0CFF-C3E9-50622AC5F4B9}"/>
              </a:ext>
            </a:extLst>
          </p:cNvPr>
          <p:cNvPicPr>
            <a:picLocks noChangeAspect="1"/>
          </p:cNvPicPr>
          <p:nvPr/>
        </p:nvPicPr>
        <p:blipFill>
          <a:blip r:embed="rId3"/>
          <a:stretch>
            <a:fillRect/>
          </a:stretch>
        </p:blipFill>
        <p:spPr>
          <a:xfrm>
            <a:off x="4914899" y="3557588"/>
            <a:ext cx="5953125" cy="2217638"/>
          </a:xfrm>
          <a:prstGeom prst="rect">
            <a:avLst/>
          </a:prstGeom>
        </p:spPr>
      </p:pic>
    </p:spTree>
    <p:extLst>
      <p:ext uri="{BB962C8B-B14F-4D97-AF65-F5344CB8AC3E}">
        <p14:creationId xmlns:p14="http://schemas.microsoft.com/office/powerpoint/2010/main" val="135250676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35229"/>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主题​​">
  <a:themeElements>
    <a:clrScheme name="自定义 7">
      <a:dk1>
        <a:sysClr val="windowText" lastClr="000000"/>
      </a:dk1>
      <a:lt1>
        <a:sysClr val="window" lastClr="FFFFFF"/>
      </a:lt1>
      <a:dk2>
        <a:srgbClr val="44546A"/>
      </a:dk2>
      <a:lt2>
        <a:srgbClr val="E7E6E6"/>
      </a:lt2>
      <a:accent1>
        <a:srgbClr val="0A87E9"/>
      </a:accent1>
      <a:accent2>
        <a:srgbClr val="2173FC"/>
      </a:accent2>
      <a:accent3>
        <a:srgbClr val="45BDFF"/>
      </a:accent3>
      <a:accent4>
        <a:srgbClr val="FFBD02"/>
      </a:accent4>
      <a:accent5>
        <a:srgbClr val="FF9A15"/>
      </a:accent5>
      <a:accent6>
        <a:srgbClr val="6FE2FF"/>
      </a:accent6>
      <a:hlink>
        <a:srgbClr val="FA9C32"/>
      </a:hlink>
      <a:folHlink>
        <a:srgbClr val="954F72"/>
      </a:folHlink>
    </a:clrScheme>
    <a:fontScheme name="自定义 3">
      <a:majorFont>
        <a:latin typeface="汉仪正圆-45W"/>
        <a:ea typeface="汉仪润圆-65W"/>
        <a:cs typeface=""/>
      </a:majorFont>
      <a:minorFont>
        <a:latin typeface="汉仪正圆-45W"/>
        <a:ea typeface="汉仪润圆-6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219</TotalTime>
  <Words>801</Words>
  <Application>Microsoft Office PowerPoint</Application>
  <PresentationFormat>Widescreen</PresentationFormat>
  <Paragraphs>47</Paragraphs>
  <Slides>22</Slides>
  <Notes>0</Notes>
  <HiddenSlides>0</HiddenSlides>
  <MMClips>0</MMClips>
  <ScaleCrop>false</ScaleCrop>
  <HeadingPairs>
    <vt:vector size="6" baseType="variant">
      <vt:variant>
        <vt:lpstr>Fonts Used</vt:lpstr>
      </vt:variant>
      <vt:variant>
        <vt:i4>16</vt:i4>
      </vt:variant>
      <vt:variant>
        <vt:lpstr>Theme</vt:lpstr>
      </vt:variant>
      <vt:variant>
        <vt:i4>5</vt:i4>
      </vt:variant>
      <vt:variant>
        <vt:lpstr>Slide Titles</vt:lpstr>
      </vt:variant>
      <vt:variant>
        <vt:i4>22</vt:i4>
      </vt:variant>
    </vt:vector>
  </HeadingPairs>
  <TitlesOfParts>
    <vt:vector size="43" baseType="lpstr">
      <vt:lpstr>微软雅黑</vt:lpstr>
      <vt:lpstr>SimSun</vt:lpstr>
      <vt:lpstr>Arial</vt:lpstr>
      <vt:lpstr>Calibri</vt:lpstr>
      <vt:lpstr>Calibri Light</vt:lpstr>
      <vt:lpstr>Chango</vt:lpstr>
      <vt:lpstr>等线</vt:lpstr>
      <vt:lpstr>等线 Light</vt:lpstr>
      <vt:lpstr>SVN-Hole Hearted</vt:lpstr>
      <vt:lpstr>Times New Roman</vt:lpstr>
      <vt:lpstr>Wingdings</vt:lpstr>
      <vt:lpstr>仓耳羽辰体-谷力 W05</vt:lpstr>
      <vt:lpstr>字魂64号-萌趣软糖体</vt:lpstr>
      <vt:lpstr>字魂79号-萌趣奶油体</vt:lpstr>
      <vt:lpstr>汉仪正圆-45W</vt:lpstr>
      <vt:lpstr>汉仪润圆-65W</vt:lpstr>
      <vt:lpstr>Office 主题​​</vt:lpstr>
      <vt:lpstr>2_Office 主题​​</vt:lpstr>
      <vt:lpstr>3_Office 主题​​</vt:lpstr>
      <vt:lpstr>Chủ đề Office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26</cp:revision>
  <dcterms:created xsi:type="dcterms:W3CDTF">2023-09-19T07:45:31Z</dcterms:created>
  <dcterms:modified xsi:type="dcterms:W3CDTF">2024-12-24T13:58:03Z</dcterms:modified>
</cp:coreProperties>
</file>