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208" y="-16"/>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56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5491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097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9865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993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930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381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0302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152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808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9/19/2023</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584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98514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8.png"/><Relationship Id="rId5" Type="http://schemas.openxmlformats.org/officeDocument/2006/relationships/slideLayout" Target="../slideLayouts/slideLayout2.xml"/><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10.png"/><Relationship Id="rId9"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10.png"/><Relationship Id="rId9"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10.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3.png"/><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1.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46.png"/><Relationship Id="rId4" Type="http://schemas.openxmlformats.org/officeDocument/2006/relationships/image" Target="../media/image37.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4.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37.png"/><Relationship Id="rId9" Type="http://schemas.openxmlformats.org/officeDocument/2006/relationships/image" Target="../media/image45.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3.wdp"/><Relationship Id="rId17"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7.png"/><Relationship Id="rId5" Type="http://schemas.microsoft.com/office/2007/relationships/hdphoto" Target="../media/hdphoto10.wdp"/><Relationship Id="rId15" Type="http://schemas.openxmlformats.org/officeDocument/2006/relationships/image" Target="../media/image49.png"/><Relationship Id="rId10" Type="http://schemas.microsoft.com/office/2007/relationships/hdphoto" Target="../media/hdphoto15.wdp"/><Relationship Id="rId4" Type="http://schemas.openxmlformats.org/officeDocument/2006/relationships/image" Target="../media/image37.png"/><Relationship Id="rId9" Type="http://schemas.openxmlformats.org/officeDocument/2006/relationships/image" Target="../media/image51.png"/><Relationship Id="rId1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38.png"/><Relationship Id="rId12" Type="http://schemas.microsoft.com/office/2007/relationships/hdphoto" Target="../media/hdphoto16.wdp"/><Relationship Id="rId17" Type="http://schemas.openxmlformats.org/officeDocument/2006/relationships/image" Target="../media/image49.png"/><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26.png"/><Relationship Id="rId1" Type="http://schemas.microsoft.com/office/2007/relationships/media" Target="../media/media3.mp3"/><Relationship Id="rId6" Type="http://schemas.microsoft.com/office/2007/relationships/hdphoto" Target="../media/hdphoto10.wdp"/><Relationship Id="rId11" Type="http://schemas.openxmlformats.org/officeDocument/2006/relationships/image" Target="../media/image52.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image" Target="../media/image36.png"/><Relationship Id="rId9" Type="http://schemas.openxmlformats.org/officeDocument/2006/relationships/image" Target="../media/image40.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2.png"/><Relationship Id="rId4" Type="http://schemas.microsoft.com/office/2007/relationships/hdphoto" Target="../media/hdphoto6.wdp"/><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12.png"/><Relationship Id="rId4" Type="http://schemas.microsoft.com/office/2007/relationships/hdphoto" Target="../media/hdphoto3.wdp"/><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3.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grpSp>
        <p:nvGrpSpPr>
          <p:cNvPr id="4" name="Nhóm 3">
            <a:extLst>
              <a:ext uri="{FF2B5EF4-FFF2-40B4-BE49-F238E27FC236}">
                <a16:creationId xmlns:a16="http://schemas.microsoft.com/office/drawing/2014/main" id="{D7805624-FF48-7CEE-80FD-DBC916AFD26D}"/>
              </a:ext>
            </a:extLst>
          </p:cNvPr>
          <p:cNvGrpSpPr/>
          <p:nvPr/>
        </p:nvGrpSpPr>
        <p:grpSpPr>
          <a:xfrm>
            <a:off x="-210251" y="198083"/>
            <a:ext cx="9465468" cy="1787857"/>
            <a:chOff x="3264691" y="264943"/>
            <a:chExt cx="9465468" cy="1787857"/>
          </a:xfrm>
        </p:grpSpPr>
        <p:sp>
          <p:nvSpPr>
            <p:cNvPr id="5" name="Dải băng: Cong và Hướng Lên 4">
              <a:extLst>
                <a:ext uri="{FF2B5EF4-FFF2-40B4-BE49-F238E27FC236}">
                  <a16:creationId xmlns:a16="http://schemas.microsoft.com/office/drawing/2014/main" id="{A43028B4-3E3D-D61F-8192-AE1412325C30}"/>
                </a:ext>
              </a:extLst>
            </p:cNvPr>
            <p:cNvSpPr/>
            <p:nvPr/>
          </p:nvSpPr>
          <p:spPr>
            <a:xfrm>
              <a:off x="3802853" y="264943"/>
              <a:ext cx="8389145" cy="1787857"/>
            </a:xfrm>
            <a:custGeom>
              <a:avLst/>
              <a:gdLst>
                <a:gd name="connsiteX0" fmla="*/ 0 w 8389145"/>
                <a:gd name="connsiteY0" fmla="*/ 1787857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8389145 w 8389145"/>
                <a:gd name="connsiteY5" fmla="*/ 1787857 h 1787857"/>
                <a:gd name="connsiteX6" fmla="*/ 7340502 w 8389145"/>
                <a:gd name="connsiteY6" fmla="*/ 1143890 h 1787857"/>
                <a:gd name="connsiteX7" fmla="*/ 8389145 w 8389145"/>
                <a:gd name="connsiteY7" fmla="*/ 903243 h 1787857"/>
                <a:gd name="connsiteX8" fmla="*/ 7080229 w 8389145"/>
                <a:gd name="connsiteY8" fmla="*/ 660457 h 1787857"/>
                <a:gd name="connsiteX9" fmla="*/ 7080229 w 8389145"/>
                <a:gd name="connsiteY9" fmla="*/ 218150 h 1787857"/>
                <a:gd name="connsiteX10" fmla="*/ 1308916 w 8389145"/>
                <a:gd name="connsiteY10" fmla="*/ 218150 h 1787857"/>
                <a:gd name="connsiteX11" fmla="*/ 1308916 w 8389145"/>
                <a:gd name="connsiteY11" fmla="*/ 660457 h 1787857"/>
                <a:gd name="connsiteX12" fmla="*/ 0 w 8389145"/>
                <a:gd name="connsiteY12" fmla="*/ 903243 h 1787857"/>
                <a:gd name="connsiteX13" fmla="*/ 1048643 w 8389145"/>
                <a:gd name="connsiteY13" fmla="*/ 1143890 h 1787857"/>
                <a:gd name="connsiteX14" fmla="*/ 0 w 8389145"/>
                <a:gd name="connsiteY14" fmla="*/ 1787857 h 1787857"/>
                <a:gd name="connsiteX0" fmla="*/ 2357559 w 8389145"/>
                <a:gd name="connsiteY0" fmla="*/ 973021 h 1787857"/>
                <a:gd name="connsiteX1" fmla="*/ 2357559 w 8389145"/>
                <a:gd name="connsiteY1" fmla="*/ 1415328 h 1787857"/>
                <a:gd name="connsiteX2" fmla="*/ 1308916 w 8389145"/>
                <a:gd name="connsiteY2" fmla="*/ 1102764 h 1787857"/>
                <a:gd name="connsiteX3" fmla="*/ 7080229 w 8389145"/>
                <a:gd name="connsiteY3" fmla="*/ 1102764 h 1787857"/>
                <a:gd name="connsiteX4" fmla="*/ 6031586 w 8389145"/>
                <a:gd name="connsiteY4" fmla="*/ 1415328 h 1787857"/>
                <a:gd name="connsiteX5" fmla="*/ 6031586 w 8389145"/>
                <a:gd name="connsiteY5" fmla="*/ 973021 h 1787857"/>
                <a:gd name="connsiteX6" fmla="*/ 2357559 w 8389145"/>
                <a:gd name="connsiteY6" fmla="*/ 973021 h 1787857"/>
                <a:gd name="connsiteX0" fmla="*/ 0 w 8389145"/>
                <a:gd name="connsiteY0" fmla="*/ 1787857 h 1787857"/>
                <a:gd name="connsiteX1" fmla="*/ 1048643 w 8389145"/>
                <a:gd name="connsiteY1" fmla="*/ 1143890 h 1787857"/>
                <a:gd name="connsiteX2" fmla="*/ 0 w 8389145"/>
                <a:gd name="connsiteY2" fmla="*/ 903243 h 1787857"/>
                <a:gd name="connsiteX3" fmla="*/ 1308916 w 8389145"/>
                <a:gd name="connsiteY3" fmla="*/ 660457 h 1787857"/>
                <a:gd name="connsiteX4" fmla="*/ 1308916 w 8389145"/>
                <a:gd name="connsiteY4" fmla="*/ 218150 h 1787857"/>
                <a:gd name="connsiteX5" fmla="*/ 7080229 w 8389145"/>
                <a:gd name="connsiteY5" fmla="*/ 218150 h 1787857"/>
                <a:gd name="connsiteX6" fmla="*/ 7080229 w 8389145"/>
                <a:gd name="connsiteY6" fmla="*/ 660457 h 1787857"/>
                <a:gd name="connsiteX7" fmla="*/ 8389145 w 8389145"/>
                <a:gd name="connsiteY7" fmla="*/ 903243 h 1787857"/>
                <a:gd name="connsiteX8" fmla="*/ 7340502 w 8389145"/>
                <a:gd name="connsiteY8" fmla="*/ 1143890 h 1787857"/>
                <a:gd name="connsiteX9" fmla="*/ 8389145 w 8389145"/>
                <a:gd name="connsiteY9" fmla="*/ 1787857 h 1787857"/>
                <a:gd name="connsiteX10" fmla="*/ 6031586 w 8389145"/>
                <a:gd name="connsiteY10" fmla="*/ 1415328 h 1787857"/>
                <a:gd name="connsiteX11" fmla="*/ 7080229 w 8389145"/>
                <a:gd name="connsiteY11" fmla="*/ 1102764 h 1787857"/>
                <a:gd name="connsiteX12" fmla="*/ 1308916 w 8389145"/>
                <a:gd name="connsiteY12" fmla="*/ 1102764 h 1787857"/>
                <a:gd name="connsiteX13" fmla="*/ 2357559 w 8389145"/>
                <a:gd name="connsiteY13" fmla="*/ 1415328 h 1787857"/>
                <a:gd name="connsiteX14" fmla="*/ 0 w 8389145"/>
                <a:gd name="connsiteY14" fmla="*/ 1787857 h 1787857"/>
                <a:gd name="connsiteX15" fmla="*/ 1308916 w 8389145"/>
                <a:gd name="connsiteY15" fmla="*/ 1102764 h 1787857"/>
                <a:gd name="connsiteX16" fmla="*/ 1308916 w 8389145"/>
                <a:gd name="connsiteY16" fmla="*/ 660457 h 1787857"/>
                <a:gd name="connsiteX17" fmla="*/ 7080229 w 8389145"/>
                <a:gd name="connsiteY17" fmla="*/ 660457 h 1787857"/>
                <a:gd name="connsiteX18" fmla="*/ 7080229 w 8389145"/>
                <a:gd name="connsiteY18" fmla="*/ 1102764 h 1787857"/>
                <a:gd name="connsiteX19" fmla="*/ 2357559 w 8389145"/>
                <a:gd name="connsiteY19" fmla="*/ 973021 h 1787857"/>
                <a:gd name="connsiteX20" fmla="*/ 2357559 w 8389145"/>
                <a:gd name="connsiteY20" fmla="*/ 1415328 h 1787857"/>
                <a:gd name="connsiteX21" fmla="*/ 6031586 w 8389145"/>
                <a:gd name="connsiteY21" fmla="*/ 1415328 h 1787857"/>
                <a:gd name="connsiteX22" fmla="*/ 6031586 w 8389145"/>
                <a:gd name="connsiteY22" fmla="*/ 973021 h 178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9145" h="1787857" stroke="0" extrusionOk="0">
                  <a:moveTo>
                    <a:pt x="0" y="1787857"/>
                  </a:moveTo>
                  <a:cubicBezTo>
                    <a:pt x="856975" y="1621385"/>
                    <a:pt x="1519870" y="1514070"/>
                    <a:pt x="2357559" y="1415328"/>
                  </a:cubicBezTo>
                  <a:cubicBezTo>
                    <a:pt x="1852929" y="1362491"/>
                    <a:pt x="1449125" y="1066209"/>
                    <a:pt x="1308916" y="1102764"/>
                  </a:cubicBezTo>
                  <a:cubicBezTo>
                    <a:pt x="2915686" y="904191"/>
                    <a:pt x="5308317" y="889060"/>
                    <a:pt x="7080229" y="1102764"/>
                  </a:cubicBezTo>
                  <a:cubicBezTo>
                    <a:pt x="6963932" y="1171966"/>
                    <a:pt x="6425582" y="1270875"/>
                    <a:pt x="6031586" y="1415328"/>
                  </a:cubicBezTo>
                  <a:cubicBezTo>
                    <a:pt x="6919346" y="1450118"/>
                    <a:pt x="7571597" y="1668851"/>
                    <a:pt x="8389145" y="1787857"/>
                  </a:cubicBezTo>
                  <a:cubicBezTo>
                    <a:pt x="8188162" y="1639524"/>
                    <a:pt x="7682036" y="1432701"/>
                    <a:pt x="7340502" y="1143890"/>
                  </a:cubicBezTo>
                  <a:cubicBezTo>
                    <a:pt x="7715356" y="1126144"/>
                    <a:pt x="7921286" y="955645"/>
                    <a:pt x="8389145" y="903243"/>
                  </a:cubicBezTo>
                  <a:cubicBezTo>
                    <a:pt x="7994446" y="766358"/>
                    <a:pt x="7548857" y="746279"/>
                    <a:pt x="7080229" y="660457"/>
                  </a:cubicBezTo>
                  <a:cubicBezTo>
                    <a:pt x="7067577" y="586022"/>
                    <a:pt x="7075086" y="356882"/>
                    <a:pt x="7080229" y="218150"/>
                  </a:cubicBezTo>
                  <a:cubicBezTo>
                    <a:pt x="5077228" y="-312174"/>
                    <a:pt x="3076593" y="41180"/>
                    <a:pt x="1308916" y="218150"/>
                  </a:cubicBezTo>
                  <a:cubicBezTo>
                    <a:pt x="1340707" y="283081"/>
                    <a:pt x="1304333" y="519153"/>
                    <a:pt x="1308916" y="660457"/>
                  </a:cubicBezTo>
                  <a:cubicBezTo>
                    <a:pt x="893208" y="730053"/>
                    <a:pt x="464799" y="807364"/>
                    <a:pt x="0" y="903243"/>
                  </a:cubicBezTo>
                  <a:cubicBezTo>
                    <a:pt x="478225" y="933405"/>
                    <a:pt x="505234" y="1115155"/>
                    <a:pt x="1048643" y="1143890"/>
                  </a:cubicBezTo>
                  <a:cubicBezTo>
                    <a:pt x="853277" y="1160099"/>
                    <a:pt x="247462" y="1741697"/>
                    <a:pt x="0" y="1787857"/>
                  </a:cubicBezTo>
                  <a:close/>
                </a:path>
                <a:path w="8389145" h="1787857" fill="darkenLess" stroke="0" extrusionOk="0">
                  <a:moveTo>
                    <a:pt x="2357559" y="973021"/>
                  </a:moveTo>
                  <a:cubicBezTo>
                    <a:pt x="2384570" y="1068142"/>
                    <a:pt x="2381899" y="1276556"/>
                    <a:pt x="2357559" y="1415328"/>
                  </a:cubicBezTo>
                  <a:cubicBezTo>
                    <a:pt x="1945635" y="1279139"/>
                    <a:pt x="1842269" y="1169916"/>
                    <a:pt x="1308916" y="1102764"/>
                  </a:cubicBezTo>
                  <a:cubicBezTo>
                    <a:pt x="3449220" y="807373"/>
                    <a:pt x="5158329" y="784139"/>
                    <a:pt x="7080229" y="1102764"/>
                  </a:cubicBezTo>
                  <a:cubicBezTo>
                    <a:pt x="6590139" y="1219365"/>
                    <a:pt x="6441716" y="1255175"/>
                    <a:pt x="6031586" y="1415328"/>
                  </a:cubicBezTo>
                  <a:cubicBezTo>
                    <a:pt x="6033284" y="1327517"/>
                    <a:pt x="5997161" y="1174213"/>
                    <a:pt x="6031586" y="973021"/>
                  </a:cubicBezTo>
                  <a:cubicBezTo>
                    <a:pt x="4589889" y="821545"/>
                    <a:pt x="3514700" y="855922"/>
                    <a:pt x="2357559" y="973021"/>
                  </a:cubicBezTo>
                  <a:close/>
                </a:path>
                <a:path w="8389145" h="1787857" fill="none" extrusionOk="0">
                  <a:moveTo>
                    <a:pt x="0" y="1787857"/>
                  </a:moveTo>
                  <a:cubicBezTo>
                    <a:pt x="387176" y="1531236"/>
                    <a:pt x="815666" y="1356958"/>
                    <a:pt x="1048643" y="1143890"/>
                  </a:cubicBezTo>
                  <a:cubicBezTo>
                    <a:pt x="855798" y="1093150"/>
                    <a:pt x="274396" y="985993"/>
                    <a:pt x="0" y="903243"/>
                  </a:cubicBezTo>
                  <a:cubicBezTo>
                    <a:pt x="407116" y="800502"/>
                    <a:pt x="878278" y="733780"/>
                    <a:pt x="1308916" y="660457"/>
                  </a:cubicBezTo>
                  <a:cubicBezTo>
                    <a:pt x="1300038" y="527258"/>
                    <a:pt x="1333490" y="434005"/>
                    <a:pt x="1308916" y="218150"/>
                  </a:cubicBezTo>
                  <a:cubicBezTo>
                    <a:pt x="2914754" y="-186169"/>
                    <a:pt x="5098807" y="22627"/>
                    <a:pt x="7080229" y="218150"/>
                  </a:cubicBezTo>
                  <a:cubicBezTo>
                    <a:pt x="7110990" y="358019"/>
                    <a:pt x="7100062" y="521917"/>
                    <a:pt x="7080229" y="660457"/>
                  </a:cubicBezTo>
                  <a:cubicBezTo>
                    <a:pt x="7501593" y="675312"/>
                    <a:pt x="7975278" y="766750"/>
                    <a:pt x="8389145" y="903243"/>
                  </a:cubicBezTo>
                  <a:cubicBezTo>
                    <a:pt x="7997174" y="965658"/>
                    <a:pt x="7663398" y="1002543"/>
                    <a:pt x="7340502" y="1143890"/>
                  </a:cubicBezTo>
                  <a:cubicBezTo>
                    <a:pt x="7815071" y="1460440"/>
                    <a:pt x="7961532" y="1511811"/>
                    <a:pt x="8389145" y="1787857"/>
                  </a:cubicBezTo>
                  <a:cubicBezTo>
                    <a:pt x="7635392" y="1510208"/>
                    <a:pt x="6852101" y="1600640"/>
                    <a:pt x="6031586" y="1415328"/>
                  </a:cubicBezTo>
                  <a:cubicBezTo>
                    <a:pt x="6186875" y="1437923"/>
                    <a:pt x="6607256" y="1223617"/>
                    <a:pt x="7080229" y="1102764"/>
                  </a:cubicBezTo>
                  <a:cubicBezTo>
                    <a:pt x="5053883" y="1159196"/>
                    <a:pt x="3040390" y="800609"/>
                    <a:pt x="1308916" y="1102764"/>
                  </a:cubicBezTo>
                  <a:cubicBezTo>
                    <a:pt x="1689278" y="1241786"/>
                    <a:pt x="2173496" y="1316887"/>
                    <a:pt x="2357559" y="1415328"/>
                  </a:cubicBezTo>
                  <a:cubicBezTo>
                    <a:pt x="1574822" y="1454173"/>
                    <a:pt x="685720" y="1608780"/>
                    <a:pt x="0" y="1787857"/>
                  </a:cubicBezTo>
                  <a:close/>
                  <a:moveTo>
                    <a:pt x="1308916" y="1102764"/>
                  </a:moveTo>
                  <a:cubicBezTo>
                    <a:pt x="1315210" y="1001018"/>
                    <a:pt x="1288025" y="733520"/>
                    <a:pt x="1308916" y="660457"/>
                  </a:cubicBezTo>
                  <a:moveTo>
                    <a:pt x="7080229" y="660457"/>
                  </a:moveTo>
                  <a:cubicBezTo>
                    <a:pt x="7086296" y="749970"/>
                    <a:pt x="7041767" y="1037227"/>
                    <a:pt x="7080229" y="1102764"/>
                  </a:cubicBezTo>
                  <a:moveTo>
                    <a:pt x="2357559" y="973021"/>
                  </a:moveTo>
                  <a:cubicBezTo>
                    <a:pt x="2374199" y="1026483"/>
                    <a:pt x="2373587" y="1234174"/>
                    <a:pt x="2357559" y="1415328"/>
                  </a:cubicBezTo>
                  <a:moveTo>
                    <a:pt x="6031586" y="1415328"/>
                  </a:moveTo>
                  <a:cubicBezTo>
                    <a:pt x="6005691" y="1261906"/>
                    <a:pt x="6046384" y="1126685"/>
                    <a:pt x="6031586" y="973021"/>
                  </a:cubicBezTo>
                </a:path>
                <a:path w="8389145" h="1787857" fill="none" stroke="0" extrusionOk="0">
                  <a:moveTo>
                    <a:pt x="0" y="1787857"/>
                  </a:moveTo>
                  <a:cubicBezTo>
                    <a:pt x="347599" y="1465797"/>
                    <a:pt x="836151" y="1174993"/>
                    <a:pt x="1048643" y="1143890"/>
                  </a:cubicBezTo>
                  <a:cubicBezTo>
                    <a:pt x="845103" y="1193671"/>
                    <a:pt x="416812" y="946378"/>
                    <a:pt x="0" y="903243"/>
                  </a:cubicBezTo>
                  <a:cubicBezTo>
                    <a:pt x="474569" y="744630"/>
                    <a:pt x="876505" y="758780"/>
                    <a:pt x="1308916" y="660457"/>
                  </a:cubicBezTo>
                  <a:cubicBezTo>
                    <a:pt x="1322975" y="444892"/>
                    <a:pt x="1285096" y="301474"/>
                    <a:pt x="1308916" y="218150"/>
                  </a:cubicBezTo>
                  <a:cubicBezTo>
                    <a:pt x="3364886" y="70481"/>
                    <a:pt x="5042197" y="228172"/>
                    <a:pt x="7080229" y="218150"/>
                  </a:cubicBezTo>
                  <a:cubicBezTo>
                    <a:pt x="7072581" y="401490"/>
                    <a:pt x="7075975" y="463143"/>
                    <a:pt x="7080229" y="660457"/>
                  </a:cubicBezTo>
                  <a:cubicBezTo>
                    <a:pt x="7486893" y="699411"/>
                    <a:pt x="7940536" y="800488"/>
                    <a:pt x="8389145" y="903243"/>
                  </a:cubicBezTo>
                  <a:cubicBezTo>
                    <a:pt x="7957830" y="937096"/>
                    <a:pt x="7703092" y="1037983"/>
                    <a:pt x="7340502" y="1143890"/>
                  </a:cubicBezTo>
                  <a:cubicBezTo>
                    <a:pt x="7837901" y="1501922"/>
                    <a:pt x="7852314" y="1539839"/>
                    <a:pt x="8389145" y="1787857"/>
                  </a:cubicBezTo>
                  <a:cubicBezTo>
                    <a:pt x="7616854" y="1602004"/>
                    <a:pt x="6803044" y="1536510"/>
                    <a:pt x="6031586" y="1415328"/>
                  </a:cubicBezTo>
                  <a:cubicBezTo>
                    <a:pt x="6434465" y="1376648"/>
                    <a:pt x="6931596" y="1083643"/>
                    <a:pt x="7080229" y="1102764"/>
                  </a:cubicBezTo>
                  <a:cubicBezTo>
                    <a:pt x="5139399" y="1067673"/>
                    <a:pt x="3123220" y="640776"/>
                    <a:pt x="1308916" y="1102764"/>
                  </a:cubicBezTo>
                  <a:cubicBezTo>
                    <a:pt x="1516241" y="1262415"/>
                    <a:pt x="1971447" y="1305939"/>
                    <a:pt x="2357559" y="1415328"/>
                  </a:cubicBezTo>
                  <a:cubicBezTo>
                    <a:pt x="1565527" y="1515472"/>
                    <a:pt x="814505" y="1589341"/>
                    <a:pt x="0" y="1787857"/>
                  </a:cubicBezTo>
                  <a:close/>
                  <a:moveTo>
                    <a:pt x="1308916" y="1102764"/>
                  </a:moveTo>
                  <a:cubicBezTo>
                    <a:pt x="1336864" y="908709"/>
                    <a:pt x="1318937" y="804712"/>
                    <a:pt x="1308916" y="660457"/>
                  </a:cubicBezTo>
                  <a:moveTo>
                    <a:pt x="7080229" y="660457"/>
                  </a:moveTo>
                  <a:cubicBezTo>
                    <a:pt x="7078896" y="747844"/>
                    <a:pt x="7067978" y="989249"/>
                    <a:pt x="7080229" y="1102764"/>
                  </a:cubicBezTo>
                  <a:moveTo>
                    <a:pt x="2357559" y="973021"/>
                  </a:moveTo>
                  <a:cubicBezTo>
                    <a:pt x="2350448" y="1050109"/>
                    <a:pt x="2365311" y="1366128"/>
                    <a:pt x="2357559" y="1415328"/>
                  </a:cubicBezTo>
                  <a:moveTo>
                    <a:pt x="6031586" y="1415328"/>
                  </a:moveTo>
                  <a:cubicBezTo>
                    <a:pt x="6029297" y="1253337"/>
                    <a:pt x="6050988" y="1104700"/>
                    <a:pt x="6031586" y="973021"/>
                  </a:cubicBezTo>
                </a:path>
              </a:pathLst>
            </a:custGeom>
            <a:solidFill>
              <a:schemeClr val="accent2">
                <a:lumMod val="40000"/>
                <a:lumOff val="60000"/>
              </a:schemeClr>
            </a:solidFill>
            <a:ln w="38100">
              <a:solidFill>
                <a:schemeClr val="bg1"/>
              </a:solidFill>
              <a:extLst>
                <a:ext uri="{C807C97D-BFC1-408E-A445-0C87EB9F89A2}">
                  <ask:lineSketchStyleProps xmlns:ask="http://schemas.microsoft.com/office/drawing/2018/sketchyshapes" sd="240261800">
                    <a:prstGeom prst="ellipseRibbon2">
                      <a:avLst>
                        <a:gd name="adj1" fmla="val 50521"/>
                        <a:gd name="adj2" fmla="val 68795"/>
                        <a:gd name="adj3" fmla="val 1250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4472C4">
                      <a:lumMod val="40000"/>
                      <a:lumOff val="60000"/>
                    </a:srgbClr>
                  </a:solid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363373AF-2D39-EC1C-4132-BE126C9D436C}"/>
                </a:ext>
              </a:extLst>
            </p:cNvPr>
            <p:cNvSpPr txBox="1"/>
            <p:nvPr/>
          </p:nvSpPr>
          <p:spPr>
            <a:xfrm>
              <a:off x="3264691" y="910156"/>
              <a:ext cx="9465468" cy="938719"/>
            </a:xfrm>
            <a:prstGeom prst="rect">
              <a:avLst/>
            </a:prstGeom>
            <a:noFill/>
          </p:spPr>
          <p:txBody>
            <a:bodyPr wrap="square">
              <a:prstTxWarp prst="textArchUp">
                <a:avLst>
                  <a:gd name="adj" fmla="val 10536901"/>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Thứ</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ngày</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vi-VN"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tháng</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 </a:t>
              </a:r>
              <a:r>
                <a:rPr kumimoji="0" lang="en-US" altLang="zh-CN" sz="3200" b="1" i="0" u="none" strike="noStrike" kern="1200" cap="none" spc="0" normalizeH="0" baseline="0" noProof="0" dirty="0" err="1">
                  <a:ln w="12700">
                    <a:noFill/>
                  </a:ln>
                  <a:solidFill>
                    <a:srgbClr val="C71A29"/>
                  </a:solidFill>
                  <a:effectLst/>
                  <a:uLnTx/>
                  <a:uFillTx/>
                  <a:ea typeface="微软雅黑" panose="020B0503020204020204" pitchFamily="34" charset="-122"/>
                  <a:cs typeface="+mn-cs"/>
                </a:rPr>
                <a:t>năm</a:t>
              </a:r>
              <a:r>
                <a:rPr kumimoji="0" lang="en-US" altLang="zh-CN" sz="3200" b="1" i="0" u="none" strike="noStrike" kern="1200" cap="none" spc="0" normalizeH="0" baseline="0" noProof="0" dirty="0">
                  <a:ln w="12700">
                    <a:noFill/>
                  </a:ln>
                  <a:solidFill>
                    <a:srgbClr val="C71A29"/>
                  </a:solidFill>
                  <a:effectLst/>
                  <a:uLnTx/>
                  <a:uFillTx/>
                  <a:ea typeface="微软雅黑" panose="020B0503020204020204" pitchFamily="34" charset="-122"/>
                  <a:cs typeface="+mn-cs"/>
                </a:rPr>
                <a:t> …</a:t>
              </a:r>
            </a:p>
          </p:txBody>
        </p:sp>
      </p:grpSp>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7"/>
          <a:stretch>
            <a:fillRect/>
          </a:stretch>
        </p:blipFill>
        <p:spPr>
          <a:xfrm>
            <a:off x="2446612" y="1285075"/>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8"/>
          <a:stretch>
            <a:fillRect/>
          </a:stretch>
        </p:blipFill>
        <p:spPr>
          <a:xfrm>
            <a:off x="1755417" y="2044007"/>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9"/>
          <a:stretch>
            <a:fillRect/>
          </a:stretch>
        </p:blipFill>
        <p:spPr>
          <a:xfrm>
            <a:off x="391335" y="3026943"/>
            <a:ext cx="7675529" cy="2347163"/>
          </a:xfrm>
          <a:prstGeom prst="rect">
            <a:avLst/>
          </a:prstGeom>
        </p:spPr>
      </p:pic>
    </p:spTree>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7"/>
          <a:stretch>
            <a:fillRect/>
          </a:stretch>
        </p:blipFill>
        <p:spPr>
          <a:xfrm>
            <a:off x="3833813" y="947738"/>
            <a:ext cx="5116965" cy="2300287"/>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7"/>
          <a:stretch>
            <a:fillRect/>
          </a:stretch>
        </p:blipFill>
        <p:spPr>
          <a:xfrm>
            <a:off x="3176587" y="614362"/>
            <a:ext cx="5998583" cy="2443163"/>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15">
              <a:extLst>
                <a:ext uri="{BEBA8EAE-BF5A-486C-A8C5-ECC9F3942E4B}">
                  <a14:imgProps xmlns:a14="http://schemas.microsoft.com/office/drawing/2010/main">
                    <a14:imgLayer r:embed="rId12">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7"/>
          <a:stretch>
            <a:fillRect/>
          </a:stretch>
        </p:blipFill>
        <p:spPr>
          <a:xfrm>
            <a:off x="3505200" y="648849"/>
            <a:ext cx="5029200" cy="2451538"/>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636</Words>
  <Application>Microsoft Office PowerPoint</Application>
  <PresentationFormat>Widescreen</PresentationFormat>
  <Paragraphs>55</Paragraphs>
  <Slides>27</Slides>
  <Notes>5</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LNTH-Dinomiko</vt:lpstr>
      <vt:lpstr>Times    New Roman</vt:lpstr>
      <vt:lpstr>Arial</vt:lpstr>
      <vt:lpstr>Calibri</vt:lpstr>
      <vt:lpstr>Calibri Light</vt:lpstr>
      <vt:lpstr>Raleway</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2023-09-19T04:51:04Z</dcterms:created>
  <dcterms:modified xsi:type="dcterms:W3CDTF">2023-09-19T05:50:39Z</dcterms:modified>
</cp:coreProperties>
</file>