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6" r:id="rId3"/>
  </p:sldMasterIdLst>
  <p:notesMasterIdLst>
    <p:notesMasterId r:id="rId18"/>
  </p:notesMasterIdLst>
  <p:sldIdLst>
    <p:sldId id="257" r:id="rId4"/>
    <p:sldId id="286" r:id="rId5"/>
    <p:sldId id="280" r:id="rId6"/>
    <p:sldId id="281" r:id="rId7"/>
    <p:sldId id="282" r:id="rId8"/>
    <p:sldId id="283" r:id="rId9"/>
    <p:sldId id="284" r:id="rId10"/>
    <p:sldId id="261" r:id="rId11"/>
    <p:sldId id="262" r:id="rId12"/>
    <p:sldId id="263" r:id="rId13"/>
    <p:sldId id="264" r:id="rId14"/>
    <p:sldId id="265" r:id="rId15"/>
    <p:sldId id="266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9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5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9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50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thầy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cô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về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dự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giờ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thăm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lớp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.</a:t>
            </a:r>
            <a:endParaRPr lang="en-US" altLang="zh-CN" sz="72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105" y="0"/>
            <a:ext cx="9227820" cy="2484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948940"/>
            <a:ext cx="9103360" cy="356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83180" cy="11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655" y="1476375"/>
            <a:ext cx="9014460" cy="24650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500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1931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181340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1872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68730" y="330835"/>
            <a:ext cx="9483090" cy="14954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945" y="1376045"/>
            <a:ext cx="10877550" cy="28644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20540" y="3063240"/>
            <a:ext cx="127762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93710" y="3063240"/>
            <a:ext cx="91313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mừng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ngày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Nhà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Giáo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việt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Nam</a:t>
            </a: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7ED963-9489-ADEA-39BE-5A47F4D4E1EC}"/>
              </a:ext>
            </a:extLst>
          </p:cNvPr>
          <p:cNvSpPr txBox="1"/>
          <p:nvPr/>
        </p:nvSpPr>
        <p:spPr>
          <a:xfrm>
            <a:off x="3696924" y="1836963"/>
            <a:ext cx="4644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1">
            <a:extLst>
              <a:ext uri="{FF2B5EF4-FFF2-40B4-BE49-F238E27FC236}">
                <a16:creationId xmlns:a16="http://schemas.microsoft.com/office/drawing/2014/main" id="{5298C300-B65E-DA88-C35E-DE13BED5AD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4355558" cy="3535335"/>
          </a:xfrm>
          <a:prstGeom prst="rect">
            <a:avLst/>
          </a:prstGeom>
        </p:spPr>
      </p:pic>
      <p:pic>
        <p:nvPicPr>
          <p:cNvPr id="4" name="140">
            <a:extLst>
              <a:ext uri="{FF2B5EF4-FFF2-40B4-BE49-F238E27FC236}">
                <a16:creationId xmlns:a16="http://schemas.microsoft.com/office/drawing/2014/main" id="{9C3A52C1-A431-E211-0716-8008AD3E4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294" y="-924515"/>
            <a:ext cx="3145809" cy="3340897"/>
          </a:xfrm>
          <a:prstGeom prst="rect">
            <a:avLst/>
          </a:prstGeom>
        </p:spPr>
      </p:pic>
      <p:pic>
        <p:nvPicPr>
          <p:cNvPr id="5" name="138">
            <a:extLst>
              <a:ext uri="{FF2B5EF4-FFF2-40B4-BE49-F238E27FC236}">
                <a16:creationId xmlns:a16="http://schemas.microsoft.com/office/drawing/2014/main" id="{5563C32E-CB07-887C-367F-2C274C44F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422" y="4441619"/>
            <a:ext cx="2316681" cy="1690771"/>
          </a:xfrm>
          <a:prstGeom prst="rect">
            <a:avLst/>
          </a:prstGeom>
        </p:spPr>
      </p:pic>
      <p:pic>
        <p:nvPicPr>
          <p:cNvPr id="6" name="140">
            <a:extLst>
              <a:ext uri="{FF2B5EF4-FFF2-40B4-BE49-F238E27FC236}">
                <a16:creationId xmlns:a16="http://schemas.microsoft.com/office/drawing/2014/main" id="{F04BD086-D64A-2F82-0FF2-3DCFDD51E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97" y="3535336"/>
            <a:ext cx="3145809" cy="3340897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1"/>
      <p:bldP spid="54" grpId="1"/>
      <p:bldP spid="54" grpId="2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có hai chữ số với số có 2 chữ số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191</Words>
  <Application>Microsoft Office PowerPoint</Application>
  <PresentationFormat>Widescreen</PresentationFormat>
  <Paragraphs>79</Paragraphs>
  <Slides>14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ITC Avant Garde Std Bk</vt:lpstr>
      <vt:lpstr>Times New Roman</vt:lpstr>
      <vt:lpstr>Verdana</vt:lpstr>
      <vt:lpstr>Wingdings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LATITUDE 7400</cp:lastModifiedBy>
  <cp:revision>13</cp:revision>
  <dcterms:created xsi:type="dcterms:W3CDTF">2021-05-14T05:01:00Z</dcterms:created>
  <dcterms:modified xsi:type="dcterms:W3CDTF">2024-11-14T14:26:32Z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