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</p:sldMasterIdLst>
  <p:notesMasterIdLst>
    <p:notesMasterId r:id="rId17"/>
  </p:notesMasterIdLst>
  <p:sldIdLst>
    <p:sldId id="474" r:id="rId5"/>
    <p:sldId id="539" r:id="rId6"/>
    <p:sldId id="613" r:id="rId7"/>
    <p:sldId id="623" r:id="rId8"/>
    <p:sldId id="615" r:id="rId9"/>
    <p:sldId id="646" r:id="rId10"/>
    <p:sldId id="650" r:id="rId11"/>
    <p:sldId id="631" r:id="rId12"/>
    <p:sldId id="647" r:id="rId13"/>
    <p:sldId id="649" r:id="rId14"/>
    <p:sldId id="634" r:id="rId15"/>
    <p:sldId id="619" r:id="rId16"/>
  </p:sldIdLst>
  <p:sldSz cx="12192000" cy="6858000"/>
  <p:notesSz cx="6858000" cy="9144000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6BBC"/>
    <a:srgbClr val="000099"/>
    <a:srgbClr val="FF0066"/>
    <a:srgbClr val="9900CC"/>
    <a:srgbClr val="FFD394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>
        <p:scale>
          <a:sx n="60" d="100"/>
          <a:sy n="60" d="100"/>
        </p:scale>
        <p:origin x="832" y="45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D152D9B-DBF7-4F6B-9533-3F5E2A62C197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21088C-0E49-425F-997B-5B6F356200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70659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466404-4AE0-4AEC-AEAB-C83AEB3A683B}" type="slidenum">
              <a:rPr lang="zh-CN" altLang="en-US">
                <a:solidFill>
                  <a:srgbClr val="000000"/>
                </a:solidFill>
                <a:ea typeface="SimSun" pitchFamily="2" charset="-122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altLang="zh-CN">
              <a:solidFill>
                <a:srgbClr val="000000"/>
              </a:solidFill>
              <a:ea typeface="SimSun" pitchFamily="2" charset="-122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0CF2FB-9C29-4C41-93FC-3B58C06C315F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A96CEA4-6059-4D7F-9DA8-29723B7A6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60E0760-F8E2-495F-9D75-AF2BEF0F3B92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A3EE89-FEA3-401C-8694-AF64E3EE3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531335-667C-47F5-8EA3-5F6B11E61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/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F778A8-731D-41C2-91CF-E996A92A715F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5B6C49-A4FD-4695-BCB5-8078E7789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9618ABD-E98A-4BEE-AD7F-B2E41057AB0A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11DE841-09CB-4D89-A481-47D6549E2A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D459E0A-5E0E-43F1-A035-05D4A7C00ED2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9C73D6-0E88-4062-A510-1125202E53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9540D1A-1245-4D84-8982-B30F71290459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7FA1E19-39A1-4007-A1A9-52A713AA7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541D836-FE67-4CEA-831D-5B5DAED1D8BB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487EC79-179A-4D4B-BE78-5E8E58E00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 child working on a computer&#10;&#10;Description automatically generated with low confidence"/>
          <p:cNvPicPr>
            <a:picLocks noChangeAspect="1"/>
          </p:cNvPicPr>
          <p:nvPr userDrawn="1"/>
        </p:nvPicPr>
        <p:blipFill>
          <a:blip r:embed="rId2"/>
          <a:srcRect l="6538" t="-12282" r="6538" b="12282"/>
          <a:stretch>
            <a:fillRect/>
          </a:stretch>
        </p:blipFill>
        <p:spPr bwMode="auto">
          <a:xfrm>
            <a:off x="0" y="-200025"/>
            <a:ext cx="12192000" cy="705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8400F0B-8F61-4E0E-AB17-16600B3B8165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8739D05-BD2F-4160-BB1C-BB521D00A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EFEE4E5-CE6C-4229-BD6D-69A3983AA714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B8A3D59-02EC-407E-8B7E-4B6142967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724A789-EDE0-401E-8A46-25853E45002D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F713635-B4F0-47DA-A815-E5276E24FC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EECF579-6CF0-4709-81E3-06BA990B3B32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3FABFEA-F118-4AD7-816B-66B7CBC87B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037316F-51A1-4E5C-9B88-055F30920BCF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EC02F4-02CB-4C04-AD50-843312E110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3A6245-6C51-4A35-A2DC-815938BAF8BE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BF855A1-B74C-48EC-9647-92F7BEF47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C19FA32-4B99-4569-A75B-BDF0EDF368CF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0" y="0"/>
            <a:ext cx="0" cy="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20C9923-AC79-4B81-90CD-1B2881564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A7F5595-D8CD-43E4-9362-69AADEA353A9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8D2199-F9CC-41A6-9EE1-E6A9E0EE59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7C12886-BA79-4254-AE9B-830012C5EA21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6BE3D97-7141-4884-8F60-B04FCE994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9AEEFA-BC43-4D38-8861-08C5A500FEFE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AB9AC94-7258-4588-BC99-58CD595B0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6AE545-3AA8-4CC1-84E6-523F324837CA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B53AB3D-07E3-431A-A6D7-70A0961023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5E5063C-BB16-435A-9781-F6FC63A3B248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60975AA-1E13-46EA-A704-927A67AD49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BCC7B2D-1FE1-4ED8-8CDD-4AF770F815D5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A5D7C6C-98AA-4EE7-9D3E-C97E43290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3523734-DC04-4C14-9782-688DFBE053AF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6DDE8FF-4128-4E47-991D-3E35A2318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E8BB5DE-B7AB-4120-BD66-35547A5AF32A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EA61569-19AD-43E6-891C-E039A2A6F0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BCE4C3C-3CA2-4112-80EE-3B5C53466B44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8B37C01-C32B-46D1-A555-30699C3A40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F975A83-DE01-404D-9D72-DA1F9BC2383A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011FCFF-4CBC-4795-BEC2-E6FB9A6E4B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CC48269-7412-4174-9503-4F8D4CDCDB84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43072A7-3B93-4065-B216-0608DE5B5B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E91C6D5-048E-4E2D-A59D-05AFCC3EA84C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5892621-D05C-4561-8C86-FB94DFEAE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76E3E-DF8B-4024-BC1B-E1EDDA878C69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B5335D-4F6D-4C26-88DF-6FA30917D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25D6-40DA-48D3-89DE-6A8A8F07B388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53BD7-69CE-4D69-9EAF-AD8C9061E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84471-CEC8-4E0C-AF23-1B7A32435EEC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4E486E-7EED-44B6-B579-A7D5300526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DE33D7-CC4C-46E3-AB97-9233D8AB8A7A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1E2707-319E-44D2-8E55-B88D276D7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33533-5A5C-453B-99E8-2AC6B7022A01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073F1-4BE6-4CF9-A243-BEC99F69A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E72C6-7B84-4965-85DE-0CEA1BFC5F52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7F921-7584-433F-AB20-3AC1F36AA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12973-D790-4B91-8307-95DB7E0DBBD3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8864A-63A2-475B-B593-54BA98001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F9B19-2175-48D6-B058-883D2529D0BB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7CF0-B213-4F1B-B14F-7643C2C43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06810-C65E-4697-92FD-86750D94C020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43F4D8-C322-43C3-83E2-DE5429EEB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A8589A-E9F1-4ACA-ABE4-29710C02378B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8BBE4-E2D7-4023-A897-BA238C2A4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42EE4-675C-4E0F-87E3-1074C751197E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86124B-9C8C-4B98-AA12-4191AD266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7F92C-90F2-4BDB-9209-3434705088BD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76DB6-8AE9-46E9-85BB-84F8A91E90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550" y="107950"/>
            <a:ext cx="409733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9050" y="6502400"/>
            <a:ext cx="12192000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en-US" altLang="zh-CN" dirty="0"/>
              <a:t>Click to edit Master title style</a:t>
            </a:r>
            <a:endParaRPr lang="zh-CN" altLang="en-US" dirty="0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/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7" y="2281732"/>
              <a:ext cx="569399" cy="381260"/>
              <a:chOff x="8341867" y="2281732"/>
              <a:chExt cx="569399" cy="381260"/>
            </a:xfrm>
          </p:grpSpPr>
          <p:sp>
            <p:nvSpPr>
              <p:cNvPr id="23" name="Google Shape;995;p14"/>
              <p:cNvSpPr/>
              <p:nvPr/>
            </p:nvSpPr>
            <p:spPr>
              <a:xfrm>
                <a:off x="8341867" y="2362126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/>
              <p:cNvSpPr/>
              <p:nvPr/>
            </p:nvSpPr>
            <p:spPr>
              <a:xfrm>
                <a:off x="8341867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/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7" y="1721414"/>
              <a:ext cx="569399" cy="380041"/>
              <a:chOff x="8341867" y="1721414"/>
              <a:chExt cx="569399" cy="380041"/>
            </a:xfrm>
          </p:grpSpPr>
          <p:sp>
            <p:nvSpPr>
              <p:cNvPr id="21" name="Google Shape;999;p14"/>
              <p:cNvSpPr/>
              <p:nvPr/>
            </p:nvSpPr>
            <p:spPr>
              <a:xfrm>
                <a:off x="8341867" y="180058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/>
              <p:cNvSpPr/>
              <p:nvPr/>
            </p:nvSpPr>
            <p:spPr>
              <a:xfrm>
                <a:off x="8341867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9"/>
              <a:chOff x="8346524" y="1183022"/>
              <a:chExt cx="568235" cy="388569"/>
            </a:xfrm>
          </p:grpSpPr>
          <p:sp>
            <p:nvSpPr>
              <p:cNvPr id="19" name="Google Shape;1002;p14"/>
              <p:cNvSpPr/>
              <p:nvPr/>
            </p:nvSpPr>
            <p:spPr>
              <a:xfrm>
                <a:off x="8346524" y="1263416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/>
              <p:cNvSpPr/>
              <p:nvPr/>
            </p:nvSpPr>
            <p:spPr>
              <a:xfrm>
                <a:off x="8346524" y="1183022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7" y="606869"/>
              <a:ext cx="569399" cy="387350"/>
              <a:chOff x="8341867" y="606869"/>
              <a:chExt cx="569399" cy="387350"/>
            </a:xfrm>
          </p:grpSpPr>
          <p:sp>
            <p:nvSpPr>
              <p:cNvPr id="17" name="Google Shape;1005;p14"/>
              <p:cNvSpPr/>
              <p:nvPr/>
            </p:nvSpPr>
            <p:spPr>
              <a:xfrm>
                <a:off x="8341867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/>
              <p:cNvSpPr/>
              <p:nvPr/>
            </p:nvSpPr>
            <p:spPr>
              <a:xfrm>
                <a:off x="8341867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7" y="2843268"/>
              <a:ext cx="569399" cy="380042"/>
              <a:chOff x="8341867" y="2282343"/>
              <a:chExt cx="569399" cy="380042"/>
            </a:xfrm>
          </p:grpSpPr>
          <p:sp>
            <p:nvSpPr>
              <p:cNvPr id="15" name="Google Shape;1008;p14"/>
              <p:cNvSpPr/>
              <p:nvPr/>
            </p:nvSpPr>
            <p:spPr>
              <a:xfrm>
                <a:off x="8341867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/>
              <p:cNvSpPr/>
              <p:nvPr/>
            </p:nvSpPr>
            <p:spPr>
              <a:xfrm>
                <a:off x="8341867" y="2282343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7" y="3403585"/>
              <a:ext cx="569399" cy="381261"/>
              <a:chOff x="8341867" y="2281735"/>
              <a:chExt cx="569399" cy="381261"/>
            </a:xfrm>
          </p:grpSpPr>
          <p:sp>
            <p:nvSpPr>
              <p:cNvPr id="13" name="Google Shape;1011;p14"/>
              <p:cNvSpPr/>
              <p:nvPr/>
            </p:nvSpPr>
            <p:spPr>
              <a:xfrm>
                <a:off x="8341867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/>
              <p:cNvSpPr/>
              <p:nvPr/>
            </p:nvSpPr>
            <p:spPr>
              <a:xfrm>
                <a:off x="8341867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/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" name="Google Shape;1014;p14"/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/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6" name="Google Shape;1083;p14"/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7" name="Google Shape;1084;p14"/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8" name="Google Shape;1085;p14"/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9" name="Google Shape;1086;p14"/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0" name="Google Shape;1082;p14"/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1" name="Google Shape;1083;p14"/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2" name="Google Shape;1084;p14"/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3" name="Google Shape;1085;p14"/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4" name="Google Shape;1086;p14"/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5" name="Google Shape;1082;p14"/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6" name="Google Shape;1083;p14"/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7" name="Google Shape;1084;p14"/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8" name="Google Shape;1085;p14"/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9" name="Google Shape;1086;p14"/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0" name="Google Shape;1082;p14"/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1" name="Google Shape;1083;p14"/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2" name="Google Shape;1084;p14"/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3" name="Google Shape;1085;p14"/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4" name="Google Shape;1086;p14"/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5" name="Google Shape;1082;p14"/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6" name="Google Shape;1083;p14"/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7" name="Google Shape;1084;p14"/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8" name="Google Shape;1085;p14"/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9" name="Google Shape;1086;p14"/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0" name="Google Shape;1082;p14"/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1" name="Google Shape;1083;p14"/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2" name="Google Shape;1084;p14"/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3" name="Google Shape;1085;p14"/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4" name="Google Shape;1086;p14"/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5" name="Google Shape;1082;p14"/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6" name="Google Shape;1083;p14"/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7" name="Google Shape;1084;p14"/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8" name="Google Shape;1085;p14"/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9" name="Google Shape;1086;p14"/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0" name="Google Shape;1082;p14"/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1" name="Google Shape;1083;p14"/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2" name="Google Shape;1084;p14"/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3" name="Google Shape;1085;p14"/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4" name="Google Shape;1086;p14"/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5" name="Google Shape;1082;p14"/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6" name="Google Shape;1083;p14"/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7" name="Google Shape;1084;p14"/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8" name="Google Shape;1085;p14"/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9" name="Google Shape;1086;p14"/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86B015-5B76-48BE-A119-FEDAE49E3073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632D9A-C243-43EC-8E13-CBA9EC5FF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BF706EA-EBB8-4A8F-BDE2-D5570CA788FC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B6F2013-2553-45FC-88A9-C5A6B37A82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909DD9-2252-4B11-ACA3-C13C5CAF4F6C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04CE17-962E-4F5B-88CA-157FDFD496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F6EC2A-F7C6-4D1B-855E-B9138F5D8884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60DC62-7EC0-4D42-A245-2E21F8F4A4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E65FB5-6DCD-40E5-B805-A266C7E94794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8842BFC-1498-4FC7-B8A0-1C0A5760A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3C449DAA-0E84-4654-B939-5E39D5C0B067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26731749-F0A0-4D4E-B2C7-518D86841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FFDEE"/>
            </a:gs>
            <a:gs pos="3000">
              <a:srgbClr val="FFFDEE"/>
            </a:gs>
            <a:gs pos="100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41" r:id="rId13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993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1756BC-D12E-4C27-B7BA-A530C33B1E1D}" type="datetimeFigureOut">
              <a:rPr lang="en-US"/>
              <a:pPr>
                <a:defRPr/>
              </a:pPr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7A1B84-7FC2-4974-B5E1-8D3761FC2F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838" r:id="rId12"/>
    <p:sldLayoutId id="2147483840" r:id="rId13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3163" y="3186113"/>
            <a:ext cx="7820025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椭圆 3"/>
          <p:cNvSpPr/>
          <p:nvPr/>
        </p:nvSpPr>
        <p:spPr>
          <a:xfrm>
            <a:off x="3997325" y="3954463"/>
            <a:ext cx="1716088" cy="171608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800" y="4090988"/>
            <a:ext cx="1577975" cy="1579562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38" y="2879725"/>
            <a:ext cx="1211262" cy="1211263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67589" name="组合 23"/>
          <p:cNvGrpSpPr>
            <a:grpSpLocks/>
          </p:cNvGrpSpPr>
          <p:nvPr/>
        </p:nvGrpSpPr>
        <p:grpSpPr bwMode="auto">
          <a:xfrm>
            <a:off x="3694113" y="-830263"/>
            <a:ext cx="5156200" cy="4895851"/>
            <a:chOff x="3084810" y="-335112"/>
            <a:chExt cx="5809496" cy="5760000"/>
          </a:xfrm>
        </p:grpSpPr>
        <p:grpSp>
          <p:nvGrpSpPr>
            <p:cNvPr id="67595" name="组合 16"/>
            <p:cNvGrpSpPr>
              <a:grpSpLocks/>
            </p:cNvGrpSpPr>
            <p:nvPr/>
          </p:nvGrpSpPr>
          <p:grpSpPr bwMode="auto"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112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598" name="图片 12"/>
              <p:cNvPicPr>
                <a:picLocks noChangeAspect="1"/>
              </p:cNvPicPr>
              <p:nvPr/>
            </p:nvPicPr>
            <p:blipFill>
              <a:blip r:embed="rId4"/>
              <a:srcRect t="48492"/>
              <a:stretch>
                <a:fillRect/>
              </a:stretch>
            </p:blipFill>
            <p:spPr bwMode="auto">
              <a:xfrm>
                <a:off x="3297693" y="2256270"/>
                <a:ext cx="5596613" cy="28858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7596" name="图片 6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84810" y="1126386"/>
              <a:ext cx="5809496" cy="14039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椭圆 9"/>
          <p:cNvSpPr/>
          <p:nvPr/>
        </p:nvSpPr>
        <p:spPr>
          <a:xfrm>
            <a:off x="9039225" y="3259138"/>
            <a:ext cx="1239838" cy="123983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rcRect l="53606" t="-1143" r="26891" b="81648"/>
          <a:stretch>
            <a:fillRect/>
          </a:stretch>
        </p:blipFill>
        <p:spPr bwMode="auto">
          <a:xfrm>
            <a:off x="8588375" y="811213"/>
            <a:ext cx="17589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21"/>
          <p:cNvSpPr/>
          <p:nvPr/>
        </p:nvSpPr>
        <p:spPr>
          <a:xfrm>
            <a:off x="1216025" y="598488"/>
            <a:ext cx="889000" cy="887412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525" y="1216025"/>
            <a:ext cx="538163" cy="53816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anchor="ctr"/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85984" y="1684073"/>
            <a:ext cx="3972713" cy="1084867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A35AC20-7AAF-F8FA-4B6A-C040B56F2D3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906348" y="1794465"/>
            <a:ext cx="10515600" cy="247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F9BF2F-9826-5881-2573-1902FAEFB6CA}"/>
              </a:ext>
            </a:extLst>
          </p:cNvPr>
          <p:cNvSpPr txBox="1"/>
          <p:nvPr/>
        </p:nvSpPr>
        <p:spPr>
          <a:xfrm>
            <a:off x="6320808" y="167203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4F7CA-3447-B269-8F4D-81554AB3E53D}"/>
              </a:ext>
            </a:extLst>
          </p:cNvPr>
          <p:cNvSpPr txBox="1"/>
          <p:nvPr/>
        </p:nvSpPr>
        <p:spPr>
          <a:xfrm>
            <a:off x="3727524" y="166876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8D988A-05CA-441A-DB60-6C5F12854EC5}"/>
              </a:ext>
            </a:extLst>
          </p:cNvPr>
          <p:cNvSpPr txBox="1"/>
          <p:nvPr/>
        </p:nvSpPr>
        <p:spPr>
          <a:xfrm>
            <a:off x="5914065" y="2237915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C47DB-7697-A70C-416A-00D451AC0E99}"/>
              </a:ext>
            </a:extLst>
          </p:cNvPr>
          <p:cNvSpPr txBox="1"/>
          <p:nvPr/>
        </p:nvSpPr>
        <p:spPr>
          <a:xfrm>
            <a:off x="3668771" y="228729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1D93B1-DF86-4070-66C1-ACCFD7F2705C}"/>
              </a:ext>
            </a:extLst>
          </p:cNvPr>
          <p:cNvSpPr txBox="1"/>
          <p:nvPr/>
        </p:nvSpPr>
        <p:spPr>
          <a:xfrm>
            <a:off x="5727045" y="2932476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19D911-1593-E3E8-224E-9769083B4859}"/>
              </a:ext>
            </a:extLst>
          </p:cNvPr>
          <p:cNvSpPr txBox="1"/>
          <p:nvPr/>
        </p:nvSpPr>
        <p:spPr>
          <a:xfrm>
            <a:off x="3100314" y="2932476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66F86-B072-B69E-AF14-9B3185502497}"/>
              </a:ext>
            </a:extLst>
          </p:cNvPr>
          <p:cNvSpPr txBox="1"/>
          <p:nvPr/>
        </p:nvSpPr>
        <p:spPr>
          <a:xfrm>
            <a:off x="6335823" y="354763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D4C8ED-BCCC-E809-F570-693ADC204D78}"/>
              </a:ext>
            </a:extLst>
          </p:cNvPr>
          <p:cNvSpPr txBox="1"/>
          <p:nvPr/>
        </p:nvSpPr>
        <p:spPr>
          <a:xfrm>
            <a:off x="3709092" y="3530606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9C5CB7-2F08-3A03-2AC9-D4B5514618B3}"/>
              </a:ext>
            </a:extLst>
          </p:cNvPr>
          <p:cNvSpPr txBox="1"/>
          <p:nvPr/>
        </p:nvSpPr>
        <p:spPr>
          <a:xfrm>
            <a:off x="6259003" y="3527262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5611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261258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2849161" y="1254039"/>
            <a:ext cx="8432800" cy="5300365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9461" y="219387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66288" y="1579727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147487" y="328417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347024" y="2151419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73428" y="1725951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àng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cỏ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Lang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thang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</a:t>
            </a:r>
            <a:r>
              <a:rPr lang="vi-VN" sz="3600" dirty="0">
                <a:latin typeface="Times New Roman" pitchFamily="18" charset="0"/>
                <a:cs typeface="Times New Roman" pitchFamily="18" charset="0"/>
              </a:rPr>
              <a:t>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rắng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quá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nẻo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ê </a:t>
            </a:r>
            <a:r>
              <a:rPr lang="vi-VN" sz="36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rắng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 “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!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!”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4311" y="3272803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72813" y="3834636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28430" y="4369174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62177" y="4314591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46351" y="434415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82959" y="278609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981B8-9CB5-BC16-3DDB-BDD66D6E236B}"/>
              </a:ext>
            </a:extLst>
          </p:cNvPr>
          <p:cNvSpPr txBox="1"/>
          <p:nvPr/>
        </p:nvSpPr>
        <p:spPr>
          <a:xfrm>
            <a:off x="6096000" y="436310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C9CA0-9873-73B3-5659-2D35E0BD838C}"/>
              </a:ext>
            </a:extLst>
          </p:cNvPr>
          <p:cNvSpPr txBox="1"/>
          <p:nvPr/>
        </p:nvSpPr>
        <p:spPr>
          <a:xfrm>
            <a:off x="4710297" y="382534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B94E5A-8B4D-E6EE-963C-1EC54C12383F}"/>
              </a:ext>
            </a:extLst>
          </p:cNvPr>
          <p:cNvSpPr txBox="1"/>
          <p:nvPr/>
        </p:nvSpPr>
        <p:spPr>
          <a:xfrm>
            <a:off x="4050533" y="2738856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F0F76-B495-BADC-B856-124F65A21565}"/>
              </a:ext>
            </a:extLst>
          </p:cNvPr>
          <p:cNvSpPr txBox="1"/>
          <p:nvPr/>
        </p:nvSpPr>
        <p:spPr>
          <a:xfrm>
            <a:off x="3951969" y="1635794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16" grpId="0"/>
      <p:bldP spid="17" grpId="0"/>
      <p:bldP spid="18" grpId="0"/>
      <p:bldP spid="19" grpId="0"/>
      <p:bldP spid="21" grpId="0"/>
      <p:bldP spid="27" grpId="0"/>
      <p:bldP spid="2" grpId="0"/>
      <p:bldP spid="3" grpId="0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Summer_Fantasy_landscape_by_photo_manipulation_2234597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68611" name="WordArt 3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10871200" cy="2590800"/>
          </a:xfrm>
          <a:prstGeom prst="rect">
            <a:avLst/>
          </a:prstGeom>
        </p:spPr>
        <p:txBody>
          <a:bodyPr wrap="none"/>
          <a:lstStyle/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600" b="1">
              <a:solidFill>
                <a:srgbClr val="F6B84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3600" b="1">
              <a:solidFill>
                <a:srgbClr val="F6B84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4" descr="Pictur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35200" y="4876800"/>
            <a:ext cx="1003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Picture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39200" y="4800600"/>
            <a:ext cx="1003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WordArt 6"/>
          <p:cNvSpPr>
            <a:spLocks noChangeArrowheads="1" noChangeShapeType="1" noTextEdit="1"/>
          </p:cNvSpPr>
          <p:nvPr/>
        </p:nvSpPr>
        <p:spPr bwMode="auto">
          <a:xfrm>
            <a:off x="790575" y="1662113"/>
            <a:ext cx="10702925" cy="1255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XIN CHÂN THÀNH CẢM ƠN CÁC THẦY CÔ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" name="Tuổi học trò vol 3 - Nhạc không lời hay nhất về Thầy cô và Mái tr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4" descr="LO GO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1" y="195943"/>
            <a:ext cx="1879700" cy="1988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59" name="Text Box 5"/>
          <p:cNvSpPr txBox="1">
            <a:spLocks noChangeArrowheads="1"/>
          </p:cNvSpPr>
          <p:nvPr/>
        </p:nvSpPr>
        <p:spPr bwMode="auto">
          <a:xfrm>
            <a:off x="2184850" y="584200"/>
            <a:ext cx="10007150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vi-VN" sz="3600" dirty="0">
              <a:latin typeface="+mj-lt"/>
              <a:cs typeface="Arial-Rounded" panose="020B0500000000000000" pitchFamily="34" charset="0"/>
            </a:endParaRPr>
          </a:p>
          <a:p>
            <a:endParaRPr lang="vi-VN" sz="3600" dirty="0">
              <a:cs typeface="Arial-Rounded" panose="020B0500000000000000" pitchFamily="34" charset="0"/>
            </a:endParaRPr>
          </a:p>
          <a:p>
            <a:endParaRPr lang="vi-VN" sz="3600" dirty="0"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800" b="1" dirty="0">
                <a:latin typeface="+mj-lt"/>
                <a:cs typeface="Arial-Rounded" panose="020B0500000000000000" pitchFamily="34" charset="0"/>
              </a:rPr>
              <a:t>1.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tên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là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  <a:endParaRPr lang="vi-VN" sz="3800" b="1" dirty="0">
              <a:latin typeface="+mj-lt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800" b="1" dirty="0">
                <a:latin typeface="+mj-lt"/>
                <a:cs typeface="Arial-Rounded" panose="020B0500000000000000" pitchFamily="34" charset="0"/>
              </a:rPr>
              <a:t>2.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chơi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với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từ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khi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nào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800" b="1" dirty="0">
                <a:latin typeface="+mj-lt"/>
                <a:cs typeface="Arial-Rounded" panose="020B0500000000000000" pitchFamily="34" charset="0"/>
              </a:rPr>
              <a:t>3.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và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ấy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thường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làm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800" b="1" dirty="0">
                <a:latin typeface="+mj-lt"/>
                <a:cs typeface="Arial-Rounded" panose="020B0500000000000000" pitchFamily="34" charset="0"/>
              </a:rPr>
              <a:t>4.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Em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thích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nhất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điều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gì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ở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bạn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 </a:t>
            </a:r>
            <a:r>
              <a:rPr lang="en-US" sz="3800" b="1" dirty="0" err="1">
                <a:latin typeface="+mj-lt"/>
                <a:cs typeface="Arial-Rounded" panose="020B0500000000000000" pitchFamily="34" charset="0"/>
              </a:rPr>
              <a:t>ấy</a:t>
            </a:r>
            <a:r>
              <a:rPr lang="en-US" sz="3800" b="1" dirty="0">
                <a:latin typeface="+mj-lt"/>
                <a:cs typeface="Arial-Rounded" panose="020B0500000000000000" pitchFamily="34" charset="0"/>
              </a:rPr>
              <a:t>?</a:t>
            </a:r>
          </a:p>
          <a:p>
            <a:pPr marL="342900" indent="-342900">
              <a:spcBef>
                <a:spcPct val="50000"/>
              </a:spcBef>
            </a:pPr>
            <a:endParaRPr lang="en-US" sz="3600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5461" y="749329"/>
            <a:ext cx="74811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-300566" y="-380999"/>
            <a:ext cx="12797367" cy="7507817"/>
            <a:chOff x="0" y="192"/>
            <a:chExt cx="5760" cy="3936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0" y="336"/>
              <a:ext cx="5760" cy="3700"/>
              <a:chOff x="0" y="336"/>
              <a:chExt cx="5760" cy="3700"/>
            </a:xfrm>
          </p:grpSpPr>
          <p:pic>
            <p:nvPicPr>
              <p:cNvPr id="5127" name="Picture 10" descr="n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28" name="Picture 11" descr="n3"/>
              <p:cNvPicPr>
                <a:picLocks noChangeAspect="1" noChangeArrowheads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0" y="336"/>
                <a:ext cx="5760" cy="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25" name="Picture 12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-1848" y="2136"/>
              <a:ext cx="3936" cy="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6" name="Picture 13" descr="n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 flipH="1">
              <a:off x="3671" y="2135"/>
              <a:ext cx="3936" cy="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9704" name="Picture 8" descr="Goi ba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87277" y="-14764"/>
            <a:ext cx="12259700" cy="6872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HGV\Downloads\IMG-99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0824" y="0"/>
            <a:ext cx="8501769" cy="6858000"/>
          </a:xfrm>
          <a:prstGeom prst="rect">
            <a:avLst/>
          </a:prstGeom>
          <a:noFill/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-52661" y="130629"/>
            <a:ext cx="2105984" cy="5355771"/>
            <a:chOff x="3011" y="2648"/>
            <a:chExt cx="1620" cy="845"/>
          </a:xfrm>
        </p:grpSpPr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36" name="Group 10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62" name="Freeform 11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3" name="Freeform 12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4" name="Freeform 13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37" name="Group 14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38" name="Freeform 15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39" name="Group 16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58" name="Freeform 17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59" name="Freeform 18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0" name="Freeform 19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61" name="Freeform 20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40" name="Group 21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44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56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7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45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46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7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8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49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0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1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2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3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4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55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41" name="Freeform 36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2" name="Freeform 37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3" name="Freeform 38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5" name="Group 39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6" name="Freeform 40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Freeform 41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Freeform 42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10" name="Freeform 44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1" name="Group 45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16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32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3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4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35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7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18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30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31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19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20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1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2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3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4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5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6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7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8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29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2" name="Group 66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13" name="Freeform 67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4" name="Freeform 68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5" name="Freeform 69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  <p:grpSp>
        <p:nvGrpSpPr>
          <p:cNvPr id="65" name="Group 72"/>
          <p:cNvGrpSpPr>
            <a:grpSpLocks/>
          </p:cNvGrpSpPr>
          <p:nvPr/>
        </p:nvGrpSpPr>
        <p:grpSpPr bwMode="auto">
          <a:xfrm>
            <a:off x="10293529" y="194011"/>
            <a:ext cx="1898470" cy="5014849"/>
            <a:chOff x="3011" y="2648"/>
            <a:chExt cx="1620" cy="845"/>
          </a:xfrm>
        </p:grpSpPr>
        <p:grpSp>
          <p:nvGrpSpPr>
            <p:cNvPr id="66" name="Group 73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98" name="Group 74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124" name="Freeform 75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5" name="Freeform 76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6" name="Freeform 77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99" name="Group 78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100" name="Freeform 79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101" name="Group 80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120" name="Freeform 81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1" name="Freeform 82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2" name="Freeform 83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23" name="Freeform 84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2" name="Group 85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106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118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9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107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108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09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0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1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2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3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4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5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6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117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</p:grpSp>
            <p:sp>
              <p:nvSpPr>
                <p:cNvPr id="103" name="Freeform 100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4" name="Freeform 101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05" name="Freeform 102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</p:grpSp>
        </p:grpSp>
        <p:grpSp>
          <p:nvGrpSpPr>
            <p:cNvPr id="67" name="Group 103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68" name="Freeform 104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105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0" name="Freeform 106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71" name="Group 107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72" name="Freeform 108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</a:endParaRPr>
                </a:p>
              </p:txBody>
            </p:sp>
            <p:grpSp>
              <p:nvGrpSpPr>
                <p:cNvPr id="73" name="Group 109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78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94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5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6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  <p:sp>
                  <p:nvSpPr>
                    <p:cNvPr id="97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</a:endParaRPr>
                    </a:p>
                  </p:txBody>
                </p:sp>
              </p:grpSp>
              <p:grpSp>
                <p:nvGrpSpPr>
                  <p:cNvPr id="79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80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92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3" name="Freeform 1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  <p:grpSp>
                  <p:nvGrpSpPr>
                    <p:cNvPr id="81" name="Group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82" name="Freeform 1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3" name="Freeform 1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4" name="Freeform 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5" name="Freeform 1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6" name="Freeform 1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7" name="Freeform 1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8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89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0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  <p:sp>
                    <p:nvSpPr>
                      <p:cNvPr id="91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pPr marL="0" marR="0" lvl="0" indent="0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74" name="Group 130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75" name="Freeform 131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6" name="Freeform 132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77" name="Freeform 133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5153" y="193003"/>
            <a:ext cx="3263537" cy="719092"/>
          </a:xfrm>
        </p:spPr>
        <p:txBody>
          <a:bodyPr/>
          <a:lstStyle/>
          <a:p>
            <a:pPr algn="ctr"/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503829" y="1387177"/>
            <a:ext cx="54267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6463226" y="1417954"/>
            <a:ext cx="526048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 thang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nẻo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</a:t>
            </a: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3600" b="1" i="1" dirty="0">
                <a:latin typeface="Arial-Rounded" panose="020B0500000000000000" pitchFamily="34" charset="0"/>
                <a:cs typeface="Arial-Rounded" panose="020B0500000000000000" pitchFamily="34" charset="0"/>
              </a:rPr>
              <a:t>                        </a:t>
            </a:r>
            <a:r>
              <a:rPr lang="vi-VN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Định Hải</a:t>
            </a:r>
          </a:p>
          <a:p>
            <a:endParaRPr lang="vi-VN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iver running through a forest&#10;&#10;Description automatically generated">
            <a:extLst>
              <a:ext uri="{FF2B5EF4-FFF2-40B4-BE49-F238E27FC236}">
                <a16:creationId xmlns:a16="http://schemas.microsoft.com/office/drawing/2014/main" id="{48C06692-0820-8CC5-501D-B40A883C01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2108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C27645-7F89-A740-13A9-86FB43C4ECAE}"/>
              </a:ext>
            </a:extLst>
          </p:cNvPr>
          <p:cNvSpPr/>
          <p:nvPr/>
        </p:nvSpPr>
        <p:spPr>
          <a:xfrm>
            <a:off x="4886018" y="6210886"/>
            <a:ext cx="3263705" cy="6471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vi-VN" sz="4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14560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69A4CA3A-94E3-135D-1E74-01E590185EA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36892" y="1145894"/>
            <a:ext cx="9460264" cy="3042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thẳm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àng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</a:t>
            </a:r>
            <a:r>
              <a:rPr 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b="1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B36A7-3B77-AC06-EF79-56DD8F22349E}"/>
              </a:ext>
            </a:extLst>
          </p:cNvPr>
          <p:cNvSpPr txBox="1"/>
          <p:nvPr/>
        </p:nvSpPr>
        <p:spPr>
          <a:xfrm>
            <a:off x="5125266" y="165972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66E637-CC5F-4CE1-16F8-AAD0FEAFADF5}"/>
              </a:ext>
            </a:extLst>
          </p:cNvPr>
          <p:cNvSpPr txBox="1"/>
          <p:nvPr/>
        </p:nvSpPr>
        <p:spPr>
          <a:xfrm>
            <a:off x="3811225" y="1036992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774A2A-2676-E273-30E5-E5A13705AA5D}"/>
              </a:ext>
            </a:extLst>
          </p:cNvPr>
          <p:cNvSpPr txBox="1"/>
          <p:nvPr/>
        </p:nvSpPr>
        <p:spPr>
          <a:xfrm>
            <a:off x="3352526" y="289893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4E1A03-DA4F-8B2A-2D70-F5685D0C937E}"/>
              </a:ext>
            </a:extLst>
          </p:cNvPr>
          <p:cNvSpPr txBox="1"/>
          <p:nvPr/>
        </p:nvSpPr>
        <p:spPr>
          <a:xfrm>
            <a:off x="3352526" y="222088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0D1F14-4195-46DF-F2AE-C9F1A28B7288}"/>
              </a:ext>
            </a:extLst>
          </p:cNvPr>
          <p:cNvSpPr txBox="1"/>
          <p:nvPr/>
        </p:nvSpPr>
        <p:spPr>
          <a:xfrm>
            <a:off x="5701346" y="1036992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287C9F-254C-8D84-6CE7-BF49A2CAC524}"/>
              </a:ext>
            </a:extLst>
          </p:cNvPr>
          <p:cNvSpPr txBox="1"/>
          <p:nvPr/>
        </p:nvSpPr>
        <p:spPr>
          <a:xfrm>
            <a:off x="5851531" y="289893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E715E6-A131-0ABE-BEAC-C771CDA01842}"/>
              </a:ext>
            </a:extLst>
          </p:cNvPr>
          <p:cNvSpPr txBox="1"/>
          <p:nvPr/>
        </p:nvSpPr>
        <p:spPr>
          <a:xfrm>
            <a:off x="6309526" y="2220880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245C0C-1EC0-07E6-F35F-9BED5CD6B737}"/>
              </a:ext>
            </a:extLst>
          </p:cNvPr>
          <p:cNvSpPr txBox="1"/>
          <p:nvPr/>
        </p:nvSpPr>
        <p:spPr>
          <a:xfrm>
            <a:off x="7075008" y="1659727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3F7528-10B0-EDAC-3590-2F09FCBD0492}"/>
              </a:ext>
            </a:extLst>
          </p:cNvPr>
          <p:cNvSpPr txBox="1"/>
          <p:nvPr/>
        </p:nvSpPr>
        <p:spPr>
          <a:xfrm>
            <a:off x="5782395" y="2898933"/>
            <a:ext cx="6272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526580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4558"/>
            <a:ext cx="12191999" cy="633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Box 2"/>
          <p:cNvSpPr txBox="1">
            <a:spLocks noChangeArrowheads="1"/>
          </p:cNvSpPr>
          <p:nvPr/>
        </p:nvSpPr>
        <p:spPr bwMode="auto">
          <a:xfrm>
            <a:off x="4644093" y="6150114"/>
            <a:ext cx="2892657" cy="70788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hán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70573-A8F4-611E-3100-F12E86CE4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FA883EB-DF11-76F8-F962-F3CA9D6C3BBF}"/>
              </a:ext>
            </a:extLst>
          </p:cNvPr>
          <p:cNvSpPr/>
          <p:nvPr/>
        </p:nvSpPr>
        <p:spPr>
          <a:xfrm>
            <a:off x="2918961" y="261258"/>
            <a:ext cx="6949393" cy="66620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54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421469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sz="3200">
            <a:latin typeface="Arial-Rounded" panose="020B0500000000000000" pitchFamily="34" charset="0"/>
            <a:cs typeface="Arial-Rounded" panose="020B0500000000000000" pitchFamily="34" charset="0"/>
          </a:defRPr>
        </a:defPPr>
      </a:lstStyle>
      <a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2742</TotalTime>
  <Words>293</Words>
  <Application>Microsoft Office PowerPoint</Application>
  <PresentationFormat>Widescreen</PresentationFormat>
  <Paragraphs>84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Microsoft YaHei</vt:lpstr>
      <vt:lpstr>SimSun</vt:lpstr>
      <vt:lpstr>Arial</vt:lpstr>
      <vt:lpstr>Arial-Rounded</vt:lpstr>
      <vt:lpstr>Calibri</vt:lpstr>
      <vt:lpstr>Calibri Light</vt:lpstr>
      <vt:lpstr>Times New Roman</vt:lpstr>
      <vt:lpstr>3_Office Theme</vt:lpstr>
      <vt:lpstr>NỀN 5</vt:lpstr>
      <vt:lpstr>nền 3</vt:lpstr>
      <vt:lpstr>6_Office Theme</vt:lpstr>
      <vt:lpstr>PowerPoint Presentation</vt:lpstr>
      <vt:lpstr>PowerPoint Presentation</vt:lpstr>
      <vt:lpstr>PowerPoint Presentation</vt:lpstr>
      <vt:lpstr>PowerPoint Presentation</vt:lpstr>
      <vt:lpstr>Gọi bạn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LATITUDE 7400</cp:lastModifiedBy>
  <cp:revision>247</cp:revision>
  <dcterms:created xsi:type="dcterms:W3CDTF">2021-06-24T12:42:07Z</dcterms:created>
  <dcterms:modified xsi:type="dcterms:W3CDTF">2024-12-04T14:31:55Z</dcterms:modified>
</cp:coreProperties>
</file>