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61" r:id="rId2"/>
    <p:sldId id="364" r:id="rId3"/>
    <p:sldId id="374" r:id="rId4"/>
    <p:sldId id="366" r:id="rId5"/>
    <p:sldId id="367" r:id="rId6"/>
    <p:sldId id="272" r:id="rId7"/>
    <p:sldId id="368" r:id="rId8"/>
    <p:sldId id="369" r:id="rId9"/>
    <p:sldId id="370" r:id="rId10"/>
    <p:sldId id="371" r:id="rId11"/>
    <p:sldId id="372" r:id="rId12"/>
    <p:sldId id="373" r:id="rId13"/>
    <p:sldId id="273" r:id="rId14"/>
    <p:sldId id="274" r:id="rId15"/>
    <p:sldId id="263" r:id="rId16"/>
    <p:sldId id="376" r:id="rId17"/>
    <p:sldId id="37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A39A79F-EBA0-69FE-FE3B-C2CC6268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C848135-C100-4F9A-968D-95F7D94E2B03}" type="datetimeFigureOut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C7FDBAD-6926-F6BA-287D-77A48BC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89C45A2-732A-BD09-7AF0-52858018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345331-E20B-4A57-BE45-6D84E1A10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9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5482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62" r:id="rId4"/>
    <p:sldLayoutId id="2147483663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140DB79-4E46-3938-79E3-11658B8CC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8" tIns="45684" rIns="91358" bIns="45684" anchor="ctr"/>
          <a:lstStyle>
            <a:lvl1pPr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AutoShape 3">
            <a:extLst>
              <a:ext uri="{FF2B5EF4-FFF2-40B4-BE49-F238E27FC236}">
                <a16:creationId xmlns:a16="http://schemas.microsoft.com/office/drawing/2014/main" id="{27EDBCAE-4C23-5A35-6330-67584FC0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5180014"/>
            <a:ext cx="7435850" cy="998537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00FF"/>
          </a:solidFill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358" tIns="45684" rIns="91358" bIns="45684" anchor="ctr"/>
          <a:lstStyle>
            <a:lvl1pPr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F517D312-7AEB-CD2D-C3F9-416253C7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1619"/>
            <a:ext cx="12192000" cy="310118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8" tIns="45684" rIns="91358" bIns="45684" anchor="ctr"/>
          <a:lstStyle>
            <a:lvl1pPr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: 2023 - 2024</a:t>
            </a:r>
            <a:endParaRPr lang="uk-UA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1" name="Picture 6" descr="21">
            <a:extLst>
              <a:ext uri="{FF2B5EF4-FFF2-40B4-BE49-F238E27FC236}">
                <a16:creationId xmlns:a16="http://schemas.microsoft.com/office/drawing/2014/main" id="{948D0013-EE5A-CABE-9DD8-FD88209510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876801"/>
            <a:ext cx="2305051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lite">
            <a:extLst>
              <a:ext uri="{FF2B5EF4-FFF2-40B4-BE49-F238E27FC236}">
                <a16:creationId xmlns:a16="http://schemas.microsoft.com/office/drawing/2014/main" id="{73690AAA-472D-069D-B78A-F1CFFD5DD6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32251" y="6400800"/>
            <a:ext cx="4678363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15">
            <a:extLst>
              <a:ext uri="{FF2B5EF4-FFF2-40B4-BE49-F238E27FC236}">
                <a16:creationId xmlns:a16="http://schemas.microsoft.com/office/drawing/2014/main" id="{C276A9CC-7DC7-692B-888B-ABA09F82B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61914"/>
            <a:ext cx="2160588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15">
            <a:extLst>
              <a:ext uri="{FF2B5EF4-FFF2-40B4-BE49-F238E27FC236}">
                <a16:creationId xmlns:a16="http://schemas.microsoft.com/office/drawing/2014/main" id="{7F91CDDC-9EC2-2F5E-DFCE-48CCEB563A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26988"/>
            <a:ext cx="23225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WordArt 11">
            <a:extLst>
              <a:ext uri="{FF2B5EF4-FFF2-40B4-BE49-F238E27FC236}">
                <a16:creationId xmlns:a16="http://schemas.microsoft.com/office/drawing/2014/main" id="{F9A27B7B-4D54-6200-3C31-45343212A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011" y="711200"/>
            <a:ext cx="11649977" cy="5578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32389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CHÀO MỪNG CÁC THẦY, CÔ GIÁO ĐẾN DỰ GIỜ </a:t>
            </a:r>
          </a:p>
        </p:txBody>
      </p:sp>
      <p:pic>
        <p:nvPicPr>
          <p:cNvPr id="14348" name="Picture 14" descr="POINSET3">
            <a:extLst>
              <a:ext uri="{FF2B5EF4-FFF2-40B4-BE49-F238E27FC236}">
                <a16:creationId xmlns:a16="http://schemas.microsoft.com/office/drawing/2014/main" id="{9B31E98B-BA8A-8344-8F1B-6B7AD5A3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5395914"/>
            <a:ext cx="1320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5">
            <a:extLst>
              <a:ext uri="{FF2B5EF4-FFF2-40B4-BE49-F238E27FC236}">
                <a16:creationId xmlns:a16="http://schemas.microsoft.com/office/drawing/2014/main" id="{FF51F9F8-BE2A-AC00-3BEE-D3CE276A4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4" y="679449"/>
            <a:ext cx="2160589" cy="1843088"/>
          </a:xfrm>
          <a:prstGeom prst="star32">
            <a:avLst>
              <a:gd name="adj" fmla="val 1824"/>
            </a:avLst>
          </a:prstGeom>
          <a:solidFill>
            <a:srgbClr val="4F81B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300E6-21CF-85C9-7BDA-D36C4BFA01AD}"/>
              </a:ext>
            </a:extLst>
          </p:cNvPr>
          <p:cNvSpPr txBox="1"/>
          <p:nvPr/>
        </p:nvSpPr>
        <p:spPr>
          <a:xfrm>
            <a:off x="2680118" y="3337719"/>
            <a:ext cx="6133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Cao </a:t>
            </a:r>
            <a:r>
              <a:rPr lang="en-US" sz="40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0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AA5F6-7153-6A5C-2E7B-817FA08CC8ED}"/>
              </a:ext>
            </a:extLst>
          </p:cNvPr>
          <p:cNvSpPr txBox="1"/>
          <p:nvPr/>
        </p:nvSpPr>
        <p:spPr>
          <a:xfrm>
            <a:off x="3127239" y="2494100"/>
            <a:ext cx="6133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– LỚP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263661" y="1199695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651185" cy="42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748323" y="156902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2284204" y="2303894"/>
            <a:ext cx="7422442" cy="4308163"/>
          </a:xfrm>
          <a:prstGeom prst="rect">
            <a:avLst/>
          </a:prstGeom>
        </p:spPr>
      </p:pic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5" y="6113863"/>
            <a:ext cx="201250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 flipH="1">
            <a:off x="2606502" y="1569028"/>
            <a:ext cx="556367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3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179636" y="1798220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651185" cy="42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755570" y="1982887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5" y="2660072"/>
            <a:ext cx="8312018" cy="3840247"/>
          </a:xfrm>
          <a:prstGeom prst="rect">
            <a:avLst/>
          </a:prstGeom>
        </p:spPr>
      </p:pic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6330642" y="6002125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684813" y="200645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6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161705" y="1387845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799608" y="1621336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945942" y="2342493"/>
            <a:ext cx="3307901" cy="22561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5060411" y="2503806"/>
            <a:ext cx="2151670" cy="223114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288473" y="4569624"/>
            <a:ext cx="3022271" cy="19414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1923925" y="2417972"/>
            <a:ext cx="2270392" cy="2105182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505898" y="4652221"/>
            <a:ext cx="2868866" cy="1957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21" y="4668515"/>
            <a:ext cx="3000175" cy="1941412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457877" y="395410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554670" y="41703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500059" y="404317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760550" y="60915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289313" y="605337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31325" y="15698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28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382376" y="1585344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03886" y="10682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4" y="158534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6213719" y="2047009"/>
            <a:ext cx="5246915" cy="40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731366" y="2438723"/>
            <a:ext cx="5235499" cy="420542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036457"/>
                        <a:gd name="connsiteY0" fmla="*/ 0 h 4059702"/>
                        <a:gd name="connsiteX1" fmla="*/ 5036457 w 5036457"/>
                        <a:gd name="connsiteY1" fmla="*/ 0 h 4059702"/>
                        <a:gd name="connsiteX2" fmla="*/ 5036457 w 5036457"/>
                        <a:gd name="connsiteY2" fmla="*/ 4059702 h 4059702"/>
                        <a:gd name="connsiteX3" fmla="*/ 0 w 5036457"/>
                        <a:gd name="connsiteY3" fmla="*/ 4059702 h 4059702"/>
                        <a:gd name="connsiteX4" fmla="*/ 0 w 5036457"/>
                        <a:gd name="connsiteY4" fmla="*/ 0 h 4059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4059702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1946980"/>
                            <a:pt x="5035687" y="3115350"/>
                            <a:pt x="5036457" y="4059702"/>
                          </a:cubicBezTo>
                          <a:cubicBezTo>
                            <a:pt x="3563984" y="4030474"/>
                            <a:pt x="1338021" y="4044008"/>
                            <a:pt x="0" y="4059702"/>
                          </a:cubicBezTo>
                          <a:cubicBezTo>
                            <a:pt x="-56229" y="2073652"/>
                            <a:pt x="-65128" y="1488857"/>
                            <a:pt x="0" y="0"/>
                          </a:cubicBezTo>
                          <a:close/>
                        </a:path>
                        <a:path w="5036457" h="4059702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1520321"/>
                            <a:pt x="5192241" y="3582896"/>
                            <a:pt x="5036457" y="4059702"/>
                          </a:cubicBezTo>
                          <a:cubicBezTo>
                            <a:pt x="2805665" y="4104546"/>
                            <a:pt x="648958" y="3902815"/>
                            <a:pt x="0" y="4059702"/>
                          </a:cubicBezTo>
                          <a:cubicBezTo>
                            <a:pt x="-31925" y="2786584"/>
                            <a:pt x="67210" y="185236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3129880736">
                    <a:custGeom>
                      <a:avLst/>
                      <a:gdLst>
                        <a:gd name="connsiteX0" fmla="*/ 0 w 5036457"/>
                        <a:gd name="connsiteY0" fmla="*/ 0 h 4059702"/>
                        <a:gd name="connsiteX1" fmla="*/ 5036457 w 5036457"/>
                        <a:gd name="connsiteY1" fmla="*/ 0 h 4059702"/>
                        <a:gd name="connsiteX2" fmla="*/ 5036457 w 5036457"/>
                        <a:gd name="connsiteY2" fmla="*/ 4059702 h 4059702"/>
                        <a:gd name="connsiteX3" fmla="*/ 0 w 5036457"/>
                        <a:gd name="connsiteY3" fmla="*/ 4059702 h 4059702"/>
                        <a:gd name="connsiteX4" fmla="*/ 0 w 5036457"/>
                        <a:gd name="connsiteY4" fmla="*/ 0 h 4059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4059702" fill="none" extrusionOk="0">
                          <a:moveTo>
                            <a:pt x="0" y="0"/>
                          </a:moveTo>
                          <a:cubicBezTo>
                            <a:pt x="2198614" y="-52728"/>
                            <a:pt x="3760887" y="-50396"/>
                            <a:pt x="5036457" y="0"/>
                          </a:cubicBezTo>
                          <a:cubicBezTo>
                            <a:pt x="5149625" y="2015916"/>
                            <a:pt x="5106950" y="3176593"/>
                            <a:pt x="5036457" y="4059702"/>
                          </a:cubicBezTo>
                          <a:cubicBezTo>
                            <a:pt x="3567617" y="4037223"/>
                            <a:pt x="1704634" y="4129956"/>
                            <a:pt x="0" y="4059702"/>
                          </a:cubicBezTo>
                          <a:cubicBezTo>
                            <a:pt x="-112813" y="2768546"/>
                            <a:pt x="22711" y="2006654"/>
                            <a:pt x="0" y="0"/>
                          </a:cubicBezTo>
                          <a:close/>
                        </a:path>
                        <a:path w="5036457" h="4059702" stroke="0" extrusionOk="0">
                          <a:moveTo>
                            <a:pt x="0" y="0"/>
                          </a:moveTo>
                          <a:cubicBezTo>
                            <a:pt x="1710428" y="-78112"/>
                            <a:pt x="3898991" y="-31176"/>
                            <a:pt x="5036457" y="0"/>
                          </a:cubicBezTo>
                          <a:cubicBezTo>
                            <a:pt x="4938017" y="1090862"/>
                            <a:pt x="5111639" y="2703404"/>
                            <a:pt x="5036457" y="4059702"/>
                          </a:cubicBezTo>
                          <a:cubicBezTo>
                            <a:pt x="3196412" y="4159236"/>
                            <a:pt x="1565115" y="4172443"/>
                            <a:pt x="0" y="4059702"/>
                          </a:cubicBezTo>
                          <a:cubicBezTo>
                            <a:pt x="69522" y="2578256"/>
                            <a:pt x="-4875" y="187481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2748253"/>
            <a:ext cx="4609344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 có những cảm xúc khác nhau, và chia thành hai loại là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2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2152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088093" y="2134864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194434" y="967318"/>
            <a:ext cx="2270392" cy="1200330"/>
            <a:chOff x="605720" y="1203567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720" y="1203567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456587" y="211202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5369479" y="1991843"/>
            <a:ext cx="5113112" cy="2106077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820176" y="3207909"/>
            <a:ext cx="3724551" cy="316129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8271164" y="4014831"/>
            <a:ext cx="3604520" cy="2469292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944831" y="2349289"/>
            <a:ext cx="4484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258883" y="242731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9933116" y="1567483"/>
            <a:ext cx="1369383" cy="1849906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804428"/>
            <a:ext cx="1721862" cy="18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B6A7A33-A47B-F2A6-F9BF-2114C4E051FA}"/>
              </a:ext>
            </a:extLst>
          </p:cNvPr>
          <p:cNvGrpSpPr/>
          <p:nvPr/>
        </p:nvGrpSpPr>
        <p:grpSpPr>
          <a:xfrm>
            <a:off x="1265379" y="4361084"/>
            <a:ext cx="408621" cy="523220"/>
            <a:chOff x="5224655" y="-1003845"/>
            <a:chExt cx="408621" cy="5232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81DB0-1AE3-61B8-73D6-C16FC5A85D56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855EAE-D619-D306-E64D-7E767C1EF2F7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24" name="Picture 4" descr="Weather &amp;amp; Feelings - Baamboozle">
            <a:extLst>
              <a:ext uri="{FF2B5EF4-FFF2-40B4-BE49-F238E27FC236}">
                <a16:creationId xmlns:a16="http://schemas.microsoft.com/office/drawing/2014/main" id="{882CECA4-73F6-C15A-31BB-DAC7038E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99" y="3676285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1656456"/>
            <a:ext cx="10892689" cy="4660691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4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5121" y="2675073"/>
            <a:ext cx="9199605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và tiêu cực </a:t>
            </a:r>
            <a:r>
              <a:rPr lang="vi-VN" sz="32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học cách </a:t>
            </a:r>
            <a:r>
              <a:rPr lang="vi-VN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cực,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377466" y="2688412"/>
            <a:ext cx="9199605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34E102-126F-DCB1-754A-DC3EB98FFE14}"/>
              </a:ext>
            </a:extLst>
          </p:cNvPr>
          <p:cNvGrpSpPr/>
          <p:nvPr/>
        </p:nvGrpSpPr>
        <p:grpSpPr>
          <a:xfrm>
            <a:off x="371733" y="1489932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102FDB-BD3F-B670-CB95-FC83C7EF6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C8CA2F-3AC4-BE37-B547-19375AB78EA5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5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:a16="http://schemas.microsoft.com/office/drawing/2014/main" id="{E37A6F5D-3ADE-6D23-750D-F2D9CAAAAFB3}"/>
              </a:ext>
            </a:extLst>
          </p:cNvPr>
          <p:cNvSpPr/>
          <p:nvPr/>
        </p:nvSpPr>
        <p:spPr>
          <a:xfrm>
            <a:off x="692727" y="1947825"/>
            <a:ext cx="4350327" cy="1481175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1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6 Shop giày dép trẻ em đẹp và chất lượng nhất TP. Quy Nhơn, Bình Định -  Toplist.vn">
            <a:extLst>
              <a:ext uri="{FF2B5EF4-FFF2-40B4-BE49-F238E27FC236}">
                <a16:creationId xmlns:a16="http://schemas.microsoft.com/office/drawing/2014/main" id="{DC976DB1-30EA-8519-41BF-2D6531E8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6" y="3472498"/>
            <a:ext cx="2292062" cy="1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ần jean bé trai giá tốt Tháng 11, 2022 Trang phục bé trai | Mua ngay Thời  Trang Trẻ Em | Shopee Việt Nam">
            <a:extLst>
              <a:ext uri="{FF2B5EF4-FFF2-40B4-BE49-F238E27FC236}">
                <a16:creationId xmlns:a16="http://schemas.microsoft.com/office/drawing/2014/main" id="{485F871D-B1E3-D864-1C31-B64A5898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60" y="1585699"/>
            <a:ext cx="2552897" cy="17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bile - Bàn Chải Đánh Răng Cho Bé Colgate Minions Mỹ, Lông Mềm Mại, Giá Tốt">
            <a:extLst>
              <a:ext uri="{FF2B5EF4-FFF2-40B4-BE49-F238E27FC236}">
                <a16:creationId xmlns:a16="http://schemas.microsoft.com/office/drawing/2014/main" id="{115C7749-C090-9892-B5ED-4F454760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11" y="3663293"/>
            <a:ext cx="1039007" cy="15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ột số loại tivi phổ biến | dienmaytamoanh">
            <a:extLst>
              <a:ext uri="{FF2B5EF4-FFF2-40B4-BE49-F238E27FC236}">
                <a16:creationId xmlns:a16="http://schemas.microsoft.com/office/drawing/2014/main" id="{7DBD2D37-C296-0481-3D63-568E03C4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46" y="1893080"/>
            <a:ext cx="2292063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ộ 3 cái chảo chống dính">
            <a:extLst>
              <a:ext uri="{FF2B5EF4-FFF2-40B4-BE49-F238E27FC236}">
                <a16:creationId xmlns:a16="http://schemas.microsoft.com/office/drawing/2014/main" id="{89FB9992-8530-AB72-9C98-AE4ACC3F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26" y="3532066"/>
            <a:ext cx="2045249" cy="17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ác mẫu giường ngủ đẹp cho bé gái siêu dễ thương, thơ mộng ...">
            <a:extLst>
              <a:ext uri="{FF2B5EF4-FFF2-40B4-BE49-F238E27FC236}">
                <a16:creationId xmlns:a16="http://schemas.microsoft.com/office/drawing/2014/main" id="{37AABE1B-890D-1492-9361-0FAA0A6A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29" y="3568522"/>
            <a:ext cx="1997094" cy="170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op 7 Bài văn tả chiếc bình hoa (lớp 5) hay nhất - AllTop.vn">
            <a:extLst>
              <a:ext uri="{FF2B5EF4-FFF2-40B4-BE49-F238E27FC236}">
                <a16:creationId xmlns:a16="http://schemas.microsoft.com/office/drawing/2014/main" id="{FCE46DA6-95B6-B876-AA9F-E6ED7B00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367" y="1616340"/>
            <a:ext cx="1634392" cy="170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3147DB-96F8-9951-3098-923B73A7B47A}"/>
              </a:ext>
            </a:extLst>
          </p:cNvPr>
          <p:cNvSpPr txBox="1"/>
          <p:nvPr/>
        </p:nvSpPr>
        <p:spPr>
          <a:xfrm flipH="1">
            <a:off x="467394" y="5502066"/>
            <a:ext cx="10965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4" descr="Top 13 Thương hiệu nồi cơm điện thông dụng tại Việt Nam - Toplist.vn">
            <a:extLst>
              <a:ext uri="{FF2B5EF4-FFF2-40B4-BE49-F238E27FC236}">
                <a16:creationId xmlns:a16="http://schemas.microsoft.com/office/drawing/2014/main" id="{085AB392-8CD2-A8D9-C438-D360A004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18" y="3125843"/>
            <a:ext cx="1804752" cy="18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4D12CC-899E-8E0E-EE4F-A722ABDC0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09931"/>
              </p:ext>
            </p:extLst>
          </p:nvPr>
        </p:nvGraphicFramePr>
        <p:xfrm>
          <a:off x="557705" y="385012"/>
          <a:ext cx="11068238" cy="603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119">
                  <a:extLst>
                    <a:ext uri="{9D8B030D-6E8A-4147-A177-3AD203B41FA5}">
                      <a16:colId xmlns:a16="http://schemas.microsoft.com/office/drawing/2014/main" val="3074812996"/>
                    </a:ext>
                  </a:extLst>
                </a:gridCol>
                <a:gridCol w="5534119">
                  <a:extLst>
                    <a:ext uri="{9D8B030D-6E8A-4147-A177-3AD203B41FA5}">
                      <a16:colId xmlns:a16="http://schemas.microsoft.com/office/drawing/2014/main" val="1068020029"/>
                    </a:ext>
                  </a:extLst>
                </a:gridCol>
              </a:tblGrid>
              <a:tr h="7015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947480"/>
                  </a:ext>
                </a:extLst>
              </a:tr>
              <a:tr h="532870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795165"/>
                  </a:ext>
                </a:extLst>
              </a:tr>
            </a:tbl>
          </a:graphicData>
        </a:graphic>
      </p:graphicFrame>
      <p:pic>
        <p:nvPicPr>
          <p:cNvPr id="6" name="Picture 4" descr="Top 6 Shop giày dép trẻ em đẹp và chất lượng nhất TP. Quy Nhơn, Bình Định -  Toplist.vn">
            <a:extLst>
              <a:ext uri="{FF2B5EF4-FFF2-40B4-BE49-F238E27FC236}">
                <a16:creationId xmlns:a16="http://schemas.microsoft.com/office/drawing/2014/main" id="{EFFB104D-2AA8-DF19-728F-245F39B4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2" y="1993936"/>
            <a:ext cx="2462617" cy="17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quần jean bé trai giá tốt Tháng 11, 2022 Trang phục bé trai | Mua ngay Thời  Trang Trẻ Em | Shopee Việt Nam">
            <a:extLst>
              <a:ext uri="{FF2B5EF4-FFF2-40B4-BE49-F238E27FC236}">
                <a16:creationId xmlns:a16="http://schemas.microsoft.com/office/drawing/2014/main" id="{1740D917-0B19-6659-0D15-E90A9C83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37" y="4196396"/>
            <a:ext cx="2077651" cy="20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Mobile - Bàn Chải Đánh Răng Cho Bé Colgate Minions Mỹ, Lông Mềm Mại, Giá Tốt">
            <a:extLst>
              <a:ext uri="{FF2B5EF4-FFF2-40B4-BE49-F238E27FC236}">
                <a16:creationId xmlns:a16="http://schemas.microsoft.com/office/drawing/2014/main" id="{675B472C-2141-26BC-F515-BD6E3092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46" y="2312922"/>
            <a:ext cx="1128348" cy="14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ột số loại tivi phổ biến | dienmaytamoanh">
            <a:extLst>
              <a:ext uri="{FF2B5EF4-FFF2-40B4-BE49-F238E27FC236}">
                <a16:creationId xmlns:a16="http://schemas.microsoft.com/office/drawing/2014/main" id="{B970D83A-AF6A-DB92-838A-DD8928C1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46" y="1775184"/>
            <a:ext cx="2013132" cy="11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ộ 3 cái chảo chống dính">
            <a:extLst>
              <a:ext uri="{FF2B5EF4-FFF2-40B4-BE49-F238E27FC236}">
                <a16:creationId xmlns:a16="http://schemas.microsoft.com/office/drawing/2014/main" id="{2E2D3194-D825-17F8-C95B-537DB647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71" y="3166556"/>
            <a:ext cx="1755941" cy="10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ác mẫu giường ngủ đẹp cho bé gái siêu dễ thương, thơ mộng ...">
            <a:extLst>
              <a:ext uri="{FF2B5EF4-FFF2-40B4-BE49-F238E27FC236}">
                <a16:creationId xmlns:a16="http://schemas.microsoft.com/office/drawing/2014/main" id="{01971790-2A6F-07EF-D416-0E13BF9E3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60" y="4577542"/>
            <a:ext cx="3206377" cy="16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op 7 Bài văn tả chiếc bình hoa (lớp 5) hay nhất - AllTop.vn">
            <a:extLst>
              <a:ext uri="{FF2B5EF4-FFF2-40B4-BE49-F238E27FC236}">
                <a16:creationId xmlns:a16="http://schemas.microsoft.com/office/drawing/2014/main" id="{C1AACD80-F8E7-1936-DF55-20C8DAB2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52" y="1828800"/>
            <a:ext cx="2013131" cy="11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Top 13 Thương hiệu nồi cơm điện thông dụng tại Việt Nam - Toplist.vn">
            <a:extLst>
              <a:ext uri="{FF2B5EF4-FFF2-40B4-BE49-F238E27FC236}">
                <a16:creationId xmlns:a16="http://schemas.microsoft.com/office/drawing/2014/main" id="{9239651A-B57C-62C3-2E42-DE1AFAF1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65" y="3033360"/>
            <a:ext cx="2578895" cy="13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24BEA-EBBE-FF2E-D1F9-BA8198F586EF}"/>
              </a:ext>
            </a:extLst>
          </p:cNvPr>
          <p:cNvSpPr txBox="1"/>
          <p:nvPr/>
        </p:nvSpPr>
        <p:spPr>
          <a:xfrm>
            <a:off x="1496290" y="1611408"/>
            <a:ext cx="9809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CẢM XÚC CỦA EM (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17918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259840" y="1283827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55194" y="1606979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624168" y="1989206"/>
            <a:ext cx="3400009" cy="26328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318221" y="2415584"/>
            <a:ext cx="3023530" cy="2583326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167823" y="4612163"/>
            <a:ext cx="2836749" cy="20575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1083186" y="2424450"/>
            <a:ext cx="2939985" cy="2399033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101230" y="4945765"/>
            <a:ext cx="3210004" cy="16101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11" y="4600410"/>
            <a:ext cx="3210003" cy="206933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855194" y="1624232"/>
            <a:ext cx="314004" cy="41269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26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222766" y="149200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987483" y="1676675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2866406" y="2692338"/>
            <a:ext cx="7614858" cy="4003363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5636989" y="6160459"/>
            <a:ext cx="256490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 mừng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866406" y="168372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286135" y="1294370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62552" y="1588460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1149927" y="2382980"/>
            <a:ext cx="9372599" cy="4475020"/>
            <a:chOff x="3807700" y="1311341"/>
            <a:chExt cx="3062725" cy="26894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311341"/>
              <a:ext cx="3000175" cy="268941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629334" y="6140150"/>
            <a:ext cx="1614214" cy="69361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819551" y="15884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76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48152" y="180856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051464" y="192728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3051464" y="2507673"/>
            <a:ext cx="8422758" cy="4003362"/>
          </a:xfrm>
          <a:prstGeom prst="rect">
            <a:avLst/>
          </a:prstGeom>
        </p:spPr>
      </p:pic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5406823" y="6012841"/>
            <a:ext cx="2864339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985655" y="18789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29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298607" y="1820725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83377" y="1951108"/>
            <a:ext cx="847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2328163" y="2653884"/>
            <a:ext cx="8652161" cy="3920236"/>
          </a:xfrm>
          <a:prstGeom prst="rect">
            <a:avLst/>
          </a:prstGeom>
        </p:spPr>
      </p:pic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6698630" y="6130332"/>
            <a:ext cx="3043937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3199433" y="1993634"/>
            <a:ext cx="398318" cy="4381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14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468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LATITUDE 7400</cp:lastModifiedBy>
  <cp:revision>73</cp:revision>
  <dcterms:created xsi:type="dcterms:W3CDTF">2021-06-11T02:39:36Z</dcterms:created>
  <dcterms:modified xsi:type="dcterms:W3CDTF">2024-05-09T00:24:21Z</dcterms:modified>
</cp:coreProperties>
</file>