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8" r:id="rId2"/>
    <p:sldMasterId id="2147483700" r:id="rId3"/>
  </p:sldMasterIdLst>
  <p:notesMasterIdLst>
    <p:notesMasterId r:id="rId19"/>
  </p:notesMasterIdLst>
  <p:sldIdLst>
    <p:sldId id="331" r:id="rId4"/>
    <p:sldId id="337" r:id="rId5"/>
    <p:sldId id="338" r:id="rId6"/>
    <p:sldId id="300" r:id="rId7"/>
    <p:sldId id="333" r:id="rId8"/>
    <p:sldId id="347" r:id="rId9"/>
    <p:sldId id="332" r:id="rId10"/>
    <p:sldId id="339" r:id="rId11"/>
    <p:sldId id="336" r:id="rId12"/>
    <p:sldId id="342" r:id="rId13"/>
    <p:sldId id="343" r:id="rId14"/>
    <p:sldId id="344" r:id="rId15"/>
    <p:sldId id="345" r:id="rId16"/>
    <p:sldId id="346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45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9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-310523"/>
            <a:ext cx="12231331" cy="6921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66" y="5157810"/>
            <a:ext cx="5471844" cy="1781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1596" y="1435765"/>
            <a:ext cx="9988137" cy="16457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DỰ CHUYÊN ĐỀ CẤP TRƯỜNG </a:t>
            </a:r>
            <a:endParaRPr kumimoji="0" lang="vi-VN" sz="32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3661" y="3219784"/>
            <a:ext cx="800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5DBA-0D04-EAA3-486E-82821ED2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240480-CBD6-B41D-A993-2A5D85172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42C29-5109-E4D9-2DE5-646F2BAB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4" y="365125"/>
            <a:ext cx="10749516" cy="591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1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C26B4-F10E-0DC2-6BAC-8E7C9E18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769605-E0A1-E6D8-6348-CB93377B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95423"/>
            <a:ext cx="10655595" cy="5897452"/>
          </a:xfrm>
        </p:spPr>
      </p:pic>
    </p:spTree>
    <p:extLst>
      <p:ext uri="{BB962C8B-B14F-4D97-AF65-F5344CB8AC3E}">
        <p14:creationId xmlns:p14="http://schemas.microsoft.com/office/powerpoint/2010/main" val="251088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A83D-EEF4-39BC-B290-78D3253C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582A40-B82E-BD5D-FF16-D67D9D6A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4"/>
            <a:ext cx="10515600" cy="5929349"/>
          </a:xfrm>
        </p:spPr>
      </p:pic>
    </p:spTree>
    <p:extLst>
      <p:ext uri="{BB962C8B-B14F-4D97-AF65-F5344CB8AC3E}">
        <p14:creationId xmlns:p14="http://schemas.microsoft.com/office/powerpoint/2010/main" val="229628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37A3-67D6-ED75-FE36-708A4A40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88C7E-2822-5A05-2158-889BB4C2D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687" y="520995"/>
            <a:ext cx="10951535" cy="5784112"/>
          </a:xfrm>
        </p:spPr>
      </p:pic>
    </p:spTree>
    <p:extLst>
      <p:ext uri="{BB962C8B-B14F-4D97-AF65-F5344CB8AC3E}">
        <p14:creationId xmlns:p14="http://schemas.microsoft.com/office/powerpoint/2010/main" val="268985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2D2E-F7A1-9407-CAEA-BB83565B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6F9088-4CB2-4B1A-BE1E-0B92B23B4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19" y="74428"/>
            <a:ext cx="11004697" cy="6677246"/>
          </a:xfrm>
        </p:spPr>
      </p:pic>
    </p:spTree>
    <p:extLst>
      <p:ext uri="{BB962C8B-B14F-4D97-AF65-F5344CB8AC3E}">
        <p14:creationId xmlns:p14="http://schemas.microsoft.com/office/powerpoint/2010/main" val="386057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2822" y="2071066"/>
            <a:ext cx="9102130" cy="32721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21487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08C9-4947-2032-C896-9F9593EB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FB04A-E7BB-F77E-E4F8-89758F49C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ìm Bạn Thân Karaoke (1) - Trim">
            <a:hlinkClick r:id="" action="ppaction://media"/>
            <a:extLst>
              <a:ext uri="{FF2B5EF4-FFF2-40B4-BE49-F238E27FC236}">
                <a16:creationId xmlns:a16="http://schemas.microsoft.com/office/drawing/2014/main" id="{69F07357-01F3-41DA-365D-0E4B67639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586" y="365125"/>
            <a:ext cx="1107912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C6DC-CD94-8B21-33DF-6F39C9889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011C-431D-8B39-6E07-099C05B17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3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64F23-17FA-79BD-1627-534B806CE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92" y="0"/>
            <a:ext cx="1173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5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m Sơn ca - Đặc điểm, môi trường sống và cách nuôi - 1">
            <a:extLst>
              <a:ext uri="{FF2B5EF4-FFF2-40B4-BE49-F238E27FC236}">
                <a16:creationId xmlns:a16="http://schemas.microsoft.com/office/drawing/2014/main" id="{766B2071-19EA-D6F7-C196-399C01DB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62"/>
            <a:ext cx="5659260" cy="328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Hình ảnh Con Nai đó PNG Miễn Phí Tải Về  Lovepik">
            <a:extLst>
              <a:ext uri="{FF2B5EF4-FFF2-40B4-BE49-F238E27FC236}">
                <a16:creationId xmlns:a16="http://schemas.microsoft.com/office/drawing/2014/main" id="{6EC2809C-9667-7C5A-7932-CFA6AEE22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462"/>
            <a:ext cx="5659260" cy="328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ình ảnh chú ếch xanh có dáng ngồi và đôi mắt ngầu và cute">
            <a:extLst>
              <a:ext uri="{FF2B5EF4-FFF2-40B4-BE49-F238E27FC236}">
                <a16:creationId xmlns:a16="http://schemas.microsoft.com/office/drawing/2014/main" id="{D74158A0-F763-00AC-1200-1C387069D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6" y="3496380"/>
            <a:ext cx="6095999" cy="3214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23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2D2E-F7A1-9407-CAEA-BB83565B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6F9088-4CB2-4B1A-BE1E-0B92B23B4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19" y="74428"/>
            <a:ext cx="11004697" cy="6677246"/>
          </a:xfrm>
        </p:spPr>
      </p:pic>
    </p:spTree>
    <p:extLst>
      <p:ext uri="{BB962C8B-B14F-4D97-AF65-F5344CB8AC3E}">
        <p14:creationId xmlns:p14="http://schemas.microsoft.com/office/powerpoint/2010/main" val="337498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E207-28F0-D182-D00A-67B12F00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NG MÌNH LÀ BẠN KỂ CHUYỆN LỚP 2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8E1D78E-05BB-68BE-EB7C-D524E28D28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056" y="255182"/>
            <a:ext cx="11025963" cy="6237694"/>
          </a:xfrm>
        </p:spPr>
      </p:pic>
    </p:spTree>
    <p:extLst>
      <p:ext uri="{BB962C8B-B14F-4D97-AF65-F5344CB8AC3E}">
        <p14:creationId xmlns:p14="http://schemas.microsoft.com/office/powerpoint/2010/main" val="76179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2D2E-F7A1-9407-CAEA-BB83565B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6F9088-4CB2-4B1A-BE1E-0B92B23B4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19" y="74428"/>
            <a:ext cx="11004697" cy="6677246"/>
          </a:xfrm>
        </p:spPr>
      </p:pic>
    </p:spTree>
    <p:extLst>
      <p:ext uri="{BB962C8B-B14F-4D97-AF65-F5344CB8AC3E}">
        <p14:creationId xmlns:p14="http://schemas.microsoft.com/office/powerpoint/2010/main" val="896748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46" y="0"/>
            <a:ext cx="1101935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2.Chọn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kể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1-2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đoạn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câu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chuyện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theo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tranh</a:t>
            </a:r>
            <a:b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CC45CA-363B-6556-390F-5C84B6C8C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467CD5D-53B8-7307-47D8-546CD200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76176"/>
            <a:ext cx="10515600" cy="59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812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45</Words>
  <Application>Microsoft Office PowerPoint</Application>
  <PresentationFormat>Widescreen</PresentationFormat>
  <Paragraphs>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2.Chọn kể 1-2 đoạn của câu chuyện theo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LATITUDE 7400</cp:lastModifiedBy>
  <cp:revision>50</cp:revision>
  <dcterms:created xsi:type="dcterms:W3CDTF">2021-05-27T05:02:00Z</dcterms:created>
  <dcterms:modified xsi:type="dcterms:W3CDTF">2023-11-01T04:13:44Z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