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01" r:id="rId2"/>
    <p:sldId id="267" r:id="rId3"/>
    <p:sldId id="256" r:id="rId4"/>
    <p:sldId id="2931" r:id="rId5"/>
    <p:sldId id="2932" r:id="rId6"/>
    <p:sldId id="2935" r:id="rId7"/>
    <p:sldId id="294" r:id="rId8"/>
    <p:sldId id="503" r:id="rId9"/>
    <p:sldId id="2936" r:id="rId10"/>
    <p:sldId id="296" r:id="rId11"/>
    <p:sldId id="324" r:id="rId12"/>
    <p:sldId id="2937" r:id="rId13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CC"/>
    <a:srgbClr val="E6E6E6"/>
    <a:srgbClr val="DBEEF4"/>
    <a:srgbClr val="FFFF99"/>
    <a:srgbClr val="A8EBE9"/>
    <a:srgbClr val="DBEAC1"/>
    <a:srgbClr val="95B3D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6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CB9C1-046D-4E6D-B940-C2BDC66340FE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19D93-020B-43FC-91A7-C1E0F3F97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5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8E10F2-6D00-400C-8554-4A744289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4C21-1A84-47BA-9B70-CEB5DF70785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78C52-5528-4B76-9416-78577824E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8E1D3-E619-4DA5-846A-14F531775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954-A49B-4B73-A41B-EDE52D8692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5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8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6" Type="http://schemas.microsoft.com/office/2007/relationships/hdphoto" Target="../media/hdphoto8.wdp"/><Relationship Id="rId5" Type="http://schemas.openxmlformats.org/officeDocument/2006/relationships/image" Target="../media/image28.pn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5" Type="http://schemas.microsoft.com/office/2007/relationships/hdphoto" Target="../media/hdphoto9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10" Type="http://schemas.openxmlformats.org/officeDocument/2006/relationships/image" Target="../media/image12.png"/><Relationship Id="rId4" Type="http://schemas.microsoft.com/office/2007/relationships/hdphoto" Target="../media/hdphoto3.wdp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12" Type="http://schemas.openxmlformats.org/officeDocument/2006/relationships/image" Target="../media/image11.png"/><Relationship Id="rId17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microsoft.com/office/2007/relationships/hdphoto" Target="../media/hdphoto6.wdp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gif"/><Relationship Id="rId11" Type="http://schemas.openxmlformats.org/officeDocument/2006/relationships/image" Target="../media/image10.png"/><Relationship Id="rId5" Type="http://schemas.openxmlformats.org/officeDocument/2006/relationships/image" Target="../media/image15.gif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openxmlformats.org/officeDocument/2006/relationships/image" Target="../media/image14.gif"/><Relationship Id="rId9" Type="http://schemas.openxmlformats.org/officeDocument/2006/relationships/image" Target="../media/image19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12" Type="http://schemas.openxmlformats.org/officeDocument/2006/relationships/image" Target="../media/image11.png"/><Relationship Id="rId17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microsoft.com/office/2007/relationships/hdphoto" Target="../media/hdphoto6.wdp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gif"/><Relationship Id="rId11" Type="http://schemas.openxmlformats.org/officeDocument/2006/relationships/image" Target="../media/image10.png"/><Relationship Id="rId5" Type="http://schemas.openxmlformats.org/officeDocument/2006/relationships/image" Target="../media/image15.gif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openxmlformats.org/officeDocument/2006/relationships/image" Target="../media/image14.gif"/><Relationship Id="rId9" Type="http://schemas.openxmlformats.org/officeDocument/2006/relationships/image" Target="../media/image19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12" Type="http://schemas.openxmlformats.org/officeDocument/2006/relationships/image" Target="../media/image11.png"/><Relationship Id="rId17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microsoft.com/office/2007/relationships/hdphoto" Target="../media/hdphoto6.wdp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gif"/><Relationship Id="rId11" Type="http://schemas.openxmlformats.org/officeDocument/2006/relationships/image" Target="../media/image10.png"/><Relationship Id="rId5" Type="http://schemas.openxmlformats.org/officeDocument/2006/relationships/image" Target="../media/image15.gif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openxmlformats.org/officeDocument/2006/relationships/image" Target="../media/image14.gif"/><Relationship Id="rId9" Type="http://schemas.openxmlformats.org/officeDocument/2006/relationships/image" Target="../media/image19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microsoft.com/office/2007/relationships/hdphoto" Target="../media/hdphoto7.wdp"/><Relationship Id="rId4" Type="http://schemas.openxmlformats.org/officeDocument/2006/relationships/audio" Target="../media/audio3.wav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0D85F-EB4D-49DC-8A7F-78F6AEDF6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575742" y="0"/>
            <a:ext cx="10866268" cy="6634352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F3337012-1D0D-490F-B875-093C50092D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 rot="5400000">
            <a:off x="-2842586" y="2992809"/>
            <a:ext cx="6792713" cy="807091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34BD920D-3345-4D4A-92B6-4EBF1ED14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 rot="16200000">
            <a:off x="8406042" y="3063907"/>
            <a:ext cx="6699640" cy="571825"/>
          </a:xfrm>
          <a:prstGeom prst="rect">
            <a:avLst/>
          </a:prstGeom>
        </p:spPr>
      </p:pic>
      <p:sp>
        <p:nvSpPr>
          <p:cNvPr id="8" name="矩形: 圆角 10">
            <a:extLst>
              <a:ext uri="{FF2B5EF4-FFF2-40B4-BE49-F238E27FC236}">
                <a16:creationId xmlns:a16="http://schemas.microsoft.com/office/drawing/2014/main" id="{A78A5398-FD46-4F0A-AE03-CF4F4B371ABB}"/>
              </a:ext>
            </a:extLst>
          </p:cNvPr>
          <p:cNvSpPr/>
          <p:nvPr/>
        </p:nvSpPr>
        <p:spPr>
          <a:xfrm>
            <a:off x="3622431" y="5015066"/>
            <a:ext cx="4690205" cy="732120"/>
          </a:xfrm>
          <a:prstGeom prst="roundRect">
            <a:avLst>
              <a:gd name="adj" fmla="val 50000"/>
            </a:avLst>
          </a:prstGeom>
          <a:solidFill>
            <a:srgbClr val="248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err="1">
                <a:solidFill>
                  <a:schemeClr val="bg2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Giáo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bg2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viên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: Cao </a:t>
            </a:r>
            <a:r>
              <a:rPr lang="en-US" altLang="zh-CN" sz="2000" b="1" dirty="0" err="1">
                <a:solidFill>
                  <a:schemeClr val="bg2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Thị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bg2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Cúc</a:t>
            </a:r>
            <a:endParaRPr lang="zh-CN" altLang="en-US" sz="2000" b="1" dirty="0">
              <a:solidFill>
                <a:schemeClr val="bg2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7">
            <a:extLst>
              <a:ext uri="{FF2B5EF4-FFF2-40B4-BE49-F238E27FC236}">
                <a16:creationId xmlns:a16="http://schemas.microsoft.com/office/drawing/2014/main" id="{64792564-DF4A-4BA1-A29C-F39FC7D06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939" y="3650469"/>
            <a:ext cx="2623475" cy="71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514419"/>
            <a:r>
              <a:rPr lang="en-US" altLang="zh-CN" sz="4051" b="1" dirty="0" err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Môn</a:t>
            </a:r>
            <a:r>
              <a:rPr lang="en-US" altLang="zh-CN" sz="4051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4051" b="1" dirty="0" err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Toán</a:t>
            </a:r>
            <a:endParaRPr lang="en-US" altLang="zh-CN" sz="4051" b="1" dirty="0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7">
            <a:extLst>
              <a:ext uri="{FF2B5EF4-FFF2-40B4-BE49-F238E27FC236}">
                <a16:creationId xmlns:a16="http://schemas.microsoft.com/office/drawing/2014/main" id="{64792564-DF4A-4BA1-A29C-F39FC7D06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932" y="2317954"/>
            <a:ext cx="79898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514419"/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CHÀO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MỪNG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THẦY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CÔ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GIÁO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ctr" defTabSz="514419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ĐẾN THĂM VÀ DỰ GIỜ LỚP 2B</a:t>
            </a:r>
          </a:p>
        </p:txBody>
      </p:sp>
    </p:spTree>
    <p:extLst>
      <p:ext uri="{BB962C8B-B14F-4D97-AF65-F5344CB8AC3E}">
        <p14:creationId xmlns:p14="http://schemas.microsoft.com/office/powerpoint/2010/main" val="3021442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431669" y="117498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603886" y="1409397"/>
            <a:ext cx="6071959" cy="1818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bơi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9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,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nữ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2 </a:t>
            </a:r>
            <a:r>
              <a:rPr lang="en-US" sz="2600" dirty="0" err="1"/>
              <a:t>bạn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bơi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nữ</a:t>
            </a:r>
            <a:r>
              <a:rPr lang="en-US" sz="2600" dirty="0"/>
              <a:t>?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2B12614-AE3C-4129-AB82-995BC6B9AA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CFE"/>
              </a:clrFrom>
              <a:clrTo>
                <a:srgbClr val="FFFC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07"/>
          <a:stretch/>
        </p:blipFill>
        <p:spPr>
          <a:xfrm>
            <a:off x="478904" y="3564825"/>
            <a:ext cx="4387836" cy="2537885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4476379" y="1959592"/>
            <a:ext cx="161962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>
            <a:off x="5667793" y="2546732"/>
            <a:ext cx="817962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104B64F-C419-4557-8540-DBC39FAB38C7}"/>
              </a:ext>
            </a:extLst>
          </p:cNvPr>
          <p:cNvCxnSpPr>
            <a:cxnSpLocks/>
          </p:cNvCxnSpPr>
          <p:nvPr/>
        </p:nvCxnSpPr>
        <p:spPr>
          <a:xfrm>
            <a:off x="1303694" y="2559959"/>
            <a:ext cx="39056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D92F82B-9BDA-45CB-83A3-37BDBDCB99F8}"/>
              </a:ext>
            </a:extLst>
          </p:cNvPr>
          <p:cNvCxnSpPr>
            <a:cxnSpLocks/>
          </p:cNvCxnSpPr>
          <p:nvPr/>
        </p:nvCxnSpPr>
        <p:spPr>
          <a:xfrm>
            <a:off x="5022129" y="3179609"/>
            <a:ext cx="1098352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6975749" y="1010133"/>
            <a:ext cx="4290970" cy="12185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>
                <a:solidFill>
                  <a:srgbClr val="FF0000"/>
                </a:solidFill>
              </a:rPr>
              <a:t>             </a:t>
            </a:r>
            <a:r>
              <a:rPr lang="en-US" sz="2600" dirty="0" err="1">
                <a:solidFill>
                  <a:srgbClr val="0000FF"/>
                </a:solidFill>
              </a:rPr>
              <a:t>Tóm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tắt</a:t>
            </a:r>
            <a:endParaRPr lang="en-US" sz="26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/>
              <a:t>Nam : 9 </a:t>
            </a:r>
            <a:r>
              <a:rPr lang="en-US" sz="2600" dirty="0" err="1"/>
              <a:t>bạn</a:t>
            </a:r>
            <a:endParaRPr lang="en-US" sz="2600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D306CF6-B797-4F48-8C46-0FEF18B7AF5B}"/>
              </a:ext>
            </a:extLst>
          </p:cNvPr>
          <p:cNvGrpSpPr/>
          <p:nvPr/>
        </p:nvGrpSpPr>
        <p:grpSpPr>
          <a:xfrm>
            <a:off x="5633385" y="3683845"/>
            <a:ext cx="5514906" cy="2758202"/>
            <a:chOff x="5966990" y="3550314"/>
            <a:chExt cx="5304237" cy="310987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3B01741-B23D-42BA-B7CF-D3216F28126B}"/>
                </a:ext>
              </a:extLst>
            </p:cNvPr>
            <p:cNvSpPr txBox="1"/>
            <p:nvPr/>
          </p:nvSpPr>
          <p:spPr>
            <a:xfrm>
              <a:off x="5966990" y="3550314"/>
              <a:ext cx="5304237" cy="3109874"/>
            </a:xfrm>
            <a:prstGeom prst="roundRect">
              <a:avLst/>
            </a:prstGeom>
            <a:solidFill>
              <a:srgbClr val="FFFFCC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i="1" dirty="0" err="1">
                  <a:solidFill>
                    <a:srgbClr val="FF0000"/>
                  </a:solidFill>
                </a:rPr>
                <a:t>Bài</a:t>
              </a:r>
              <a:r>
                <a:rPr lang="en-US" sz="2600" i="1" dirty="0">
                  <a:solidFill>
                    <a:srgbClr val="FF0000"/>
                  </a:solidFill>
                </a:rPr>
                <a:t> </a:t>
              </a:r>
              <a:r>
                <a:rPr lang="en-US" sz="2600" i="1" dirty="0" err="1">
                  <a:solidFill>
                    <a:srgbClr val="FF0000"/>
                  </a:solidFill>
                </a:rPr>
                <a:t>giải</a:t>
              </a:r>
              <a:endParaRPr lang="en-US" sz="26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 </a:t>
              </a:r>
              <a:r>
                <a:rPr lang="en-US" sz="2600" dirty="0" err="1"/>
                <a:t>bạn</a:t>
              </a:r>
              <a:r>
                <a:rPr lang="en-US" sz="2600" dirty="0"/>
                <a:t> </a:t>
              </a:r>
              <a:r>
                <a:rPr lang="en-US" sz="2600" dirty="0" err="1"/>
                <a:t>nữ</a:t>
              </a:r>
              <a:r>
                <a:rPr lang="en-US" sz="2600" dirty="0"/>
                <a:t> </a:t>
              </a:r>
              <a:r>
                <a:rPr lang="en-US" sz="2600" dirty="0" err="1"/>
                <a:t>của</a:t>
              </a:r>
              <a:r>
                <a:rPr lang="en-US" sz="2600" dirty="0"/>
                <a:t> </a:t>
              </a:r>
              <a:r>
                <a:rPr lang="en-US" sz="2600" dirty="0" err="1"/>
                <a:t>lớp</a:t>
              </a:r>
              <a:r>
                <a:rPr lang="en-US" sz="2600" dirty="0"/>
                <a:t> </a:t>
              </a:r>
              <a:r>
                <a:rPr lang="en-US" sz="2600" dirty="0" err="1"/>
                <a:t>học</a:t>
              </a:r>
              <a:r>
                <a:rPr lang="en-US" sz="2600" dirty="0"/>
                <a:t> </a:t>
              </a:r>
              <a:r>
                <a:rPr lang="en-US" sz="2600" dirty="0" err="1"/>
                <a:t>bơi</a:t>
              </a:r>
              <a:r>
                <a:rPr lang="en-US" sz="2600" dirty="0"/>
                <a:t> </a:t>
              </a:r>
              <a:r>
                <a:rPr lang="en-US" sz="2600" dirty="0" err="1"/>
                <a:t>là</a:t>
              </a:r>
              <a:r>
                <a:rPr lang="en-US" sz="26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/>
                <a:t>                             (</a:t>
              </a:r>
              <a:r>
                <a:rPr lang="en-US" sz="2600" dirty="0" err="1"/>
                <a:t>bạn</a:t>
              </a:r>
              <a:r>
                <a:rPr lang="en-US" sz="26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Đáp</a:t>
              </a:r>
              <a:r>
                <a:rPr lang="en-US" sz="2600" dirty="0"/>
                <a:t> </a:t>
              </a:r>
              <a:r>
                <a:rPr lang="en-US" sz="2600" dirty="0" err="1"/>
                <a:t>số</a:t>
              </a:r>
              <a:r>
                <a:rPr lang="en-US" sz="2600" dirty="0"/>
                <a:t>:          </a:t>
              </a:r>
              <a:r>
                <a:rPr lang="en-US" sz="2600" dirty="0" err="1"/>
                <a:t>bạn</a:t>
              </a:r>
              <a:r>
                <a:rPr lang="en-US" sz="2600" dirty="0"/>
                <a:t> </a:t>
              </a:r>
              <a:r>
                <a:rPr lang="en-US" sz="2600" dirty="0" err="1"/>
                <a:t>nữ</a:t>
              </a:r>
              <a:r>
                <a:rPr lang="en-US" sz="2600" dirty="0"/>
                <a:t>.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EF93F56D-7CF4-4798-80EB-B6D7D43D3245}"/>
                </a:ext>
              </a:extLst>
            </p:cNvPr>
            <p:cNvSpPr/>
            <p:nvPr/>
          </p:nvSpPr>
          <p:spPr>
            <a:xfrm>
              <a:off x="8327602" y="5891651"/>
              <a:ext cx="644041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9D80EB2-A737-4C20-BC01-E6DEC59C2089}"/>
                </a:ext>
              </a:extLst>
            </p:cNvPr>
            <p:cNvGrpSpPr/>
            <p:nvPr/>
          </p:nvGrpSpPr>
          <p:grpSpPr>
            <a:xfrm>
              <a:off x="6969629" y="5275824"/>
              <a:ext cx="2483661" cy="492443"/>
              <a:chOff x="7014037" y="4894113"/>
              <a:chExt cx="2483661" cy="492443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849C8C13-0306-4661-A0B5-D2983334AB20}"/>
                  </a:ext>
                </a:extLst>
              </p:cNvPr>
              <p:cNvSpPr/>
              <p:nvPr/>
            </p:nvSpPr>
            <p:spPr>
              <a:xfrm>
                <a:off x="7014037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530747E6-E375-41AF-BD5A-C75FECECB46E}"/>
                  </a:ext>
                </a:extLst>
              </p:cNvPr>
              <p:cNvSpPr/>
              <p:nvPr/>
            </p:nvSpPr>
            <p:spPr>
              <a:xfrm>
                <a:off x="7935592" y="491744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AE5C3AF-4529-4BCC-B643-AFE316DD66D0}"/>
                  </a:ext>
                </a:extLst>
              </p:cNvPr>
              <p:cNvSpPr txBox="1"/>
              <p:nvPr/>
            </p:nvSpPr>
            <p:spPr>
              <a:xfrm>
                <a:off x="7498243" y="4894113"/>
                <a:ext cx="19097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+        =</a:t>
                </a:r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5D6876FF-CA78-4D55-AB84-A595BEB9A9BB}"/>
                  </a:ext>
                </a:extLst>
              </p:cNvPr>
              <p:cNvSpPr/>
              <p:nvPr/>
            </p:nvSpPr>
            <p:spPr>
              <a:xfrm>
                <a:off x="8857555" y="4922071"/>
                <a:ext cx="640143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4A610D5-7F07-442E-9828-53BFA80B0053}"/>
              </a:ext>
            </a:extLst>
          </p:cNvPr>
          <p:cNvSpPr/>
          <p:nvPr/>
        </p:nvSpPr>
        <p:spPr>
          <a:xfrm>
            <a:off x="6813723" y="5272757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214BC732-1589-49CB-A4C8-B6281544D4CC}"/>
              </a:ext>
            </a:extLst>
          </p:cNvPr>
          <p:cNvSpPr/>
          <p:nvPr/>
        </p:nvSpPr>
        <p:spPr>
          <a:xfrm>
            <a:off x="7799880" y="5264591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1A8832A-FD28-4781-B16F-C331205C84FE}"/>
              </a:ext>
            </a:extLst>
          </p:cNvPr>
          <p:cNvSpPr/>
          <p:nvPr/>
        </p:nvSpPr>
        <p:spPr>
          <a:xfrm>
            <a:off x="8592583" y="5241585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11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7324E63-B1E4-450C-BED5-4EC91B55BF3C}"/>
              </a:ext>
            </a:extLst>
          </p:cNvPr>
          <p:cNvSpPr/>
          <p:nvPr/>
        </p:nvSpPr>
        <p:spPr>
          <a:xfrm>
            <a:off x="8131616" y="5738181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11</a:t>
            </a:r>
            <a:endParaRPr lang="en-US" sz="2600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B24933-7A23-4CB7-84D2-3E9C6C3F9D03}"/>
              </a:ext>
            </a:extLst>
          </p:cNvPr>
          <p:cNvCxnSpPr>
            <a:cxnSpLocks/>
          </p:cNvCxnSpPr>
          <p:nvPr/>
        </p:nvCxnSpPr>
        <p:spPr>
          <a:xfrm>
            <a:off x="5022129" y="3228100"/>
            <a:ext cx="1098352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9F10E1-0E1B-4480-B31C-31C6FFF32802}"/>
              </a:ext>
            </a:extLst>
          </p:cNvPr>
          <p:cNvCxnSpPr>
            <a:cxnSpLocks/>
          </p:cNvCxnSpPr>
          <p:nvPr/>
        </p:nvCxnSpPr>
        <p:spPr>
          <a:xfrm flipH="1" flipV="1">
            <a:off x="6797965" y="1274618"/>
            <a:ext cx="15758" cy="2225964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B4FDED8-4DE4-47C6-AE2E-14C9CE229865}"/>
              </a:ext>
            </a:extLst>
          </p:cNvPr>
          <p:cNvSpPr/>
          <p:nvPr/>
        </p:nvSpPr>
        <p:spPr>
          <a:xfrm>
            <a:off x="5342361" y="1409396"/>
            <a:ext cx="875759" cy="7567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3895007-F03D-4750-B990-1CF5E728942A}"/>
              </a:ext>
            </a:extLst>
          </p:cNvPr>
          <p:cNvSpPr/>
          <p:nvPr/>
        </p:nvSpPr>
        <p:spPr>
          <a:xfrm>
            <a:off x="1303694" y="2050744"/>
            <a:ext cx="525106" cy="6655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7AAD3-CE09-41C1-9286-E13C03E2BB74}"/>
              </a:ext>
            </a:extLst>
          </p:cNvPr>
          <p:cNvSpPr txBox="1"/>
          <p:nvPr/>
        </p:nvSpPr>
        <p:spPr>
          <a:xfrm>
            <a:off x="6968763" y="2153110"/>
            <a:ext cx="4290970" cy="6183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/>
              <a:t>Nữ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: 2 </a:t>
            </a:r>
            <a:r>
              <a:rPr lang="en-US" sz="2600" dirty="0" err="1"/>
              <a:t>bạn</a:t>
            </a:r>
            <a:endParaRPr lang="en-US" sz="2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CFA7B4-71DC-444E-AFCA-7D67D85EA794}"/>
              </a:ext>
            </a:extLst>
          </p:cNvPr>
          <p:cNvSpPr txBox="1"/>
          <p:nvPr/>
        </p:nvSpPr>
        <p:spPr>
          <a:xfrm>
            <a:off x="6991718" y="2771484"/>
            <a:ext cx="4290970" cy="6183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/>
              <a:t>Nữ</a:t>
            </a:r>
            <a:r>
              <a:rPr lang="en-US" sz="2600" dirty="0"/>
              <a:t> :… </a:t>
            </a:r>
            <a:r>
              <a:rPr lang="en-US" sz="2600" dirty="0" err="1"/>
              <a:t>bạn</a:t>
            </a:r>
            <a:r>
              <a:rPr lang="en-US" sz="2600" dirty="0"/>
              <a:t>?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F46CFCD-9367-434C-A54D-14FA065A4ED4}"/>
              </a:ext>
            </a:extLst>
          </p:cNvPr>
          <p:cNvSpPr/>
          <p:nvPr/>
        </p:nvSpPr>
        <p:spPr>
          <a:xfrm>
            <a:off x="5583288" y="2604149"/>
            <a:ext cx="659313" cy="6655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8" grpId="0" animBg="1"/>
      <p:bldP spid="79" grpId="0" animBg="1"/>
      <p:bldP spid="80" grpId="0" animBg="1"/>
      <p:bldP spid="81" grpId="0" animBg="1"/>
      <p:bldP spid="10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79871" y="538121"/>
            <a:ext cx="87928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sân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14 con </a:t>
            </a:r>
            <a:r>
              <a:rPr lang="en-US" sz="2600" dirty="0" err="1"/>
              <a:t>gà</a:t>
            </a:r>
            <a:r>
              <a:rPr lang="en-US" sz="2600" dirty="0"/>
              <a:t>,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vịt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gà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5 con.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sân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con </a:t>
            </a:r>
            <a:r>
              <a:rPr lang="en-US" sz="2600" dirty="0" err="1"/>
              <a:t>vịt</a:t>
            </a:r>
            <a:r>
              <a:rPr lang="en-US" sz="2600" dirty="0"/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2950904" y="1071281"/>
            <a:ext cx="2035434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5311354" y="1737022"/>
            <a:ext cx="108944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5175962" y="1057996"/>
            <a:ext cx="4853863" cy="1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1106513" y="2092826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/>
              <a:t>Gà</a:t>
            </a:r>
            <a:r>
              <a:rPr lang="en-US" sz="2600" dirty="0"/>
              <a:t>: 14 con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Vịt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gà</a:t>
            </a:r>
            <a:r>
              <a:rPr lang="en-US" sz="2600" dirty="0"/>
              <a:t>: 5 con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Vịt</a:t>
            </a:r>
            <a:r>
              <a:rPr lang="en-US" sz="2600" dirty="0"/>
              <a:t>: … con?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43B974B4-8456-47A4-978F-AEE45B4404EA}"/>
              </a:ext>
            </a:extLst>
          </p:cNvPr>
          <p:cNvSpPr/>
          <p:nvPr/>
        </p:nvSpPr>
        <p:spPr>
          <a:xfrm>
            <a:off x="792773" y="7724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833C5C-F2BF-4451-B730-861F5D903E2D}"/>
              </a:ext>
            </a:extLst>
          </p:cNvPr>
          <p:cNvGrpSpPr/>
          <p:nvPr/>
        </p:nvGrpSpPr>
        <p:grpSpPr>
          <a:xfrm>
            <a:off x="5781250" y="2284719"/>
            <a:ext cx="5304237" cy="2727271"/>
            <a:chOff x="5781250" y="2284719"/>
            <a:chExt cx="5304237" cy="2727271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D306CF6-B797-4F48-8C46-0FEF18B7AF5B}"/>
                </a:ext>
              </a:extLst>
            </p:cNvPr>
            <p:cNvGrpSpPr/>
            <p:nvPr/>
          </p:nvGrpSpPr>
          <p:grpSpPr>
            <a:xfrm>
              <a:off x="5781250" y="2284719"/>
              <a:ext cx="5304237" cy="2727271"/>
              <a:chOff x="5966990" y="3799209"/>
              <a:chExt cx="5304237" cy="2727271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3B01741-B23D-42BA-B7CF-D3216F28126B}"/>
                  </a:ext>
                </a:extLst>
              </p:cNvPr>
              <p:cNvSpPr txBox="1"/>
              <p:nvPr/>
            </p:nvSpPr>
            <p:spPr>
              <a:xfrm>
                <a:off x="5966990" y="3799209"/>
                <a:ext cx="5304237" cy="2727271"/>
              </a:xfrm>
              <a:prstGeom prst="roundRect">
                <a:avLst/>
              </a:prstGeom>
              <a:solidFill>
                <a:srgbClr val="FFFF99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600" i="1" dirty="0" err="1">
                    <a:solidFill>
                      <a:srgbClr val="FF0000"/>
                    </a:solidFill>
                  </a:rPr>
                  <a:t>Bài</a:t>
                </a:r>
                <a:r>
                  <a:rPr lang="en-US" sz="26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i="1" dirty="0" err="1">
                    <a:solidFill>
                      <a:srgbClr val="FF0000"/>
                    </a:solidFill>
                  </a:rPr>
                  <a:t>giải</a:t>
                </a:r>
                <a:endParaRPr lang="en-US" sz="2600" i="1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 err="1"/>
                  <a:t>Số</a:t>
                </a:r>
                <a:r>
                  <a:rPr lang="en-US" sz="2600" dirty="0"/>
                  <a:t> con </a:t>
                </a:r>
                <a:r>
                  <a:rPr lang="en-US" sz="2600" dirty="0" err="1"/>
                  <a:t>vịt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sân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/>
                  <a:t>                                       (con)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 err="1"/>
                  <a:t>Đáp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:          con </a:t>
                </a:r>
                <a:r>
                  <a:rPr lang="en-US" sz="2600" dirty="0" err="1"/>
                  <a:t>vịt</a:t>
                </a:r>
                <a:r>
                  <a:rPr lang="en-US" sz="2600" dirty="0"/>
                  <a:t>.</a:t>
                </a: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EF93F56D-7CF4-4798-80EB-B6D7D43D3245}"/>
                  </a:ext>
                </a:extLst>
              </p:cNvPr>
              <p:cNvSpPr/>
              <p:nvPr/>
            </p:nvSpPr>
            <p:spPr>
              <a:xfrm>
                <a:off x="8356166" y="5852281"/>
                <a:ext cx="635288" cy="623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73877BA-7BFE-40A9-978E-7283B43ABCBC}"/>
                </a:ext>
              </a:extLst>
            </p:cNvPr>
            <p:cNvGrpSpPr/>
            <p:nvPr/>
          </p:nvGrpSpPr>
          <p:grpSpPr>
            <a:xfrm>
              <a:off x="6400800" y="3648354"/>
              <a:ext cx="3420928" cy="638644"/>
              <a:chOff x="6745358" y="4697295"/>
              <a:chExt cx="2394833" cy="447085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1CF67841-ABAD-47A8-B118-BFC281E7F149}"/>
                  </a:ext>
                </a:extLst>
              </p:cNvPr>
              <p:cNvSpPr/>
              <p:nvPr/>
            </p:nvSpPr>
            <p:spPr>
              <a:xfrm>
                <a:off x="6745358" y="4697295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D91D972-8742-4E2F-83B2-8315F98504F2}"/>
                  </a:ext>
                </a:extLst>
              </p:cNvPr>
              <p:cNvSpPr/>
              <p:nvPr/>
            </p:nvSpPr>
            <p:spPr>
              <a:xfrm>
                <a:off x="7730075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B9667E86-611F-431B-B1D7-CBB2D1028ADA}"/>
                  </a:ext>
                </a:extLst>
              </p:cNvPr>
              <p:cNvSpPr/>
              <p:nvPr/>
            </p:nvSpPr>
            <p:spPr>
              <a:xfrm>
                <a:off x="8216924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3394561-8A4A-48EA-AD08-B601AF1489B9}"/>
                  </a:ext>
                </a:extLst>
              </p:cNvPr>
              <p:cNvSpPr/>
              <p:nvPr/>
            </p:nvSpPr>
            <p:spPr>
              <a:xfrm>
                <a:off x="8703773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4C06E25D-9870-4AD7-BF04-36EA507E3706}"/>
                  </a:ext>
                </a:extLst>
              </p:cNvPr>
              <p:cNvSpPr/>
              <p:nvPr/>
            </p:nvSpPr>
            <p:spPr>
              <a:xfrm>
                <a:off x="7239196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4A610D5-7F07-442E-9828-53BFA80B0053}"/>
              </a:ext>
            </a:extLst>
          </p:cNvPr>
          <p:cNvSpPr/>
          <p:nvPr/>
        </p:nvSpPr>
        <p:spPr>
          <a:xfrm>
            <a:off x="6436712" y="3804359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214BC732-1589-49CB-A4C8-B6281544D4CC}"/>
              </a:ext>
            </a:extLst>
          </p:cNvPr>
          <p:cNvSpPr/>
          <p:nvPr/>
        </p:nvSpPr>
        <p:spPr>
          <a:xfrm>
            <a:off x="7188084" y="3819596"/>
            <a:ext cx="43978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1A8832A-FD28-4781-B16F-C331205C84FE}"/>
              </a:ext>
            </a:extLst>
          </p:cNvPr>
          <p:cNvSpPr/>
          <p:nvPr/>
        </p:nvSpPr>
        <p:spPr>
          <a:xfrm>
            <a:off x="7921973" y="3766784"/>
            <a:ext cx="411218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7324E63-B1E4-450C-BED5-4EC91B55BF3C}"/>
              </a:ext>
            </a:extLst>
          </p:cNvPr>
          <p:cNvSpPr/>
          <p:nvPr/>
        </p:nvSpPr>
        <p:spPr>
          <a:xfrm>
            <a:off x="8544388" y="3804359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C078566-6931-458F-A27B-17A8EF957BAC}"/>
              </a:ext>
            </a:extLst>
          </p:cNvPr>
          <p:cNvSpPr/>
          <p:nvPr/>
        </p:nvSpPr>
        <p:spPr>
          <a:xfrm>
            <a:off x="9224274" y="3804359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42A61E7-B26A-41D1-8352-B25B12F9CEF3}"/>
              </a:ext>
            </a:extLst>
          </p:cNvPr>
          <p:cNvSpPr/>
          <p:nvPr/>
        </p:nvSpPr>
        <p:spPr>
          <a:xfrm>
            <a:off x="8202320" y="4511693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19</a:t>
            </a:r>
          </a:p>
        </p:txBody>
      </p:sp>
      <p:pic>
        <p:nvPicPr>
          <p:cNvPr id="48" name="Picture 2" descr="baby shower invitation with cute duck mom and baby ducky on chevron pattern  and polka dots background Stock Vector | Adobe Stock">
            <a:extLst>
              <a:ext uri="{FF2B5EF4-FFF2-40B4-BE49-F238E27FC236}">
                <a16:creationId xmlns:a16="http://schemas.microsoft.com/office/drawing/2014/main" id="{3CBBF714-3694-4F90-8CB0-7A7935DBB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00" b="98200" l="2241" r="55742">
                        <a14:foregroundMark x1="43137" y1="87000" x2="45938" y2="9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420" r="43155"/>
          <a:stretch/>
        </p:blipFill>
        <p:spPr bwMode="auto">
          <a:xfrm>
            <a:off x="3023160" y="4667390"/>
            <a:ext cx="2288194" cy="200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179A682-E93C-44B7-8D2D-26DFCBF4B0B0}"/>
              </a:ext>
            </a:extLst>
          </p:cNvPr>
          <p:cNvCxnSpPr>
            <a:cxnSpLocks/>
          </p:cNvCxnSpPr>
          <p:nvPr/>
        </p:nvCxnSpPr>
        <p:spPr>
          <a:xfrm>
            <a:off x="5311354" y="1672367"/>
            <a:ext cx="108944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0974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8" grpId="0" animBg="1"/>
      <p:bldP spid="79" grpId="0" animBg="1"/>
      <p:bldP spid="80" grpId="0" animBg="1"/>
      <p:bldP spid="81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0D85F-EB4D-49DC-8A7F-78F6AEDF6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575742" y="0"/>
            <a:ext cx="10866268" cy="6634352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F3337012-1D0D-490F-B875-093C50092D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 rot="5400000">
            <a:off x="-2842586" y="2992809"/>
            <a:ext cx="6792713" cy="807091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34BD920D-3345-4D4A-92B6-4EBF1ED14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 rot="16200000">
            <a:off x="8406042" y="3063907"/>
            <a:ext cx="6699640" cy="571825"/>
          </a:xfrm>
          <a:prstGeom prst="rect">
            <a:avLst/>
          </a:prstGeom>
        </p:spPr>
      </p:pic>
      <p:sp>
        <p:nvSpPr>
          <p:cNvPr id="10" name="文本框 7">
            <a:extLst>
              <a:ext uri="{FF2B5EF4-FFF2-40B4-BE49-F238E27FC236}">
                <a16:creationId xmlns:a16="http://schemas.microsoft.com/office/drawing/2014/main" id="{64792564-DF4A-4BA1-A29C-F39FC7D06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862" y="2358296"/>
            <a:ext cx="69046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514419"/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ƠN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THẦY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CÔ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GIÁO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ctr" defTabSz="514419"/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SINH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42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3317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79524" y="314860"/>
            <a:ext cx="40190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VỆ 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 TRƯỜNG BIỂN</a:t>
            </a:r>
          </a:p>
        </p:txBody>
      </p:sp>
      <p:pic>
        <p:nvPicPr>
          <p:cNvPr id="11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11" y="2178633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53" flipH="1">
            <a:off x="10649414" y="1707823"/>
            <a:ext cx="328167" cy="1181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4248134" y="5310300"/>
            <a:ext cx="1303137" cy="1303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1888679" y="998238"/>
            <a:ext cx="399481" cy="69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70" y="10849"/>
            <a:ext cx="12191999" cy="68580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6912" y="582264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114" y="27174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47369" y="3174660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700" y="13279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725" y="45978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267" flipH="1">
            <a:off x="7278701" y="1349553"/>
            <a:ext cx="292597" cy="10533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854730" y="723010"/>
            <a:ext cx="1303137" cy="13031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6014">
            <a:off x="3497594" y="2588488"/>
            <a:ext cx="409605" cy="7114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5967" y1="3237" x2="39227" y2="5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18793">
            <a:off x="10503370" y="2351793"/>
            <a:ext cx="626354" cy="96202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1182">
            <a:off x="5248567" y="5513609"/>
            <a:ext cx="1237383" cy="12373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8FCD90-D45A-4825-8016-D7F20F857B5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6014">
            <a:off x="8678274" y="4970798"/>
            <a:ext cx="409605" cy="7114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5D49FA3-3B71-45D9-A6B1-3F9E0FA7981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8641961" y="2935580"/>
            <a:ext cx="1303137" cy="13031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388CB92-D6A6-4CA9-BB42-8BA9295A210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5967" y1="3237" x2="39227" y2="5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18793">
            <a:off x="1473415" y="3392153"/>
            <a:ext cx="626354" cy="962025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4365995-2587-439E-8813-A14852D4BB29}"/>
              </a:ext>
            </a:extLst>
          </p:cNvPr>
          <p:cNvSpPr/>
          <p:nvPr/>
        </p:nvSpPr>
        <p:spPr>
          <a:xfrm>
            <a:off x="-119388" y="54306"/>
            <a:ext cx="12862373" cy="2745238"/>
          </a:xfrm>
          <a:prstGeom prst="cloud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Lan </a:t>
            </a:r>
            <a:r>
              <a:rPr lang="en-US" sz="4000" b="1" dirty="0" err="1">
                <a:solidFill>
                  <a:srgbClr val="0000FF"/>
                </a:solidFill>
              </a:rPr>
              <a:t>có</a:t>
            </a:r>
            <a:r>
              <a:rPr lang="en-US" sz="4000" b="1" dirty="0">
                <a:solidFill>
                  <a:srgbClr val="0000FF"/>
                </a:solidFill>
              </a:rPr>
              <a:t> 8 </a:t>
            </a:r>
            <a:r>
              <a:rPr lang="en-US" sz="4000" b="1" dirty="0" err="1">
                <a:solidFill>
                  <a:srgbClr val="0000FF"/>
                </a:solidFill>
              </a:rPr>
              <a:t>quyển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vở</a:t>
            </a:r>
            <a:r>
              <a:rPr lang="en-US" sz="4000" b="1" dirty="0">
                <a:solidFill>
                  <a:srgbClr val="0000FF"/>
                </a:solidFill>
              </a:rPr>
              <a:t>. </a:t>
            </a:r>
            <a:r>
              <a:rPr lang="en-US" sz="4000" b="1" dirty="0" err="1">
                <a:solidFill>
                  <a:srgbClr val="0000FF"/>
                </a:solidFill>
              </a:rPr>
              <a:t>Mẹ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mua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thêm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cho</a:t>
            </a:r>
            <a:r>
              <a:rPr lang="en-US" sz="4000" b="1" dirty="0">
                <a:solidFill>
                  <a:srgbClr val="0000FF"/>
                </a:solidFill>
              </a:rPr>
              <a:t> Lan 5 </a:t>
            </a:r>
            <a:r>
              <a:rPr lang="en-US" sz="4000" b="1" dirty="0" err="1">
                <a:solidFill>
                  <a:srgbClr val="0000FF"/>
                </a:solidFill>
              </a:rPr>
              <a:t>quyển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vở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nữa</a:t>
            </a:r>
            <a:r>
              <a:rPr lang="en-US" sz="4000" b="1" dirty="0">
                <a:solidFill>
                  <a:srgbClr val="0000FF"/>
                </a:solidFill>
              </a:rPr>
              <a:t>. </a:t>
            </a:r>
            <a:r>
              <a:rPr lang="en-US" sz="4000" b="1" dirty="0" err="1">
                <a:solidFill>
                  <a:srgbClr val="0000FF"/>
                </a:solidFill>
              </a:rPr>
              <a:t>Hỏi</a:t>
            </a:r>
            <a:r>
              <a:rPr lang="en-US" sz="4000" b="1" dirty="0">
                <a:solidFill>
                  <a:srgbClr val="0000FF"/>
                </a:solidFill>
              </a:rPr>
              <a:t> Lan </a:t>
            </a:r>
            <a:r>
              <a:rPr lang="en-US" sz="4000" b="1" dirty="0" err="1">
                <a:solidFill>
                  <a:srgbClr val="0000FF"/>
                </a:solidFill>
              </a:rPr>
              <a:t>có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tất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cả</a:t>
            </a:r>
            <a:r>
              <a:rPr lang="en-US" sz="4000" b="1" dirty="0">
                <a:solidFill>
                  <a:srgbClr val="0000FF"/>
                </a:solidFill>
              </a:rPr>
              <a:t> bao </a:t>
            </a:r>
            <a:r>
              <a:rPr lang="en-US" sz="4000" b="1" dirty="0" err="1">
                <a:solidFill>
                  <a:srgbClr val="0000FF"/>
                </a:solidFill>
              </a:rPr>
              <a:t>nhiêu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quyển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vở</a:t>
            </a:r>
            <a:r>
              <a:rPr lang="en-US" sz="4000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474350AA-5287-42A1-AF1A-61CB9D78017D}"/>
              </a:ext>
            </a:extLst>
          </p:cNvPr>
          <p:cNvSpPr/>
          <p:nvPr/>
        </p:nvSpPr>
        <p:spPr>
          <a:xfrm>
            <a:off x="3627414" y="3678000"/>
            <a:ext cx="5086799" cy="1267131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13 </a:t>
            </a:r>
            <a:r>
              <a:rPr lang="en-US" sz="4000" b="1" dirty="0" err="1">
                <a:solidFill>
                  <a:srgbClr val="FFFF00"/>
                </a:solidFill>
              </a:rPr>
              <a:t>quyển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vở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70" y="10849"/>
            <a:ext cx="12191999" cy="68580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6912" y="582264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114" y="27174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47369" y="3174660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700" y="13279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725" y="45978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267" flipH="1">
            <a:off x="7278701" y="1349553"/>
            <a:ext cx="292597" cy="10533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854730" y="723010"/>
            <a:ext cx="1303137" cy="13031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6014">
            <a:off x="3497594" y="2588488"/>
            <a:ext cx="409605" cy="7114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5967" y1="3237" x2="39227" y2="5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18793">
            <a:off x="10503370" y="2351793"/>
            <a:ext cx="626354" cy="96202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1182">
            <a:off x="5248567" y="5513609"/>
            <a:ext cx="1237383" cy="12373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8FCD90-D45A-4825-8016-D7F20F857B5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6014">
            <a:off x="8678274" y="4970798"/>
            <a:ext cx="409605" cy="7114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5D49FA3-3B71-45D9-A6B1-3F9E0FA7981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8641961" y="2935580"/>
            <a:ext cx="1303137" cy="13031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388CB92-D6A6-4CA9-BB42-8BA9295A210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5967" y1="3237" x2="39227" y2="5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18793">
            <a:off x="1473415" y="3392153"/>
            <a:ext cx="626354" cy="962025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4365995-2587-439E-8813-A14852D4BB29}"/>
              </a:ext>
            </a:extLst>
          </p:cNvPr>
          <p:cNvSpPr/>
          <p:nvPr/>
        </p:nvSpPr>
        <p:spPr>
          <a:xfrm>
            <a:off x="-1195754" y="89475"/>
            <a:ext cx="15087600" cy="2862448"/>
          </a:xfrm>
          <a:prstGeom prst="cloud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</a:rPr>
              <a:t>Hà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có</a:t>
            </a:r>
            <a:r>
              <a:rPr lang="en-US" sz="4000" b="1" dirty="0">
                <a:solidFill>
                  <a:srgbClr val="0000FF"/>
                </a:solidFill>
              </a:rPr>
              <a:t> 12 </a:t>
            </a:r>
            <a:r>
              <a:rPr lang="en-US" sz="4000" b="1" dirty="0" err="1">
                <a:solidFill>
                  <a:srgbClr val="0000FF"/>
                </a:solidFill>
              </a:rPr>
              <a:t>cái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kẹo</a:t>
            </a:r>
            <a:r>
              <a:rPr lang="en-US" sz="4000" b="1" dirty="0">
                <a:solidFill>
                  <a:srgbClr val="0000FF"/>
                </a:solidFill>
              </a:rPr>
              <a:t>. </a:t>
            </a:r>
            <a:r>
              <a:rPr lang="en-US" sz="4000" b="1" dirty="0" err="1">
                <a:solidFill>
                  <a:srgbClr val="0000FF"/>
                </a:solidFill>
              </a:rPr>
              <a:t>Hà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cho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em</a:t>
            </a:r>
            <a:r>
              <a:rPr lang="en-US" sz="4000" b="1" dirty="0">
                <a:solidFill>
                  <a:srgbClr val="0000FF"/>
                </a:solidFill>
              </a:rPr>
              <a:t> 5 </a:t>
            </a:r>
            <a:r>
              <a:rPr lang="en-US" sz="4000" b="1" dirty="0" err="1">
                <a:solidFill>
                  <a:srgbClr val="0000FF"/>
                </a:solidFill>
              </a:rPr>
              <a:t>cái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kẹo</a:t>
            </a:r>
            <a:r>
              <a:rPr lang="en-US" sz="4000" b="1" dirty="0">
                <a:solidFill>
                  <a:srgbClr val="0000FF"/>
                </a:solidFill>
              </a:rPr>
              <a:t>. </a:t>
            </a:r>
            <a:r>
              <a:rPr lang="en-US" sz="4000" b="1" dirty="0" err="1">
                <a:solidFill>
                  <a:srgbClr val="0000FF"/>
                </a:solidFill>
              </a:rPr>
              <a:t>Hỏi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Hà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còn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lại</a:t>
            </a:r>
            <a:r>
              <a:rPr lang="en-US" sz="4000" b="1" dirty="0">
                <a:solidFill>
                  <a:srgbClr val="0000FF"/>
                </a:solidFill>
              </a:rPr>
              <a:t> bao </a:t>
            </a:r>
            <a:r>
              <a:rPr lang="en-US" sz="4000" b="1" dirty="0" err="1">
                <a:solidFill>
                  <a:srgbClr val="0000FF"/>
                </a:solidFill>
              </a:rPr>
              <a:t>nhiêu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cái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kẹo</a:t>
            </a:r>
            <a:r>
              <a:rPr lang="en-US" sz="4000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474350AA-5287-42A1-AF1A-61CB9D78017D}"/>
              </a:ext>
            </a:extLst>
          </p:cNvPr>
          <p:cNvSpPr/>
          <p:nvPr/>
        </p:nvSpPr>
        <p:spPr>
          <a:xfrm>
            <a:off x="3627414" y="3771784"/>
            <a:ext cx="5086799" cy="1267131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7 </a:t>
            </a:r>
            <a:r>
              <a:rPr lang="en-US" sz="4000" b="1" dirty="0" err="1">
                <a:solidFill>
                  <a:srgbClr val="FFFF00"/>
                </a:solidFill>
              </a:rPr>
              <a:t>cái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kẹo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49"/>
            <a:ext cx="12347369" cy="68580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6912" y="582264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114" y="27174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47369" y="3174660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700" y="13279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725" y="45978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267" flipH="1">
            <a:off x="7278701" y="1349553"/>
            <a:ext cx="292597" cy="10533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854730" y="723010"/>
            <a:ext cx="1303137" cy="13031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6014">
            <a:off x="3497594" y="2588488"/>
            <a:ext cx="409605" cy="7114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5967" y1="3237" x2="39227" y2="5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18793">
            <a:off x="10503370" y="2351793"/>
            <a:ext cx="626354" cy="96202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1182">
            <a:off x="5248567" y="5513609"/>
            <a:ext cx="1237383" cy="12373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8FCD90-D45A-4825-8016-D7F20F857B5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6014">
            <a:off x="8678274" y="4970798"/>
            <a:ext cx="409605" cy="7114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5D49FA3-3B71-45D9-A6B1-3F9E0FA7981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8641961" y="2935580"/>
            <a:ext cx="1303137" cy="13031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388CB92-D6A6-4CA9-BB42-8BA9295A210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5967" y1="3237" x2="39227" y2="5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18793">
            <a:off x="1473415" y="3392153"/>
            <a:ext cx="626354" cy="962025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4365995-2587-439E-8813-A14852D4BB29}"/>
              </a:ext>
            </a:extLst>
          </p:cNvPr>
          <p:cNvSpPr/>
          <p:nvPr/>
        </p:nvSpPr>
        <p:spPr>
          <a:xfrm>
            <a:off x="-1090637" y="10849"/>
            <a:ext cx="14487175" cy="2860560"/>
          </a:xfrm>
          <a:prstGeom prst="cloud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</a:rPr>
              <a:t>Tú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có</a:t>
            </a:r>
            <a:r>
              <a:rPr lang="en-US" sz="4000" b="1" dirty="0">
                <a:solidFill>
                  <a:srgbClr val="0000FF"/>
                </a:solidFill>
              </a:rPr>
              <a:t> 18 </a:t>
            </a:r>
            <a:r>
              <a:rPr lang="en-US" sz="4000" b="1" dirty="0" err="1">
                <a:solidFill>
                  <a:srgbClr val="0000FF"/>
                </a:solidFill>
              </a:rPr>
              <a:t>que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tính</a:t>
            </a:r>
            <a:r>
              <a:rPr lang="en-US" sz="4000" b="1" dirty="0">
                <a:solidFill>
                  <a:srgbClr val="0000FF"/>
                </a:solidFill>
              </a:rPr>
              <a:t>. </a:t>
            </a:r>
            <a:r>
              <a:rPr lang="en-US" sz="4000" b="1" dirty="0" err="1">
                <a:solidFill>
                  <a:srgbClr val="0000FF"/>
                </a:solidFill>
              </a:rPr>
              <a:t>Hoa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có</a:t>
            </a:r>
            <a:r>
              <a:rPr lang="en-US" sz="4000" b="1" dirty="0">
                <a:solidFill>
                  <a:srgbClr val="0000FF"/>
                </a:solidFill>
              </a:rPr>
              <a:t> 15 </a:t>
            </a:r>
            <a:r>
              <a:rPr lang="en-US" sz="4000" b="1" dirty="0" err="1">
                <a:solidFill>
                  <a:srgbClr val="0000FF"/>
                </a:solidFill>
              </a:rPr>
              <a:t>que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tính</a:t>
            </a:r>
            <a:r>
              <a:rPr lang="en-US" sz="4000" b="1" dirty="0">
                <a:solidFill>
                  <a:srgbClr val="0000FF"/>
                </a:solidFill>
              </a:rPr>
              <a:t>. </a:t>
            </a:r>
            <a:r>
              <a:rPr lang="en-US" sz="4000" b="1" dirty="0" err="1">
                <a:solidFill>
                  <a:srgbClr val="0000FF"/>
                </a:solidFill>
              </a:rPr>
              <a:t>Hỏi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Tú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hơn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Hoa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bao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nhiêu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que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tính</a:t>
            </a:r>
            <a:r>
              <a:rPr lang="en-US" sz="4000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474350AA-5287-42A1-AF1A-61CB9D78017D}"/>
              </a:ext>
            </a:extLst>
          </p:cNvPr>
          <p:cNvSpPr/>
          <p:nvPr/>
        </p:nvSpPr>
        <p:spPr>
          <a:xfrm>
            <a:off x="3627414" y="3678000"/>
            <a:ext cx="5086799" cy="1267131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5 </a:t>
            </a:r>
            <a:r>
              <a:rPr lang="en-US" sz="4000" b="1" dirty="0" err="1">
                <a:solidFill>
                  <a:srgbClr val="FFFF00"/>
                </a:solidFill>
              </a:rPr>
              <a:t>que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tính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0D85F-EB4D-49DC-8A7F-78F6AEDF6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7">
            <a:extLst>
              <a:ext uri="{FF2B5EF4-FFF2-40B4-BE49-F238E27FC236}">
                <a16:creationId xmlns:a16="http://schemas.microsoft.com/office/drawing/2014/main" id="{64792564-DF4A-4BA1-A29C-F39FC7D06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253" y="2556492"/>
            <a:ext cx="38587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514419"/>
            <a:r>
              <a:rPr lang="en-US" altLang="zh-CN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KHÁM</a:t>
            </a:r>
            <a:r>
              <a:rPr lang="en-US" altLang="zh-CN" sz="5400" b="1" i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PHÁ</a:t>
            </a:r>
            <a:endParaRPr lang="en-US" altLang="zh-CN" sz="5400" b="1" i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4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123">
            <a:extLst>
              <a:ext uri="{FF2B5EF4-FFF2-40B4-BE49-F238E27FC236}">
                <a16:creationId xmlns:a16="http://schemas.microsoft.com/office/drawing/2014/main" id="{962C4C75-27D2-4697-9D1C-CCFECC92B592}"/>
              </a:ext>
            </a:extLst>
          </p:cNvPr>
          <p:cNvSpPr txBox="1"/>
          <p:nvPr/>
        </p:nvSpPr>
        <p:spPr>
          <a:xfrm>
            <a:off x="864954" y="1309609"/>
            <a:ext cx="100418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/>
              <a:t>Có</a:t>
            </a:r>
            <a:r>
              <a:rPr lang="en-US" sz="3400" dirty="0"/>
              <a:t> 6 </a:t>
            </a:r>
            <a:r>
              <a:rPr lang="en-US" sz="3400" dirty="0" err="1"/>
              <a:t>bông</a:t>
            </a:r>
            <a:r>
              <a:rPr lang="en-US" sz="3400" dirty="0"/>
              <a:t> </a:t>
            </a:r>
            <a:r>
              <a:rPr lang="en-US" sz="3400" dirty="0" err="1"/>
              <a:t>hoa</a:t>
            </a:r>
            <a:r>
              <a:rPr lang="en-US" sz="3400" dirty="0"/>
              <a:t> </a:t>
            </a:r>
            <a:r>
              <a:rPr lang="en-US" sz="3400" dirty="0" err="1"/>
              <a:t>màu</a:t>
            </a:r>
            <a:r>
              <a:rPr lang="en-US" sz="3400" dirty="0"/>
              <a:t> </a:t>
            </a:r>
            <a:r>
              <a:rPr lang="en-US" sz="3400" dirty="0" err="1"/>
              <a:t>đỏ</a:t>
            </a:r>
            <a:r>
              <a:rPr lang="en-US" sz="3400" dirty="0"/>
              <a:t>, </a:t>
            </a:r>
            <a:r>
              <a:rPr lang="en-US" sz="3400" dirty="0" err="1"/>
              <a:t>số</a:t>
            </a:r>
            <a:r>
              <a:rPr lang="en-US" sz="3400" dirty="0"/>
              <a:t> </a:t>
            </a:r>
            <a:r>
              <a:rPr lang="en-US" sz="3400" dirty="0" err="1"/>
              <a:t>bông</a:t>
            </a:r>
            <a:r>
              <a:rPr lang="en-US" sz="3400" dirty="0"/>
              <a:t> </a:t>
            </a:r>
            <a:r>
              <a:rPr lang="en-US" sz="3400" dirty="0" err="1"/>
              <a:t>hoa</a:t>
            </a:r>
            <a:r>
              <a:rPr lang="en-US" sz="3400" dirty="0"/>
              <a:t> </a:t>
            </a:r>
            <a:r>
              <a:rPr lang="en-US" sz="3400" dirty="0" err="1"/>
              <a:t>màu</a:t>
            </a:r>
            <a:r>
              <a:rPr lang="en-US" sz="3400" dirty="0"/>
              <a:t> </a:t>
            </a:r>
            <a:r>
              <a:rPr lang="en-US" sz="3400" dirty="0" err="1"/>
              <a:t>vàng</a:t>
            </a:r>
            <a:r>
              <a:rPr lang="en-US" sz="3400" dirty="0"/>
              <a:t> </a:t>
            </a:r>
            <a:r>
              <a:rPr lang="en-US" sz="3400" dirty="0" err="1"/>
              <a:t>nhiều</a:t>
            </a:r>
            <a:r>
              <a:rPr lang="en-US" sz="3400" dirty="0"/>
              <a:t> </a:t>
            </a:r>
            <a:r>
              <a:rPr lang="en-US" sz="3400" dirty="0" err="1"/>
              <a:t>hơn</a:t>
            </a:r>
            <a:r>
              <a:rPr lang="en-US" sz="3400" dirty="0"/>
              <a:t> </a:t>
            </a:r>
            <a:r>
              <a:rPr lang="en-US" sz="3400" dirty="0" err="1"/>
              <a:t>số</a:t>
            </a:r>
            <a:r>
              <a:rPr lang="en-US" sz="3400" dirty="0"/>
              <a:t> </a:t>
            </a:r>
            <a:r>
              <a:rPr lang="en-US" sz="3400" dirty="0" err="1"/>
              <a:t>bông</a:t>
            </a:r>
            <a:r>
              <a:rPr lang="en-US" sz="3400" dirty="0"/>
              <a:t> </a:t>
            </a:r>
            <a:r>
              <a:rPr lang="en-US" sz="3400" dirty="0" err="1"/>
              <a:t>hoa</a:t>
            </a:r>
            <a:r>
              <a:rPr lang="en-US" sz="3400" dirty="0"/>
              <a:t> </a:t>
            </a:r>
            <a:r>
              <a:rPr lang="en-US" sz="3400" dirty="0" err="1"/>
              <a:t>màu</a:t>
            </a:r>
            <a:r>
              <a:rPr lang="en-US" sz="3400" dirty="0"/>
              <a:t> </a:t>
            </a:r>
            <a:r>
              <a:rPr lang="en-US" sz="3400" dirty="0" err="1"/>
              <a:t>đỏ</a:t>
            </a:r>
            <a:r>
              <a:rPr lang="en-US" sz="3400" dirty="0"/>
              <a:t> </a:t>
            </a:r>
            <a:r>
              <a:rPr lang="en-US" sz="3400" dirty="0" err="1"/>
              <a:t>là</a:t>
            </a:r>
            <a:r>
              <a:rPr lang="en-US" sz="3400" dirty="0"/>
              <a:t> 3 </a:t>
            </a:r>
            <a:r>
              <a:rPr lang="en-US" sz="3400" dirty="0" err="1"/>
              <a:t>bông</a:t>
            </a:r>
            <a:r>
              <a:rPr lang="en-US" sz="3400" dirty="0"/>
              <a:t>. </a:t>
            </a:r>
            <a:r>
              <a:rPr lang="en-US" sz="3400" dirty="0" err="1"/>
              <a:t>Hỏi</a:t>
            </a:r>
            <a:r>
              <a:rPr lang="en-US" sz="3400" dirty="0"/>
              <a:t> </a:t>
            </a:r>
            <a:r>
              <a:rPr lang="en-US" sz="3400" dirty="0" err="1"/>
              <a:t>có</a:t>
            </a:r>
            <a:r>
              <a:rPr lang="en-US" sz="3400" dirty="0"/>
              <a:t> bao </a:t>
            </a:r>
            <a:r>
              <a:rPr lang="en-US" sz="3400" dirty="0" err="1"/>
              <a:t>nhiêu</a:t>
            </a:r>
            <a:r>
              <a:rPr lang="en-US" sz="3400" dirty="0"/>
              <a:t> </a:t>
            </a:r>
            <a:r>
              <a:rPr lang="en-US" sz="3400" dirty="0" err="1"/>
              <a:t>bông</a:t>
            </a:r>
            <a:r>
              <a:rPr lang="en-US" sz="3400" dirty="0"/>
              <a:t> </a:t>
            </a:r>
            <a:r>
              <a:rPr lang="en-US" sz="3400" dirty="0" err="1"/>
              <a:t>hoa</a:t>
            </a:r>
            <a:r>
              <a:rPr lang="en-US" sz="3400" dirty="0"/>
              <a:t> </a:t>
            </a:r>
            <a:r>
              <a:rPr lang="en-US" sz="3400" dirty="0" err="1"/>
              <a:t>màu</a:t>
            </a:r>
            <a:r>
              <a:rPr lang="en-US" sz="3400" dirty="0"/>
              <a:t> </a:t>
            </a:r>
            <a:r>
              <a:rPr lang="en-US" sz="3400" dirty="0" err="1"/>
              <a:t>vàng</a:t>
            </a:r>
            <a:r>
              <a:rPr lang="en-US" sz="3400" dirty="0"/>
              <a:t>?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491191C7-2877-421B-BF0A-EF726497DD7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5581" y="2864426"/>
            <a:ext cx="2257014" cy="1987308"/>
          </a:xfrm>
          <a:prstGeom prst="rect">
            <a:avLst/>
          </a:prstGeom>
        </p:spPr>
      </p:pic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7FBB3BD-5DAA-41B4-9869-06B08D6E1284}"/>
              </a:ext>
            </a:extLst>
          </p:cNvPr>
          <p:cNvCxnSpPr>
            <a:cxnSpLocks/>
          </p:cNvCxnSpPr>
          <p:nvPr/>
        </p:nvCxnSpPr>
        <p:spPr>
          <a:xfrm>
            <a:off x="1698148" y="1848456"/>
            <a:ext cx="3604308" cy="684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CA48031-67E2-435F-9A3D-4A290F07EF7B}"/>
              </a:ext>
            </a:extLst>
          </p:cNvPr>
          <p:cNvCxnSpPr>
            <a:cxnSpLocks/>
          </p:cNvCxnSpPr>
          <p:nvPr/>
        </p:nvCxnSpPr>
        <p:spPr>
          <a:xfrm>
            <a:off x="3093980" y="2939558"/>
            <a:ext cx="3657367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97B9297-7F8A-4619-B7DC-4E1738BEF16A}"/>
              </a:ext>
            </a:extLst>
          </p:cNvPr>
          <p:cNvGrpSpPr/>
          <p:nvPr/>
        </p:nvGrpSpPr>
        <p:grpSpPr>
          <a:xfrm>
            <a:off x="1294542" y="2829406"/>
            <a:ext cx="2621820" cy="1285209"/>
            <a:chOff x="1294542" y="2205128"/>
            <a:chExt cx="2621820" cy="1285209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385051D-7C36-404E-8ED9-B45EB8730382}"/>
                </a:ext>
              </a:extLst>
            </p:cNvPr>
            <p:cNvGrpSpPr/>
            <p:nvPr/>
          </p:nvGrpSpPr>
          <p:grpSpPr>
            <a:xfrm>
              <a:off x="1294542" y="3104726"/>
              <a:ext cx="2621820" cy="385611"/>
              <a:chOff x="1118900" y="3017988"/>
              <a:chExt cx="3801107" cy="582218"/>
            </a:xfrm>
          </p:grpSpPr>
          <p:pic>
            <p:nvPicPr>
              <p:cNvPr id="205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AEAC207F-E4C8-4788-98B0-FAC3B91E9B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900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8F10B274-AD25-4994-860F-B2AAA71EE2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40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43CC7BB2-0AE2-4945-A314-EF951AA327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53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51973221-CA92-4790-B8AA-CCFF3B894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9865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0DC4FD7C-914C-4986-8238-9EA6EBE86E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6072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0BE626E8-F32C-46C6-AB68-FC6A30C45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271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4" name="Left Brace 133">
              <a:extLst>
                <a:ext uri="{FF2B5EF4-FFF2-40B4-BE49-F238E27FC236}">
                  <a16:creationId xmlns:a16="http://schemas.microsoft.com/office/drawing/2014/main" id="{378E857B-E22A-4830-9562-DEA0E236B240}"/>
                </a:ext>
              </a:extLst>
            </p:cNvPr>
            <p:cNvSpPr/>
            <p:nvPr/>
          </p:nvSpPr>
          <p:spPr>
            <a:xfrm rot="5400000">
              <a:off x="2439079" y="1758564"/>
              <a:ext cx="385610" cy="2447671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8D59051-9471-406D-9A6C-B042AD3FDE01}"/>
                </a:ext>
              </a:extLst>
            </p:cNvPr>
            <p:cNvSpPr txBox="1"/>
            <p:nvPr/>
          </p:nvSpPr>
          <p:spPr>
            <a:xfrm>
              <a:off x="2319405" y="2205128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/>
                <a:t>6</a:t>
              </a:r>
            </a:p>
          </p:txBody>
        </p:sp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8481B44-4398-4DB1-831F-9DF77CD80E50}"/>
              </a:ext>
            </a:extLst>
          </p:cNvPr>
          <p:cNvCxnSpPr>
            <a:cxnSpLocks/>
          </p:cNvCxnSpPr>
          <p:nvPr/>
        </p:nvCxnSpPr>
        <p:spPr>
          <a:xfrm>
            <a:off x="7329373" y="1860179"/>
            <a:ext cx="258469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9C9B540-4EE0-4DC5-B865-58FF492F2CD5}"/>
              </a:ext>
            </a:extLst>
          </p:cNvPr>
          <p:cNvCxnSpPr>
            <a:cxnSpLocks/>
          </p:cNvCxnSpPr>
          <p:nvPr/>
        </p:nvCxnSpPr>
        <p:spPr>
          <a:xfrm>
            <a:off x="1044738" y="2347671"/>
            <a:ext cx="179810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6F26DF-5A37-4D37-9945-F62A0AF02C12}"/>
              </a:ext>
            </a:extLst>
          </p:cNvPr>
          <p:cNvGrpSpPr/>
          <p:nvPr/>
        </p:nvGrpSpPr>
        <p:grpSpPr>
          <a:xfrm>
            <a:off x="4017932" y="3712634"/>
            <a:ext cx="1867952" cy="1168179"/>
            <a:chOff x="4017932" y="3088356"/>
            <a:chExt cx="1867952" cy="1168179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0AB1656-23A1-44C6-AF67-7B4823775E82}"/>
                </a:ext>
              </a:extLst>
            </p:cNvPr>
            <p:cNvGrpSpPr/>
            <p:nvPr/>
          </p:nvGrpSpPr>
          <p:grpSpPr>
            <a:xfrm>
              <a:off x="4100192" y="3870924"/>
              <a:ext cx="1393455" cy="385611"/>
              <a:chOff x="5403708" y="4320890"/>
              <a:chExt cx="1798911" cy="566992"/>
            </a:xfrm>
          </p:grpSpPr>
          <p:pic>
            <p:nvPicPr>
              <p:cNvPr id="2054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257AD73B-6082-4F66-8B61-815C7C57F5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3708" y="4332213"/>
                <a:ext cx="572775" cy="555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23BC3C58-C816-4E6B-B902-A4EA92D7E7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939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D824644D-C704-4436-AC49-9C9FD3AA64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8171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3" name="Left Brace 162">
              <a:extLst>
                <a:ext uri="{FF2B5EF4-FFF2-40B4-BE49-F238E27FC236}">
                  <a16:creationId xmlns:a16="http://schemas.microsoft.com/office/drawing/2014/main" id="{3C03754A-84EE-4E74-B2E5-7125B4D6FDE1}"/>
                </a:ext>
              </a:extLst>
            </p:cNvPr>
            <p:cNvSpPr/>
            <p:nvPr/>
          </p:nvSpPr>
          <p:spPr>
            <a:xfrm rot="5400000">
              <a:off x="4700820" y="3053644"/>
              <a:ext cx="223941" cy="1361713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4AFFFC6C-C84D-476F-90AD-397F63D455B9}"/>
                </a:ext>
              </a:extLst>
            </p:cNvPr>
            <p:cNvSpPr txBox="1"/>
            <p:nvPr/>
          </p:nvSpPr>
          <p:spPr>
            <a:xfrm>
              <a:off x="4017932" y="3088356"/>
              <a:ext cx="1867952" cy="537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200" b="1" dirty="0" err="1"/>
                <a:t>Nhiều</a:t>
              </a:r>
              <a:r>
                <a:rPr lang="en-US" sz="2200" b="1" dirty="0"/>
                <a:t> </a:t>
              </a:r>
              <a:r>
                <a:rPr lang="en-US" sz="2200" b="1" dirty="0" err="1"/>
                <a:t>hơn</a:t>
              </a:r>
              <a:r>
                <a:rPr lang="en-US" sz="2200" b="1" dirty="0"/>
                <a:t> 3</a:t>
              </a:r>
            </a:p>
          </p:txBody>
        </p:sp>
      </p:grpSp>
      <p:sp>
        <p:nvSpPr>
          <p:cNvPr id="168" name="Left Brace 167">
            <a:extLst>
              <a:ext uri="{FF2B5EF4-FFF2-40B4-BE49-F238E27FC236}">
                <a16:creationId xmlns:a16="http://schemas.microsoft.com/office/drawing/2014/main" id="{3FC51F81-8D46-4134-9115-3DB006780321}"/>
              </a:ext>
            </a:extLst>
          </p:cNvPr>
          <p:cNvSpPr/>
          <p:nvPr/>
        </p:nvSpPr>
        <p:spPr>
          <a:xfrm rot="16200000">
            <a:off x="3271975" y="2874301"/>
            <a:ext cx="385610" cy="4340476"/>
          </a:xfrm>
          <a:prstGeom prst="leftBrace">
            <a:avLst>
              <a:gd name="adj1" fmla="val 41666"/>
              <a:gd name="adj2" fmla="val 50824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E28ADE6B-A3DD-4E30-A3BE-E2BF8FCCC727}"/>
              </a:ext>
            </a:extLst>
          </p:cNvPr>
          <p:cNvSpPr txBox="1"/>
          <p:nvPr/>
        </p:nvSpPr>
        <p:spPr>
          <a:xfrm>
            <a:off x="3211383" y="5044539"/>
            <a:ext cx="58206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?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CE2CFDD-EF67-4654-A510-F015A9496E1F}"/>
              </a:ext>
            </a:extLst>
          </p:cNvPr>
          <p:cNvCxnSpPr>
            <a:cxnSpLocks/>
          </p:cNvCxnSpPr>
          <p:nvPr/>
        </p:nvCxnSpPr>
        <p:spPr>
          <a:xfrm>
            <a:off x="3070534" y="2891561"/>
            <a:ext cx="368081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3A53406-F510-488D-A481-26E96F2DA763}"/>
              </a:ext>
            </a:extLst>
          </p:cNvPr>
          <p:cNvGrpSpPr/>
          <p:nvPr/>
        </p:nvGrpSpPr>
        <p:grpSpPr>
          <a:xfrm>
            <a:off x="1263783" y="3694251"/>
            <a:ext cx="2660511" cy="450857"/>
            <a:chOff x="1263783" y="3069973"/>
            <a:chExt cx="2660511" cy="450857"/>
          </a:xfrm>
        </p:grpSpPr>
        <p:pic>
          <p:nvPicPr>
            <p:cNvPr id="3" name="Picture 2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B5116473-3CA3-4DCF-8C0F-FE5D212A04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1263783" y="3082652"/>
              <a:ext cx="457129" cy="438178"/>
            </a:xfrm>
            <a:prstGeom prst="rect">
              <a:avLst/>
            </a:prstGeom>
          </p:spPr>
        </p:pic>
        <p:pic>
          <p:nvPicPr>
            <p:cNvPr id="47" name="Picture 46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5E60ABC6-6FB5-4B49-B529-2396D5E121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1709790" y="3073305"/>
              <a:ext cx="457129" cy="438178"/>
            </a:xfrm>
            <a:prstGeom prst="rect">
              <a:avLst/>
            </a:prstGeom>
          </p:spPr>
        </p:pic>
        <p:pic>
          <p:nvPicPr>
            <p:cNvPr id="49" name="Picture 48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5AC60405-436E-44A9-A979-581B59BCFF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2161823" y="3073305"/>
              <a:ext cx="457129" cy="438178"/>
            </a:xfrm>
            <a:prstGeom prst="rect">
              <a:avLst/>
            </a:prstGeom>
          </p:spPr>
        </p:pic>
        <p:pic>
          <p:nvPicPr>
            <p:cNvPr id="50" name="Picture 49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FEB361E5-DAAF-41F7-9478-E330623EF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2614281" y="3082068"/>
              <a:ext cx="457129" cy="438178"/>
            </a:xfrm>
            <a:prstGeom prst="rect">
              <a:avLst/>
            </a:prstGeom>
          </p:spPr>
        </p:pic>
        <p:pic>
          <p:nvPicPr>
            <p:cNvPr id="51" name="Picture 50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CB33C3BE-0C7C-47B2-959B-C522A6E6EC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3048898" y="3081953"/>
              <a:ext cx="457129" cy="438178"/>
            </a:xfrm>
            <a:prstGeom prst="rect">
              <a:avLst/>
            </a:prstGeom>
          </p:spPr>
        </p:pic>
        <p:pic>
          <p:nvPicPr>
            <p:cNvPr id="52" name="Picture 51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BEF53DAB-6345-403E-BF6B-CD9279AC2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3467165" y="3069973"/>
              <a:ext cx="457129" cy="438178"/>
            </a:xfrm>
            <a:prstGeom prst="rect">
              <a:avLst/>
            </a:prstGeom>
          </p:spPr>
        </p:pic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1AA5E95-08C4-4952-A33B-8D2A9F64B5F1}"/>
              </a:ext>
            </a:extLst>
          </p:cNvPr>
          <p:cNvCxnSpPr>
            <a:cxnSpLocks/>
          </p:cNvCxnSpPr>
          <p:nvPr/>
        </p:nvCxnSpPr>
        <p:spPr>
          <a:xfrm>
            <a:off x="4729740" y="2353408"/>
            <a:ext cx="401434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7F6EBDB-2A51-48A7-A5E8-31DE810D3369}"/>
              </a:ext>
            </a:extLst>
          </p:cNvPr>
          <p:cNvSpPr txBox="1"/>
          <p:nvPr/>
        </p:nvSpPr>
        <p:spPr>
          <a:xfrm>
            <a:off x="874877" y="1666071"/>
            <a:ext cx="2255230" cy="780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 err="1">
                <a:solidFill>
                  <a:srgbClr val="FF0000"/>
                </a:solidFill>
              </a:rPr>
              <a:t>nhiều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hơn</a:t>
            </a:r>
            <a:endParaRPr lang="en-US" sz="3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2.22222E-6 L -0.00078 0.11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  <p:bldP spid="189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123">
            <a:extLst>
              <a:ext uri="{FF2B5EF4-FFF2-40B4-BE49-F238E27FC236}">
                <a16:creationId xmlns:a16="http://schemas.microsoft.com/office/drawing/2014/main" id="{962C4C75-27D2-4697-9D1C-CCFECC92B592}"/>
              </a:ext>
            </a:extLst>
          </p:cNvPr>
          <p:cNvSpPr txBox="1"/>
          <p:nvPr/>
        </p:nvSpPr>
        <p:spPr>
          <a:xfrm>
            <a:off x="593567" y="1012299"/>
            <a:ext cx="107660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Có</a:t>
            </a:r>
            <a:r>
              <a:rPr lang="en-US" sz="2800" dirty="0"/>
              <a:t> 6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3 </a:t>
            </a:r>
            <a:r>
              <a:rPr lang="en-US" sz="2800" dirty="0" err="1"/>
              <a:t>bông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?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491191C7-2877-421B-BF0A-EF726497DD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0778" y="2319604"/>
            <a:ext cx="2257014" cy="1987308"/>
          </a:xfrm>
          <a:prstGeom prst="rect">
            <a:avLst/>
          </a:prstGeom>
        </p:spPr>
      </p:pic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7FBB3BD-5DAA-41B4-9869-06B08D6E1284}"/>
              </a:ext>
            </a:extLst>
          </p:cNvPr>
          <p:cNvCxnSpPr>
            <a:cxnSpLocks/>
          </p:cNvCxnSpPr>
          <p:nvPr/>
        </p:nvCxnSpPr>
        <p:spPr>
          <a:xfrm>
            <a:off x="1567438" y="1562869"/>
            <a:ext cx="268460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CA48031-67E2-435F-9A3D-4A290F07EF7B}"/>
              </a:ext>
            </a:extLst>
          </p:cNvPr>
          <p:cNvCxnSpPr>
            <a:cxnSpLocks/>
          </p:cNvCxnSpPr>
          <p:nvPr/>
        </p:nvCxnSpPr>
        <p:spPr>
          <a:xfrm>
            <a:off x="7198202" y="2231943"/>
            <a:ext cx="292512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97B9297-7F8A-4619-B7DC-4E1738BEF16A}"/>
              </a:ext>
            </a:extLst>
          </p:cNvPr>
          <p:cNvGrpSpPr/>
          <p:nvPr/>
        </p:nvGrpSpPr>
        <p:grpSpPr>
          <a:xfrm>
            <a:off x="1294481" y="2243711"/>
            <a:ext cx="2621820" cy="1203148"/>
            <a:chOff x="1294542" y="2287189"/>
            <a:chExt cx="2621820" cy="1203148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385051D-7C36-404E-8ED9-B45EB8730382}"/>
                </a:ext>
              </a:extLst>
            </p:cNvPr>
            <p:cNvGrpSpPr/>
            <p:nvPr/>
          </p:nvGrpSpPr>
          <p:grpSpPr>
            <a:xfrm>
              <a:off x="1294542" y="3104726"/>
              <a:ext cx="2621820" cy="385611"/>
              <a:chOff x="1118900" y="3017988"/>
              <a:chExt cx="3801107" cy="582218"/>
            </a:xfrm>
          </p:grpSpPr>
          <p:pic>
            <p:nvPicPr>
              <p:cNvPr id="205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AEAC207F-E4C8-4788-98B0-FAC3B91E9B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900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8F10B274-AD25-4994-860F-B2AAA71EE2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40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43CC7BB2-0AE2-4945-A314-EF951AA327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53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51973221-CA92-4790-B8AA-CCFF3B894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9865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0DC4FD7C-914C-4986-8238-9EA6EBE86E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6072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0BE626E8-F32C-46C6-AB68-FC6A30C45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271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4" name="Left Brace 133">
              <a:extLst>
                <a:ext uri="{FF2B5EF4-FFF2-40B4-BE49-F238E27FC236}">
                  <a16:creationId xmlns:a16="http://schemas.microsoft.com/office/drawing/2014/main" id="{378E857B-E22A-4830-9562-DEA0E236B240}"/>
                </a:ext>
              </a:extLst>
            </p:cNvPr>
            <p:cNvSpPr/>
            <p:nvPr/>
          </p:nvSpPr>
          <p:spPr>
            <a:xfrm rot="5400000">
              <a:off x="2439079" y="1758564"/>
              <a:ext cx="385610" cy="2447671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8D59051-9471-406D-9A6C-B042AD3FDE01}"/>
                </a:ext>
              </a:extLst>
            </p:cNvPr>
            <p:cNvSpPr txBox="1"/>
            <p:nvPr/>
          </p:nvSpPr>
          <p:spPr>
            <a:xfrm>
              <a:off x="2319405" y="2287189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/>
                <a:t>6</a:t>
              </a:r>
            </a:p>
          </p:txBody>
        </p:sp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8481B44-4398-4DB1-831F-9DF77CD80E50}"/>
              </a:ext>
            </a:extLst>
          </p:cNvPr>
          <p:cNvCxnSpPr>
            <a:cxnSpLocks/>
          </p:cNvCxnSpPr>
          <p:nvPr/>
        </p:nvCxnSpPr>
        <p:spPr>
          <a:xfrm>
            <a:off x="6002917" y="1574592"/>
            <a:ext cx="204825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9C9B540-4EE0-4DC5-B865-58FF492F2CD5}"/>
              </a:ext>
            </a:extLst>
          </p:cNvPr>
          <p:cNvCxnSpPr>
            <a:cxnSpLocks/>
          </p:cNvCxnSpPr>
          <p:nvPr/>
        </p:nvCxnSpPr>
        <p:spPr>
          <a:xfrm>
            <a:off x="8334687" y="1581441"/>
            <a:ext cx="141820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E79E16B-DBB4-4E5C-ACFA-F7C3F0FF8265}"/>
              </a:ext>
            </a:extLst>
          </p:cNvPr>
          <p:cNvGrpSpPr/>
          <p:nvPr/>
        </p:nvGrpSpPr>
        <p:grpSpPr>
          <a:xfrm>
            <a:off x="3738795" y="2590942"/>
            <a:ext cx="2127691" cy="1256510"/>
            <a:chOff x="3855720" y="3050402"/>
            <a:chExt cx="2212746" cy="1256510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0AB1656-23A1-44C6-AF67-7B4823775E82}"/>
                </a:ext>
              </a:extLst>
            </p:cNvPr>
            <p:cNvGrpSpPr/>
            <p:nvPr/>
          </p:nvGrpSpPr>
          <p:grpSpPr>
            <a:xfrm>
              <a:off x="4185795" y="3921301"/>
              <a:ext cx="1449159" cy="385611"/>
              <a:chOff x="5403708" y="4320890"/>
              <a:chExt cx="1798911" cy="566992"/>
            </a:xfrm>
          </p:grpSpPr>
          <p:pic>
            <p:nvPicPr>
              <p:cNvPr id="2054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257AD73B-6082-4F66-8B61-815C7C57F5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3708" y="4332213"/>
                <a:ext cx="572775" cy="555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23BC3C58-C816-4E6B-B902-A4EA92D7E7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939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D824644D-C704-4436-AC49-9C9FD3AA64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8171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3" name="Left Brace 162">
              <a:extLst>
                <a:ext uri="{FF2B5EF4-FFF2-40B4-BE49-F238E27FC236}">
                  <a16:creationId xmlns:a16="http://schemas.microsoft.com/office/drawing/2014/main" id="{3C03754A-84EE-4E74-B2E5-7125B4D6FDE1}"/>
                </a:ext>
              </a:extLst>
            </p:cNvPr>
            <p:cNvSpPr/>
            <p:nvPr/>
          </p:nvSpPr>
          <p:spPr>
            <a:xfrm rot="5400000">
              <a:off x="4734076" y="3023634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4AFFFC6C-C84D-476F-90AD-397F63D455B9}"/>
                </a:ext>
              </a:extLst>
            </p:cNvPr>
            <p:cNvSpPr txBox="1"/>
            <p:nvPr/>
          </p:nvSpPr>
          <p:spPr>
            <a:xfrm>
              <a:off x="3855720" y="3050402"/>
              <a:ext cx="221274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/>
                <a:t>Nhiều</a:t>
              </a:r>
              <a:r>
                <a:rPr lang="en-US" sz="2400" b="1" dirty="0"/>
                <a:t> </a:t>
              </a:r>
              <a:r>
                <a:rPr lang="en-US" sz="2400" b="1" dirty="0" err="1"/>
                <a:t>hơn</a:t>
              </a:r>
              <a:r>
                <a:rPr lang="en-US" sz="2400" b="1" dirty="0"/>
                <a:t> 3</a:t>
              </a:r>
            </a:p>
          </p:txBody>
        </p:sp>
      </p:grpSp>
      <p:sp>
        <p:nvSpPr>
          <p:cNvPr id="168" name="Left Brace 167">
            <a:extLst>
              <a:ext uri="{FF2B5EF4-FFF2-40B4-BE49-F238E27FC236}">
                <a16:creationId xmlns:a16="http://schemas.microsoft.com/office/drawing/2014/main" id="{3FC51F81-8D46-4134-9115-3DB006780321}"/>
              </a:ext>
            </a:extLst>
          </p:cNvPr>
          <p:cNvSpPr/>
          <p:nvPr/>
        </p:nvSpPr>
        <p:spPr>
          <a:xfrm rot="16200000">
            <a:off x="3271914" y="1873193"/>
            <a:ext cx="385610" cy="4340476"/>
          </a:xfrm>
          <a:prstGeom prst="leftBrace">
            <a:avLst>
              <a:gd name="adj1" fmla="val 41666"/>
              <a:gd name="adj2" fmla="val 50824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E28ADE6B-A3DD-4E30-A3BE-E2BF8FCCC727}"/>
              </a:ext>
            </a:extLst>
          </p:cNvPr>
          <p:cNvSpPr txBox="1"/>
          <p:nvPr/>
        </p:nvSpPr>
        <p:spPr>
          <a:xfrm>
            <a:off x="3211322" y="4102046"/>
            <a:ext cx="58206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?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F453B45D-8956-4623-B90D-E9727BF73986}"/>
              </a:ext>
            </a:extLst>
          </p:cNvPr>
          <p:cNvSpPr txBox="1"/>
          <p:nvPr/>
        </p:nvSpPr>
        <p:spPr>
          <a:xfrm>
            <a:off x="3086262" y="3931321"/>
            <a:ext cx="6292201" cy="2553891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dirty="0" err="1">
                <a:solidFill>
                  <a:srgbClr val="FF0000"/>
                </a:solidFill>
              </a:rPr>
              <a:t>Bài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giải</a:t>
            </a:r>
            <a:endParaRPr lang="en-US" sz="2400" b="1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bông</a:t>
            </a:r>
            <a:r>
              <a:rPr lang="en-US" sz="2400" b="1" dirty="0"/>
              <a:t> </a:t>
            </a:r>
            <a:r>
              <a:rPr lang="en-US" sz="2400" b="1" dirty="0" err="1"/>
              <a:t>hoa</a:t>
            </a:r>
            <a:r>
              <a:rPr lang="en-US" sz="2400" b="1" dirty="0"/>
              <a:t> </a:t>
            </a:r>
            <a:r>
              <a:rPr lang="en-US" sz="2400" b="1" dirty="0" err="1"/>
              <a:t>màu</a:t>
            </a:r>
            <a:r>
              <a:rPr lang="en-US" sz="2400" b="1" dirty="0"/>
              <a:t> </a:t>
            </a:r>
            <a:r>
              <a:rPr lang="en-US" sz="2400" b="1" dirty="0" err="1"/>
              <a:t>vàng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b="1" dirty="0"/>
              <a:t>6 + 3 = 9 (</a:t>
            </a:r>
            <a:r>
              <a:rPr lang="en-US" sz="2400" b="1" dirty="0" err="1"/>
              <a:t>bông</a:t>
            </a:r>
            <a:r>
              <a:rPr lang="en-US" sz="2400" b="1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b="1" dirty="0"/>
              <a:t>                         </a:t>
            </a:r>
            <a:r>
              <a:rPr lang="en-US" sz="2400" b="1" dirty="0" err="1"/>
              <a:t>Đáp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: 9 </a:t>
            </a:r>
            <a:r>
              <a:rPr lang="en-US" sz="2400" b="1" dirty="0" err="1"/>
              <a:t>bông</a:t>
            </a:r>
            <a:r>
              <a:rPr lang="en-US" sz="2400" b="1" dirty="0"/>
              <a:t> </a:t>
            </a:r>
            <a:r>
              <a:rPr lang="en-US" sz="2400" b="1" dirty="0" err="1"/>
              <a:t>hoa</a:t>
            </a:r>
            <a:r>
              <a:rPr lang="en-US" sz="2400" b="1" dirty="0"/>
              <a:t>.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CE2CFDD-EF67-4654-A510-F015A9496E1F}"/>
              </a:ext>
            </a:extLst>
          </p:cNvPr>
          <p:cNvCxnSpPr>
            <a:cxnSpLocks/>
          </p:cNvCxnSpPr>
          <p:nvPr/>
        </p:nvCxnSpPr>
        <p:spPr>
          <a:xfrm>
            <a:off x="7209925" y="2284709"/>
            <a:ext cx="2925126" cy="474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3A53406-F510-488D-A481-26E96F2DA763}"/>
              </a:ext>
            </a:extLst>
          </p:cNvPr>
          <p:cNvGrpSpPr/>
          <p:nvPr/>
        </p:nvGrpSpPr>
        <p:grpSpPr>
          <a:xfrm>
            <a:off x="1260151" y="3458278"/>
            <a:ext cx="2660511" cy="450857"/>
            <a:chOff x="1263783" y="3069973"/>
            <a:chExt cx="2660511" cy="450857"/>
          </a:xfrm>
        </p:grpSpPr>
        <p:pic>
          <p:nvPicPr>
            <p:cNvPr id="3" name="Picture 2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B5116473-3CA3-4DCF-8C0F-FE5D212A04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1263783" y="3082652"/>
              <a:ext cx="457129" cy="438178"/>
            </a:xfrm>
            <a:prstGeom prst="rect">
              <a:avLst/>
            </a:prstGeom>
          </p:spPr>
        </p:pic>
        <p:pic>
          <p:nvPicPr>
            <p:cNvPr id="47" name="Picture 46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5E60ABC6-6FB5-4B49-B529-2396D5E121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1709790" y="3073305"/>
              <a:ext cx="457129" cy="438178"/>
            </a:xfrm>
            <a:prstGeom prst="rect">
              <a:avLst/>
            </a:prstGeom>
          </p:spPr>
        </p:pic>
        <p:pic>
          <p:nvPicPr>
            <p:cNvPr id="49" name="Picture 48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5AC60405-436E-44A9-A979-581B59BCFF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2161823" y="3073305"/>
              <a:ext cx="457129" cy="438178"/>
            </a:xfrm>
            <a:prstGeom prst="rect">
              <a:avLst/>
            </a:prstGeom>
          </p:spPr>
        </p:pic>
        <p:pic>
          <p:nvPicPr>
            <p:cNvPr id="50" name="Picture 49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FEB361E5-DAAF-41F7-9478-E330623EF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2614281" y="3082068"/>
              <a:ext cx="457129" cy="438178"/>
            </a:xfrm>
            <a:prstGeom prst="rect">
              <a:avLst/>
            </a:prstGeom>
          </p:spPr>
        </p:pic>
        <p:pic>
          <p:nvPicPr>
            <p:cNvPr id="51" name="Picture 50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CB33C3BE-0C7C-47B2-959B-C522A6E6EC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3048898" y="3081953"/>
              <a:ext cx="457129" cy="438178"/>
            </a:xfrm>
            <a:prstGeom prst="rect">
              <a:avLst/>
            </a:prstGeom>
          </p:spPr>
        </p:pic>
        <p:pic>
          <p:nvPicPr>
            <p:cNvPr id="52" name="Picture 51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BEF53DAB-6345-403E-BF6B-CD9279AC2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3467165" y="3069973"/>
              <a:ext cx="457129" cy="438178"/>
            </a:xfrm>
            <a:prstGeom prst="rect">
              <a:avLst/>
            </a:prstGeom>
          </p:spPr>
        </p:pic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1AA5E95-08C4-4952-A33B-8D2A9F64B5F1}"/>
              </a:ext>
            </a:extLst>
          </p:cNvPr>
          <p:cNvCxnSpPr>
            <a:cxnSpLocks/>
          </p:cNvCxnSpPr>
          <p:nvPr/>
        </p:nvCxnSpPr>
        <p:spPr>
          <a:xfrm>
            <a:off x="866029" y="2231943"/>
            <a:ext cx="315873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0349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0D85F-EB4D-49DC-8A7F-78F6AEDF6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7">
            <a:extLst>
              <a:ext uri="{FF2B5EF4-FFF2-40B4-BE49-F238E27FC236}">
                <a16:creationId xmlns:a16="http://schemas.microsoft.com/office/drawing/2014/main" id="{64792564-DF4A-4BA1-A29C-F39FC7D06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253" y="2556492"/>
            <a:ext cx="42819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514419"/>
            <a:r>
              <a:rPr lang="en-US" altLang="zh-CN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HOẠT</a:t>
            </a:r>
            <a:r>
              <a:rPr lang="en-US" altLang="zh-CN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ĐỘNG</a:t>
            </a:r>
            <a:endParaRPr lang="en-US" altLang="zh-CN" sz="5400" b="1" i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428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3.Baitoanvenhieuhon,ithonmotsodonvi[2021060710261778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2850</TotalTime>
  <Words>384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LATITUDE 7400</cp:lastModifiedBy>
  <cp:revision>348</cp:revision>
  <dcterms:created xsi:type="dcterms:W3CDTF">2021-06-02T01:34:28Z</dcterms:created>
  <dcterms:modified xsi:type="dcterms:W3CDTF">2024-05-09T07:29:31Z</dcterms:modified>
</cp:coreProperties>
</file>