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322" r:id="rId3"/>
    <p:sldId id="259" r:id="rId4"/>
    <p:sldId id="295" r:id="rId5"/>
    <p:sldId id="296" r:id="rId6"/>
    <p:sldId id="299" r:id="rId7"/>
    <p:sldId id="302" r:id="rId8"/>
    <p:sldId id="303" r:id="rId9"/>
    <p:sldId id="265" r:id="rId10"/>
    <p:sldId id="317" r:id="rId11"/>
  </p:sldIdLst>
  <p:sldSz cx="18288000" cy="10287000"/>
  <p:notesSz cx="6858000" cy="9144000"/>
  <p:embeddedFontLst>
    <p:embeddedFont>
      <p:font typeface="Open Sans" panose="020B0606030504020204" pitchFamily="34" charset="0"/>
      <p:regular r:id="rId13"/>
    </p:embeddedFont>
    <p:embeddedFont>
      <p:font typeface="Impact" panose="020B0806030902050204" pitchFamily="34" charset="0"/>
      <p:regular r:id="rId14"/>
    </p:embeddedFont>
    <p:embeddedFont>
      <p:font typeface="Baloo 2 SemiBold" panose="020B0604020202020204" charset="0"/>
      <p:bold r:id="rId15"/>
    </p:embeddedFont>
    <p:embeddedFont>
      <p:font typeface="#9Slide03 AmpleSoft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reat Vibes" panose="020B0604020202020204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Sigmar One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665A"/>
    <a:srgbClr val="FF9999"/>
    <a:srgbClr val="99CCFF"/>
    <a:srgbClr val="F3296C"/>
    <a:srgbClr val="FF99FF"/>
    <a:srgbClr val="F77BA5"/>
    <a:srgbClr val="008000"/>
    <a:srgbClr val="11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43" d="100"/>
          <a:sy n="43" d="100"/>
        </p:scale>
        <p:origin x="-15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9C060-03AA-4C03-B1A4-881930BE6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096617-6746-7CFD-0770-1102FF2A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0CF5AAEE-BD80-46D5-8CAC-1F21D2EA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8839" y="266700"/>
            <a:ext cx="15737286" cy="7239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4D9F50-2AFF-4F43-89EF-36F5DAEA87B3}"/>
              </a:ext>
            </a:extLst>
          </p:cNvPr>
          <p:cNvSpPr txBox="1"/>
          <p:nvPr/>
        </p:nvSpPr>
        <p:spPr>
          <a:xfrm>
            <a:off x="5804456" y="12573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r>
              <a:rPr lang="en-US" sz="60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thư</a:t>
            </a:r>
            <a:r>
              <a:rPr lang="en-US" sz="60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viện</a:t>
            </a:r>
            <a:endParaRPr lang="en-US" sz="60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5F101C-B4A3-A88A-9EC1-A4D97D7318D2}"/>
              </a:ext>
            </a:extLst>
          </p:cNvPr>
          <p:cNvSpPr txBox="1"/>
          <p:nvPr/>
        </p:nvSpPr>
        <p:spPr>
          <a:xfrm>
            <a:off x="2705481" y="419100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26 </a:t>
            </a:r>
            <a:r>
              <a:rPr lang="en-US" sz="4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lang="en-US" sz="4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5CCF4B-6080-E115-E62F-4C8253189E7E}"/>
              </a:ext>
            </a:extLst>
          </p:cNvPr>
          <p:cNvSpPr/>
          <p:nvPr/>
        </p:nvSpPr>
        <p:spPr>
          <a:xfrm>
            <a:off x="618685" y="2247900"/>
            <a:ext cx="154607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Chủ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đề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1: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Những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trải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nghiệm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thú</a:t>
            </a:r>
            <a:r>
              <a:rPr lang="en-US" sz="8000" b="1" cap="none" spc="0" dirty="0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 smtClean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vị</a:t>
            </a:r>
            <a:endParaRPr lang="en-US" sz="8000" b="1" cap="none" spc="0" dirty="0">
              <a:ln/>
              <a:solidFill>
                <a:srgbClr val="FF0000"/>
              </a:solidFill>
              <a:effectLst/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xmlns="" id="{E1C28FDC-F652-37DD-9816-A6F5D3FC5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898839" y="6044554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9B9C98D4-DA34-2550-B51D-A843C922E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4" y="1922970"/>
            <a:ext cx="8824642" cy="882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EFB32-B781-FF92-BEB9-B051AE4A6ADB}"/>
              </a:ext>
            </a:extLst>
          </p:cNvPr>
          <p:cNvSpPr txBox="1"/>
          <p:nvPr/>
        </p:nvSpPr>
        <p:spPr>
          <a:xfrm>
            <a:off x="7543800" y="3771900"/>
            <a:ext cx="9674730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b="1">
                <a:solidFill>
                  <a:srgbClr val="73C53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603" y="922976"/>
            <a:ext cx="7467080" cy="84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958323" y="958789"/>
            <a:ext cx="5357715" cy="536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ĐỌC</a:t>
            </a:r>
          </a:p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</a:t>
            </a:r>
            <a:r>
              <a:rPr kumimoji="0" lang="en-US" sz="9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thư</a:t>
            </a:r>
            <a:r>
              <a:rPr kumimoji="0" lang="en-US" sz="99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</a:t>
            </a:r>
            <a:r>
              <a:rPr kumimoji="0" lang="en-US" sz="99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viện</a:t>
            </a: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gmar One" panose="020B0604020202020204" charset="0"/>
              <a:ea typeface="+mj-ea"/>
              <a:cs typeface="Shruti" panose="020B0502040204020203" pitchFamily="34" charset="0"/>
            </a:endParaRPr>
          </a:p>
        </p:txBody>
      </p:sp>
      <p:sp>
        <p:nvSpPr>
          <p:cNvPr id="1039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4917" y="6613900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ÁO BÀI TUẦN 3 THÁNG 2 NĂM 2019 - CHỒI - T.A.P 3">
            <a:extLst>
              <a:ext uri="{FF2B5EF4-FFF2-40B4-BE49-F238E27FC236}">
                <a16:creationId xmlns:a16="http://schemas.microsoft.com/office/drawing/2014/main" xmlns="" id="{2ECF2B02-65EE-3E0B-62B7-C357F53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1444" y="1335253"/>
            <a:ext cx="10821924" cy="75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m hãy sáng tác một tác phẩm văn học nghệ thuật nhằm lan tỏa tình yêu đọc  sách - Thư Viện Hỏi Đáp">
            <a:extLst>
              <a:ext uri="{FF2B5EF4-FFF2-40B4-BE49-F238E27FC236}">
                <a16:creationId xmlns:a16="http://schemas.microsoft.com/office/drawing/2014/main" xmlns="" id="{A08495BB-AA70-A0DE-4A9C-2758B0948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381657" y="0"/>
            <a:ext cx="10906343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52BC6D-0633-FFB7-547B-5A7E4C2E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9" r="-1" b="11456"/>
          <a:stretch/>
        </p:blipFill>
        <p:spPr>
          <a:xfrm rot="21480000">
            <a:off x="1706755" y="1504887"/>
            <a:ext cx="14874491" cy="7146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F01F85-5B7B-6496-8B61-FFAAEEC87ADA}"/>
              </a:ext>
            </a:extLst>
          </p:cNvPr>
          <p:cNvSpPr txBox="1"/>
          <p:nvPr/>
        </p:nvSpPr>
        <p:spPr>
          <a:xfrm>
            <a:off x="762000" y="231844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3296C"/>
                </a:solidFill>
                <a:latin typeface="Gluten" pitchFamily="2" charset="0"/>
              </a:rPr>
              <a:t>Cùng hát lên nào!</a:t>
            </a:r>
          </a:p>
        </p:txBody>
      </p:sp>
    </p:spTree>
    <p:extLst>
      <p:ext uri="{BB962C8B-B14F-4D97-AF65-F5344CB8AC3E}">
        <p14:creationId xmlns:p14="http://schemas.microsoft.com/office/powerpoint/2010/main" val="1616973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xmlns="" id="{26EF93DF-7C33-F7D3-67D2-C111EA5FF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523" y="748421"/>
            <a:ext cx="15625804" cy="878951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1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585913" y="603822"/>
            <a:ext cx="15314522" cy="221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lang="vi-VN" sz="4000" b="1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OpenSans"/>
              </a:rPr>
              <a:t>Hoạt</a:t>
            </a:r>
            <a:r>
              <a:rPr lang="en-US" sz="4000" b="1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OpenSans"/>
              </a:rPr>
              <a:t>động</a:t>
            </a:r>
            <a:r>
              <a:rPr lang="vi-VN" sz="4000" b="1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>
                <a:latin typeface="OpenSans"/>
              </a:rPr>
              <a:t>:   </a:t>
            </a:r>
            <a:r>
              <a:rPr lang="vi-VN" sz="4000" b="1" dirty="0" err="1">
                <a:latin typeface="OpenSans"/>
              </a:rPr>
              <a:t>Tìm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câu </a:t>
            </a:r>
            <a:r>
              <a:rPr lang="vi-VN" sz="4000" b="1" dirty="0" err="1">
                <a:latin typeface="OpenSans"/>
              </a:rPr>
              <a:t>chuyện</a:t>
            </a:r>
            <a:r>
              <a:rPr lang="vi-VN" sz="4000" b="1" dirty="0">
                <a:latin typeface="OpenSans"/>
              </a:rPr>
              <a:t>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văn,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thơ,… </a:t>
            </a:r>
            <a:r>
              <a:rPr lang="vi-VN" sz="4000" b="1" dirty="0" err="1">
                <a:latin typeface="OpenSans"/>
              </a:rPr>
              <a:t>về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những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hoạt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động</a:t>
            </a:r>
            <a:r>
              <a:rPr lang="vi-VN" sz="4000" b="1" dirty="0">
                <a:latin typeface="OpenSans"/>
              </a:rPr>
              <a:t> yêu </a:t>
            </a:r>
            <a:r>
              <a:rPr lang="vi-VN" sz="4000" b="1" dirty="0" err="1">
                <a:latin typeface="OpenSans"/>
              </a:rPr>
              <a:t>thích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của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trẻ</a:t>
            </a:r>
            <a:r>
              <a:rPr lang="vi-VN" sz="4000" b="1" dirty="0">
                <a:latin typeface="OpenSans"/>
              </a:rPr>
              <a:t> em (xem phim, xem </a:t>
            </a:r>
            <a:r>
              <a:rPr lang="vi-VN" sz="4000" b="1" dirty="0" err="1">
                <a:latin typeface="OpenSans"/>
              </a:rPr>
              <a:t>xiếc</a:t>
            </a:r>
            <a:r>
              <a:rPr lang="vi-VN" sz="4000" b="1" dirty="0">
                <a:latin typeface="OpenSans"/>
              </a:rPr>
              <a:t>, tham quan, </a:t>
            </a:r>
            <a:r>
              <a:rPr lang="vi-VN" sz="4000" b="1" dirty="0" err="1">
                <a:latin typeface="OpenSans"/>
              </a:rPr>
              <a:t>dã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ngoại</a:t>
            </a:r>
            <a:r>
              <a:rPr lang="vi-VN" sz="4000" b="1" dirty="0">
                <a:latin typeface="OpenSans"/>
              </a:rPr>
              <a:t>,…) </a:t>
            </a:r>
            <a:r>
              <a:rPr lang="vi-VN" sz="4000" b="1" dirty="0" err="1">
                <a:latin typeface="OpenSans"/>
              </a:rPr>
              <a:t>và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viết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vào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phiếu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sách</a:t>
            </a:r>
            <a:r>
              <a:rPr lang="vi-VN" sz="4000" b="1" dirty="0">
                <a:latin typeface="OpenSans"/>
              </a:rPr>
              <a:t> theo </a:t>
            </a:r>
            <a:r>
              <a:rPr lang="vi-VN" sz="4000" b="1" dirty="0" err="1">
                <a:latin typeface="OpenSans"/>
              </a:rPr>
              <a:t>mẫu</a:t>
            </a:r>
            <a:r>
              <a:rPr lang="vi-VN" sz="4000" b="1" dirty="0">
                <a:latin typeface="OpenSan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25339AE-6D4D-1D4A-D151-F35E3EE7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749090"/>
            <a:ext cx="13716000" cy="69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6057900"/>
            <a:ext cx="44958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511743" y="773430"/>
            <a:ext cx="15252257" cy="16004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động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</a:rPr>
              <a:t>: </a:t>
            </a:r>
            <a:r>
              <a:rPr lang="vi-VN" sz="4400" dirty="0">
                <a:latin typeface="OpenSans"/>
              </a:rPr>
              <a:t>Chia </a:t>
            </a:r>
            <a:r>
              <a:rPr lang="vi-VN" sz="4400" dirty="0" err="1">
                <a:latin typeface="OpenSans"/>
              </a:rPr>
              <a:t>sẻ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với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bạn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về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những</a:t>
            </a:r>
            <a:r>
              <a:rPr lang="vi-VN" sz="4400" dirty="0">
                <a:latin typeface="OpenSans"/>
              </a:rPr>
              <a:t> chi </a:t>
            </a:r>
            <a:r>
              <a:rPr lang="vi-VN" sz="4400" dirty="0" err="1">
                <a:latin typeface="OpenSans"/>
              </a:rPr>
              <a:t>tiết</a:t>
            </a:r>
            <a:r>
              <a:rPr lang="vi-VN" sz="4400" dirty="0">
                <a:latin typeface="OpenSans"/>
              </a:rPr>
              <a:t> em </a:t>
            </a:r>
            <a:r>
              <a:rPr lang="vi-VN" sz="4400" dirty="0" err="1">
                <a:latin typeface="OpenSans"/>
              </a:rPr>
              <a:t>thích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nhất</a:t>
            </a:r>
            <a:r>
              <a:rPr lang="vi-VN" sz="4400" dirty="0">
                <a:latin typeface="OpenSans"/>
              </a:rPr>
              <a:t> trong </a:t>
            </a:r>
            <a:r>
              <a:rPr lang="vi-VN" sz="4400" dirty="0" err="1">
                <a:latin typeface="OpenSans"/>
              </a:rPr>
              <a:t>bài</a:t>
            </a:r>
            <a:r>
              <a:rPr lang="vi-VN" sz="4400" dirty="0">
                <a:latin typeface="OpenSans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EEDE67C-DA24-4D89-A93F-7E6528A8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996392"/>
            <a:ext cx="13042458" cy="64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2095500"/>
            <a:ext cx="15163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Gợi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ý: </a:t>
            </a:r>
          </a:p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Câu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chuyện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đọc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có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tên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là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gì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Câu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chuyện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đọc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có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thú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vị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không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Điều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mới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lạ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biết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là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gì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Điều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biết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thêm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khi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đọc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câu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chuyện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là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gì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CDA5A-B024-D5B3-4D0B-010F074979C9}"/>
              </a:ext>
            </a:extLst>
          </p:cNvPr>
          <p:cNvSpPr txBox="1"/>
          <p:nvPr/>
        </p:nvSpPr>
        <p:spPr>
          <a:xfrm>
            <a:off x="228600" y="24765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185</Words>
  <Application>Microsoft Office PowerPoint</Application>
  <PresentationFormat>Custom</PresentationFormat>
  <Paragraphs>19</Paragraphs>
  <Slides>10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Shruti</vt:lpstr>
      <vt:lpstr>Times New Roman</vt:lpstr>
      <vt:lpstr>Open Sans</vt:lpstr>
      <vt:lpstr>Impact</vt:lpstr>
      <vt:lpstr>Baloo 2 SemiBold</vt:lpstr>
      <vt:lpstr>Gluten</vt:lpstr>
      <vt:lpstr>#9Slide03 AmpleSoft Bold</vt:lpstr>
      <vt:lpstr>Calibri</vt:lpstr>
      <vt:lpstr>Great Vibes</vt:lpstr>
      <vt:lpstr>Tahoma</vt:lpstr>
      <vt:lpstr>Sigmar One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Tu</cp:lastModifiedBy>
  <cp:revision>31</cp:revision>
  <dcterms:created xsi:type="dcterms:W3CDTF">2006-08-16T00:00:00Z</dcterms:created>
  <dcterms:modified xsi:type="dcterms:W3CDTF">2024-11-28T01:19:18Z</dcterms:modified>
  <dc:identifier>DAE8oUmvRAc</dc:identifier>
</cp:coreProperties>
</file>