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322" r:id="rId3"/>
    <p:sldId id="259" r:id="rId4"/>
    <p:sldId id="323" r:id="rId5"/>
    <p:sldId id="324" r:id="rId6"/>
    <p:sldId id="265" r:id="rId7"/>
    <p:sldId id="317" r:id="rId8"/>
  </p:sldIdLst>
  <p:sldSz cx="18288000" cy="10287000"/>
  <p:notesSz cx="6858000" cy="9144000"/>
  <p:embeddedFontLst>
    <p:embeddedFont>
      <p:font typeface="Great Vibes" panose="020B0604020202020204" charset="0"/>
      <p:regular r:id="rId10"/>
    </p:embeddedFont>
    <p:embeddedFont>
      <p:font typeface="Tahoma" panose="020B0604030504040204" pitchFamily="34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unito Black" panose="020B0604020202020204" charset="0"/>
      <p:bold r:id="rId17"/>
      <p:boldItalic r:id="rId18"/>
    </p:embeddedFont>
    <p:embeddedFont>
      <p:font typeface="Sigmar One" panose="020B0604020202020204" charset="0"/>
      <p:regular r:id="rId19"/>
    </p:embeddedFont>
    <p:embeddedFont>
      <p:font typeface="#9Slide03 AmpleSoft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FF665A"/>
    <a:srgbClr val="FF9999"/>
    <a:srgbClr val="99CCFF"/>
    <a:srgbClr val="F3296C"/>
    <a:srgbClr val="FF99FF"/>
    <a:srgbClr val="F77BA5"/>
    <a:srgbClr val="008000"/>
    <a:srgbClr val="11A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hông có Kiểu, Không có Lướ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Kiểu Có chủ đề 2 - Màu chủ đề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Kiểu Có chủ đề 1 - Màu chủ đề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Kiểu Có chủ đề 1 - Màu chủ đề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Kiểu Sáng 2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Kiểu Sáng 3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Kiểu Sá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3551" autoAdjust="0"/>
  </p:normalViewPr>
  <p:slideViewPr>
    <p:cSldViewPr>
      <p:cViewPr varScale="1">
        <p:scale>
          <a:sx n="43" d="100"/>
          <a:sy n="43" d="100"/>
        </p:scale>
        <p:origin x="-15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49C0C-BB17-4AA0-8252-42264B2C3B1E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9C060-03AA-4C03-B1A4-881930BE6E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52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giới thiệu bạn Đoremon đến VN để du lịch, và bạn ấy sẽ là người bạn của các em trong tiết học hôm nay.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9C060-03AA-4C03-B1A4-881930BE6E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1096617-6746-7CFD-0770-1102FF2ABD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55"/>
          <a:stretch/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0CF5AAEE-BD80-46D5-8CAC-1F21D2EA2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98839" y="266700"/>
            <a:ext cx="15737286" cy="72390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420612" y="6692419"/>
            <a:ext cx="3856834" cy="330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4"/>
              </a:lnSpc>
            </a:pPr>
            <a:r>
              <a:rPr lang="en-US" sz="6000" dirty="0" err="1">
                <a:solidFill>
                  <a:srgbClr val="FFFFFF"/>
                </a:solidFill>
                <a:latin typeface="Great Vibes" pitchFamily="2" charset="0"/>
              </a:rPr>
              <a:t>Giáo</a:t>
            </a:r>
            <a:r>
              <a:rPr lang="en-US" sz="6000">
                <a:solidFill>
                  <a:srgbClr val="FFFFFF"/>
                </a:solidFill>
                <a:latin typeface="Great Vibes" pitchFamily="2" charset="0"/>
              </a:rPr>
              <a:t> viên: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24D9F50-2AFF-4F43-89EF-36F5DAEA87B3}"/>
              </a:ext>
            </a:extLst>
          </p:cNvPr>
          <p:cNvSpPr txBox="1"/>
          <p:nvPr/>
        </p:nvSpPr>
        <p:spPr>
          <a:xfrm>
            <a:off x="5804456" y="12573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  <a:latin typeface="Sigmar One" panose="00000500000000000000" pitchFamily="2" charset="0"/>
              </a:rPr>
              <a:t>Đọc</a:t>
            </a:r>
            <a:r>
              <a:rPr lang="en-US" sz="6000" dirty="0" smtClean="0">
                <a:solidFill>
                  <a:srgbClr val="00B0F0"/>
                </a:solidFill>
                <a:latin typeface="Sigmar One" panose="00000500000000000000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igmar One" panose="00000500000000000000" pitchFamily="2" charset="0"/>
              </a:rPr>
              <a:t>thư</a:t>
            </a:r>
            <a:r>
              <a:rPr lang="en-US" sz="6000" dirty="0" smtClean="0">
                <a:solidFill>
                  <a:srgbClr val="00B0F0"/>
                </a:solidFill>
                <a:latin typeface="Sigmar One" panose="00000500000000000000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igmar One" panose="00000500000000000000" pitchFamily="2" charset="0"/>
              </a:rPr>
              <a:t>viện</a:t>
            </a:r>
            <a:endParaRPr lang="en-US" sz="6000" dirty="0">
              <a:solidFill>
                <a:srgbClr val="00B0F0"/>
              </a:solidFill>
              <a:latin typeface="Sigmar One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B5F101C-B4A3-A88A-9EC1-A4D97D7318D2}"/>
              </a:ext>
            </a:extLst>
          </p:cNvPr>
          <p:cNvSpPr txBox="1"/>
          <p:nvPr/>
        </p:nvSpPr>
        <p:spPr>
          <a:xfrm>
            <a:off x="2705481" y="419100"/>
            <a:ext cx="12293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4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en-US" sz="4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  <a:endParaRPr lang="en-US" sz="4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55CCF4B-6080-E115-E62F-4C8253189E7E}"/>
              </a:ext>
            </a:extLst>
          </p:cNvPr>
          <p:cNvSpPr/>
          <p:nvPr/>
        </p:nvSpPr>
        <p:spPr>
          <a:xfrm>
            <a:off x="618685" y="2247900"/>
            <a:ext cx="154607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 smtClean="0">
                <a:ln/>
                <a:solidFill>
                  <a:srgbClr val="FF0000"/>
                </a:solidFill>
                <a:effectLst/>
                <a:latin typeface="#9Slide03 AmpleSoft Bold" panose="02000000000000000000" pitchFamily="2" charset="0"/>
              </a:rPr>
              <a:t>Chủ</a:t>
            </a:r>
            <a:r>
              <a:rPr lang="en-US" sz="8000" b="1" cap="none" spc="0" dirty="0" smtClean="0">
                <a:ln/>
                <a:solidFill>
                  <a:srgbClr val="FF0000"/>
                </a:solidFill>
                <a:effectLst/>
                <a:latin typeface="#9Slide03 AmpleSoft Bold" panose="02000000000000000000" pitchFamily="2" charset="0"/>
              </a:rPr>
              <a:t> </a:t>
            </a:r>
            <a:r>
              <a:rPr lang="en-US" sz="8000" b="1" cap="none" spc="0" dirty="0" err="1" smtClean="0">
                <a:ln/>
                <a:solidFill>
                  <a:srgbClr val="FF0000"/>
                </a:solidFill>
                <a:effectLst/>
                <a:latin typeface="#9Slide03 AmpleSoft Bold" panose="02000000000000000000" pitchFamily="2" charset="0"/>
              </a:rPr>
              <a:t>đề</a:t>
            </a:r>
            <a:r>
              <a:rPr lang="en-US" sz="8000" b="1" cap="none" spc="0" dirty="0" smtClean="0">
                <a:ln/>
                <a:solidFill>
                  <a:srgbClr val="FF0000"/>
                </a:solidFill>
                <a:effectLst/>
                <a:latin typeface="#9Slide03 AmpleSoft Bold" panose="02000000000000000000" pitchFamily="2" charset="0"/>
              </a:rPr>
              <a:t> 1: </a:t>
            </a:r>
            <a:r>
              <a:rPr lang="en-US" sz="8000" b="1" cap="none" spc="0" dirty="0" err="1" smtClean="0">
                <a:ln/>
                <a:solidFill>
                  <a:srgbClr val="FF0000"/>
                </a:solidFill>
                <a:effectLst/>
                <a:latin typeface="#9Slide03 AmpleSoft Bold" panose="02000000000000000000" pitchFamily="2" charset="0"/>
              </a:rPr>
              <a:t>Những</a:t>
            </a:r>
            <a:r>
              <a:rPr lang="en-US" sz="8000" b="1" cap="none" spc="0" dirty="0" smtClean="0">
                <a:ln/>
                <a:solidFill>
                  <a:srgbClr val="FF0000"/>
                </a:solidFill>
                <a:effectLst/>
                <a:latin typeface="#9Slide03 AmpleSoft Bold" panose="02000000000000000000" pitchFamily="2" charset="0"/>
              </a:rPr>
              <a:t> </a:t>
            </a:r>
            <a:r>
              <a:rPr lang="en-US" sz="8000" b="1" cap="none" spc="0" dirty="0" err="1" smtClean="0">
                <a:ln/>
                <a:solidFill>
                  <a:srgbClr val="FF0000"/>
                </a:solidFill>
                <a:effectLst/>
                <a:latin typeface="#9Slide03 AmpleSoft Bold" panose="02000000000000000000" pitchFamily="2" charset="0"/>
              </a:rPr>
              <a:t>trải</a:t>
            </a:r>
            <a:r>
              <a:rPr lang="en-US" sz="8000" b="1" cap="none" spc="0" dirty="0" smtClean="0">
                <a:ln/>
                <a:solidFill>
                  <a:srgbClr val="FF0000"/>
                </a:solidFill>
                <a:effectLst/>
                <a:latin typeface="#9Slide03 AmpleSoft Bold" panose="02000000000000000000" pitchFamily="2" charset="0"/>
              </a:rPr>
              <a:t> </a:t>
            </a:r>
            <a:r>
              <a:rPr lang="en-US" sz="8000" b="1" cap="none" spc="0" dirty="0" err="1" smtClean="0">
                <a:ln/>
                <a:solidFill>
                  <a:srgbClr val="FF0000"/>
                </a:solidFill>
                <a:effectLst/>
                <a:latin typeface="#9Slide03 AmpleSoft Bold" panose="02000000000000000000" pitchFamily="2" charset="0"/>
              </a:rPr>
              <a:t>nghiệm</a:t>
            </a:r>
            <a:r>
              <a:rPr lang="en-US" sz="8000" b="1" cap="none" spc="0" dirty="0" smtClean="0">
                <a:ln/>
                <a:solidFill>
                  <a:srgbClr val="FF0000"/>
                </a:solidFill>
                <a:effectLst/>
                <a:latin typeface="#9Slide03 AmpleSoft Bold" panose="02000000000000000000" pitchFamily="2" charset="0"/>
              </a:rPr>
              <a:t> </a:t>
            </a:r>
            <a:r>
              <a:rPr lang="en-US" sz="8000" b="1" cap="none" spc="0" dirty="0" err="1" smtClean="0">
                <a:ln/>
                <a:solidFill>
                  <a:srgbClr val="FF0000"/>
                </a:solidFill>
                <a:effectLst/>
                <a:latin typeface="#9Slide03 AmpleSoft Bold" panose="02000000000000000000" pitchFamily="2" charset="0"/>
              </a:rPr>
              <a:t>thú</a:t>
            </a:r>
            <a:r>
              <a:rPr lang="en-US" sz="8000" b="1" cap="none" spc="0" dirty="0" smtClean="0">
                <a:ln/>
                <a:solidFill>
                  <a:srgbClr val="FF0000"/>
                </a:solidFill>
                <a:effectLst/>
                <a:latin typeface="#9Slide03 AmpleSoft Bold" panose="02000000000000000000" pitchFamily="2" charset="0"/>
              </a:rPr>
              <a:t> </a:t>
            </a:r>
            <a:r>
              <a:rPr lang="en-US" sz="8000" b="1" cap="none" spc="0" dirty="0" err="1" smtClean="0">
                <a:ln/>
                <a:solidFill>
                  <a:srgbClr val="FF0000"/>
                </a:solidFill>
                <a:effectLst/>
                <a:latin typeface="#9Slide03 AmpleSoft Bold" panose="02000000000000000000" pitchFamily="2" charset="0"/>
              </a:rPr>
              <a:t>vị</a:t>
            </a:r>
            <a:endParaRPr lang="en-US" sz="8000" b="1" cap="none" spc="0" dirty="0">
              <a:ln/>
              <a:solidFill>
                <a:srgbClr val="FF0000"/>
              </a:solidFill>
              <a:effectLst/>
              <a:latin typeface="#9Slide03 AmpleSoft Bold" panose="02000000000000000000" pitchFamily="2" charset="0"/>
            </a:endParaRPr>
          </a:p>
        </p:txBody>
      </p:sp>
      <p:pic>
        <p:nvPicPr>
          <p:cNvPr id="1026" name="Picture 2" descr="Hình ảnh Đáy Biển Bơi Trẻ PNG , Clipart Trẻ Em, Trẻ Em Vector, Bơi Vector  PNG và Vector với nền trong suốt để tải xuống miễn phí">
            <a:extLst>
              <a:ext uri="{FF2B5EF4-FFF2-40B4-BE49-F238E27FC236}">
                <a16:creationId xmlns="" xmlns:a16="http://schemas.microsoft.com/office/drawing/2014/main" id="{E1C28FDC-F652-37DD-9816-A6F5D3FC5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4" t="16100" r="7746" b="26123"/>
          <a:stretch/>
        </p:blipFill>
        <p:spPr bwMode="auto">
          <a:xfrm>
            <a:off x="898839" y="6044554"/>
            <a:ext cx="6240193" cy="449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picture containing toy, doll, vector graphics&#10;&#10;Description automatically generated">
            <a:extLst>
              <a:ext uri="{FF2B5EF4-FFF2-40B4-BE49-F238E27FC236}">
                <a16:creationId xmlns="" xmlns:a16="http://schemas.microsoft.com/office/drawing/2014/main" id="{9B9C98D4-DA34-2550-B51D-A843C922E7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324" y="1922970"/>
            <a:ext cx="8824642" cy="8824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="" xmlns:a16="http://schemas.microsoft.com/office/drawing/2014/main" id="{665DBBEF-238B-476B-96AB-8AAC3224EC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958323" y="958789"/>
            <a:ext cx="5357715" cy="53602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-228612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9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gmar One" panose="020B0604020202020204" charset="0"/>
                <a:ea typeface="+mj-ea"/>
                <a:cs typeface="Shruti" panose="020B0502040204020203" pitchFamily="34" charset="0"/>
              </a:rPr>
              <a:t> ĐỌC</a:t>
            </a:r>
          </a:p>
          <a:p>
            <a:pPr marL="0" marR="0" lvl="0" indent="-228612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9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gmar One" panose="020B0604020202020204" charset="0"/>
                <a:ea typeface="+mj-ea"/>
                <a:cs typeface="Shruti" panose="020B0502040204020203" pitchFamily="34" charset="0"/>
              </a:rPr>
              <a:t> </a:t>
            </a:r>
            <a:r>
              <a:rPr kumimoji="0" lang="en-US" sz="9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gmar One" panose="020B0604020202020204" charset="0"/>
                <a:ea typeface="+mj-ea"/>
                <a:cs typeface="Shruti" panose="020B0502040204020203" pitchFamily="34" charset="0"/>
              </a:rPr>
              <a:t>thư</a:t>
            </a:r>
            <a:r>
              <a:rPr kumimoji="0" lang="en-US" sz="99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gmar One" panose="020B0604020202020204" charset="0"/>
                <a:ea typeface="+mj-ea"/>
                <a:cs typeface="Shruti" panose="020B0502040204020203" pitchFamily="34" charset="0"/>
              </a:rPr>
              <a:t> </a:t>
            </a:r>
            <a:r>
              <a:rPr kumimoji="0" lang="en-US" sz="9900" b="0" i="0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gmar One" panose="020B0604020202020204" charset="0"/>
                <a:ea typeface="+mj-ea"/>
                <a:cs typeface="Shruti" panose="020B0502040204020203" pitchFamily="34" charset="0"/>
              </a:rPr>
              <a:t>viện</a:t>
            </a:r>
            <a:endParaRPr kumimoji="0" lang="en-US" sz="99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igmar One" panose="020B0604020202020204" charset="0"/>
              <a:ea typeface="+mj-ea"/>
              <a:cs typeface="Shruti" panose="020B0502040204020203" pitchFamily="34" charset="0"/>
            </a:endParaRPr>
          </a:p>
        </p:txBody>
      </p:sp>
      <p:sp>
        <p:nvSpPr>
          <p:cNvPr id="1039" name="sketch line">
            <a:extLst>
              <a:ext uri="{FF2B5EF4-FFF2-40B4-BE49-F238E27FC236}">
                <a16:creationId xmlns=""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4917" y="6613900"/>
            <a:ext cx="4882642" cy="27432"/>
          </a:xfrm>
          <a:custGeom>
            <a:avLst/>
            <a:gdLst>
              <a:gd name="connsiteX0" fmla="*/ 0 w 4882642"/>
              <a:gd name="connsiteY0" fmla="*/ 0 h 27432"/>
              <a:gd name="connsiteX1" fmla="*/ 648694 w 4882642"/>
              <a:gd name="connsiteY1" fmla="*/ 0 h 27432"/>
              <a:gd name="connsiteX2" fmla="*/ 1199735 w 4882642"/>
              <a:gd name="connsiteY2" fmla="*/ 0 h 27432"/>
              <a:gd name="connsiteX3" fmla="*/ 1799602 w 4882642"/>
              <a:gd name="connsiteY3" fmla="*/ 0 h 27432"/>
              <a:gd name="connsiteX4" fmla="*/ 2545949 w 4882642"/>
              <a:gd name="connsiteY4" fmla="*/ 0 h 27432"/>
              <a:gd name="connsiteX5" fmla="*/ 3194643 w 4882642"/>
              <a:gd name="connsiteY5" fmla="*/ 0 h 27432"/>
              <a:gd name="connsiteX6" fmla="*/ 3794510 w 4882642"/>
              <a:gd name="connsiteY6" fmla="*/ 0 h 27432"/>
              <a:gd name="connsiteX7" fmla="*/ 4882642 w 4882642"/>
              <a:gd name="connsiteY7" fmla="*/ 0 h 27432"/>
              <a:gd name="connsiteX8" fmla="*/ 4882642 w 4882642"/>
              <a:gd name="connsiteY8" fmla="*/ 27432 h 27432"/>
              <a:gd name="connsiteX9" fmla="*/ 4185122 w 4882642"/>
              <a:gd name="connsiteY9" fmla="*/ 27432 h 27432"/>
              <a:gd name="connsiteX10" fmla="*/ 3585254 w 4882642"/>
              <a:gd name="connsiteY10" fmla="*/ 27432 h 27432"/>
              <a:gd name="connsiteX11" fmla="*/ 2790081 w 4882642"/>
              <a:gd name="connsiteY11" fmla="*/ 27432 h 27432"/>
              <a:gd name="connsiteX12" fmla="*/ 2141387 w 4882642"/>
              <a:gd name="connsiteY12" fmla="*/ 27432 h 27432"/>
              <a:gd name="connsiteX13" fmla="*/ 1590346 w 4882642"/>
              <a:gd name="connsiteY13" fmla="*/ 27432 h 27432"/>
              <a:gd name="connsiteX14" fmla="*/ 844000 w 4882642"/>
              <a:gd name="connsiteY14" fmla="*/ 27432 h 27432"/>
              <a:gd name="connsiteX15" fmla="*/ 0 w 4882642"/>
              <a:gd name="connsiteY15" fmla="*/ 27432 h 27432"/>
              <a:gd name="connsiteX16" fmla="*/ 0 w 4882642"/>
              <a:gd name="connsiteY16" fmla="*/ 0 h 27432"/>
              <a:gd name="connsiteX0" fmla="*/ 0 w 4882642"/>
              <a:gd name="connsiteY0" fmla="*/ 0 h 27432"/>
              <a:gd name="connsiteX1" fmla="*/ 648694 w 4882642"/>
              <a:gd name="connsiteY1" fmla="*/ 0 h 27432"/>
              <a:gd name="connsiteX2" fmla="*/ 1199735 w 4882642"/>
              <a:gd name="connsiteY2" fmla="*/ 0 h 27432"/>
              <a:gd name="connsiteX3" fmla="*/ 1994908 w 4882642"/>
              <a:gd name="connsiteY3" fmla="*/ 0 h 27432"/>
              <a:gd name="connsiteX4" fmla="*/ 2643602 w 4882642"/>
              <a:gd name="connsiteY4" fmla="*/ 0 h 27432"/>
              <a:gd name="connsiteX5" fmla="*/ 3292296 w 4882642"/>
              <a:gd name="connsiteY5" fmla="*/ 0 h 27432"/>
              <a:gd name="connsiteX6" fmla="*/ 4087469 w 4882642"/>
              <a:gd name="connsiteY6" fmla="*/ 0 h 27432"/>
              <a:gd name="connsiteX7" fmla="*/ 4882642 w 4882642"/>
              <a:gd name="connsiteY7" fmla="*/ 0 h 27432"/>
              <a:gd name="connsiteX8" fmla="*/ 4882642 w 4882642"/>
              <a:gd name="connsiteY8" fmla="*/ 27432 h 27432"/>
              <a:gd name="connsiteX9" fmla="*/ 4282775 w 4882642"/>
              <a:gd name="connsiteY9" fmla="*/ 27432 h 27432"/>
              <a:gd name="connsiteX10" fmla="*/ 3585254 w 4882642"/>
              <a:gd name="connsiteY10" fmla="*/ 27432 h 27432"/>
              <a:gd name="connsiteX11" fmla="*/ 2887734 w 4882642"/>
              <a:gd name="connsiteY11" fmla="*/ 27432 h 27432"/>
              <a:gd name="connsiteX12" fmla="*/ 2239040 w 4882642"/>
              <a:gd name="connsiteY12" fmla="*/ 27432 h 27432"/>
              <a:gd name="connsiteX13" fmla="*/ 1443867 w 4882642"/>
              <a:gd name="connsiteY13" fmla="*/ 27432 h 27432"/>
              <a:gd name="connsiteX14" fmla="*/ 648694 w 4882642"/>
              <a:gd name="connsiteY14" fmla="*/ 27432 h 27432"/>
              <a:gd name="connsiteX15" fmla="*/ 0 w 4882642"/>
              <a:gd name="connsiteY15" fmla="*/ 27432 h 27432"/>
              <a:gd name="connsiteX16" fmla="*/ 0 w 4882642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82642" h="27432" fill="none" extrusionOk="0">
                <a:moveTo>
                  <a:pt x="0" y="0"/>
                </a:moveTo>
                <a:cubicBezTo>
                  <a:pt x="282422" y="50852"/>
                  <a:pt x="501396" y="-20227"/>
                  <a:pt x="648694" y="0"/>
                </a:cubicBezTo>
                <a:cubicBezTo>
                  <a:pt x="799812" y="38507"/>
                  <a:pt x="959489" y="-800"/>
                  <a:pt x="1199735" y="0"/>
                </a:cubicBezTo>
                <a:cubicBezTo>
                  <a:pt x="1414420" y="17294"/>
                  <a:pt x="1508747" y="1527"/>
                  <a:pt x="1799602" y="0"/>
                </a:cubicBezTo>
                <a:cubicBezTo>
                  <a:pt x="2066440" y="-1017"/>
                  <a:pt x="2195650" y="32589"/>
                  <a:pt x="2545949" y="0"/>
                </a:cubicBezTo>
                <a:cubicBezTo>
                  <a:pt x="2873794" y="-31645"/>
                  <a:pt x="2929952" y="-3485"/>
                  <a:pt x="3194643" y="0"/>
                </a:cubicBezTo>
                <a:cubicBezTo>
                  <a:pt x="3454854" y="13507"/>
                  <a:pt x="3583403" y="-37677"/>
                  <a:pt x="3794510" y="0"/>
                </a:cubicBezTo>
                <a:cubicBezTo>
                  <a:pt x="4006689" y="30598"/>
                  <a:pt x="4340446" y="-94541"/>
                  <a:pt x="4882642" y="0"/>
                </a:cubicBezTo>
                <a:cubicBezTo>
                  <a:pt x="4881830" y="8405"/>
                  <a:pt x="4881054" y="21756"/>
                  <a:pt x="4882642" y="27432"/>
                </a:cubicBezTo>
                <a:cubicBezTo>
                  <a:pt x="4602011" y="27736"/>
                  <a:pt x="4385273" y="27792"/>
                  <a:pt x="4185122" y="27432"/>
                </a:cubicBezTo>
                <a:cubicBezTo>
                  <a:pt x="4006416" y="-24290"/>
                  <a:pt x="3836508" y="36434"/>
                  <a:pt x="3585254" y="27432"/>
                </a:cubicBezTo>
                <a:cubicBezTo>
                  <a:pt x="3336147" y="759"/>
                  <a:pt x="3187969" y="-5198"/>
                  <a:pt x="2790081" y="27432"/>
                </a:cubicBezTo>
                <a:cubicBezTo>
                  <a:pt x="2412999" y="38696"/>
                  <a:pt x="2457514" y="16798"/>
                  <a:pt x="2141387" y="27432"/>
                </a:cubicBezTo>
                <a:cubicBezTo>
                  <a:pt x="1838990" y="46054"/>
                  <a:pt x="1771634" y="27462"/>
                  <a:pt x="1590346" y="27432"/>
                </a:cubicBezTo>
                <a:cubicBezTo>
                  <a:pt x="1444790" y="48064"/>
                  <a:pt x="1195028" y="1250"/>
                  <a:pt x="844000" y="27432"/>
                </a:cubicBezTo>
                <a:cubicBezTo>
                  <a:pt x="493299" y="36516"/>
                  <a:pt x="334969" y="15761"/>
                  <a:pt x="0" y="27432"/>
                </a:cubicBezTo>
                <a:cubicBezTo>
                  <a:pt x="-476" y="15539"/>
                  <a:pt x="-411" y="9181"/>
                  <a:pt x="0" y="0"/>
                </a:cubicBezTo>
                <a:close/>
              </a:path>
              <a:path w="4882642" h="27432" stroke="0" extrusionOk="0">
                <a:moveTo>
                  <a:pt x="0" y="0"/>
                </a:moveTo>
                <a:cubicBezTo>
                  <a:pt x="253027" y="23111"/>
                  <a:pt x="491193" y="-9736"/>
                  <a:pt x="648694" y="0"/>
                </a:cubicBezTo>
                <a:cubicBezTo>
                  <a:pt x="774418" y="32734"/>
                  <a:pt x="1004421" y="15443"/>
                  <a:pt x="1199735" y="0"/>
                </a:cubicBezTo>
                <a:cubicBezTo>
                  <a:pt x="1414066" y="-19237"/>
                  <a:pt x="1745615" y="-11843"/>
                  <a:pt x="1994908" y="0"/>
                </a:cubicBezTo>
                <a:cubicBezTo>
                  <a:pt x="2228376" y="-7139"/>
                  <a:pt x="2371916" y="44711"/>
                  <a:pt x="2643602" y="0"/>
                </a:cubicBezTo>
                <a:cubicBezTo>
                  <a:pt x="2914314" y="-21888"/>
                  <a:pt x="3044662" y="1137"/>
                  <a:pt x="3292296" y="0"/>
                </a:cubicBezTo>
                <a:cubicBezTo>
                  <a:pt x="3560253" y="4721"/>
                  <a:pt x="3901562" y="8014"/>
                  <a:pt x="4087469" y="0"/>
                </a:cubicBezTo>
                <a:cubicBezTo>
                  <a:pt x="4275340" y="-4038"/>
                  <a:pt x="4487843" y="-21532"/>
                  <a:pt x="4882642" y="0"/>
                </a:cubicBezTo>
                <a:cubicBezTo>
                  <a:pt x="4883146" y="9145"/>
                  <a:pt x="4884401" y="18278"/>
                  <a:pt x="4882642" y="27432"/>
                </a:cubicBezTo>
                <a:cubicBezTo>
                  <a:pt x="4640452" y="55312"/>
                  <a:pt x="4469276" y="12389"/>
                  <a:pt x="4282775" y="27432"/>
                </a:cubicBezTo>
                <a:cubicBezTo>
                  <a:pt x="4127518" y="7175"/>
                  <a:pt x="3830432" y="34045"/>
                  <a:pt x="3585254" y="27432"/>
                </a:cubicBezTo>
                <a:cubicBezTo>
                  <a:pt x="3397964" y="-19363"/>
                  <a:pt x="3088373" y="27783"/>
                  <a:pt x="2887734" y="27432"/>
                </a:cubicBezTo>
                <a:cubicBezTo>
                  <a:pt x="2686715" y="33491"/>
                  <a:pt x="2471858" y="-15874"/>
                  <a:pt x="2239040" y="27432"/>
                </a:cubicBezTo>
                <a:cubicBezTo>
                  <a:pt x="2010727" y="69105"/>
                  <a:pt x="1750352" y="75633"/>
                  <a:pt x="1443867" y="27432"/>
                </a:cubicBezTo>
                <a:cubicBezTo>
                  <a:pt x="1059802" y="3232"/>
                  <a:pt x="850219" y="23727"/>
                  <a:pt x="648694" y="27432"/>
                </a:cubicBezTo>
                <a:cubicBezTo>
                  <a:pt x="414440" y="23153"/>
                  <a:pt x="304476" y="56600"/>
                  <a:pt x="0" y="27432"/>
                </a:cubicBezTo>
                <a:cubicBezTo>
                  <a:pt x="-736" y="17315"/>
                  <a:pt x="432" y="6508"/>
                  <a:pt x="0" y="0"/>
                </a:cubicBezTo>
                <a:close/>
              </a:path>
              <a:path w="4882642" h="27432" fill="none" stroke="0" extrusionOk="0">
                <a:moveTo>
                  <a:pt x="0" y="0"/>
                </a:moveTo>
                <a:cubicBezTo>
                  <a:pt x="278307" y="12359"/>
                  <a:pt x="458140" y="1341"/>
                  <a:pt x="648694" y="0"/>
                </a:cubicBezTo>
                <a:cubicBezTo>
                  <a:pt x="837654" y="9322"/>
                  <a:pt x="968082" y="-1784"/>
                  <a:pt x="1199735" y="0"/>
                </a:cubicBezTo>
                <a:cubicBezTo>
                  <a:pt x="1403481" y="5976"/>
                  <a:pt x="1529540" y="18391"/>
                  <a:pt x="1799602" y="0"/>
                </a:cubicBezTo>
                <a:cubicBezTo>
                  <a:pt x="2060949" y="10650"/>
                  <a:pt x="2230517" y="38632"/>
                  <a:pt x="2545949" y="0"/>
                </a:cubicBezTo>
                <a:cubicBezTo>
                  <a:pt x="2872552" y="-33837"/>
                  <a:pt x="2933189" y="-11123"/>
                  <a:pt x="3194643" y="0"/>
                </a:cubicBezTo>
                <a:cubicBezTo>
                  <a:pt x="3425833" y="1576"/>
                  <a:pt x="3570403" y="-8842"/>
                  <a:pt x="3794510" y="0"/>
                </a:cubicBezTo>
                <a:cubicBezTo>
                  <a:pt x="3994857" y="-4870"/>
                  <a:pt x="4333504" y="-26345"/>
                  <a:pt x="4882642" y="0"/>
                </a:cubicBezTo>
                <a:cubicBezTo>
                  <a:pt x="4882085" y="8537"/>
                  <a:pt x="4883564" y="21849"/>
                  <a:pt x="4882642" y="27432"/>
                </a:cubicBezTo>
                <a:cubicBezTo>
                  <a:pt x="4562314" y="-173"/>
                  <a:pt x="4430982" y="86245"/>
                  <a:pt x="4185122" y="27432"/>
                </a:cubicBezTo>
                <a:cubicBezTo>
                  <a:pt x="3986202" y="13896"/>
                  <a:pt x="3828751" y="61605"/>
                  <a:pt x="3585254" y="27432"/>
                </a:cubicBezTo>
                <a:cubicBezTo>
                  <a:pt x="3360279" y="30319"/>
                  <a:pt x="3187249" y="44608"/>
                  <a:pt x="2790081" y="27432"/>
                </a:cubicBezTo>
                <a:cubicBezTo>
                  <a:pt x="2423355" y="30305"/>
                  <a:pt x="2455688" y="-1923"/>
                  <a:pt x="2141387" y="27432"/>
                </a:cubicBezTo>
                <a:cubicBezTo>
                  <a:pt x="1826188" y="48501"/>
                  <a:pt x="1763258" y="10227"/>
                  <a:pt x="1590346" y="27432"/>
                </a:cubicBezTo>
                <a:cubicBezTo>
                  <a:pt x="1376289" y="34931"/>
                  <a:pt x="1198242" y="14277"/>
                  <a:pt x="844000" y="27432"/>
                </a:cubicBezTo>
                <a:cubicBezTo>
                  <a:pt x="489390" y="13107"/>
                  <a:pt x="304080" y="13295"/>
                  <a:pt x="0" y="27432"/>
                </a:cubicBezTo>
                <a:cubicBezTo>
                  <a:pt x="-1508" y="15815"/>
                  <a:pt x="-177" y="81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882642"/>
                      <a:gd name="connsiteY0" fmla="*/ 0 h 27432"/>
                      <a:gd name="connsiteX1" fmla="*/ 648694 w 4882642"/>
                      <a:gd name="connsiteY1" fmla="*/ 0 h 27432"/>
                      <a:gd name="connsiteX2" fmla="*/ 1199735 w 4882642"/>
                      <a:gd name="connsiteY2" fmla="*/ 0 h 27432"/>
                      <a:gd name="connsiteX3" fmla="*/ 1799602 w 4882642"/>
                      <a:gd name="connsiteY3" fmla="*/ 0 h 27432"/>
                      <a:gd name="connsiteX4" fmla="*/ 2545949 w 4882642"/>
                      <a:gd name="connsiteY4" fmla="*/ 0 h 27432"/>
                      <a:gd name="connsiteX5" fmla="*/ 3194643 w 4882642"/>
                      <a:gd name="connsiteY5" fmla="*/ 0 h 27432"/>
                      <a:gd name="connsiteX6" fmla="*/ 3794510 w 4882642"/>
                      <a:gd name="connsiteY6" fmla="*/ 0 h 27432"/>
                      <a:gd name="connsiteX7" fmla="*/ 4882642 w 4882642"/>
                      <a:gd name="connsiteY7" fmla="*/ 0 h 27432"/>
                      <a:gd name="connsiteX8" fmla="*/ 4882642 w 4882642"/>
                      <a:gd name="connsiteY8" fmla="*/ 27432 h 27432"/>
                      <a:gd name="connsiteX9" fmla="*/ 4185122 w 4882642"/>
                      <a:gd name="connsiteY9" fmla="*/ 27432 h 27432"/>
                      <a:gd name="connsiteX10" fmla="*/ 3585254 w 4882642"/>
                      <a:gd name="connsiteY10" fmla="*/ 27432 h 27432"/>
                      <a:gd name="connsiteX11" fmla="*/ 2790081 w 4882642"/>
                      <a:gd name="connsiteY11" fmla="*/ 27432 h 27432"/>
                      <a:gd name="connsiteX12" fmla="*/ 2141387 w 4882642"/>
                      <a:gd name="connsiteY12" fmla="*/ 27432 h 27432"/>
                      <a:gd name="connsiteX13" fmla="*/ 1590346 w 4882642"/>
                      <a:gd name="connsiteY13" fmla="*/ 27432 h 27432"/>
                      <a:gd name="connsiteX14" fmla="*/ 844000 w 4882642"/>
                      <a:gd name="connsiteY14" fmla="*/ 27432 h 27432"/>
                      <a:gd name="connsiteX15" fmla="*/ 0 w 4882642"/>
                      <a:gd name="connsiteY15" fmla="*/ 27432 h 27432"/>
                      <a:gd name="connsiteX16" fmla="*/ 0 w 4882642"/>
                      <a:gd name="connsiteY16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82642" h="27432" fill="none" extrusionOk="0">
                        <a:moveTo>
                          <a:pt x="0" y="0"/>
                        </a:moveTo>
                        <a:cubicBezTo>
                          <a:pt x="283896" y="15806"/>
                          <a:pt x="476914" y="-5705"/>
                          <a:pt x="648694" y="0"/>
                        </a:cubicBezTo>
                        <a:cubicBezTo>
                          <a:pt x="820474" y="5705"/>
                          <a:pt x="992491" y="-2560"/>
                          <a:pt x="1199735" y="0"/>
                        </a:cubicBezTo>
                        <a:cubicBezTo>
                          <a:pt x="1406979" y="2560"/>
                          <a:pt x="1535106" y="-12373"/>
                          <a:pt x="1799602" y="0"/>
                        </a:cubicBezTo>
                        <a:cubicBezTo>
                          <a:pt x="2064098" y="12373"/>
                          <a:pt x="2220857" y="34016"/>
                          <a:pt x="2545949" y="0"/>
                        </a:cubicBezTo>
                        <a:cubicBezTo>
                          <a:pt x="2871041" y="-34016"/>
                          <a:pt x="2930967" y="-6551"/>
                          <a:pt x="3194643" y="0"/>
                        </a:cubicBezTo>
                        <a:cubicBezTo>
                          <a:pt x="3458319" y="6551"/>
                          <a:pt x="3590719" y="-27970"/>
                          <a:pt x="3794510" y="0"/>
                        </a:cubicBezTo>
                        <a:cubicBezTo>
                          <a:pt x="3998301" y="27970"/>
                          <a:pt x="4343090" y="-39667"/>
                          <a:pt x="4882642" y="0"/>
                        </a:cubicBezTo>
                        <a:cubicBezTo>
                          <a:pt x="4881669" y="8304"/>
                          <a:pt x="4882164" y="21512"/>
                          <a:pt x="4882642" y="27432"/>
                        </a:cubicBezTo>
                        <a:cubicBezTo>
                          <a:pt x="4608564" y="7308"/>
                          <a:pt x="4394312" y="56256"/>
                          <a:pt x="4185122" y="27432"/>
                        </a:cubicBezTo>
                        <a:cubicBezTo>
                          <a:pt x="3975932" y="-1392"/>
                          <a:pt x="3827783" y="51583"/>
                          <a:pt x="3585254" y="27432"/>
                        </a:cubicBezTo>
                        <a:cubicBezTo>
                          <a:pt x="3342725" y="3281"/>
                          <a:pt x="3165015" y="17373"/>
                          <a:pt x="2790081" y="27432"/>
                        </a:cubicBezTo>
                        <a:cubicBezTo>
                          <a:pt x="2415147" y="37491"/>
                          <a:pt x="2453830" y="6816"/>
                          <a:pt x="2141387" y="27432"/>
                        </a:cubicBezTo>
                        <a:cubicBezTo>
                          <a:pt x="1828944" y="48048"/>
                          <a:pt x="1774219" y="17790"/>
                          <a:pt x="1590346" y="27432"/>
                        </a:cubicBezTo>
                        <a:cubicBezTo>
                          <a:pt x="1406473" y="37074"/>
                          <a:pt x="1200327" y="18527"/>
                          <a:pt x="844000" y="27432"/>
                        </a:cubicBezTo>
                        <a:cubicBezTo>
                          <a:pt x="487673" y="36337"/>
                          <a:pt x="322314" y="2648"/>
                          <a:pt x="0" y="27432"/>
                        </a:cubicBezTo>
                        <a:cubicBezTo>
                          <a:pt x="-1048" y="14992"/>
                          <a:pt x="-1120" y="7447"/>
                          <a:pt x="0" y="0"/>
                        </a:cubicBezTo>
                        <a:close/>
                      </a:path>
                      <a:path w="4882642" h="27432" stroke="0" extrusionOk="0">
                        <a:moveTo>
                          <a:pt x="0" y="0"/>
                        </a:moveTo>
                        <a:cubicBezTo>
                          <a:pt x="238803" y="9040"/>
                          <a:pt x="494861" y="-4831"/>
                          <a:pt x="648694" y="0"/>
                        </a:cubicBezTo>
                        <a:cubicBezTo>
                          <a:pt x="802527" y="4831"/>
                          <a:pt x="991643" y="12575"/>
                          <a:pt x="1199735" y="0"/>
                        </a:cubicBezTo>
                        <a:cubicBezTo>
                          <a:pt x="1407827" y="-12575"/>
                          <a:pt x="1757315" y="9056"/>
                          <a:pt x="1994908" y="0"/>
                        </a:cubicBezTo>
                        <a:cubicBezTo>
                          <a:pt x="2232501" y="-9056"/>
                          <a:pt x="2370188" y="18797"/>
                          <a:pt x="2643602" y="0"/>
                        </a:cubicBezTo>
                        <a:cubicBezTo>
                          <a:pt x="2917016" y="-18797"/>
                          <a:pt x="3036387" y="10091"/>
                          <a:pt x="3292296" y="0"/>
                        </a:cubicBezTo>
                        <a:cubicBezTo>
                          <a:pt x="3548205" y="-10091"/>
                          <a:pt x="3892824" y="6516"/>
                          <a:pt x="4087469" y="0"/>
                        </a:cubicBezTo>
                        <a:cubicBezTo>
                          <a:pt x="4282114" y="-6516"/>
                          <a:pt x="4487997" y="-16222"/>
                          <a:pt x="4882642" y="0"/>
                        </a:cubicBezTo>
                        <a:cubicBezTo>
                          <a:pt x="4883127" y="9333"/>
                          <a:pt x="4883920" y="19699"/>
                          <a:pt x="4882642" y="27432"/>
                        </a:cubicBezTo>
                        <a:cubicBezTo>
                          <a:pt x="4665479" y="53358"/>
                          <a:pt x="4455363" y="34051"/>
                          <a:pt x="4282775" y="27432"/>
                        </a:cubicBezTo>
                        <a:cubicBezTo>
                          <a:pt x="4110187" y="20813"/>
                          <a:pt x="3781952" y="37808"/>
                          <a:pt x="3585254" y="27432"/>
                        </a:cubicBezTo>
                        <a:cubicBezTo>
                          <a:pt x="3388556" y="17056"/>
                          <a:pt x="3084641" y="41802"/>
                          <a:pt x="2887734" y="27432"/>
                        </a:cubicBezTo>
                        <a:cubicBezTo>
                          <a:pt x="2690827" y="13062"/>
                          <a:pt x="2491613" y="5294"/>
                          <a:pt x="2239040" y="27432"/>
                        </a:cubicBezTo>
                        <a:cubicBezTo>
                          <a:pt x="1986467" y="49570"/>
                          <a:pt x="1795483" y="63015"/>
                          <a:pt x="1443867" y="27432"/>
                        </a:cubicBezTo>
                        <a:cubicBezTo>
                          <a:pt x="1092251" y="-8151"/>
                          <a:pt x="850619" y="43704"/>
                          <a:pt x="648694" y="27432"/>
                        </a:cubicBezTo>
                        <a:cubicBezTo>
                          <a:pt x="446769" y="11160"/>
                          <a:pt x="306471" y="26408"/>
                          <a:pt x="0" y="27432"/>
                        </a:cubicBezTo>
                        <a:cubicBezTo>
                          <a:pt x="211" y="18145"/>
                          <a:pt x="120" y="64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BÁO BÀI TUẦN 3 THÁNG 2 NĂM 2019 - CHỒI - T.A.P 3">
            <a:extLst>
              <a:ext uri="{FF2B5EF4-FFF2-40B4-BE49-F238E27FC236}">
                <a16:creationId xmlns="" xmlns:a16="http://schemas.microsoft.com/office/drawing/2014/main" id="{2ECF2B02-65EE-3E0B-62B7-C357F53E4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1444" y="1335253"/>
            <a:ext cx="10821924" cy="757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Em hãy sáng tác một tác phẩm văn học nghệ thuật nhằm lan tỏa tình yêu đọc  sách - Thư Viện Hỏi Đáp">
            <a:extLst>
              <a:ext uri="{FF2B5EF4-FFF2-40B4-BE49-F238E27FC236}">
                <a16:creationId xmlns="" xmlns:a16="http://schemas.microsoft.com/office/drawing/2014/main" id="{A08495BB-AA70-A0DE-4A9C-2758B09487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28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67DF5E6-D327-4DD9-B9F2-97A8022018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3" t="27047" r="-24021"/>
          <a:stretch/>
        </p:blipFill>
        <p:spPr>
          <a:xfrm>
            <a:off x="31955" y="6813"/>
            <a:ext cx="16960645" cy="10273374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22C6C9C9-83BF-4A6C-A1BF-C1735C61B4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344786" y="1"/>
            <a:ext cx="10943215" cy="10280186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A0FD3AB-4E01-4039-8593-44856BF306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1" t="7042" r="15277" b="-6976"/>
          <a:stretch/>
        </p:blipFill>
        <p:spPr>
          <a:xfrm>
            <a:off x="7381657" y="0"/>
            <a:ext cx="10906343" cy="10273374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  <a:solidFill>
            <a:srgbClr val="FFF3DA"/>
          </a:solidFill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4F73519-F449-4054-851D-6BBBE61C49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01" b="94613" l="5357" r="95330">
                        <a14:foregroundMark x1="24725" y1="23343" x2="42582" y2="56354"/>
                        <a14:foregroundMark x1="42582" y1="56354" x2="42582" y2="56354"/>
                        <a14:foregroundMark x1="39973" y1="23895" x2="39698" y2="55110"/>
                        <a14:foregroundMark x1="13874" y1="38398" x2="57418" y2="61464"/>
                        <a14:foregroundMark x1="57418" y1="61464" x2="63736" y2="71823"/>
                        <a14:foregroundMark x1="63736" y1="71823" x2="65522" y2="80525"/>
                        <a14:foregroundMark x1="91071" y1="55663" x2="91896" y2="69890"/>
                        <a14:foregroundMark x1="90659" y1="57320" x2="95330" y2="56215"/>
                        <a14:foregroundMark x1="91346" y1="64227" x2="95330" y2="62431"/>
                        <a14:foregroundMark x1="37088" y1="11602" x2="21841" y2="27901"/>
                        <a14:foregroundMark x1="21841" y1="27901" x2="21841" y2="27901"/>
                        <a14:foregroundMark x1="35027" y1="13260" x2="43269" y2="28177"/>
                        <a14:foregroundMark x1="39286" y1="2901" x2="40934" y2="24724"/>
                        <a14:foregroundMark x1="40934" y1="24724" x2="47940" y2="46409"/>
                        <a14:foregroundMark x1="33104" y1="28177" x2="36951" y2="43232"/>
                        <a14:foregroundMark x1="28984" y1="30663" x2="28571" y2="47652"/>
                        <a14:foregroundMark x1="8104" y1="91436" x2="49863" y2="85635"/>
                        <a14:foregroundMark x1="49863" y1="85635" x2="56044" y2="82735"/>
                        <a14:foregroundMark x1="40247" y1="49862" x2="47390" y2="72238"/>
                        <a14:foregroundMark x1="47390" y1="72238" x2="38462" y2="58011"/>
                        <a14:foregroundMark x1="38462" y1="58011" x2="36951" y2="58564"/>
                        <a14:foregroundMark x1="45604" y1="46961" x2="51374" y2="62983"/>
                        <a14:foregroundMark x1="51374" y1="62983" x2="37912" y2="68646"/>
                        <a14:foregroundMark x1="37912" y1="68646" x2="32418" y2="63260"/>
                        <a14:foregroundMark x1="32418" y1="63260" x2="48489" y2="74724"/>
                        <a14:foregroundMark x1="48489" y1="74724" x2="52060" y2="79420"/>
                        <a14:foregroundMark x1="47665" y1="75691" x2="25962" y2="53315"/>
                        <a14:foregroundMark x1="48901" y1="83149" x2="42995" y2="80387"/>
                        <a14:foregroundMark x1="66071" y1="70856" x2="53159" y2="71133"/>
                        <a14:foregroundMark x1="38462" y1="83702" x2="28434" y2="77486"/>
                        <a14:foregroundMark x1="33929" y1="92680" x2="6868" y2="94613"/>
                        <a14:foregroundMark x1="6868" y1="94613" x2="5357" y2="92127"/>
                        <a14:foregroundMark x1="22115" y1="25829" x2="18819" y2="33840"/>
                        <a14:foregroundMark x1="18819" y1="33840" x2="18819" y2="33840"/>
                        <a14:foregroundMark x1="20742" y1="26519" x2="18132" y2="320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2480" y="647700"/>
            <a:ext cx="365835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269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78" y="22860"/>
            <a:ext cx="1435733" cy="11430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1605155" y="114300"/>
            <a:ext cx="14968346" cy="1583412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ysDash"/>
          </a:ln>
        </p:spPr>
        <p:txBody>
          <a:bodyPr wrap="square" lIns="137160" tIns="68580" rIns="137160" bIns="68580">
            <a:spAutoFit/>
          </a:bodyPr>
          <a:lstStyle/>
          <a:p>
            <a:pPr lvl="0"/>
            <a:r>
              <a:rPr lang="en-US" sz="4200" b="1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HĐ1</a:t>
            </a:r>
            <a:r>
              <a:rPr lang="en-US" sz="42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200" b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42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US" sz="42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dạy</a:t>
            </a:r>
            <a:r>
              <a:rPr lang="en-US" sz="42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nấu</a:t>
            </a:r>
            <a:r>
              <a:rPr lang="en-US" sz="42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42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2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2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2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42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2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2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42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2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bếp</a:t>
            </a:r>
            <a:r>
              <a:rPr lang="en-US" sz="42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200" b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42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</a:t>
            </a:r>
            <a:r>
              <a:rPr lang="en-US" sz="42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42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US" sz="42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2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2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1D91E763-71C8-FF65-D713-81E23D7A2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962298"/>
              </p:ext>
            </p:extLst>
          </p:nvPr>
        </p:nvGraphicFramePr>
        <p:xfrm>
          <a:off x="1028700" y="2057400"/>
          <a:ext cx="15544800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="" xmlns:a16="http://schemas.microsoft.com/office/drawing/2014/main" val="501375816"/>
                    </a:ext>
                  </a:extLst>
                </a:gridCol>
                <a:gridCol w="7772400">
                  <a:extLst>
                    <a:ext uri="{9D8B030D-6E8A-4147-A177-3AD203B41FA5}">
                      <a16:colId xmlns="" xmlns:a16="http://schemas.microsoft.com/office/drawing/2014/main" val="1682384960"/>
                    </a:ext>
                  </a:extLst>
                </a:gridCol>
              </a:tblGrid>
              <a:tr h="7772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200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PHIẾU ĐỌC SÁCH</a:t>
                      </a:r>
                    </a:p>
                  </a:txBody>
                  <a:tcPr marL="137160" marR="137160" marT="68580" marB="68580" anchor="ctr">
                    <a:lnL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2310944"/>
                  </a:ext>
                </a:extLst>
              </a:tr>
              <a:tr h="2057400">
                <a:tc gridSpan="2"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4200">
                          <a:solidFill>
                            <a:srgbClr val="002060"/>
                          </a:solidFill>
                        </a:rPr>
                        <a:t>Ngày đọc: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4200">
                          <a:solidFill>
                            <a:srgbClr val="002060"/>
                          </a:solidFill>
                        </a:rPr>
                        <a:t>Tên bài: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4200">
                          <a:solidFill>
                            <a:srgbClr val="002060"/>
                          </a:solidFill>
                        </a:rPr>
                        <a:t>Tên tác giả: </a:t>
                      </a:r>
                    </a:p>
                  </a:txBody>
                  <a:tcPr marL="137160" marR="137160" marT="68580" marB="68580">
                    <a:lnL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023078"/>
                  </a:ext>
                </a:extLst>
              </a:tr>
              <a:tr h="2697480">
                <a:tc>
                  <a:txBody>
                    <a:bodyPr/>
                    <a:lstStyle/>
                    <a:p>
                      <a:r>
                        <a:rPr lang="en-US" sz="4200">
                          <a:solidFill>
                            <a:srgbClr val="002060"/>
                          </a:solidFill>
                        </a:rPr>
                        <a:t>Món ăn hoặc hoạt động làm bếp được nói đến: </a:t>
                      </a:r>
                    </a:p>
                  </a:txBody>
                  <a:tcPr marL="137160" marR="137160" marT="68580" marB="68580">
                    <a:lnL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200">
                          <a:solidFill>
                            <a:srgbClr val="002060"/>
                          </a:solidFill>
                        </a:rPr>
                        <a:t>Thông tin quan trọng hoặc thú vị đối với em: </a:t>
                      </a:r>
                    </a:p>
                    <a:p>
                      <a:endParaRPr lang="en-US" sz="4200">
                        <a:solidFill>
                          <a:srgbClr val="002060"/>
                        </a:solidFill>
                      </a:endParaRPr>
                    </a:p>
                    <a:p>
                      <a:endParaRPr lang="en-US" sz="4200">
                        <a:solidFill>
                          <a:srgbClr val="002060"/>
                        </a:solidFill>
                      </a:endParaRPr>
                    </a:p>
                  </a:txBody>
                  <a:tcPr marL="137160" marR="137160" marT="68580" marB="68580">
                    <a:lnL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0202857"/>
                  </a:ext>
                </a:extLst>
              </a:tr>
              <a:tr h="1417320">
                <a:tc gridSpan="2">
                  <a:txBody>
                    <a:bodyPr/>
                    <a:lstStyle/>
                    <a:p>
                      <a:r>
                        <a:rPr lang="en-US" sz="4200">
                          <a:solidFill>
                            <a:srgbClr val="002060"/>
                          </a:solidFill>
                        </a:rPr>
                        <a:t>Mức độ yêu thích: </a:t>
                      </a:r>
                    </a:p>
                    <a:p>
                      <a:endParaRPr lang="en-US" sz="4200">
                        <a:solidFill>
                          <a:srgbClr val="002060"/>
                        </a:solidFill>
                      </a:endParaRPr>
                    </a:p>
                  </a:txBody>
                  <a:tcPr marL="137160" marR="137160" marT="68580" marB="68580">
                    <a:lnL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1354943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0DD0C3E-6258-F7E0-6FD3-F7B617A54AEB}"/>
              </a:ext>
            </a:extLst>
          </p:cNvPr>
          <p:cNvSpPr txBox="1"/>
          <p:nvPr/>
        </p:nvSpPr>
        <p:spPr>
          <a:xfrm>
            <a:off x="4457700" y="4114800"/>
            <a:ext cx="6056025" cy="784830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r>
              <a:rPr lang="en-US" sz="4200">
                <a:solidFill>
                  <a:srgbClr val="FF0000"/>
                </a:solidFill>
                <a:latin typeface="OpenSans"/>
              </a:rPr>
              <a:t>Nguyễn Ngoan (dịch)</a:t>
            </a:r>
            <a:endParaRPr lang="en-US" sz="420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C1D8253-8611-FD8F-CE76-423679BE0D9A}"/>
              </a:ext>
            </a:extLst>
          </p:cNvPr>
          <p:cNvSpPr txBox="1"/>
          <p:nvPr/>
        </p:nvSpPr>
        <p:spPr>
          <a:xfrm>
            <a:off x="3771900" y="3542541"/>
            <a:ext cx="5600700" cy="1431161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r>
              <a:rPr lang="vi-VN" sz="4200" dirty="0">
                <a:solidFill>
                  <a:srgbClr val="FF0000"/>
                </a:solidFill>
                <a:latin typeface="OpenSans"/>
              </a:rPr>
              <a:t>Siêu đầu bếp tương lai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D319A6A-B157-FC33-4658-C8BD14E6798F}"/>
              </a:ext>
            </a:extLst>
          </p:cNvPr>
          <p:cNvSpPr txBox="1"/>
          <p:nvPr/>
        </p:nvSpPr>
        <p:spPr>
          <a:xfrm>
            <a:off x="4113863" y="2842230"/>
            <a:ext cx="3886200" cy="784830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4200">
                <a:solidFill>
                  <a:srgbClr val="FF0000"/>
                </a:solidFill>
              </a:rPr>
              <a:t>15/8/2022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F9D817B-1917-EF13-B449-25AC69835F7A}"/>
              </a:ext>
            </a:extLst>
          </p:cNvPr>
          <p:cNvSpPr txBox="1"/>
          <p:nvPr/>
        </p:nvSpPr>
        <p:spPr>
          <a:xfrm>
            <a:off x="4309671" y="5575778"/>
            <a:ext cx="3200400" cy="784830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r>
              <a:rPr lang="en-US" sz="4200">
                <a:solidFill>
                  <a:srgbClr val="FF0000"/>
                </a:solidFill>
                <a:latin typeface="OpenSans"/>
              </a:rPr>
              <a:t>Bánh ngọt</a:t>
            </a:r>
            <a:endParaRPr lang="en-US" sz="420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D17ACDE-CC94-B2A4-C582-F4629C67BB7F}"/>
              </a:ext>
            </a:extLst>
          </p:cNvPr>
          <p:cNvSpPr txBox="1"/>
          <p:nvPr/>
        </p:nvSpPr>
        <p:spPr>
          <a:xfrm>
            <a:off x="9064968" y="6291270"/>
            <a:ext cx="6479832" cy="784830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r>
              <a:rPr lang="en-US" sz="4200">
                <a:solidFill>
                  <a:srgbClr val="FF0000"/>
                </a:solidFill>
                <a:latin typeface="OpenSans"/>
              </a:rPr>
              <a:t>Làm bánh ngọt thật thú vị</a:t>
            </a:r>
            <a:endParaRPr lang="en-US" sz="4200">
              <a:solidFill>
                <a:srgbClr val="FF0000"/>
              </a:solidFill>
            </a:endParaRP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="" xmlns:a16="http://schemas.microsoft.com/office/drawing/2014/main" id="{29A68D15-DCCD-B5E8-2B3B-49EA4ACAB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129" y="7511295"/>
            <a:ext cx="1209951" cy="1181370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="" xmlns:a16="http://schemas.microsoft.com/office/drawing/2014/main" id="{A5BD91B6-1153-80DE-B3C5-6FF961026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257" y="7511295"/>
            <a:ext cx="1209951" cy="1181370"/>
          </a:xfrm>
          <a:prstGeom prst="rect">
            <a:avLst/>
          </a:prstGeom>
        </p:spPr>
      </p:pic>
      <p:pic>
        <p:nvPicPr>
          <p:cNvPr id="19" name="Picture 18" descr="A picture containing light&#10;&#10;Description automatically generated">
            <a:extLst>
              <a:ext uri="{FF2B5EF4-FFF2-40B4-BE49-F238E27FC236}">
                <a16:creationId xmlns="" xmlns:a16="http://schemas.microsoft.com/office/drawing/2014/main" id="{62565FBA-E462-855C-5B4E-446A657AD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743" y="7547700"/>
            <a:ext cx="1209951" cy="1181370"/>
          </a:xfrm>
          <a:prstGeom prst="rect">
            <a:avLst/>
          </a:prstGeom>
        </p:spPr>
      </p:pic>
      <p:pic>
        <p:nvPicPr>
          <p:cNvPr id="20" name="Picture 19" descr="A picture containing light&#10;&#10;Description automatically generated">
            <a:extLst>
              <a:ext uri="{FF2B5EF4-FFF2-40B4-BE49-F238E27FC236}">
                <a16:creationId xmlns="" xmlns:a16="http://schemas.microsoft.com/office/drawing/2014/main" id="{D95F945F-7AB2-F634-8480-AF7C13ABE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72" y="7582604"/>
            <a:ext cx="1209951" cy="1181370"/>
          </a:xfrm>
          <a:prstGeom prst="rect">
            <a:avLst/>
          </a:prstGeom>
        </p:spPr>
      </p:pic>
      <p:pic>
        <p:nvPicPr>
          <p:cNvPr id="21" name="Picture 20" descr="A picture containing light&#10;&#10;Description automatically generated">
            <a:extLst>
              <a:ext uri="{FF2B5EF4-FFF2-40B4-BE49-F238E27FC236}">
                <a16:creationId xmlns="" xmlns:a16="http://schemas.microsoft.com/office/drawing/2014/main" id="{047D8BC4-08B5-2937-9CC2-4A5F3862B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7507"/>
            <a:ext cx="1209951" cy="11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7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78" y="22860"/>
            <a:ext cx="1435733" cy="11430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2179327" y="297637"/>
            <a:ext cx="14203673" cy="1072634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ysDash"/>
          </a:ln>
        </p:spPr>
        <p:txBody>
          <a:bodyPr wrap="square" lIns="137160" tIns="68580" rIns="137160" bIns="68580">
            <a:spAutoFit/>
          </a:bodyPr>
          <a:lstStyle/>
          <a:p>
            <a:pPr lvl="0"/>
            <a:r>
              <a:rPr lang="en-US" sz="5400" b="1" dirty="0" smtClean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HĐ2</a:t>
            </a:r>
            <a:r>
              <a:rPr lang="en-US" sz="54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Chia sẻ những điều em đọc được.</a:t>
            </a:r>
            <a:endParaRPr lang="en-US" sz="5400" b="1" dirty="0">
              <a:solidFill>
                <a:srgbClr val="008000"/>
              </a:solidFill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8CABBC99-8FFB-9DF9-D06C-2D0E8B2FD0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t="8466" r="4961" b="3853"/>
          <a:stretch/>
        </p:blipFill>
        <p:spPr>
          <a:xfrm>
            <a:off x="1612649" y="1714498"/>
            <a:ext cx="14516100" cy="74160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343836B-6E5A-29EA-10EA-69D92028E2E4}"/>
              </a:ext>
            </a:extLst>
          </p:cNvPr>
          <p:cNvSpPr txBox="1"/>
          <p:nvPr/>
        </p:nvSpPr>
        <p:spPr>
          <a:xfrm>
            <a:off x="5257800" y="4800600"/>
            <a:ext cx="9829800" cy="2354490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vi-VN" sz="4800">
                <a:solidFill>
                  <a:srgbClr val="FF0000"/>
                </a:solidFill>
                <a:latin typeface="Nunito Black" pitchFamily="2" charset="0"/>
              </a:rPr>
              <a:t>Nhờ cuốn sách </a:t>
            </a:r>
            <a:endParaRPr lang="en-US" sz="4800">
              <a:solidFill>
                <a:srgbClr val="FF0000"/>
              </a:solidFill>
              <a:latin typeface="Nunito Black" pitchFamily="2" charset="0"/>
            </a:endParaRPr>
          </a:p>
          <a:p>
            <a:pPr algn="ctr"/>
            <a:r>
              <a:rPr lang="en-US" sz="4800">
                <a:solidFill>
                  <a:srgbClr val="FF0000"/>
                </a:solidFill>
                <a:latin typeface="Nunito Black" pitchFamily="2" charset="0"/>
              </a:rPr>
              <a:t>“</a:t>
            </a:r>
            <a:r>
              <a:rPr lang="vi-VN" sz="4800">
                <a:solidFill>
                  <a:srgbClr val="FF0000"/>
                </a:solidFill>
                <a:latin typeface="Nunito Black" pitchFamily="2" charset="0"/>
              </a:rPr>
              <a:t>Siêu đầu bếp tương lai</a:t>
            </a:r>
            <a:r>
              <a:rPr lang="en-US" sz="4800">
                <a:solidFill>
                  <a:srgbClr val="FF0000"/>
                </a:solidFill>
                <a:latin typeface="Nunito Black" pitchFamily="2" charset="0"/>
              </a:rPr>
              <a:t>”</a:t>
            </a:r>
            <a:r>
              <a:rPr lang="vi-VN" sz="4800">
                <a:solidFill>
                  <a:srgbClr val="FF0000"/>
                </a:solidFill>
                <a:latin typeface="Nunito Black" pitchFamily="2" charset="0"/>
              </a:rPr>
              <a:t> </a:t>
            </a:r>
            <a:endParaRPr lang="en-US" sz="4800">
              <a:solidFill>
                <a:srgbClr val="FF0000"/>
              </a:solidFill>
              <a:latin typeface="Nunito Black" pitchFamily="2" charset="0"/>
            </a:endParaRPr>
          </a:p>
          <a:p>
            <a:pPr algn="ctr"/>
            <a:r>
              <a:rPr lang="vi-VN" sz="4800">
                <a:solidFill>
                  <a:srgbClr val="FF0000"/>
                </a:solidFill>
                <a:latin typeface="Nunito Black" pitchFamily="2" charset="0"/>
              </a:rPr>
              <a:t>mà em biết cách làm bánh ngọt.</a:t>
            </a:r>
            <a:endParaRPr lang="en-US" sz="4800">
              <a:solidFill>
                <a:srgbClr val="FF000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="" xmlns:a16="http://schemas.microsoft.com/office/drawing/2014/main" id="{E91DC736-0EF8-4F87-9146-EBF1D2EE4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="" xmlns:a16="http://schemas.microsoft.com/office/drawing/2014/main" id="{9D0624C8-4D79-C60F-5081-CC78422FE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0138"/>
          <a:stretch/>
        </p:blipFill>
        <p:spPr>
          <a:xfrm>
            <a:off x="5285232" y="11"/>
            <a:ext cx="13002768" cy="10286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97CD68E-23E3-4007-8847-CD0944C4F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4634902" cy="10287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61CDA5A-B024-D5B3-4D0B-010F074979C9}"/>
              </a:ext>
            </a:extLst>
          </p:cNvPr>
          <p:cNvSpPr txBox="1"/>
          <p:nvPr/>
        </p:nvSpPr>
        <p:spPr>
          <a:xfrm>
            <a:off x="228600" y="2476500"/>
            <a:ext cx="11049000" cy="4806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>
                <a:solidFill>
                  <a:srgbClr val="57C7D4"/>
                </a:solidFill>
                <a:latin typeface="Sigmar One" panose="00000500000000000000" pitchFamily="2" charset="0"/>
              </a:rPr>
              <a:t>Củng cố</a:t>
            </a:r>
          </a:p>
          <a:p>
            <a:pPr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>
                <a:solidFill>
                  <a:srgbClr val="57C7D4"/>
                </a:solidFill>
                <a:latin typeface="Sigmar One" panose="00000500000000000000" pitchFamily="2" charset="0"/>
              </a:rPr>
              <a:t>            Dặn dò</a:t>
            </a:r>
          </a:p>
          <a:p>
            <a:pPr indent="-228612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9600">
              <a:solidFill>
                <a:prstClr val="black"/>
              </a:solidFill>
              <a:latin typeface="Sigmar One" panose="000005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1139882" y="520187"/>
            <a:ext cx="219456" cy="1056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1544" y="6820380"/>
            <a:ext cx="5966460" cy="27432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C8A3EEF3-C730-EF72-8C57-2EF76FDA0C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21544" y="4926563"/>
            <a:ext cx="3044952" cy="288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07EFB32-B781-FF92-BEB9-B051AE4A6ADB}"/>
              </a:ext>
            </a:extLst>
          </p:cNvPr>
          <p:cNvSpPr txBox="1"/>
          <p:nvPr/>
        </p:nvSpPr>
        <p:spPr>
          <a:xfrm>
            <a:off x="7543800" y="3771900"/>
            <a:ext cx="9674730" cy="20185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9600" b="1">
                <a:solidFill>
                  <a:srgbClr val="73C532"/>
                </a:solidFill>
                <a:latin typeface="Sigmar One" panose="00000500000000000000" pitchFamily="2" charset="0"/>
              </a:rPr>
              <a:t>Hẹn gặp lại các em!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BBF361E-F561-9F7D-45A5-664B39FAA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603" y="922976"/>
            <a:ext cx="7467080" cy="844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071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3141</TotalTime>
  <Words>178</Words>
  <Application>Microsoft Office PowerPoint</Application>
  <PresentationFormat>Custom</PresentationFormat>
  <Paragraphs>28</Paragraphs>
  <Slides>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Great Vibes</vt:lpstr>
      <vt:lpstr>OpenSans</vt:lpstr>
      <vt:lpstr>Tahoma</vt:lpstr>
      <vt:lpstr>Calibri</vt:lpstr>
      <vt:lpstr>Nunito Black</vt:lpstr>
      <vt:lpstr>Shruti</vt:lpstr>
      <vt:lpstr>Sigmar One</vt:lpstr>
      <vt:lpstr>#9Slide03 AmpleSoft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Hong Tu</cp:lastModifiedBy>
  <cp:revision>33</cp:revision>
  <dcterms:created xsi:type="dcterms:W3CDTF">2006-08-16T00:00:00Z</dcterms:created>
  <dcterms:modified xsi:type="dcterms:W3CDTF">2024-11-28T01:32:12Z</dcterms:modified>
  <dc:identifier>DAE8oUmvRAc</dc:identifier>
</cp:coreProperties>
</file>