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7" r:id="rId2"/>
    <p:sldId id="487" r:id="rId3"/>
    <p:sldId id="488" r:id="rId4"/>
    <p:sldId id="444" r:id="rId5"/>
    <p:sldId id="473" r:id="rId6"/>
    <p:sldId id="489" r:id="rId7"/>
    <p:sldId id="475" r:id="rId8"/>
    <p:sldId id="474" r:id="rId9"/>
    <p:sldId id="485" r:id="rId10"/>
    <p:sldId id="486" r:id="rId11"/>
    <p:sldId id="483" r:id="rId12"/>
    <p:sldId id="471" r:id="rId13"/>
    <p:sldId id="438" r:id="rId14"/>
    <p:sldId id="484" r:id="rId15"/>
    <p:sldId id="479" r:id="rId16"/>
    <p:sldId id="458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3333FF"/>
    <a:srgbClr val="FF6600"/>
    <a:srgbClr val="FF0066"/>
    <a:srgbClr val="FF7C8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>
        <p:scale>
          <a:sx n="53" d="100"/>
          <a:sy n="53" d="100"/>
        </p:scale>
        <p:origin x="-618" y="-15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ĐOÀN LẬP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343401"/>
            <a:ext cx="12734254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30: NHỮNG NGỌN HẢI ĐĂNG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>
            <a:extLst>
              <a:ext uri="{FF2B5EF4-FFF2-40B4-BE49-F238E27FC236}">
                <a16:creationId xmlns:a16="http://schemas.microsoft.com/office/drawing/2014/main" xmlns="" id="{48BB4276-0465-465F-BB80-6D75F00063AB}"/>
              </a:ext>
            </a:extLst>
          </p:cNvPr>
          <p:cNvSpPr/>
          <p:nvPr/>
        </p:nvSpPr>
        <p:spPr bwMode="auto">
          <a:xfrm>
            <a:off x="340537" y="197123"/>
            <a:ext cx="2239825" cy="5936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xmlns="" id="{CBA2BF1E-70FB-489C-A958-1C79FFFCB34E}"/>
              </a:ext>
            </a:extLst>
          </p:cNvPr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xmlns="" id="{8B51C767-73D4-4ECD-A782-DFFCA8BCE55B}"/>
              </a:ext>
            </a:extLst>
          </p:cNvPr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xmlns="" id="{EB01E528-4782-4688-AF8D-38E095C46B94}"/>
              </a:ext>
            </a:extLst>
          </p:cNvPr>
          <p:cNvSpPr/>
          <p:nvPr/>
        </p:nvSpPr>
        <p:spPr bwMode="auto">
          <a:xfrm>
            <a:off x="9297718" y="109497"/>
            <a:ext cx="2869344" cy="593600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2FF3CA-54A6-44A0-8DB1-EE011538A8C8}"/>
              </a:ext>
            </a:extLst>
          </p:cNvPr>
          <p:cNvSpPr txBox="1"/>
          <p:nvPr/>
        </p:nvSpPr>
        <p:spPr>
          <a:xfrm>
            <a:off x="2443352" y="1153814"/>
            <a:ext cx="1057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các ý dưới đây theo trình tự bài đọc.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380FB07C-0BB4-42CA-8B4E-20EBD079B5FB}"/>
              </a:ext>
            </a:extLst>
          </p:cNvPr>
          <p:cNvSpPr/>
          <p:nvPr/>
        </p:nvSpPr>
        <p:spPr>
          <a:xfrm>
            <a:off x="1410585" y="2668771"/>
            <a:ext cx="4060734" cy="319862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ngợi những người canh giữ hải đăng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E5370E0-5844-4893-B0D2-7E05ABA45E99}"/>
              </a:ext>
            </a:extLst>
          </p:cNvPr>
          <p:cNvSpPr/>
          <p:nvPr/>
        </p:nvSpPr>
        <p:spPr>
          <a:xfrm>
            <a:off x="6020138" y="2668770"/>
            <a:ext cx="4556581" cy="289383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609D06B9-402C-4D48-81D2-033CD9BEAD2E}"/>
              </a:ext>
            </a:extLst>
          </p:cNvPr>
          <p:cNvSpPr/>
          <p:nvPr/>
        </p:nvSpPr>
        <p:spPr>
          <a:xfrm>
            <a:off x="10957391" y="2512061"/>
            <a:ext cx="4724728" cy="289813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việc của những người canh giữ hải đăng.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5">
            <a:extLst>
              <a:ext uri="{FF2B5EF4-FFF2-40B4-BE49-F238E27FC236}">
                <a16:creationId xmlns:a16="http://schemas.microsoft.com/office/drawing/2014/main" xmlns="" id="{48BB4276-0465-465F-BB80-6D75F00063AB}"/>
              </a:ext>
            </a:extLst>
          </p:cNvPr>
          <p:cNvSpPr/>
          <p:nvPr/>
        </p:nvSpPr>
        <p:spPr bwMode="auto">
          <a:xfrm>
            <a:off x="340537" y="197123"/>
            <a:ext cx="2239825" cy="5936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xmlns="" id="{CBA2BF1E-70FB-489C-A958-1C79FFFCB34E}"/>
              </a:ext>
            </a:extLst>
          </p:cNvPr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xmlns="" id="{8B51C767-73D4-4ECD-A782-DFFCA8BCE55B}"/>
              </a:ext>
            </a:extLst>
          </p:cNvPr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xmlns="" id="{EB01E528-4782-4688-AF8D-38E095C46B94}"/>
              </a:ext>
            </a:extLst>
          </p:cNvPr>
          <p:cNvSpPr/>
          <p:nvPr/>
        </p:nvSpPr>
        <p:spPr bwMode="auto">
          <a:xfrm>
            <a:off x="9297718" y="109497"/>
            <a:ext cx="2869344" cy="593600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5547519" y="11430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04119" y="2133600"/>
            <a:ext cx="12954000" cy="3599377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8137525" cy="24261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vi-VN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 ca ngợi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ngọn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đăng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canh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đăng</a:t>
              </a:r>
              <a:r>
                <a:rPr lang="en-US" sz="40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76200"/>
            <a:ext cx="14097000" cy="8970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6519" y="762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Hải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đăng</a:t>
            </a:r>
            <a:r>
              <a:rPr lang="en-US" sz="3200" b="1" dirty="0" smtClean="0">
                <a:solidFill>
                  <a:schemeClr val="bg1"/>
                </a:solidFill>
              </a:rPr>
              <a:t> Long </a:t>
            </a:r>
            <a:r>
              <a:rPr lang="en-US" sz="3200" b="1" dirty="0" err="1" smtClean="0">
                <a:solidFill>
                  <a:schemeClr val="bg1"/>
                </a:solidFill>
              </a:rPr>
              <a:t>Châu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ững bí mật ở hải đăng Hòn Dấu  VTV4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9" y="76200"/>
            <a:ext cx="15925800" cy="89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Hát Về Đảo Xa - Tốp Ca  - Nhạc Thiếu Nhi Sôi Động Hay Nhấ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71886"/>
            <a:ext cx="15925800" cy="89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E9CDAD8-5159-AF51-C0C0-1DFC735F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957886" y="228600"/>
            <a:ext cx="11285833" cy="792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F6BA09-A426-0022-9F9F-7A93577892CF}"/>
              </a:ext>
            </a:extLst>
          </p:cNvPr>
          <p:cNvSpPr txBox="1"/>
          <p:nvPr/>
        </p:nvSpPr>
        <p:spPr>
          <a:xfrm>
            <a:off x="4008286" y="3429000"/>
            <a:ext cx="8016233" cy="1261983"/>
          </a:xfrm>
          <a:prstGeom prst="rect">
            <a:avLst/>
          </a:prstGeom>
          <a:noFill/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0"/>
            <a:ext cx="14782800" cy="9050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84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3" y="228600"/>
            <a:ext cx="15994986" cy="86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6" y="20320"/>
            <a:ext cx="1277827" cy="1016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3719" y="2490927"/>
            <a:ext cx="13563600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hay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4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6956740A-F6E3-2375-38C2-0BCF3E90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894203"/>
            <a:ext cx="4486248" cy="2391499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9BB44F3-CD0F-9266-6645-73B09F172CDC}"/>
              </a:ext>
            </a:extLst>
          </p:cNvPr>
          <p:cNvGrpSpPr/>
          <p:nvPr/>
        </p:nvGrpSpPr>
        <p:grpSpPr>
          <a:xfrm>
            <a:off x="2889961" y="6168957"/>
            <a:ext cx="10196226" cy="2747764"/>
            <a:chOff x="0" y="180975"/>
            <a:chExt cx="15274946" cy="4121645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xmlns="" id="{86BFCD3E-EC75-4216-A64F-A27CA16345A6}"/>
                </a:ext>
              </a:extLst>
            </p:cNvPr>
            <p:cNvSpPr txBox="1"/>
            <p:nvPr/>
          </p:nvSpPr>
          <p:spPr>
            <a:xfrm>
              <a:off x="0" y="180975"/>
              <a:ext cx="15274946" cy="1692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813490">
                <a:lnSpc>
                  <a:spcPts val="8828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C3918F31-B540-D6DF-A7C0-185672ADF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3596D05-E4B5-CE59-B5F7-668CBD23C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11021754" y="315389"/>
            <a:ext cx="5347665" cy="1442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678572-1440-C574-F06B-8660857F8A07}"/>
              </a:ext>
            </a:extLst>
          </p:cNvPr>
          <p:cNvSpPr txBox="1"/>
          <p:nvPr/>
        </p:nvSpPr>
        <p:spPr>
          <a:xfrm>
            <a:off x="4081870" y="2438400"/>
            <a:ext cx="779849" cy="9542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4300" dirty="0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4300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  </a:t>
            </a:r>
            <a:endParaRPr lang="en-US" sz="4300" dirty="0">
              <a:solidFill>
                <a:srgbClr val="002060"/>
              </a:solidFill>
              <a:latin typeface="Nunito Black" pitchFamily="2" charset="0"/>
              <a:cs typeface="Baloo 2 ExtraBol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6674590-1613-D7E7-2A73-94D66EB6BDF1}"/>
              </a:ext>
            </a:extLst>
          </p:cNvPr>
          <p:cNvSpPr txBox="1"/>
          <p:nvPr/>
        </p:nvSpPr>
        <p:spPr>
          <a:xfrm>
            <a:off x="15072519" y="2438400"/>
            <a:ext cx="838200" cy="9542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2018" tIns="61009" rIns="122018" bIns="61009">
            <a:spAutoFit/>
          </a:bodyPr>
          <a:lstStyle/>
          <a:p>
            <a:pPr algn="just"/>
            <a:r>
              <a:rPr lang="en-US" sz="4300" dirty="0" smtClean="0">
                <a:solidFill>
                  <a:srgbClr val="002060"/>
                </a:solidFill>
                <a:latin typeface="Nunito Black" pitchFamily="2" charset="0"/>
                <a:cs typeface="Baloo 2 ExtraBold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/</a:t>
            </a:r>
            <a:r>
              <a:rPr lang="en-US" sz="4300" dirty="0">
                <a:solidFill>
                  <a:srgbClr val="FF0000"/>
                </a:solidFill>
                <a:latin typeface="Nunito Black" pitchFamily="2" charset="0"/>
                <a:cs typeface="Baloo 2 ExtraBold" pitchFamily="2" charset="0"/>
              </a:rPr>
              <a:t>  </a:t>
            </a:r>
            <a:endParaRPr lang="vi-VN" sz="4300" dirty="0">
              <a:solidFill>
                <a:srgbClr val="002060"/>
              </a:solidFill>
              <a:latin typeface="Nunito Black" pitchFamily="2" charset="0"/>
              <a:cs typeface="Baloo 2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52400"/>
            <a:ext cx="12115800" cy="877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36" y="152400"/>
            <a:ext cx="12925683" cy="875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04" y="152400"/>
            <a:ext cx="12624816" cy="86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11321</TotalTime>
  <Words>170</Words>
  <Application>Microsoft Office PowerPoint</Application>
  <PresentationFormat>Custom</PresentationFormat>
  <Paragraphs>19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Hong Tu</cp:lastModifiedBy>
  <cp:revision>1203</cp:revision>
  <dcterms:created xsi:type="dcterms:W3CDTF">2008-09-09T22:52:10Z</dcterms:created>
  <dcterms:modified xsi:type="dcterms:W3CDTF">2024-12-24T16:28:35Z</dcterms:modified>
</cp:coreProperties>
</file>