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5" r:id="rId2"/>
    <p:sldId id="304" r:id="rId3"/>
    <p:sldId id="293" r:id="rId4"/>
    <p:sldId id="305" r:id="rId5"/>
    <p:sldId id="276" r:id="rId6"/>
    <p:sldId id="294" r:id="rId7"/>
    <p:sldId id="306" r:id="rId8"/>
    <p:sldId id="278" r:id="rId9"/>
    <p:sldId id="279" r:id="rId10"/>
    <p:sldId id="280" r:id="rId11"/>
    <p:sldId id="291" r:id="rId12"/>
    <p:sldId id="298" r:id="rId13"/>
    <p:sldId id="270" r:id="rId14"/>
    <p:sldId id="284" r:id="rId15"/>
    <p:sldId id="286" r:id="rId16"/>
    <p:sldId id="281" r:id="rId17"/>
    <p:sldId id="287" r:id="rId18"/>
    <p:sldId id="288" r:id="rId19"/>
    <p:sldId id="289" r:id="rId20"/>
    <p:sldId id="290" r:id="rId21"/>
    <p:sldId id="299" r:id="rId22"/>
    <p:sldId id="27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8422"/>
    <a:srgbClr val="9285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132" y="-27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9D77A0-ADB3-F698-CD3C-07425C3BE6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A25E7A1-6DC9-3B80-3D8B-90F8F2F7B8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E1019E8D-28B7-4880-42EA-BE80884122F7}"/>
              </a:ext>
            </a:extLst>
          </p:cNvPr>
          <p:cNvSpPr>
            <a:spLocks noGrp="1"/>
          </p:cNvSpPr>
          <p:nvPr>
            <p:ph type="dt" sz="half" idx="10"/>
          </p:nvPr>
        </p:nvSpPr>
        <p:spPr/>
        <p:txBody>
          <a:bodyPr/>
          <a:lstStyle/>
          <a:p>
            <a:fld id="{A4372B95-65F7-406C-9F9B-C89D249FD118}" type="datetimeFigureOut">
              <a:rPr lang="en-US" smtClean="0"/>
              <a:t>12/24/2024</a:t>
            </a:fld>
            <a:endParaRPr lang="en-US"/>
          </a:p>
        </p:txBody>
      </p:sp>
      <p:sp>
        <p:nvSpPr>
          <p:cNvPr id="5" name="Footer Placeholder 4">
            <a:extLst>
              <a:ext uri="{FF2B5EF4-FFF2-40B4-BE49-F238E27FC236}">
                <a16:creationId xmlns="" xmlns:a16="http://schemas.microsoft.com/office/drawing/2014/main" id="{69483883-A7B7-6DB4-48D8-8FFED8624D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9648ED7-C0F8-409B-5C24-9EDF35C512B5}"/>
              </a:ext>
            </a:extLst>
          </p:cNvPr>
          <p:cNvSpPr>
            <a:spLocks noGrp="1"/>
          </p:cNvSpPr>
          <p:nvPr>
            <p:ph type="sldNum" sz="quarter" idx="12"/>
          </p:nvPr>
        </p:nvSpPr>
        <p:spPr/>
        <p:txBody>
          <a:bodyPr/>
          <a:lstStyle/>
          <a:p>
            <a:fld id="{A88D8334-6268-46B0-85EF-7DD42D1D211D}" type="slidenum">
              <a:rPr lang="en-US" smtClean="0"/>
              <a:t>‹#›</a:t>
            </a:fld>
            <a:endParaRPr lang="en-US"/>
          </a:p>
        </p:txBody>
      </p:sp>
    </p:spTree>
    <p:extLst>
      <p:ext uri="{BB962C8B-B14F-4D97-AF65-F5344CB8AC3E}">
        <p14:creationId xmlns:p14="http://schemas.microsoft.com/office/powerpoint/2010/main" val="3950533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C21962-3010-5314-4BEA-381E5C6D54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1C1D471-8B86-2372-1FB7-CA8B0F953A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BE584B0-6AC2-F562-7F16-45AF726DC330}"/>
              </a:ext>
            </a:extLst>
          </p:cNvPr>
          <p:cNvSpPr>
            <a:spLocks noGrp="1"/>
          </p:cNvSpPr>
          <p:nvPr>
            <p:ph type="dt" sz="half" idx="10"/>
          </p:nvPr>
        </p:nvSpPr>
        <p:spPr/>
        <p:txBody>
          <a:bodyPr/>
          <a:lstStyle/>
          <a:p>
            <a:fld id="{A4372B95-65F7-406C-9F9B-C89D249FD118}" type="datetimeFigureOut">
              <a:rPr lang="en-US" smtClean="0"/>
              <a:t>12/24/2024</a:t>
            </a:fld>
            <a:endParaRPr lang="en-US"/>
          </a:p>
        </p:txBody>
      </p:sp>
      <p:sp>
        <p:nvSpPr>
          <p:cNvPr id="5" name="Footer Placeholder 4">
            <a:extLst>
              <a:ext uri="{FF2B5EF4-FFF2-40B4-BE49-F238E27FC236}">
                <a16:creationId xmlns="" xmlns:a16="http://schemas.microsoft.com/office/drawing/2014/main" id="{6601A0BD-8D81-7D7F-4C4E-71E09CFB57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9FD2D6A-314D-F671-8CEA-8E624B953753}"/>
              </a:ext>
            </a:extLst>
          </p:cNvPr>
          <p:cNvSpPr>
            <a:spLocks noGrp="1"/>
          </p:cNvSpPr>
          <p:nvPr>
            <p:ph type="sldNum" sz="quarter" idx="12"/>
          </p:nvPr>
        </p:nvSpPr>
        <p:spPr/>
        <p:txBody>
          <a:bodyPr/>
          <a:lstStyle/>
          <a:p>
            <a:fld id="{A88D8334-6268-46B0-85EF-7DD42D1D211D}" type="slidenum">
              <a:rPr lang="en-US" smtClean="0"/>
              <a:t>‹#›</a:t>
            </a:fld>
            <a:endParaRPr lang="en-US"/>
          </a:p>
        </p:txBody>
      </p:sp>
    </p:spTree>
    <p:extLst>
      <p:ext uri="{BB962C8B-B14F-4D97-AF65-F5344CB8AC3E}">
        <p14:creationId xmlns:p14="http://schemas.microsoft.com/office/powerpoint/2010/main" val="2764320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84046B2-9550-EB53-F352-0754ED98D4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BD776C3-74F5-E4B7-F56F-F3A73EA4C7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0FE1737-CFEC-557F-3AE0-A64AA3505CD0}"/>
              </a:ext>
            </a:extLst>
          </p:cNvPr>
          <p:cNvSpPr>
            <a:spLocks noGrp="1"/>
          </p:cNvSpPr>
          <p:nvPr>
            <p:ph type="dt" sz="half" idx="10"/>
          </p:nvPr>
        </p:nvSpPr>
        <p:spPr/>
        <p:txBody>
          <a:bodyPr/>
          <a:lstStyle/>
          <a:p>
            <a:fld id="{A4372B95-65F7-406C-9F9B-C89D249FD118}" type="datetimeFigureOut">
              <a:rPr lang="en-US" smtClean="0"/>
              <a:t>12/24/2024</a:t>
            </a:fld>
            <a:endParaRPr lang="en-US"/>
          </a:p>
        </p:txBody>
      </p:sp>
      <p:sp>
        <p:nvSpPr>
          <p:cNvPr id="5" name="Footer Placeholder 4">
            <a:extLst>
              <a:ext uri="{FF2B5EF4-FFF2-40B4-BE49-F238E27FC236}">
                <a16:creationId xmlns="" xmlns:a16="http://schemas.microsoft.com/office/drawing/2014/main" id="{AA59A513-9CEB-B4FC-3181-7B3B23FAE2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46B004-701C-7209-03E2-7F23FD74C7CC}"/>
              </a:ext>
            </a:extLst>
          </p:cNvPr>
          <p:cNvSpPr>
            <a:spLocks noGrp="1"/>
          </p:cNvSpPr>
          <p:nvPr>
            <p:ph type="sldNum" sz="quarter" idx="12"/>
          </p:nvPr>
        </p:nvSpPr>
        <p:spPr/>
        <p:txBody>
          <a:bodyPr/>
          <a:lstStyle/>
          <a:p>
            <a:fld id="{A88D8334-6268-46B0-85EF-7DD42D1D211D}" type="slidenum">
              <a:rPr lang="en-US" smtClean="0"/>
              <a:t>‹#›</a:t>
            </a:fld>
            <a:endParaRPr lang="en-US"/>
          </a:p>
        </p:txBody>
      </p:sp>
    </p:spTree>
    <p:extLst>
      <p:ext uri="{BB962C8B-B14F-4D97-AF65-F5344CB8AC3E}">
        <p14:creationId xmlns:p14="http://schemas.microsoft.com/office/powerpoint/2010/main" val="2499213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B392C3-397A-FE48-011B-797655409E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27C627A-CA98-E1EC-7DB8-054050BE4E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1C8A4E9-3123-362E-D067-703FAF476D0A}"/>
              </a:ext>
            </a:extLst>
          </p:cNvPr>
          <p:cNvSpPr>
            <a:spLocks noGrp="1"/>
          </p:cNvSpPr>
          <p:nvPr>
            <p:ph type="dt" sz="half" idx="10"/>
          </p:nvPr>
        </p:nvSpPr>
        <p:spPr/>
        <p:txBody>
          <a:bodyPr/>
          <a:lstStyle/>
          <a:p>
            <a:fld id="{A4372B95-65F7-406C-9F9B-C89D249FD118}" type="datetimeFigureOut">
              <a:rPr lang="en-US" smtClean="0"/>
              <a:t>12/24/2024</a:t>
            </a:fld>
            <a:endParaRPr lang="en-US"/>
          </a:p>
        </p:txBody>
      </p:sp>
      <p:sp>
        <p:nvSpPr>
          <p:cNvPr id="5" name="Footer Placeholder 4">
            <a:extLst>
              <a:ext uri="{FF2B5EF4-FFF2-40B4-BE49-F238E27FC236}">
                <a16:creationId xmlns="" xmlns:a16="http://schemas.microsoft.com/office/drawing/2014/main" id="{9A75AF67-642A-50B8-28F5-80A4A09EA9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2D056D7-0DBF-3014-7ADB-A41B9FF2C305}"/>
              </a:ext>
            </a:extLst>
          </p:cNvPr>
          <p:cNvSpPr>
            <a:spLocks noGrp="1"/>
          </p:cNvSpPr>
          <p:nvPr>
            <p:ph type="sldNum" sz="quarter" idx="12"/>
          </p:nvPr>
        </p:nvSpPr>
        <p:spPr/>
        <p:txBody>
          <a:bodyPr/>
          <a:lstStyle/>
          <a:p>
            <a:fld id="{A88D8334-6268-46B0-85EF-7DD42D1D211D}" type="slidenum">
              <a:rPr lang="en-US" smtClean="0"/>
              <a:t>‹#›</a:t>
            </a:fld>
            <a:endParaRPr lang="en-US"/>
          </a:p>
        </p:txBody>
      </p:sp>
    </p:spTree>
    <p:extLst>
      <p:ext uri="{BB962C8B-B14F-4D97-AF65-F5344CB8AC3E}">
        <p14:creationId xmlns:p14="http://schemas.microsoft.com/office/powerpoint/2010/main" val="3379402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64A2AA-4215-6246-718D-C55DF71243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9DC4C02-EAF5-7ABB-CA26-3CDD605A1C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FF9C6EA-3F4F-B3AB-36E4-6098E48BEDD8}"/>
              </a:ext>
            </a:extLst>
          </p:cNvPr>
          <p:cNvSpPr>
            <a:spLocks noGrp="1"/>
          </p:cNvSpPr>
          <p:nvPr>
            <p:ph type="dt" sz="half" idx="10"/>
          </p:nvPr>
        </p:nvSpPr>
        <p:spPr/>
        <p:txBody>
          <a:bodyPr/>
          <a:lstStyle/>
          <a:p>
            <a:fld id="{A4372B95-65F7-406C-9F9B-C89D249FD118}" type="datetimeFigureOut">
              <a:rPr lang="en-US" smtClean="0"/>
              <a:t>12/24/2024</a:t>
            </a:fld>
            <a:endParaRPr lang="en-US"/>
          </a:p>
        </p:txBody>
      </p:sp>
      <p:sp>
        <p:nvSpPr>
          <p:cNvPr id="5" name="Footer Placeholder 4">
            <a:extLst>
              <a:ext uri="{FF2B5EF4-FFF2-40B4-BE49-F238E27FC236}">
                <a16:creationId xmlns="" xmlns:a16="http://schemas.microsoft.com/office/drawing/2014/main" id="{99F8F874-9C9C-CA75-482E-649AD5E21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8F249BA-2D60-2212-446E-37361F2A9077}"/>
              </a:ext>
            </a:extLst>
          </p:cNvPr>
          <p:cNvSpPr>
            <a:spLocks noGrp="1"/>
          </p:cNvSpPr>
          <p:nvPr>
            <p:ph type="sldNum" sz="quarter" idx="12"/>
          </p:nvPr>
        </p:nvSpPr>
        <p:spPr/>
        <p:txBody>
          <a:bodyPr/>
          <a:lstStyle/>
          <a:p>
            <a:fld id="{A88D8334-6268-46B0-85EF-7DD42D1D211D}" type="slidenum">
              <a:rPr lang="en-US" smtClean="0"/>
              <a:t>‹#›</a:t>
            </a:fld>
            <a:endParaRPr lang="en-US"/>
          </a:p>
        </p:txBody>
      </p:sp>
    </p:spTree>
    <p:extLst>
      <p:ext uri="{BB962C8B-B14F-4D97-AF65-F5344CB8AC3E}">
        <p14:creationId xmlns:p14="http://schemas.microsoft.com/office/powerpoint/2010/main" val="3200044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118B38-73DC-77A7-9C41-9975A5E904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B1DF50E-9F6B-08A1-B3FD-58D8E0B9A5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34780AE-EADE-9225-4EE4-22AFB5465C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922FC47-A5EA-7427-B5CF-2BC70048EF49}"/>
              </a:ext>
            </a:extLst>
          </p:cNvPr>
          <p:cNvSpPr>
            <a:spLocks noGrp="1"/>
          </p:cNvSpPr>
          <p:nvPr>
            <p:ph type="dt" sz="half" idx="10"/>
          </p:nvPr>
        </p:nvSpPr>
        <p:spPr/>
        <p:txBody>
          <a:bodyPr/>
          <a:lstStyle/>
          <a:p>
            <a:fld id="{A4372B95-65F7-406C-9F9B-C89D249FD118}" type="datetimeFigureOut">
              <a:rPr lang="en-US" smtClean="0"/>
              <a:t>12/24/2024</a:t>
            </a:fld>
            <a:endParaRPr lang="en-US"/>
          </a:p>
        </p:txBody>
      </p:sp>
      <p:sp>
        <p:nvSpPr>
          <p:cNvPr id="6" name="Footer Placeholder 5">
            <a:extLst>
              <a:ext uri="{FF2B5EF4-FFF2-40B4-BE49-F238E27FC236}">
                <a16:creationId xmlns="" xmlns:a16="http://schemas.microsoft.com/office/drawing/2014/main" id="{5A339F83-0FE8-C929-9560-F53D02737B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1986981-624D-E8C0-9597-AF03EB2A99F4}"/>
              </a:ext>
            </a:extLst>
          </p:cNvPr>
          <p:cNvSpPr>
            <a:spLocks noGrp="1"/>
          </p:cNvSpPr>
          <p:nvPr>
            <p:ph type="sldNum" sz="quarter" idx="12"/>
          </p:nvPr>
        </p:nvSpPr>
        <p:spPr/>
        <p:txBody>
          <a:bodyPr/>
          <a:lstStyle/>
          <a:p>
            <a:fld id="{A88D8334-6268-46B0-85EF-7DD42D1D211D}" type="slidenum">
              <a:rPr lang="en-US" smtClean="0"/>
              <a:t>‹#›</a:t>
            </a:fld>
            <a:endParaRPr lang="en-US"/>
          </a:p>
        </p:txBody>
      </p:sp>
    </p:spTree>
    <p:extLst>
      <p:ext uri="{BB962C8B-B14F-4D97-AF65-F5344CB8AC3E}">
        <p14:creationId xmlns:p14="http://schemas.microsoft.com/office/powerpoint/2010/main" val="3229772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FED2E4-5E43-1CA9-F87C-78CBB56F1A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241CBDF-E660-EE36-CC91-05C78E9D8A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5C5C8FF-20B6-67DE-3DDC-DB03B2F887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25DF912-7048-101F-1D14-AE85F7CB5F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734923C-5535-C06C-2E4B-7A4DE692AA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4C930DC-AA6C-AAD5-92AF-450D2405EB79}"/>
              </a:ext>
            </a:extLst>
          </p:cNvPr>
          <p:cNvSpPr>
            <a:spLocks noGrp="1"/>
          </p:cNvSpPr>
          <p:nvPr>
            <p:ph type="dt" sz="half" idx="10"/>
          </p:nvPr>
        </p:nvSpPr>
        <p:spPr/>
        <p:txBody>
          <a:bodyPr/>
          <a:lstStyle/>
          <a:p>
            <a:fld id="{A4372B95-65F7-406C-9F9B-C89D249FD118}" type="datetimeFigureOut">
              <a:rPr lang="en-US" smtClean="0"/>
              <a:t>12/24/2024</a:t>
            </a:fld>
            <a:endParaRPr lang="en-US"/>
          </a:p>
        </p:txBody>
      </p:sp>
      <p:sp>
        <p:nvSpPr>
          <p:cNvPr id="8" name="Footer Placeholder 7">
            <a:extLst>
              <a:ext uri="{FF2B5EF4-FFF2-40B4-BE49-F238E27FC236}">
                <a16:creationId xmlns="" xmlns:a16="http://schemas.microsoft.com/office/drawing/2014/main" id="{DBE75D84-6334-3246-6C95-5F39233D8F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D34AC90E-674E-8559-45C6-3680F3E420EE}"/>
              </a:ext>
            </a:extLst>
          </p:cNvPr>
          <p:cNvSpPr>
            <a:spLocks noGrp="1"/>
          </p:cNvSpPr>
          <p:nvPr>
            <p:ph type="sldNum" sz="quarter" idx="12"/>
          </p:nvPr>
        </p:nvSpPr>
        <p:spPr/>
        <p:txBody>
          <a:bodyPr/>
          <a:lstStyle/>
          <a:p>
            <a:fld id="{A88D8334-6268-46B0-85EF-7DD42D1D211D}" type="slidenum">
              <a:rPr lang="en-US" smtClean="0"/>
              <a:t>‹#›</a:t>
            </a:fld>
            <a:endParaRPr lang="en-US"/>
          </a:p>
        </p:txBody>
      </p:sp>
    </p:spTree>
    <p:extLst>
      <p:ext uri="{BB962C8B-B14F-4D97-AF65-F5344CB8AC3E}">
        <p14:creationId xmlns:p14="http://schemas.microsoft.com/office/powerpoint/2010/main" val="2918736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70F3C9-78AD-06D0-240C-76F4B214CB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33A498D-F1C5-6C93-E2AE-D676C135AA7E}"/>
              </a:ext>
            </a:extLst>
          </p:cNvPr>
          <p:cNvSpPr>
            <a:spLocks noGrp="1"/>
          </p:cNvSpPr>
          <p:nvPr>
            <p:ph type="dt" sz="half" idx="10"/>
          </p:nvPr>
        </p:nvSpPr>
        <p:spPr/>
        <p:txBody>
          <a:bodyPr/>
          <a:lstStyle/>
          <a:p>
            <a:fld id="{A4372B95-65F7-406C-9F9B-C89D249FD118}" type="datetimeFigureOut">
              <a:rPr lang="en-US" smtClean="0"/>
              <a:t>12/24/2024</a:t>
            </a:fld>
            <a:endParaRPr lang="en-US"/>
          </a:p>
        </p:txBody>
      </p:sp>
      <p:sp>
        <p:nvSpPr>
          <p:cNvPr id="4" name="Footer Placeholder 3">
            <a:extLst>
              <a:ext uri="{FF2B5EF4-FFF2-40B4-BE49-F238E27FC236}">
                <a16:creationId xmlns="" xmlns:a16="http://schemas.microsoft.com/office/drawing/2014/main" id="{68DC79AD-6845-1FF7-E76D-AEFE1F4147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E830D58E-7B85-1232-9BC1-F6281FF07CED}"/>
              </a:ext>
            </a:extLst>
          </p:cNvPr>
          <p:cNvSpPr>
            <a:spLocks noGrp="1"/>
          </p:cNvSpPr>
          <p:nvPr>
            <p:ph type="sldNum" sz="quarter" idx="12"/>
          </p:nvPr>
        </p:nvSpPr>
        <p:spPr/>
        <p:txBody>
          <a:bodyPr/>
          <a:lstStyle/>
          <a:p>
            <a:fld id="{A88D8334-6268-46B0-85EF-7DD42D1D211D}" type="slidenum">
              <a:rPr lang="en-US" smtClean="0"/>
              <a:t>‹#›</a:t>
            </a:fld>
            <a:endParaRPr lang="en-US"/>
          </a:p>
        </p:txBody>
      </p:sp>
    </p:spTree>
    <p:extLst>
      <p:ext uri="{BB962C8B-B14F-4D97-AF65-F5344CB8AC3E}">
        <p14:creationId xmlns:p14="http://schemas.microsoft.com/office/powerpoint/2010/main" val="74941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29128F1-95CC-1EA0-93C5-60FABF820421}"/>
              </a:ext>
            </a:extLst>
          </p:cNvPr>
          <p:cNvSpPr>
            <a:spLocks noGrp="1"/>
          </p:cNvSpPr>
          <p:nvPr>
            <p:ph type="dt" sz="half" idx="10"/>
          </p:nvPr>
        </p:nvSpPr>
        <p:spPr/>
        <p:txBody>
          <a:bodyPr/>
          <a:lstStyle/>
          <a:p>
            <a:fld id="{A4372B95-65F7-406C-9F9B-C89D249FD118}" type="datetimeFigureOut">
              <a:rPr lang="en-US" smtClean="0"/>
              <a:t>12/24/2024</a:t>
            </a:fld>
            <a:endParaRPr lang="en-US"/>
          </a:p>
        </p:txBody>
      </p:sp>
      <p:sp>
        <p:nvSpPr>
          <p:cNvPr id="3" name="Footer Placeholder 2">
            <a:extLst>
              <a:ext uri="{FF2B5EF4-FFF2-40B4-BE49-F238E27FC236}">
                <a16:creationId xmlns="" xmlns:a16="http://schemas.microsoft.com/office/drawing/2014/main" id="{0ACBD7D3-F920-8D96-394D-F1C840A8A0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F1742F5D-DB03-F862-97B2-B58A7717AFA9}"/>
              </a:ext>
            </a:extLst>
          </p:cNvPr>
          <p:cNvSpPr>
            <a:spLocks noGrp="1"/>
          </p:cNvSpPr>
          <p:nvPr>
            <p:ph type="sldNum" sz="quarter" idx="12"/>
          </p:nvPr>
        </p:nvSpPr>
        <p:spPr/>
        <p:txBody>
          <a:bodyPr/>
          <a:lstStyle/>
          <a:p>
            <a:fld id="{A88D8334-6268-46B0-85EF-7DD42D1D211D}" type="slidenum">
              <a:rPr lang="en-US" smtClean="0"/>
              <a:t>‹#›</a:t>
            </a:fld>
            <a:endParaRPr lang="en-US"/>
          </a:p>
        </p:txBody>
      </p:sp>
    </p:spTree>
    <p:extLst>
      <p:ext uri="{BB962C8B-B14F-4D97-AF65-F5344CB8AC3E}">
        <p14:creationId xmlns:p14="http://schemas.microsoft.com/office/powerpoint/2010/main" val="4248938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63EC32-7DBE-D510-B130-B90EDB0B71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A7553A2-1FBB-A748-421A-7C76702E08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35BC61D-4780-3DD9-2D7D-0A4B6BCC09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A0BB7F8-AFD2-C92F-D87B-DE5AD9918D69}"/>
              </a:ext>
            </a:extLst>
          </p:cNvPr>
          <p:cNvSpPr>
            <a:spLocks noGrp="1"/>
          </p:cNvSpPr>
          <p:nvPr>
            <p:ph type="dt" sz="half" idx="10"/>
          </p:nvPr>
        </p:nvSpPr>
        <p:spPr/>
        <p:txBody>
          <a:bodyPr/>
          <a:lstStyle/>
          <a:p>
            <a:fld id="{A4372B95-65F7-406C-9F9B-C89D249FD118}" type="datetimeFigureOut">
              <a:rPr lang="en-US" smtClean="0"/>
              <a:t>12/24/2024</a:t>
            </a:fld>
            <a:endParaRPr lang="en-US"/>
          </a:p>
        </p:txBody>
      </p:sp>
      <p:sp>
        <p:nvSpPr>
          <p:cNvPr id="6" name="Footer Placeholder 5">
            <a:extLst>
              <a:ext uri="{FF2B5EF4-FFF2-40B4-BE49-F238E27FC236}">
                <a16:creationId xmlns="" xmlns:a16="http://schemas.microsoft.com/office/drawing/2014/main" id="{3852F104-7B06-0248-1AB6-668A894B38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53E9EA3-EA4B-0089-EE0B-9145DB499DB0}"/>
              </a:ext>
            </a:extLst>
          </p:cNvPr>
          <p:cNvSpPr>
            <a:spLocks noGrp="1"/>
          </p:cNvSpPr>
          <p:nvPr>
            <p:ph type="sldNum" sz="quarter" idx="12"/>
          </p:nvPr>
        </p:nvSpPr>
        <p:spPr/>
        <p:txBody>
          <a:bodyPr/>
          <a:lstStyle/>
          <a:p>
            <a:fld id="{A88D8334-6268-46B0-85EF-7DD42D1D211D}" type="slidenum">
              <a:rPr lang="en-US" smtClean="0"/>
              <a:t>‹#›</a:t>
            </a:fld>
            <a:endParaRPr lang="en-US"/>
          </a:p>
        </p:txBody>
      </p:sp>
    </p:spTree>
    <p:extLst>
      <p:ext uri="{BB962C8B-B14F-4D97-AF65-F5344CB8AC3E}">
        <p14:creationId xmlns:p14="http://schemas.microsoft.com/office/powerpoint/2010/main" val="2775513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39E34D-E253-1719-E138-0E78C5CB43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8B9AF11-8503-4C70-C9B4-0AC95BD2D0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7D425C9-E190-2416-1CF3-CF99048269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E541F29-CC81-3AE1-FE8F-4322B692EF26}"/>
              </a:ext>
            </a:extLst>
          </p:cNvPr>
          <p:cNvSpPr>
            <a:spLocks noGrp="1"/>
          </p:cNvSpPr>
          <p:nvPr>
            <p:ph type="dt" sz="half" idx="10"/>
          </p:nvPr>
        </p:nvSpPr>
        <p:spPr/>
        <p:txBody>
          <a:bodyPr/>
          <a:lstStyle/>
          <a:p>
            <a:fld id="{A4372B95-65F7-406C-9F9B-C89D249FD118}" type="datetimeFigureOut">
              <a:rPr lang="en-US" smtClean="0"/>
              <a:t>12/24/2024</a:t>
            </a:fld>
            <a:endParaRPr lang="en-US"/>
          </a:p>
        </p:txBody>
      </p:sp>
      <p:sp>
        <p:nvSpPr>
          <p:cNvPr id="6" name="Footer Placeholder 5">
            <a:extLst>
              <a:ext uri="{FF2B5EF4-FFF2-40B4-BE49-F238E27FC236}">
                <a16:creationId xmlns="" xmlns:a16="http://schemas.microsoft.com/office/drawing/2014/main" id="{5861B217-7AA1-A8BA-F8A3-C7F8ED21B4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1223D69-FBD5-223E-193E-37530F94B298}"/>
              </a:ext>
            </a:extLst>
          </p:cNvPr>
          <p:cNvSpPr>
            <a:spLocks noGrp="1"/>
          </p:cNvSpPr>
          <p:nvPr>
            <p:ph type="sldNum" sz="quarter" idx="12"/>
          </p:nvPr>
        </p:nvSpPr>
        <p:spPr/>
        <p:txBody>
          <a:bodyPr/>
          <a:lstStyle/>
          <a:p>
            <a:fld id="{A88D8334-6268-46B0-85EF-7DD42D1D211D}" type="slidenum">
              <a:rPr lang="en-US" smtClean="0"/>
              <a:t>‹#›</a:t>
            </a:fld>
            <a:endParaRPr lang="en-US"/>
          </a:p>
        </p:txBody>
      </p:sp>
    </p:spTree>
    <p:extLst>
      <p:ext uri="{BB962C8B-B14F-4D97-AF65-F5344CB8AC3E}">
        <p14:creationId xmlns:p14="http://schemas.microsoft.com/office/powerpoint/2010/main" val="4051130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E273569-38C6-1BF8-1C80-8970178E5D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0A2A30A-CB26-2004-D2FE-2B518B27FA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277907-CBD6-208B-A70B-405F4061A7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372B95-65F7-406C-9F9B-C89D249FD118}" type="datetimeFigureOut">
              <a:rPr lang="en-US" smtClean="0"/>
              <a:t>12/24/2024</a:t>
            </a:fld>
            <a:endParaRPr lang="en-US"/>
          </a:p>
        </p:txBody>
      </p:sp>
      <p:sp>
        <p:nvSpPr>
          <p:cNvPr id="5" name="Footer Placeholder 4">
            <a:extLst>
              <a:ext uri="{FF2B5EF4-FFF2-40B4-BE49-F238E27FC236}">
                <a16:creationId xmlns="" xmlns:a16="http://schemas.microsoft.com/office/drawing/2014/main" id="{D799D5CA-FF74-6104-E5B7-92C0832ED6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A75EDED-B385-E2D2-DC96-FF4B542EB1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8D8334-6268-46B0-85EF-7DD42D1D211D}" type="slidenum">
              <a:rPr lang="en-US" smtClean="0"/>
              <a:t>‹#›</a:t>
            </a:fld>
            <a:endParaRPr lang="en-US"/>
          </a:p>
        </p:txBody>
      </p:sp>
    </p:spTree>
    <p:extLst>
      <p:ext uri="{BB962C8B-B14F-4D97-AF65-F5344CB8AC3E}">
        <p14:creationId xmlns:p14="http://schemas.microsoft.com/office/powerpoint/2010/main" val="996429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jpe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BD387B6-880E-36BD-5301-FF15F95949B9}"/>
              </a:ext>
            </a:extLst>
          </p:cNvPr>
          <p:cNvSpPr txBox="1"/>
          <p:nvPr/>
        </p:nvSpPr>
        <p:spPr>
          <a:xfrm>
            <a:off x="2040291" y="833437"/>
            <a:ext cx="8395479" cy="1200329"/>
          </a:xfrm>
          <a:prstGeom prst="rect">
            <a:avLst/>
          </a:prstGeom>
          <a:noFill/>
        </p:spPr>
        <p:txBody>
          <a:bodyPr wrap="square" rtlCol="0">
            <a:spAutoFit/>
          </a:bodyPr>
          <a:lstStyle/>
          <a:p>
            <a:r>
              <a:rPr lang="en-US" sz="3600" b="1" dirty="0" err="1">
                <a:solidFill>
                  <a:srgbClr val="00B050"/>
                </a:solidFill>
                <a:latin typeface="Open Sans Extrabold" panose="020B0906030804020204" pitchFamily="34" charset="0"/>
                <a:ea typeface="Open Sans Extrabold" panose="020B0906030804020204" pitchFamily="34" charset="0"/>
                <a:cs typeface="Open Sans Extrabold" panose="020B0906030804020204" pitchFamily="34" charset="0"/>
              </a:rPr>
              <a:t>Thứ</a:t>
            </a:r>
            <a:r>
              <a:rPr lang="en-US" sz="3600" b="1" dirty="0">
                <a:solidFill>
                  <a:srgbClr val="00B050"/>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3600" b="1" dirty="0" err="1" smtClean="0">
                <a:solidFill>
                  <a:srgbClr val="00B050"/>
                </a:solidFill>
                <a:latin typeface="Open Sans Extrabold" panose="020B0906030804020204" pitchFamily="34" charset="0"/>
                <a:ea typeface="Open Sans Extrabold" panose="020B0906030804020204" pitchFamily="34" charset="0"/>
                <a:cs typeface="Open Sans Extrabold" panose="020B0906030804020204" pitchFamily="34" charset="0"/>
              </a:rPr>
              <a:t>tư</a:t>
            </a:r>
            <a:r>
              <a:rPr lang="en-US" sz="3600" b="1" dirty="0" smtClean="0">
                <a:solidFill>
                  <a:srgbClr val="00B050"/>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3600" b="1" dirty="0" err="1" smtClean="0">
                <a:solidFill>
                  <a:srgbClr val="00B050"/>
                </a:solidFill>
                <a:latin typeface="Open Sans Extrabold" panose="020B0906030804020204" pitchFamily="34" charset="0"/>
                <a:ea typeface="Open Sans Extrabold" panose="020B0906030804020204" pitchFamily="34" charset="0"/>
                <a:cs typeface="Open Sans Extrabold" panose="020B0906030804020204" pitchFamily="34" charset="0"/>
              </a:rPr>
              <a:t>ngày</a:t>
            </a:r>
            <a:r>
              <a:rPr lang="en-US" sz="3600" b="1" dirty="0" smtClean="0">
                <a:solidFill>
                  <a:srgbClr val="00B050"/>
                </a:solidFill>
                <a:latin typeface="Open Sans Extrabold" panose="020B0906030804020204" pitchFamily="34" charset="0"/>
                <a:ea typeface="Open Sans Extrabold" panose="020B0906030804020204" pitchFamily="34" charset="0"/>
                <a:cs typeface="Open Sans Extrabold" panose="020B0906030804020204" pitchFamily="34" charset="0"/>
              </a:rPr>
              <a:t> 25 </a:t>
            </a:r>
            <a:r>
              <a:rPr lang="en-US" sz="3600" b="1" dirty="0" err="1">
                <a:solidFill>
                  <a:srgbClr val="00B050"/>
                </a:solidFill>
                <a:latin typeface="Open Sans Extrabold" panose="020B0906030804020204" pitchFamily="34" charset="0"/>
                <a:ea typeface="Open Sans Extrabold" panose="020B0906030804020204" pitchFamily="34" charset="0"/>
                <a:cs typeface="Open Sans Extrabold" panose="020B0906030804020204" pitchFamily="34" charset="0"/>
              </a:rPr>
              <a:t>tháng</a:t>
            </a:r>
            <a:r>
              <a:rPr lang="en-US" sz="3600" b="1" dirty="0">
                <a:solidFill>
                  <a:srgbClr val="00B050"/>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3600" b="1" dirty="0" smtClean="0">
                <a:solidFill>
                  <a:srgbClr val="00B050"/>
                </a:solidFill>
                <a:latin typeface="Open Sans Extrabold" panose="020B0906030804020204" pitchFamily="34" charset="0"/>
                <a:ea typeface="Open Sans Extrabold" panose="020B0906030804020204" pitchFamily="34" charset="0"/>
                <a:cs typeface="Open Sans Extrabold" panose="020B0906030804020204" pitchFamily="34" charset="0"/>
              </a:rPr>
              <a:t>12 </a:t>
            </a:r>
            <a:r>
              <a:rPr lang="en-US" sz="3600" b="1" dirty="0" err="1">
                <a:solidFill>
                  <a:srgbClr val="00B050"/>
                </a:solidFill>
                <a:latin typeface="Open Sans Extrabold" panose="020B0906030804020204" pitchFamily="34" charset="0"/>
                <a:ea typeface="Open Sans Extrabold" panose="020B0906030804020204" pitchFamily="34" charset="0"/>
                <a:cs typeface="Open Sans Extrabold" panose="020B0906030804020204" pitchFamily="34" charset="0"/>
              </a:rPr>
              <a:t>năm</a:t>
            </a:r>
            <a:r>
              <a:rPr lang="en-US" sz="3600" b="1" dirty="0">
                <a:solidFill>
                  <a:srgbClr val="00B050"/>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3600" b="1" dirty="0" smtClean="0">
                <a:solidFill>
                  <a:srgbClr val="00B050"/>
                </a:solidFill>
                <a:latin typeface="Open Sans Extrabold" panose="020B0906030804020204" pitchFamily="34" charset="0"/>
                <a:ea typeface="Open Sans Extrabold" panose="020B0906030804020204" pitchFamily="34" charset="0"/>
                <a:cs typeface="Open Sans Extrabold" panose="020B0906030804020204" pitchFamily="34" charset="0"/>
              </a:rPr>
              <a:t>2024</a:t>
            </a:r>
            <a:endParaRPr lang="en-US" sz="3600" b="1" dirty="0">
              <a:solidFill>
                <a:srgbClr val="00B050"/>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pPr algn="ctr"/>
            <a:r>
              <a:rPr lang="en-US" sz="3600" b="1" dirty="0" err="1">
                <a:solidFill>
                  <a:srgbClr val="00B050"/>
                </a:solidFill>
                <a:latin typeface="Open Sans Extrabold" panose="020B0906030804020204" pitchFamily="34" charset="0"/>
                <a:ea typeface="Open Sans Extrabold" panose="020B0906030804020204" pitchFamily="34" charset="0"/>
                <a:cs typeface="Open Sans Extrabold" panose="020B0906030804020204" pitchFamily="34" charset="0"/>
              </a:rPr>
              <a:t>Toán</a:t>
            </a:r>
            <a:endParaRPr lang="en-US" sz="3600" b="1" dirty="0">
              <a:solidFill>
                <a:srgbClr val="00B050"/>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6" name="Rectangle: Rounded Corners 5">
            <a:extLst>
              <a:ext uri="{FF2B5EF4-FFF2-40B4-BE49-F238E27FC236}">
                <a16:creationId xmlns="" xmlns:a16="http://schemas.microsoft.com/office/drawing/2014/main" id="{9E444F45-6BD3-336C-CE45-D4DD36C7D63A}"/>
              </a:ext>
            </a:extLst>
          </p:cNvPr>
          <p:cNvSpPr/>
          <p:nvPr/>
        </p:nvSpPr>
        <p:spPr>
          <a:xfrm>
            <a:off x="2709387" y="2052829"/>
            <a:ext cx="8669813" cy="1200329"/>
          </a:xfrm>
          <a:prstGeom prst="roundRect">
            <a:avLst/>
          </a:prstGeom>
          <a:solidFill>
            <a:schemeClr val="accent4">
              <a:lumMod val="60000"/>
              <a:lumOff val="4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latin typeface="Nunito Black" pitchFamily="2" charset="0"/>
              </a:rPr>
              <a:t>SO SÁNH SỐ LỚN GẤP MẤY LẦN SỐ BÉ</a:t>
            </a:r>
          </a:p>
        </p:txBody>
      </p:sp>
      <p:pic>
        <p:nvPicPr>
          <p:cNvPr id="7" name="Picture 6">
            <a:extLst>
              <a:ext uri="{FF2B5EF4-FFF2-40B4-BE49-F238E27FC236}">
                <a16:creationId xmlns="" xmlns:a16="http://schemas.microsoft.com/office/drawing/2014/main" id="{A7A305D0-B8C4-8F33-B485-74EFC065734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35" b="92920" l="6699" r="93301">
                        <a14:foregroundMark x1="7656" y1="26549" x2="7177" y2="93805"/>
                        <a14:foregroundMark x1="44498" y1="52212" x2="79426" y2="38938"/>
                        <a14:foregroundMark x1="79426" y1="38938" x2="39234" y2="58407"/>
                        <a14:foregroundMark x1="39234" y1="58407" x2="39234" y2="58407"/>
                        <a14:foregroundMark x1="93301" y1="16814" x2="91388" y2="45133"/>
                        <a14:foregroundMark x1="65072" y1="47788" x2="73684" y2="56637"/>
                      </a14:backgroundRemoval>
                    </a14:imgEffect>
                  </a14:imgLayer>
                </a14:imgProps>
              </a:ext>
            </a:extLst>
          </a:blip>
          <a:stretch>
            <a:fillRect/>
          </a:stretch>
        </p:blipFill>
        <p:spPr>
          <a:xfrm>
            <a:off x="718384" y="1895134"/>
            <a:ext cx="1991003" cy="1076475"/>
          </a:xfrm>
          <a:prstGeom prst="rect">
            <a:avLst/>
          </a:prstGeom>
        </p:spPr>
      </p:pic>
      <p:pic>
        <p:nvPicPr>
          <p:cNvPr id="8" name="Picture 4" descr="Vector Trẻ em vui vẻ với số hình khối | Thư viện stock vector đẹp miễn phí">
            <a:extLst>
              <a:ext uri="{FF2B5EF4-FFF2-40B4-BE49-F238E27FC236}">
                <a16:creationId xmlns="" xmlns:a16="http://schemas.microsoft.com/office/drawing/2014/main" id="{6BDC8D66-FF52-2817-7A39-EBB3F6AF84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8900" y="4181382"/>
            <a:ext cx="3374199" cy="244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13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 xmlns:a16="http://schemas.microsoft.com/office/drawing/2014/main" id="{D9D969C2-724C-DC69-B844-7B042242400A}"/>
              </a:ext>
            </a:extLst>
          </p:cNvPr>
          <p:cNvSpPr/>
          <p:nvPr/>
        </p:nvSpPr>
        <p:spPr>
          <a:xfrm>
            <a:off x="3043478" y="662198"/>
            <a:ext cx="533631" cy="51424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ea typeface="Tahoma" panose="020B0604030504040204" pitchFamily="34" charset="0"/>
                <a:cs typeface="Tahoma" panose="020B0604030504040204" pitchFamily="34" charset="0"/>
              </a:rPr>
              <a:t>2</a:t>
            </a:r>
          </a:p>
        </p:txBody>
      </p:sp>
      <p:sp>
        <p:nvSpPr>
          <p:cNvPr id="5" name="Rectangle: Rounded Corners 4">
            <a:extLst>
              <a:ext uri="{FF2B5EF4-FFF2-40B4-BE49-F238E27FC236}">
                <a16:creationId xmlns="" xmlns:a16="http://schemas.microsoft.com/office/drawing/2014/main" id="{4EB27E94-CADD-C040-DD13-54C319296640}"/>
              </a:ext>
            </a:extLst>
          </p:cNvPr>
          <p:cNvSpPr/>
          <p:nvPr/>
        </p:nvSpPr>
        <p:spPr>
          <a:xfrm>
            <a:off x="3639845" y="662197"/>
            <a:ext cx="838180" cy="51424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rPr>
              <a:t>Số ?</a:t>
            </a:r>
            <a:r>
              <a:rPr lang="en-US"/>
              <a:t> </a:t>
            </a:r>
          </a:p>
        </p:txBody>
      </p:sp>
      <p:pic>
        <p:nvPicPr>
          <p:cNvPr id="6" name="Picture 5">
            <a:extLst>
              <a:ext uri="{FF2B5EF4-FFF2-40B4-BE49-F238E27FC236}">
                <a16:creationId xmlns="" xmlns:a16="http://schemas.microsoft.com/office/drawing/2014/main" id="{654524CC-FD93-7708-7F47-A256EB35E2D8}"/>
              </a:ext>
            </a:extLst>
          </p:cNvPr>
          <p:cNvPicPr>
            <a:picLocks noChangeAspect="1"/>
          </p:cNvPicPr>
          <p:nvPr/>
        </p:nvPicPr>
        <p:blipFill>
          <a:blip r:embed="rId3"/>
          <a:stretch>
            <a:fillRect/>
          </a:stretch>
        </p:blipFill>
        <p:spPr>
          <a:xfrm>
            <a:off x="218844" y="260761"/>
            <a:ext cx="2701909" cy="915682"/>
          </a:xfrm>
          <a:prstGeom prst="rect">
            <a:avLst/>
          </a:prstGeom>
        </p:spPr>
      </p:pic>
      <p:pic>
        <p:nvPicPr>
          <p:cNvPr id="7" name="Picture 6">
            <a:extLst>
              <a:ext uri="{FF2B5EF4-FFF2-40B4-BE49-F238E27FC236}">
                <a16:creationId xmlns="" xmlns:a16="http://schemas.microsoft.com/office/drawing/2014/main" id="{50911F32-C3D6-6887-15CA-8EEA01C4C94A}"/>
              </a:ext>
            </a:extLst>
          </p:cNvPr>
          <p:cNvPicPr>
            <a:picLocks noChangeAspect="1"/>
          </p:cNvPicPr>
          <p:nvPr/>
        </p:nvPicPr>
        <p:blipFill>
          <a:blip r:embed="rId4"/>
          <a:stretch>
            <a:fillRect/>
          </a:stretch>
        </p:blipFill>
        <p:spPr>
          <a:xfrm>
            <a:off x="415604" y="1256848"/>
            <a:ext cx="7602011" cy="2333951"/>
          </a:xfrm>
          <a:prstGeom prst="rect">
            <a:avLst/>
          </a:prstGeom>
        </p:spPr>
      </p:pic>
      <p:pic>
        <p:nvPicPr>
          <p:cNvPr id="8" name="Picture 7">
            <a:extLst>
              <a:ext uri="{FF2B5EF4-FFF2-40B4-BE49-F238E27FC236}">
                <a16:creationId xmlns="" xmlns:a16="http://schemas.microsoft.com/office/drawing/2014/main" id="{4CAB63BA-4AD1-BD3E-9EB9-591066F4869C}"/>
              </a:ext>
            </a:extLst>
          </p:cNvPr>
          <p:cNvPicPr>
            <a:picLocks noChangeAspect="1"/>
          </p:cNvPicPr>
          <p:nvPr/>
        </p:nvPicPr>
        <p:blipFill>
          <a:blip r:embed="rId5"/>
          <a:stretch>
            <a:fillRect/>
          </a:stretch>
        </p:blipFill>
        <p:spPr>
          <a:xfrm>
            <a:off x="485658" y="3689134"/>
            <a:ext cx="5115639" cy="609685"/>
          </a:xfrm>
          <a:prstGeom prst="rect">
            <a:avLst/>
          </a:prstGeom>
        </p:spPr>
      </p:pic>
      <p:pic>
        <p:nvPicPr>
          <p:cNvPr id="9" name="Picture 8">
            <a:extLst>
              <a:ext uri="{FF2B5EF4-FFF2-40B4-BE49-F238E27FC236}">
                <a16:creationId xmlns="" xmlns:a16="http://schemas.microsoft.com/office/drawing/2014/main" id="{21F961FE-7832-1505-1483-098F76D66921}"/>
              </a:ext>
            </a:extLst>
          </p:cNvPr>
          <p:cNvPicPr>
            <a:picLocks noChangeAspect="1"/>
          </p:cNvPicPr>
          <p:nvPr/>
        </p:nvPicPr>
        <p:blipFill>
          <a:blip r:embed="rId6"/>
          <a:stretch>
            <a:fillRect/>
          </a:stretch>
        </p:blipFill>
        <p:spPr>
          <a:xfrm>
            <a:off x="8440211" y="1867939"/>
            <a:ext cx="1971950" cy="1505160"/>
          </a:xfrm>
          <a:prstGeom prst="rect">
            <a:avLst/>
          </a:prstGeom>
        </p:spPr>
      </p:pic>
      <p:pic>
        <p:nvPicPr>
          <p:cNvPr id="10" name="Picture 9">
            <a:extLst>
              <a:ext uri="{FF2B5EF4-FFF2-40B4-BE49-F238E27FC236}">
                <a16:creationId xmlns="" xmlns:a16="http://schemas.microsoft.com/office/drawing/2014/main" id="{3B8E8C7B-D41B-CD30-4E42-F5D408D6692E}"/>
              </a:ext>
            </a:extLst>
          </p:cNvPr>
          <p:cNvPicPr>
            <a:picLocks noChangeAspect="1"/>
          </p:cNvPicPr>
          <p:nvPr/>
        </p:nvPicPr>
        <p:blipFill>
          <a:blip r:embed="rId7"/>
          <a:stretch>
            <a:fillRect/>
          </a:stretch>
        </p:blipFill>
        <p:spPr>
          <a:xfrm>
            <a:off x="6096000" y="3632676"/>
            <a:ext cx="5087060" cy="600159"/>
          </a:xfrm>
          <a:prstGeom prst="rect">
            <a:avLst/>
          </a:prstGeom>
        </p:spPr>
      </p:pic>
      <p:sp>
        <p:nvSpPr>
          <p:cNvPr id="11" name="Rectangle: Rounded Corners 10">
            <a:extLst>
              <a:ext uri="{FF2B5EF4-FFF2-40B4-BE49-F238E27FC236}">
                <a16:creationId xmlns="" xmlns:a16="http://schemas.microsoft.com/office/drawing/2014/main" id="{5A83DB47-D83C-0960-38CE-CE363359CF5B}"/>
              </a:ext>
            </a:extLst>
          </p:cNvPr>
          <p:cNvSpPr/>
          <p:nvPr/>
        </p:nvSpPr>
        <p:spPr>
          <a:xfrm>
            <a:off x="3168795" y="3761416"/>
            <a:ext cx="452762" cy="4438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ahoma" panose="020B0604030504040204" pitchFamily="34" charset="0"/>
                <a:ea typeface="Tahoma" panose="020B0604030504040204" pitchFamily="34" charset="0"/>
                <a:cs typeface="Tahoma" panose="020B0604030504040204" pitchFamily="34" charset="0"/>
              </a:rPr>
              <a:t>2</a:t>
            </a:r>
          </a:p>
        </p:txBody>
      </p:sp>
      <p:sp>
        <p:nvSpPr>
          <p:cNvPr id="12" name="Rectangle: Rounded Corners 11">
            <a:extLst>
              <a:ext uri="{FF2B5EF4-FFF2-40B4-BE49-F238E27FC236}">
                <a16:creationId xmlns="" xmlns:a16="http://schemas.microsoft.com/office/drawing/2014/main" id="{95953160-F914-F53B-D3A9-9F496CC1FE08}"/>
              </a:ext>
            </a:extLst>
          </p:cNvPr>
          <p:cNvSpPr/>
          <p:nvPr/>
        </p:nvSpPr>
        <p:spPr>
          <a:xfrm>
            <a:off x="8776084" y="3729022"/>
            <a:ext cx="485456" cy="4438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ahoma" panose="020B0604030504040204" pitchFamily="34" charset="0"/>
                <a:ea typeface="Tahoma" panose="020B0604030504040204" pitchFamily="34" charset="0"/>
                <a:cs typeface="Tahoma" panose="020B0604030504040204" pitchFamily="34" charset="0"/>
              </a:rPr>
              <a:t>5</a:t>
            </a:r>
          </a:p>
        </p:txBody>
      </p:sp>
      <p:sp>
        <p:nvSpPr>
          <p:cNvPr id="3" name="TextBox 2">
            <a:extLst>
              <a:ext uri="{FF2B5EF4-FFF2-40B4-BE49-F238E27FC236}">
                <a16:creationId xmlns="" xmlns:a16="http://schemas.microsoft.com/office/drawing/2014/main" id="{2A7013A3-BBDF-094C-BE15-C7A7EC410F43}"/>
              </a:ext>
            </a:extLst>
          </p:cNvPr>
          <p:cNvSpPr txBox="1"/>
          <p:nvPr/>
        </p:nvSpPr>
        <p:spPr>
          <a:xfrm>
            <a:off x="1451022" y="4517244"/>
            <a:ext cx="10097850" cy="2646878"/>
          </a:xfrm>
          <a:prstGeom prst="rect">
            <a:avLst/>
          </a:prstGeom>
          <a:noFill/>
        </p:spPr>
        <p:txBody>
          <a:bodyPr wrap="square">
            <a:spAutoFit/>
          </a:bodyPr>
          <a:lstStyle/>
          <a:p>
            <a:pPr algn="l"/>
            <a:r>
              <a:rPr lang="en-US" b="0" i="0">
                <a:solidFill>
                  <a:srgbClr val="000000"/>
                </a:solidFill>
                <a:effectLst/>
                <a:latin typeface="OpenSans"/>
              </a:rPr>
              <a:t> </a:t>
            </a:r>
            <a:r>
              <a:rPr lang="en-US" sz="2800" b="0" i="0">
                <a:solidFill>
                  <a:srgbClr val="000000"/>
                </a:solidFill>
                <a:effectLst/>
                <a:latin typeface="Nunito Black" pitchFamily="2" charset="0"/>
              </a:rPr>
              <a:t>- Để tìm bút chì dài gấp mấy lần bút sáp ta lấy độ dài của bút chì chia cho độ dài của bút sáp.</a:t>
            </a:r>
          </a:p>
          <a:p>
            <a:pPr algn="l"/>
            <a:r>
              <a:rPr lang="en-US" sz="2800" b="0" i="0">
                <a:solidFill>
                  <a:srgbClr val="000000"/>
                </a:solidFill>
                <a:effectLst/>
                <a:latin typeface="Nunito Black" pitchFamily="2" charset="0"/>
              </a:rPr>
              <a:t>- Để tìm bút chì dài gấp mấy lần cái ghim ta lấy độ dài của bút chì chia cho độ dài của cái ghim.</a:t>
            </a:r>
          </a:p>
          <a:p>
            <a:r>
              <a:rPr lang="en-US" b="0" i="0">
                <a:solidFill>
                  <a:srgbClr val="000000"/>
                </a:solidFill>
                <a:effectLst/>
                <a:latin typeface="OpenSans"/>
              </a:rPr>
              <a:t/>
            </a:r>
            <a:br>
              <a:rPr lang="en-US" b="0" i="0">
                <a:solidFill>
                  <a:srgbClr val="000000"/>
                </a:solidFill>
                <a:effectLst/>
                <a:latin typeface="OpenSans"/>
              </a:rPr>
            </a:br>
            <a:r>
              <a:rPr lang="en-US" b="0" i="0">
                <a:solidFill>
                  <a:srgbClr val="000000"/>
                </a:solidFill>
                <a:effectLst/>
                <a:latin typeface="OpenSans"/>
              </a:rPr>
              <a:t/>
            </a:r>
            <a:br>
              <a:rPr lang="en-US" b="0" i="0">
                <a:solidFill>
                  <a:srgbClr val="000000"/>
                </a:solidFill>
                <a:effectLst/>
                <a:latin typeface="OpenSans"/>
              </a:rPr>
            </a:br>
            <a:endParaRPr lang="en-US"/>
          </a:p>
        </p:txBody>
      </p:sp>
    </p:spTree>
    <p:extLst>
      <p:ext uri="{BB962C8B-B14F-4D97-AF65-F5344CB8AC3E}">
        <p14:creationId xmlns:p14="http://schemas.microsoft.com/office/powerpoint/2010/main" val="177112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xit" presetSubtype="0" fill="hold" nodeType="clickEffect">
                                  <p:stCondLst>
                                    <p:cond delay="0"/>
                                  </p:stCondLst>
                                  <p:childTnLst>
                                    <p:anim calcmode="lin" valueType="num">
                                      <p:cBhvr>
                                        <p:cTn id="20" dur="1000"/>
                                        <p:tgtEl>
                                          <p:spTgt spid="3">
                                            <p:txEl>
                                              <p:pRg st="0" end="0"/>
                                            </p:txEl>
                                          </p:spTgt>
                                        </p:tgtEl>
                                        <p:attrNameLst>
                                          <p:attrName>ppt_w</p:attrName>
                                        </p:attrNameLst>
                                      </p:cBhvr>
                                      <p:tavLst>
                                        <p:tav tm="0">
                                          <p:val>
                                            <p:strVal val="ppt_w"/>
                                          </p:val>
                                        </p:tav>
                                        <p:tav tm="100000">
                                          <p:val>
                                            <p:fltVal val="0"/>
                                          </p:val>
                                        </p:tav>
                                      </p:tavLst>
                                    </p:anim>
                                    <p:anim calcmode="lin" valueType="num">
                                      <p:cBhvr>
                                        <p:cTn id="21" dur="1000"/>
                                        <p:tgtEl>
                                          <p:spTgt spid="3">
                                            <p:txEl>
                                              <p:pRg st="0" end="0"/>
                                            </p:txEl>
                                          </p:spTgt>
                                        </p:tgtEl>
                                        <p:attrNameLst>
                                          <p:attrName>ppt_h</p:attrName>
                                        </p:attrNameLst>
                                      </p:cBhvr>
                                      <p:tavLst>
                                        <p:tav tm="0">
                                          <p:val>
                                            <p:strVal val="ppt_h"/>
                                          </p:val>
                                        </p:tav>
                                        <p:tav tm="100000">
                                          <p:val>
                                            <p:fltVal val="0"/>
                                          </p:val>
                                        </p:tav>
                                      </p:tavLst>
                                    </p:anim>
                                    <p:anim calcmode="lin" valueType="num">
                                      <p:cBhvr>
                                        <p:cTn id="22" dur="1000"/>
                                        <p:tgtEl>
                                          <p:spTgt spid="3">
                                            <p:txEl>
                                              <p:pRg st="0" end="0"/>
                                            </p:txEl>
                                          </p:spTgt>
                                        </p:tgtEl>
                                        <p:attrNameLst>
                                          <p:attrName>style.rotation</p:attrName>
                                        </p:attrNameLst>
                                      </p:cBhvr>
                                      <p:tavLst>
                                        <p:tav tm="0">
                                          <p:val>
                                            <p:fltVal val="0"/>
                                          </p:val>
                                        </p:tav>
                                        <p:tav tm="100000">
                                          <p:val>
                                            <p:fltVal val="90"/>
                                          </p:val>
                                        </p:tav>
                                      </p:tavLst>
                                    </p:anim>
                                    <p:animEffect transition="out" filter="fade">
                                      <p:cBhvr>
                                        <p:cTn id="23" dur="1000"/>
                                        <p:tgtEl>
                                          <p:spTgt spid="3">
                                            <p:txEl>
                                              <p:pRg st="0" end="0"/>
                                            </p:txEl>
                                          </p:spTgt>
                                        </p:tgtEl>
                                      </p:cBhvr>
                                    </p:animEffect>
                                    <p:set>
                                      <p:cBhvr>
                                        <p:cTn id="24" dur="1" fill="hold">
                                          <p:stCondLst>
                                            <p:cond delay="999"/>
                                          </p:stCondLst>
                                        </p:cTn>
                                        <p:tgtEl>
                                          <p:spTgt spid="3">
                                            <p:txEl>
                                              <p:pRg st="0" end="0"/>
                                            </p:txEl>
                                          </p:spTgt>
                                        </p:tgtEl>
                                        <p:attrNameLst>
                                          <p:attrName>style.visibility</p:attrName>
                                        </p:attrNameLst>
                                      </p:cBhvr>
                                      <p:to>
                                        <p:strVal val="hidden"/>
                                      </p:to>
                                    </p:set>
                                  </p:childTnLst>
                                </p:cTn>
                              </p:par>
                              <p:par>
                                <p:cTn id="25" presetID="31" presetClass="exit" presetSubtype="0" fill="hold" nodeType="withEffect">
                                  <p:stCondLst>
                                    <p:cond delay="0"/>
                                  </p:stCondLst>
                                  <p:childTnLst>
                                    <p:anim calcmode="lin" valueType="num">
                                      <p:cBhvr>
                                        <p:cTn id="26" dur="1000"/>
                                        <p:tgtEl>
                                          <p:spTgt spid="3">
                                            <p:txEl>
                                              <p:pRg st="1" end="1"/>
                                            </p:txEl>
                                          </p:spTgt>
                                        </p:tgtEl>
                                        <p:attrNameLst>
                                          <p:attrName>ppt_w</p:attrName>
                                        </p:attrNameLst>
                                      </p:cBhvr>
                                      <p:tavLst>
                                        <p:tav tm="0">
                                          <p:val>
                                            <p:strVal val="ppt_w"/>
                                          </p:val>
                                        </p:tav>
                                        <p:tav tm="100000">
                                          <p:val>
                                            <p:fltVal val="0"/>
                                          </p:val>
                                        </p:tav>
                                      </p:tavLst>
                                    </p:anim>
                                    <p:anim calcmode="lin" valueType="num">
                                      <p:cBhvr>
                                        <p:cTn id="27" dur="1000"/>
                                        <p:tgtEl>
                                          <p:spTgt spid="3">
                                            <p:txEl>
                                              <p:pRg st="1" end="1"/>
                                            </p:txEl>
                                          </p:spTgt>
                                        </p:tgtEl>
                                        <p:attrNameLst>
                                          <p:attrName>ppt_h</p:attrName>
                                        </p:attrNameLst>
                                      </p:cBhvr>
                                      <p:tavLst>
                                        <p:tav tm="0">
                                          <p:val>
                                            <p:strVal val="ppt_h"/>
                                          </p:val>
                                        </p:tav>
                                        <p:tav tm="100000">
                                          <p:val>
                                            <p:fltVal val="0"/>
                                          </p:val>
                                        </p:tav>
                                      </p:tavLst>
                                    </p:anim>
                                    <p:anim calcmode="lin" valueType="num">
                                      <p:cBhvr>
                                        <p:cTn id="28" dur="1000"/>
                                        <p:tgtEl>
                                          <p:spTgt spid="3">
                                            <p:txEl>
                                              <p:pRg st="1" end="1"/>
                                            </p:txEl>
                                          </p:spTgt>
                                        </p:tgtEl>
                                        <p:attrNameLst>
                                          <p:attrName>style.rotation</p:attrName>
                                        </p:attrNameLst>
                                      </p:cBhvr>
                                      <p:tavLst>
                                        <p:tav tm="0">
                                          <p:val>
                                            <p:fltVal val="0"/>
                                          </p:val>
                                        </p:tav>
                                        <p:tav tm="100000">
                                          <p:val>
                                            <p:fltVal val="90"/>
                                          </p:val>
                                        </p:tav>
                                      </p:tavLst>
                                    </p:anim>
                                    <p:animEffect transition="out" filter="fade">
                                      <p:cBhvr>
                                        <p:cTn id="29" dur="1000"/>
                                        <p:tgtEl>
                                          <p:spTgt spid="3">
                                            <p:txEl>
                                              <p:pRg st="1" end="1"/>
                                            </p:txEl>
                                          </p:spTgt>
                                        </p:tgtEl>
                                      </p:cBhvr>
                                    </p:animEffect>
                                    <p:set>
                                      <p:cBhvr>
                                        <p:cTn id="30" dur="1" fill="hold">
                                          <p:stCondLst>
                                            <p:cond delay="999"/>
                                          </p:stCondLst>
                                        </p:cTn>
                                        <p:tgtEl>
                                          <p:spTgt spid="3">
                                            <p:txEl>
                                              <p:pRg st="1" end="1"/>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C3FD884E-221F-AE6C-DD7D-3F2C8DBDED87}"/>
              </a:ext>
            </a:extLst>
          </p:cNvPr>
          <p:cNvSpPr txBox="1"/>
          <p:nvPr/>
        </p:nvSpPr>
        <p:spPr>
          <a:xfrm>
            <a:off x="1642872" y="4059140"/>
            <a:ext cx="8906255" cy="1938992"/>
          </a:xfrm>
          <a:prstGeom prst="rect">
            <a:avLst/>
          </a:prstGeom>
          <a:noFill/>
        </p:spPr>
        <p:txBody>
          <a:bodyPr wrap="square">
            <a:spAutoFit/>
          </a:bodyPr>
          <a:lstStyle/>
          <a:p>
            <a:pPr algn="l"/>
            <a:r>
              <a:rPr lang="en-US" sz="2800" b="0" i="0">
                <a:solidFill>
                  <a:srgbClr val="002060"/>
                </a:solidFill>
                <a:effectLst/>
                <a:latin typeface="Nunito Black" pitchFamily="2" charset="0"/>
              </a:rPr>
              <a:t>a) Bút chì dài gấp bút sáp số lần là 10 : 5 = 2 (lần)</a:t>
            </a:r>
          </a:p>
          <a:p>
            <a:pPr algn="l"/>
            <a:r>
              <a:rPr lang="en-US" sz="2800" b="0" i="0">
                <a:solidFill>
                  <a:srgbClr val="002060"/>
                </a:solidFill>
                <a:effectLst/>
                <a:latin typeface="Nunito Black" pitchFamily="2" charset="0"/>
              </a:rPr>
              <a:t>b) Bút chì dài gấp cái ghim số lần là 10 : 2 = 5 (cm)</a:t>
            </a:r>
          </a:p>
          <a:p>
            <a:r>
              <a:rPr lang="en-US" sz="2800" b="0" i="0">
                <a:solidFill>
                  <a:srgbClr val="002060"/>
                </a:solidFill>
                <a:effectLst/>
                <a:latin typeface="Nunito Black" pitchFamily="2" charset="0"/>
              </a:rPr>
              <a:t/>
            </a:r>
            <a:br>
              <a:rPr lang="en-US" sz="2800" b="0" i="0">
                <a:solidFill>
                  <a:srgbClr val="002060"/>
                </a:solidFill>
                <a:effectLst/>
                <a:latin typeface="Nunito Black" pitchFamily="2" charset="0"/>
              </a:rPr>
            </a:br>
            <a:r>
              <a:rPr lang="en-US" b="0" i="0">
                <a:solidFill>
                  <a:srgbClr val="002060"/>
                </a:solidFill>
                <a:effectLst/>
                <a:latin typeface="OpenSans"/>
              </a:rPr>
              <a:t/>
            </a:r>
            <a:br>
              <a:rPr lang="en-US" b="0" i="0">
                <a:solidFill>
                  <a:srgbClr val="002060"/>
                </a:solidFill>
                <a:effectLst/>
                <a:latin typeface="OpenSans"/>
              </a:rPr>
            </a:br>
            <a:endParaRPr lang="en-US">
              <a:solidFill>
                <a:srgbClr val="002060"/>
              </a:solidFill>
            </a:endParaRPr>
          </a:p>
        </p:txBody>
      </p:sp>
      <p:pic>
        <p:nvPicPr>
          <p:cNvPr id="14" name="Picture 13">
            <a:extLst>
              <a:ext uri="{FF2B5EF4-FFF2-40B4-BE49-F238E27FC236}">
                <a16:creationId xmlns="" xmlns:a16="http://schemas.microsoft.com/office/drawing/2014/main" id="{2F3E7B7D-0739-7B5B-EE36-4B8225AE276E}"/>
              </a:ext>
            </a:extLst>
          </p:cNvPr>
          <p:cNvPicPr>
            <a:picLocks noChangeAspect="1"/>
          </p:cNvPicPr>
          <p:nvPr/>
        </p:nvPicPr>
        <p:blipFill>
          <a:blip r:embed="rId3"/>
          <a:stretch>
            <a:fillRect/>
          </a:stretch>
        </p:blipFill>
        <p:spPr>
          <a:xfrm>
            <a:off x="218844" y="260761"/>
            <a:ext cx="2701909" cy="915682"/>
          </a:xfrm>
          <a:prstGeom prst="rect">
            <a:avLst/>
          </a:prstGeom>
        </p:spPr>
      </p:pic>
      <p:sp>
        <p:nvSpPr>
          <p:cNvPr id="15" name="Oval 14">
            <a:extLst>
              <a:ext uri="{FF2B5EF4-FFF2-40B4-BE49-F238E27FC236}">
                <a16:creationId xmlns="" xmlns:a16="http://schemas.microsoft.com/office/drawing/2014/main" id="{F0E4D8B9-07B6-71A1-0106-BFAE165C7A1A}"/>
              </a:ext>
            </a:extLst>
          </p:cNvPr>
          <p:cNvSpPr/>
          <p:nvPr/>
        </p:nvSpPr>
        <p:spPr>
          <a:xfrm>
            <a:off x="2920753" y="662196"/>
            <a:ext cx="533631" cy="51424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ea typeface="Tahoma" panose="020B0604030504040204" pitchFamily="34" charset="0"/>
                <a:cs typeface="Tahoma" panose="020B0604030504040204" pitchFamily="34" charset="0"/>
              </a:rPr>
              <a:t>2</a:t>
            </a:r>
          </a:p>
        </p:txBody>
      </p:sp>
      <p:sp>
        <p:nvSpPr>
          <p:cNvPr id="16" name="Rectangle: Rounded Corners 15">
            <a:extLst>
              <a:ext uri="{FF2B5EF4-FFF2-40B4-BE49-F238E27FC236}">
                <a16:creationId xmlns="" xmlns:a16="http://schemas.microsoft.com/office/drawing/2014/main" id="{368F9C75-24F9-D3FF-46BF-7F819F7E905B}"/>
              </a:ext>
            </a:extLst>
          </p:cNvPr>
          <p:cNvSpPr/>
          <p:nvPr/>
        </p:nvSpPr>
        <p:spPr>
          <a:xfrm>
            <a:off x="3454384" y="662195"/>
            <a:ext cx="838180" cy="51424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rPr>
              <a:t>Số ?</a:t>
            </a:r>
            <a:r>
              <a:rPr lang="en-US"/>
              <a:t> </a:t>
            </a:r>
          </a:p>
        </p:txBody>
      </p:sp>
      <p:pic>
        <p:nvPicPr>
          <p:cNvPr id="17" name="Picture 16">
            <a:extLst>
              <a:ext uri="{FF2B5EF4-FFF2-40B4-BE49-F238E27FC236}">
                <a16:creationId xmlns="" xmlns:a16="http://schemas.microsoft.com/office/drawing/2014/main" id="{A998BD2E-5306-C68A-DA63-F31A706DDEDC}"/>
              </a:ext>
            </a:extLst>
          </p:cNvPr>
          <p:cNvPicPr>
            <a:picLocks noChangeAspect="1"/>
          </p:cNvPicPr>
          <p:nvPr/>
        </p:nvPicPr>
        <p:blipFill>
          <a:blip r:embed="rId4"/>
          <a:stretch>
            <a:fillRect/>
          </a:stretch>
        </p:blipFill>
        <p:spPr>
          <a:xfrm>
            <a:off x="218844" y="1350232"/>
            <a:ext cx="7602011" cy="2333951"/>
          </a:xfrm>
          <a:prstGeom prst="rect">
            <a:avLst/>
          </a:prstGeom>
        </p:spPr>
      </p:pic>
    </p:spTree>
    <p:extLst>
      <p:ext uri="{BB962C8B-B14F-4D97-AF65-F5344CB8AC3E}">
        <p14:creationId xmlns:p14="http://schemas.microsoft.com/office/powerpoint/2010/main" val="232767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 calcmode="lin" valueType="num">
                                      <p:cBhvr>
                                        <p:cTn id="14"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3">
                                            <p:txEl>
                                              <p:pRg st="1" end="1"/>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p:cTn id="19" dur="500" fill="hold"/>
                                        <p:tgtEl>
                                          <p:spTgt spid="1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9E0DD5E3-EDB7-BC4A-0B80-32460FF50018}"/>
              </a:ext>
            </a:extLst>
          </p:cNvPr>
          <p:cNvSpPr txBox="1"/>
          <p:nvPr/>
        </p:nvSpPr>
        <p:spPr>
          <a:xfrm>
            <a:off x="5767407" y="2817313"/>
            <a:ext cx="6548890" cy="1223373"/>
          </a:xfrm>
          <a:prstGeom prst="rect">
            <a:avLst/>
          </a:prstGeom>
        </p:spPr>
        <p:txBody>
          <a:bodyPr vert="horz" lIns="91440" tIns="45720" rIns="91440" bIns="45720" rtlCol="0" anchor="t">
            <a:normAutofit/>
          </a:bodyPr>
          <a:lstStyle/>
          <a:p>
            <a:pPr>
              <a:lnSpc>
                <a:spcPct val="90000"/>
              </a:lnSpc>
              <a:spcAft>
                <a:spcPts val="600"/>
              </a:spcAft>
            </a:pPr>
            <a:r>
              <a:rPr lang="en-US" sz="4400">
                <a:solidFill>
                  <a:srgbClr val="FF0000">
                    <a:alpha val="80000"/>
                  </a:srgbClr>
                </a:solidFill>
                <a:latin typeface="Sigmar One" panose="00000500000000000000" pitchFamily="2" charset="0"/>
              </a:rPr>
              <a:t>Củng cố - dặn dò</a:t>
            </a:r>
          </a:p>
        </p:txBody>
      </p:sp>
    </p:spTree>
    <p:extLst>
      <p:ext uri="{BB962C8B-B14F-4D97-AF65-F5344CB8AC3E}">
        <p14:creationId xmlns:p14="http://schemas.microsoft.com/office/powerpoint/2010/main" val="18509291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412950-4CEE-6B4C-71E1-8797D82622F0}"/>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15A395F9-1FEC-3EBE-8592-82B1B70345C3}"/>
              </a:ext>
            </a:extLst>
          </p:cNvPr>
          <p:cNvSpPr>
            <a:spLocks noGrp="1"/>
          </p:cNvSpPr>
          <p:nvPr>
            <p:ph idx="1"/>
          </p:nvPr>
        </p:nvSpPr>
        <p:spPr/>
        <p:txBody>
          <a:bodyPr/>
          <a:lstStyle/>
          <a:p>
            <a:endParaRPr lang="en-US"/>
          </a:p>
        </p:txBody>
      </p:sp>
      <p:sp useBgFill="1">
        <p:nvSpPr>
          <p:cNvPr id="4" name="Rectangle 3">
            <a:extLst>
              <a:ext uri="{FF2B5EF4-FFF2-40B4-BE49-F238E27FC236}">
                <a16:creationId xmlns="" xmlns:a16="http://schemas.microsoft.com/office/drawing/2014/main" id="{9F5A25BA-8BB6-FE99-3BE4-66A2F53856B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 xmlns:a16="http://schemas.microsoft.com/office/drawing/2014/main" id="{C3FBB80B-B1C8-0DA2-DAE8-709C74177F8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Vector con mèo hoạt hình dễ thương | Thư viện stock vector đẹp miễn phí">
            <a:extLst>
              <a:ext uri="{FF2B5EF4-FFF2-40B4-BE49-F238E27FC236}">
                <a16:creationId xmlns="" xmlns:a16="http://schemas.microsoft.com/office/drawing/2014/main" id="{04CA77DA-38EA-DBE9-E6EB-E93685631D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401" r="2" b="600"/>
          <a:stretch/>
        </p:blipFill>
        <p:spPr bwMode="auto">
          <a:xfrm>
            <a:off x="384659" y="434774"/>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7" name="!!plus graphic">
            <a:extLst>
              <a:ext uri="{FF2B5EF4-FFF2-40B4-BE49-F238E27FC236}">
                <a16:creationId xmlns="" xmlns:a16="http://schemas.microsoft.com/office/drawing/2014/main" id="{16271FB5-8278-64E8-043A-0C3E2B62EEF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8" name="!!circle graphic">
            <a:extLst>
              <a:ext uri="{FF2B5EF4-FFF2-40B4-BE49-F238E27FC236}">
                <a16:creationId xmlns="" xmlns:a16="http://schemas.microsoft.com/office/drawing/2014/main" id="{4CAA0009-584A-0467-3EFE-548C87404D3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9" name="TextBox 8">
            <a:extLst>
              <a:ext uri="{FF2B5EF4-FFF2-40B4-BE49-F238E27FC236}">
                <a16:creationId xmlns="" xmlns:a16="http://schemas.microsoft.com/office/drawing/2014/main" id="{76769841-2FD1-5417-D85D-239DC7670724}"/>
              </a:ext>
            </a:extLst>
          </p:cNvPr>
          <p:cNvSpPr txBox="1"/>
          <p:nvPr/>
        </p:nvSpPr>
        <p:spPr>
          <a:xfrm>
            <a:off x="5320145" y="2990818"/>
            <a:ext cx="6548890" cy="2913872"/>
          </a:xfrm>
          <a:prstGeom prst="rect">
            <a:avLst/>
          </a:prstGeom>
        </p:spPr>
        <p:txBody>
          <a:bodyPr vert="horz" lIns="91440" tIns="45720" rIns="91440" bIns="45720" rtlCol="0" anchor="t">
            <a:normAutofit/>
          </a:bodyPr>
          <a:lstStyle/>
          <a:p>
            <a:pPr>
              <a:lnSpc>
                <a:spcPct val="90000"/>
              </a:lnSpc>
              <a:spcAft>
                <a:spcPts val="600"/>
              </a:spcAft>
            </a:pPr>
            <a:r>
              <a:rPr lang="en-US" sz="4000">
                <a:solidFill>
                  <a:srgbClr val="FF0000">
                    <a:alpha val="80000"/>
                  </a:srgbClr>
                </a:solidFill>
                <a:latin typeface="Sigmar One" panose="00000500000000000000" pitchFamily="2" charset="0"/>
              </a:rPr>
              <a:t>Hẹn gặp lại các em!</a:t>
            </a:r>
          </a:p>
        </p:txBody>
      </p:sp>
      <p:sp>
        <p:nvSpPr>
          <p:cNvPr id="10" name="!!dot graphic">
            <a:extLst>
              <a:ext uri="{FF2B5EF4-FFF2-40B4-BE49-F238E27FC236}">
                <a16:creationId xmlns="" xmlns:a16="http://schemas.microsoft.com/office/drawing/2014/main" id="{395900EA-FA4C-1A78-5F1C-50BB360DFDE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11" name="!!Straight Connector">
            <a:extLst>
              <a:ext uri="{FF2B5EF4-FFF2-40B4-BE49-F238E27FC236}">
                <a16:creationId xmlns="" xmlns:a16="http://schemas.microsoft.com/office/drawing/2014/main" id="{73027EB5-88A9-A16C-F006-3B64E8865F00}"/>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92369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3A30A789-B118-BB1B-09A2-B91C2AED1776}"/>
              </a:ext>
            </a:extLst>
          </p:cNvPr>
          <p:cNvSpPr txBox="1"/>
          <p:nvPr/>
        </p:nvSpPr>
        <p:spPr>
          <a:xfrm>
            <a:off x="2040292" y="833437"/>
            <a:ext cx="7899400" cy="1200329"/>
          </a:xfrm>
          <a:prstGeom prst="rect">
            <a:avLst/>
          </a:prstGeom>
          <a:noFill/>
        </p:spPr>
        <p:txBody>
          <a:bodyPr wrap="square" rtlCol="0">
            <a:spAutoFit/>
          </a:bodyPr>
          <a:lstStyle/>
          <a:p>
            <a:r>
              <a:rPr lang="en-US" sz="3600" b="1">
                <a:solidFill>
                  <a:srgbClr val="00B050"/>
                </a:solidFill>
                <a:latin typeface="Open Sans Extrabold" panose="020B0906030804020204" pitchFamily="34" charset="0"/>
                <a:ea typeface="Open Sans Extrabold" panose="020B0906030804020204" pitchFamily="34" charset="0"/>
                <a:cs typeface="Open Sans Extrabold" panose="020B0906030804020204" pitchFamily="34" charset="0"/>
              </a:rPr>
              <a:t>Thứ … ngày … tháng … năm 2022</a:t>
            </a:r>
          </a:p>
          <a:p>
            <a:pPr algn="ctr"/>
            <a:r>
              <a:rPr lang="en-US" sz="3600" b="1">
                <a:solidFill>
                  <a:srgbClr val="00B050"/>
                </a:solidFill>
                <a:latin typeface="Open Sans Extrabold" panose="020B0906030804020204" pitchFamily="34" charset="0"/>
                <a:ea typeface="Open Sans Extrabold" panose="020B0906030804020204" pitchFamily="34" charset="0"/>
                <a:cs typeface="Open Sans Extrabold" panose="020B0906030804020204" pitchFamily="34" charset="0"/>
              </a:rPr>
              <a:t>Toán</a:t>
            </a:r>
          </a:p>
        </p:txBody>
      </p:sp>
      <p:sp>
        <p:nvSpPr>
          <p:cNvPr id="7" name="Rectangle: Rounded Corners 6">
            <a:extLst>
              <a:ext uri="{FF2B5EF4-FFF2-40B4-BE49-F238E27FC236}">
                <a16:creationId xmlns="" xmlns:a16="http://schemas.microsoft.com/office/drawing/2014/main" id="{49DEBE0B-C837-B392-2ED5-C47BAC26D814}"/>
              </a:ext>
            </a:extLst>
          </p:cNvPr>
          <p:cNvSpPr/>
          <p:nvPr/>
        </p:nvSpPr>
        <p:spPr>
          <a:xfrm>
            <a:off x="2930464" y="2052829"/>
            <a:ext cx="7633964" cy="1200329"/>
          </a:xfrm>
          <a:prstGeom prst="roundRect">
            <a:avLst/>
          </a:prstGeom>
          <a:solidFill>
            <a:schemeClr val="accent4">
              <a:lumMod val="60000"/>
              <a:lumOff val="4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Nunito Black" pitchFamily="2" charset="0"/>
              </a:rPr>
              <a:t>SO SÁNH SỐ LỚN GẤP MẤY LẦN SỐ BÉ</a:t>
            </a:r>
          </a:p>
        </p:txBody>
      </p:sp>
      <p:pic>
        <p:nvPicPr>
          <p:cNvPr id="8" name="Picture 7">
            <a:extLst>
              <a:ext uri="{FF2B5EF4-FFF2-40B4-BE49-F238E27FC236}">
                <a16:creationId xmlns="" xmlns:a16="http://schemas.microsoft.com/office/drawing/2014/main" id="{757C7C94-09DD-E425-9FE2-6FED20D601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35" b="92920" l="6699" r="93301">
                        <a14:foregroundMark x1="7656" y1="26549" x2="7177" y2="93805"/>
                        <a14:foregroundMark x1="44498" y1="52212" x2="79426" y2="38938"/>
                        <a14:foregroundMark x1="79426" y1="38938" x2="39234" y2="58407"/>
                        <a14:foregroundMark x1="39234" y1="58407" x2="39234" y2="58407"/>
                        <a14:foregroundMark x1="93301" y1="16814" x2="91388" y2="45133"/>
                        <a14:foregroundMark x1="65072" y1="47788" x2="73684" y2="56637"/>
                      </a14:backgroundRemoval>
                    </a14:imgEffect>
                  </a14:imgLayer>
                </a14:imgProps>
              </a:ext>
            </a:extLst>
          </a:blip>
          <a:stretch>
            <a:fillRect/>
          </a:stretch>
        </p:blipFill>
        <p:spPr>
          <a:xfrm>
            <a:off x="1487626" y="1895134"/>
            <a:ext cx="1991003" cy="1076475"/>
          </a:xfrm>
          <a:prstGeom prst="rect">
            <a:avLst/>
          </a:prstGeom>
        </p:spPr>
      </p:pic>
      <p:pic>
        <p:nvPicPr>
          <p:cNvPr id="9" name="Picture 4" descr="Vector Trẻ em vui vẻ với số hình khối | Thư viện stock vector đẹp miễn phí">
            <a:extLst>
              <a:ext uri="{FF2B5EF4-FFF2-40B4-BE49-F238E27FC236}">
                <a16:creationId xmlns="" xmlns:a16="http://schemas.microsoft.com/office/drawing/2014/main" id="{F1C41D44-4143-75BD-6F5D-30F9B7D087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8900" y="4181382"/>
            <a:ext cx="3374199" cy="244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25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C817FABF-BC60-4A26-8AA6-28B219B4074C}"/>
              </a:ext>
            </a:extLst>
          </p:cNvPr>
          <p:cNvSpPr txBox="1"/>
          <p:nvPr/>
        </p:nvSpPr>
        <p:spPr>
          <a:xfrm>
            <a:off x="4105275" y="2326092"/>
            <a:ext cx="3695700" cy="1579158"/>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6600">
                <a:solidFill>
                  <a:srgbClr val="002060"/>
                </a:solidFill>
                <a:latin typeface="Sigmar One" panose="00000500000000000000" pitchFamily="2" charset="0"/>
                <a:ea typeface="+mj-ea"/>
                <a:cs typeface="+mj-cs"/>
              </a:rPr>
              <a:t>Tiết 2</a:t>
            </a:r>
          </a:p>
        </p:txBody>
      </p:sp>
    </p:spTree>
    <p:extLst>
      <p:ext uri="{BB962C8B-B14F-4D97-AF65-F5344CB8AC3E}">
        <p14:creationId xmlns:p14="http://schemas.microsoft.com/office/powerpoint/2010/main" val="8503282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B017CD1-CACA-EF46-4C3C-F9A1112F6261}"/>
              </a:ext>
            </a:extLst>
          </p:cNvPr>
          <p:cNvPicPr>
            <a:picLocks noChangeAspect="1"/>
          </p:cNvPicPr>
          <p:nvPr/>
        </p:nvPicPr>
        <p:blipFill>
          <a:blip r:embed="rId3"/>
          <a:stretch>
            <a:fillRect/>
          </a:stretch>
        </p:blipFill>
        <p:spPr>
          <a:xfrm>
            <a:off x="284085" y="237525"/>
            <a:ext cx="2764655" cy="835297"/>
          </a:xfrm>
          <a:prstGeom prst="rect">
            <a:avLst/>
          </a:prstGeom>
        </p:spPr>
      </p:pic>
      <p:sp>
        <p:nvSpPr>
          <p:cNvPr id="5" name="Oval 4">
            <a:extLst>
              <a:ext uri="{FF2B5EF4-FFF2-40B4-BE49-F238E27FC236}">
                <a16:creationId xmlns="" xmlns:a16="http://schemas.microsoft.com/office/drawing/2014/main" id="{08794FDD-9B37-16E9-41E2-F0D073A471A4}"/>
              </a:ext>
            </a:extLst>
          </p:cNvPr>
          <p:cNvSpPr/>
          <p:nvPr/>
        </p:nvSpPr>
        <p:spPr>
          <a:xfrm>
            <a:off x="3048740" y="412109"/>
            <a:ext cx="577048" cy="58340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6" name="Rectangle: Rounded Corners 5">
            <a:extLst>
              <a:ext uri="{FF2B5EF4-FFF2-40B4-BE49-F238E27FC236}">
                <a16:creationId xmlns="" xmlns:a16="http://schemas.microsoft.com/office/drawing/2014/main" id="{690FC668-C49B-517D-97A2-3A4779E4D8ED}"/>
              </a:ext>
            </a:extLst>
          </p:cNvPr>
          <p:cNvSpPr/>
          <p:nvPr/>
        </p:nvSpPr>
        <p:spPr>
          <a:xfrm>
            <a:off x="3625788" y="456340"/>
            <a:ext cx="901824" cy="555180"/>
          </a:xfrm>
          <a:prstGeom prst="roundRect">
            <a:avLst/>
          </a:prstGeom>
          <a:solidFill>
            <a:srgbClr val="E68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ahoma" panose="020B0604030504040204" pitchFamily="34" charset="0"/>
                <a:ea typeface="Tahoma" panose="020B0604030504040204" pitchFamily="34" charset="0"/>
                <a:cs typeface="Tahoma" panose="020B0604030504040204" pitchFamily="34" charset="0"/>
              </a:rPr>
              <a:t>Số?</a:t>
            </a:r>
          </a:p>
        </p:txBody>
      </p:sp>
      <p:sp>
        <p:nvSpPr>
          <p:cNvPr id="3" name="TextBox 2">
            <a:extLst>
              <a:ext uri="{FF2B5EF4-FFF2-40B4-BE49-F238E27FC236}">
                <a16:creationId xmlns="" xmlns:a16="http://schemas.microsoft.com/office/drawing/2014/main" id="{7329C384-97A0-390E-9828-4B5483014D92}"/>
              </a:ext>
            </a:extLst>
          </p:cNvPr>
          <p:cNvSpPr txBox="1"/>
          <p:nvPr/>
        </p:nvSpPr>
        <p:spPr>
          <a:xfrm>
            <a:off x="460460" y="3869973"/>
            <a:ext cx="11287592" cy="2523768"/>
          </a:xfrm>
          <a:prstGeom prst="rect">
            <a:avLst/>
          </a:prstGeom>
          <a:noFill/>
        </p:spPr>
        <p:txBody>
          <a:bodyPr wrap="square">
            <a:spAutoFit/>
          </a:bodyPr>
          <a:lstStyle/>
          <a:p>
            <a:r>
              <a:rPr lang="vi-VN" sz="2800">
                <a:latin typeface="Nunito Black" pitchFamily="2" charset="0"/>
              </a:rPr>
              <a:t>- Muốn tìm số lớn hơn số bé bao nhiêu đơn vị ta lấy số lớn trừ số bé.</a:t>
            </a:r>
          </a:p>
          <a:p>
            <a:r>
              <a:rPr lang="vi-VN" sz="2800">
                <a:latin typeface="Nunito Black" pitchFamily="2" charset="0"/>
              </a:rPr>
              <a:t>- Muốn tìm số lớn gấp mấy lần số bé ta lấy số lớn chia cho số bé.</a:t>
            </a:r>
          </a:p>
          <a:p>
            <a:r>
              <a:rPr lang="vi-VN" sz="2800">
                <a:latin typeface="Nunito Black" pitchFamily="2" charset="0"/>
              </a:rPr>
              <a:t/>
            </a:r>
            <a:br>
              <a:rPr lang="vi-VN" sz="2800">
                <a:latin typeface="Nunito Black" pitchFamily="2" charset="0"/>
              </a:rPr>
            </a:br>
            <a:r>
              <a:rPr lang="vi-VN"/>
              <a:t/>
            </a:r>
            <a:br>
              <a:rPr lang="vi-VN"/>
            </a:br>
            <a:endParaRPr lang="en-US" sz="2800">
              <a:solidFill>
                <a:schemeClr val="accent6">
                  <a:lumMod val="75000"/>
                </a:schemeClr>
              </a:solidFill>
              <a:latin typeface="Nunito Black" pitchFamily="2" charset="0"/>
            </a:endParaRPr>
          </a:p>
        </p:txBody>
      </p:sp>
      <p:pic>
        <p:nvPicPr>
          <p:cNvPr id="50" name="Picture 49">
            <a:extLst>
              <a:ext uri="{FF2B5EF4-FFF2-40B4-BE49-F238E27FC236}">
                <a16:creationId xmlns="" xmlns:a16="http://schemas.microsoft.com/office/drawing/2014/main" id="{BD60F58A-2489-2C80-0F7F-50A70F3E12AF}"/>
              </a:ext>
            </a:extLst>
          </p:cNvPr>
          <p:cNvPicPr>
            <a:picLocks noChangeAspect="1"/>
          </p:cNvPicPr>
          <p:nvPr/>
        </p:nvPicPr>
        <p:blipFill>
          <a:blip r:embed="rId4"/>
          <a:stretch>
            <a:fillRect/>
          </a:stretch>
        </p:blipFill>
        <p:spPr>
          <a:xfrm>
            <a:off x="284085" y="1170102"/>
            <a:ext cx="10545647" cy="2314898"/>
          </a:xfrm>
          <a:prstGeom prst="rect">
            <a:avLst/>
          </a:prstGeom>
        </p:spPr>
      </p:pic>
      <p:sp>
        <p:nvSpPr>
          <p:cNvPr id="51" name="Rectangle 50">
            <a:extLst>
              <a:ext uri="{FF2B5EF4-FFF2-40B4-BE49-F238E27FC236}">
                <a16:creationId xmlns="" xmlns:a16="http://schemas.microsoft.com/office/drawing/2014/main" id="{7A0F6710-870B-D0C1-9F8C-7EA705B726C2}"/>
              </a:ext>
            </a:extLst>
          </p:cNvPr>
          <p:cNvSpPr/>
          <p:nvPr/>
        </p:nvSpPr>
        <p:spPr>
          <a:xfrm>
            <a:off x="7083736" y="2940477"/>
            <a:ext cx="862956" cy="468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a:t>
            </a:r>
          </a:p>
        </p:txBody>
      </p:sp>
      <p:sp>
        <p:nvSpPr>
          <p:cNvPr id="52" name="Rectangle 51">
            <a:extLst>
              <a:ext uri="{FF2B5EF4-FFF2-40B4-BE49-F238E27FC236}">
                <a16:creationId xmlns="" xmlns:a16="http://schemas.microsoft.com/office/drawing/2014/main" id="{30C8F76C-7A28-E3A1-11C0-6BA4AD355B5F}"/>
              </a:ext>
            </a:extLst>
          </p:cNvPr>
          <p:cNvSpPr/>
          <p:nvPr/>
        </p:nvSpPr>
        <p:spPr>
          <a:xfrm>
            <a:off x="7065392" y="2447300"/>
            <a:ext cx="881300" cy="451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8</a:t>
            </a:r>
          </a:p>
        </p:txBody>
      </p:sp>
      <p:sp>
        <p:nvSpPr>
          <p:cNvPr id="53" name="Rectangle 52">
            <a:extLst>
              <a:ext uri="{FF2B5EF4-FFF2-40B4-BE49-F238E27FC236}">
                <a16:creationId xmlns="" xmlns:a16="http://schemas.microsoft.com/office/drawing/2014/main" id="{A41662FD-BA50-8BB1-8D33-2338017F919B}"/>
              </a:ext>
            </a:extLst>
          </p:cNvPr>
          <p:cNvSpPr/>
          <p:nvPr/>
        </p:nvSpPr>
        <p:spPr>
          <a:xfrm>
            <a:off x="8014528" y="2447299"/>
            <a:ext cx="778391" cy="451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54" name="Rectangle 53">
            <a:extLst>
              <a:ext uri="{FF2B5EF4-FFF2-40B4-BE49-F238E27FC236}">
                <a16:creationId xmlns="" xmlns:a16="http://schemas.microsoft.com/office/drawing/2014/main" id="{66FED4F6-8C91-1CB4-9239-A3077DDFDC2B}"/>
              </a:ext>
            </a:extLst>
          </p:cNvPr>
          <p:cNvSpPr/>
          <p:nvPr/>
        </p:nvSpPr>
        <p:spPr>
          <a:xfrm>
            <a:off x="8855795" y="2937203"/>
            <a:ext cx="862956" cy="468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4</a:t>
            </a:r>
          </a:p>
        </p:txBody>
      </p:sp>
      <p:sp>
        <p:nvSpPr>
          <p:cNvPr id="55" name="Rectangle 54">
            <a:extLst>
              <a:ext uri="{FF2B5EF4-FFF2-40B4-BE49-F238E27FC236}">
                <a16:creationId xmlns="" xmlns:a16="http://schemas.microsoft.com/office/drawing/2014/main" id="{41DABE7D-5D9E-2CFA-29F2-D6B9A3FF94DE}"/>
              </a:ext>
            </a:extLst>
          </p:cNvPr>
          <p:cNvSpPr/>
          <p:nvPr/>
        </p:nvSpPr>
        <p:spPr>
          <a:xfrm>
            <a:off x="8012048" y="2927336"/>
            <a:ext cx="778391" cy="451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a:t>
            </a:r>
          </a:p>
        </p:txBody>
      </p:sp>
      <p:sp>
        <p:nvSpPr>
          <p:cNvPr id="56" name="Rectangle 55">
            <a:extLst>
              <a:ext uri="{FF2B5EF4-FFF2-40B4-BE49-F238E27FC236}">
                <a16:creationId xmlns="" xmlns:a16="http://schemas.microsoft.com/office/drawing/2014/main" id="{B02889FE-4842-9B7F-3327-405E3FB263B8}"/>
              </a:ext>
            </a:extLst>
          </p:cNvPr>
          <p:cNvSpPr/>
          <p:nvPr/>
        </p:nvSpPr>
        <p:spPr>
          <a:xfrm>
            <a:off x="8855795" y="2463016"/>
            <a:ext cx="880189" cy="451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57" name="Rectangle 56">
            <a:extLst>
              <a:ext uri="{FF2B5EF4-FFF2-40B4-BE49-F238E27FC236}">
                <a16:creationId xmlns="" xmlns:a16="http://schemas.microsoft.com/office/drawing/2014/main" id="{0F568C73-58D0-6178-A308-5C6586919596}"/>
              </a:ext>
            </a:extLst>
          </p:cNvPr>
          <p:cNvSpPr/>
          <p:nvPr/>
        </p:nvSpPr>
        <p:spPr>
          <a:xfrm>
            <a:off x="9735984" y="2944849"/>
            <a:ext cx="1005029" cy="451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58" name="Rectangle 57">
            <a:extLst>
              <a:ext uri="{FF2B5EF4-FFF2-40B4-BE49-F238E27FC236}">
                <a16:creationId xmlns="" xmlns:a16="http://schemas.microsoft.com/office/drawing/2014/main" id="{B48AFC1D-BFAF-42AE-9107-57D5DFE0B476}"/>
              </a:ext>
            </a:extLst>
          </p:cNvPr>
          <p:cNvSpPr/>
          <p:nvPr/>
        </p:nvSpPr>
        <p:spPr>
          <a:xfrm>
            <a:off x="9776740" y="2463016"/>
            <a:ext cx="964273" cy="4534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Tree>
    <p:extLst>
      <p:ext uri="{BB962C8B-B14F-4D97-AF65-F5344CB8AC3E}">
        <p14:creationId xmlns:p14="http://schemas.microsoft.com/office/powerpoint/2010/main" val="414874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xit" presetSubtype="0" fill="hold" nodeType="clickEffect">
                                  <p:stCondLst>
                                    <p:cond delay="0"/>
                                  </p:stCondLst>
                                  <p:childTnLst>
                                    <p:anim calcmode="lin" valueType="num">
                                      <p:cBhvr>
                                        <p:cTn id="20" dur="1000"/>
                                        <p:tgtEl>
                                          <p:spTgt spid="3">
                                            <p:txEl>
                                              <p:pRg st="0" end="0"/>
                                            </p:txEl>
                                          </p:spTgt>
                                        </p:tgtEl>
                                        <p:attrNameLst>
                                          <p:attrName>ppt_w</p:attrName>
                                        </p:attrNameLst>
                                      </p:cBhvr>
                                      <p:tavLst>
                                        <p:tav tm="0">
                                          <p:val>
                                            <p:strVal val="ppt_w"/>
                                          </p:val>
                                        </p:tav>
                                        <p:tav tm="100000">
                                          <p:val>
                                            <p:fltVal val="0"/>
                                          </p:val>
                                        </p:tav>
                                      </p:tavLst>
                                    </p:anim>
                                    <p:anim calcmode="lin" valueType="num">
                                      <p:cBhvr>
                                        <p:cTn id="21" dur="1000"/>
                                        <p:tgtEl>
                                          <p:spTgt spid="3">
                                            <p:txEl>
                                              <p:pRg st="0" end="0"/>
                                            </p:txEl>
                                          </p:spTgt>
                                        </p:tgtEl>
                                        <p:attrNameLst>
                                          <p:attrName>ppt_h</p:attrName>
                                        </p:attrNameLst>
                                      </p:cBhvr>
                                      <p:tavLst>
                                        <p:tav tm="0">
                                          <p:val>
                                            <p:strVal val="ppt_h"/>
                                          </p:val>
                                        </p:tav>
                                        <p:tav tm="100000">
                                          <p:val>
                                            <p:fltVal val="0"/>
                                          </p:val>
                                        </p:tav>
                                      </p:tavLst>
                                    </p:anim>
                                    <p:anim calcmode="lin" valueType="num">
                                      <p:cBhvr>
                                        <p:cTn id="22" dur="1000"/>
                                        <p:tgtEl>
                                          <p:spTgt spid="3">
                                            <p:txEl>
                                              <p:pRg st="0" end="0"/>
                                            </p:txEl>
                                          </p:spTgt>
                                        </p:tgtEl>
                                        <p:attrNameLst>
                                          <p:attrName>style.rotation</p:attrName>
                                        </p:attrNameLst>
                                      </p:cBhvr>
                                      <p:tavLst>
                                        <p:tav tm="0">
                                          <p:val>
                                            <p:fltVal val="0"/>
                                          </p:val>
                                        </p:tav>
                                        <p:tav tm="100000">
                                          <p:val>
                                            <p:fltVal val="90"/>
                                          </p:val>
                                        </p:tav>
                                      </p:tavLst>
                                    </p:anim>
                                    <p:animEffect transition="out" filter="fade">
                                      <p:cBhvr>
                                        <p:cTn id="23" dur="1000"/>
                                        <p:tgtEl>
                                          <p:spTgt spid="3">
                                            <p:txEl>
                                              <p:pRg st="0" end="0"/>
                                            </p:txEl>
                                          </p:spTgt>
                                        </p:tgtEl>
                                      </p:cBhvr>
                                    </p:animEffect>
                                    <p:set>
                                      <p:cBhvr>
                                        <p:cTn id="24" dur="1" fill="hold">
                                          <p:stCondLst>
                                            <p:cond delay="999"/>
                                          </p:stCondLst>
                                        </p:cTn>
                                        <p:tgtEl>
                                          <p:spTgt spid="3">
                                            <p:txEl>
                                              <p:pRg st="0" end="0"/>
                                            </p:txEl>
                                          </p:spTgt>
                                        </p:tgtEl>
                                        <p:attrNameLst>
                                          <p:attrName>style.visibility</p:attrName>
                                        </p:attrNameLst>
                                      </p:cBhvr>
                                      <p:to>
                                        <p:strVal val="hidden"/>
                                      </p:to>
                                    </p:set>
                                  </p:childTnLst>
                                </p:cTn>
                              </p:par>
                              <p:par>
                                <p:cTn id="25" presetID="31" presetClass="exit" presetSubtype="0" fill="hold" nodeType="withEffect">
                                  <p:stCondLst>
                                    <p:cond delay="0"/>
                                  </p:stCondLst>
                                  <p:childTnLst>
                                    <p:anim calcmode="lin" valueType="num">
                                      <p:cBhvr>
                                        <p:cTn id="26" dur="1000"/>
                                        <p:tgtEl>
                                          <p:spTgt spid="3">
                                            <p:txEl>
                                              <p:pRg st="1" end="1"/>
                                            </p:txEl>
                                          </p:spTgt>
                                        </p:tgtEl>
                                        <p:attrNameLst>
                                          <p:attrName>ppt_w</p:attrName>
                                        </p:attrNameLst>
                                      </p:cBhvr>
                                      <p:tavLst>
                                        <p:tav tm="0">
                                          <p:val>
                                            <p:strVal val="ppt_w"/>
                                          </p:val>
                                        </p:tav>
                                        <p:tav tm="100000">
                                          <p:val>
                                            <p:fltVal val="0"/>
                                          </p:val>
                                        </p:tav>
                                      </p:tavLst>
                                    </p:anim>
                                    <p:anim calcmode="lin" valueType="num">
                                      <p:cBhvr>
                                        <p:cTn id="27" dur="1000"/>
                                        <p:tgtEl>
                                          <p:spTgt spid="3">
                                            <p:txEl>
                                              <p:pRg st="1" end="1"/>
                                            </p:txEl>
                                          </p:spTgt>
                                        </p:tgtEl>
                                        <p:attrNameLst>
                                          <p:attrName>ppt_h</p:attrName>
                                        </p:attrNameLst>
                                      </p:cBhvr>
                                      <p:tavLst>
                                        <p:tav tm="0">
                                          <p:val>
                                            <p:strVal val="ppt_h"/>
                                          </p:val>
                                        </p:tav>
                                        <p:tav tm="100000">
                                          <p:val>
                                            <p:fltVal val="0"/>
                                          </p:val>
                                        </p:tav>
                                      </p:tavLst>
                                    </p:anim>
                                    <p:anim calcmode="lin" valueType="num">
                                      <p:cBhvr>
                                        <p:cTn id="28" dur="1000"/>
                                        <p:tgtEl>
                                          <p:spTgt spid="3">
                                            <p:txEl>
                                              <p:pRg st="1" end="1"/>
                                            </p:txEl>
                                          </p:spTgt>
                                        </p:tgtEl>
                                        <p:attrNameLst>
                                          <p:attrName>style.rotation</p:attrName>
                                        </p:attrNameLst>
                                      </p:cBhvr>
                                      <p:tavLst>
                                        <p:tav tm="0">
                                          <p:val>
                                            <p:fltVal val="0"/>
                                          </p:val>
                                        </p:tav>
                                        <p:tav tm="100000">
                                          <p:val>
                                            <p:fltVal val="90"/>
                                          </p:val>
                                        </p:tav>
                                      </p:tavLst>
                                    </p:anim>
                                    <p:animEffect transition="out" filter="fade">
                                      <p:cBhvr>
                                        <p:cTn id="29" dur="1000"/>
                                        <p:tgtEl>
                                          <p:spTgt spid="3">
                                            <p:txEl>
                                              <p:pRg st="1" end="1"/>
                                            </p:txEl>
                                          </p:spTgt>
                                        </p:tgtEl>
                                      </p:cBhvr>
                                    </p:animEffect>
                                    <p:set>
                                      <p:cBhvr>
                                        <p:cTn id="30" dur="1" fill="hold">
                                          <p:stCondLst>
                                            <p:cond delay="999"/>
                                          </p:stCondLst>
                                        </p:cTn>
                                        <p:tgtEl>
                                          <p:spTgt spid="3">
                                            <p:txEl>
                                              <p:pRg st="1" end="1"/>
                                            </p:txEl>
                                          </p:spTgt>
                                        </p:tgtEl>
                                        <p:attrNameLst>
                                          <p:attrName>style.visibility</p:attrName>
                                        </p:attrNameLst>
                                      </p:cBhvr>
                                      <p:to>
                                        <p:strVal val="hidden"/>
                                      </p:to>
                                    </p:set>
                                  </p:childTnLst>
                                </p:cTn>
                              </p:par>
                              <p:par>
                                <p:cTn id="31" presetID="31" presetClass="exit" presetSubtype="0" fill="hold" nodeType="withEffect">
                                  <p:stCondLst>
                                    <p:cond delay="0"/>
                                  </p:stCondLst>
                                  <p:childTnLst>
                                    <p:anim calcmode="lin" valueType="num">
                                      <p:cBhvr>
                                        <p:cTn id="32" dur="1000"/>
                                        <p:tgtEl>
                                          <p:spTgt spid="3">
                                            <p:txEl>
                                              <p:pRg st="2" end="2"/>
                                            </p:txEl>
                                          </p:spTgt>
                                        </p:tgtEl>
                                        <p:attrNameLst>
                                          <p:attrName>ppt_w</p:attrName>
                                        </p:attrNameLst>
                                      </p:cBhvr>
                                      <p:tavLst>
                                        <p:tav tm="0">
                                          <p:val>
                                            <p:strVal val="ppt_w"/>
                                          </p:val>
                                        </p:tav>
                                        <p:tav tm="100000">
                                          <p:val>
                                            <p:fltVal val="0"/>
                                          </p:val>
                                        </p:tav>
                                      </p:tavLst>
                                    </p:anim>
                                    <p:anim calcmode="lin" valueType="num">
                                      <p:cBhvr>
                                        <p:cTn id="33" dur="1000"/>
                                        <p:tgtEl>
                                          <p:spTgt spid="3">
                                            <p:txEl>
                                              <p:pRg st="2" end="2"/>
                                            </p:txEl>
                                          </p:spTgt>
                                        </p:tgtEl>
                                        <p:attrNameLst>
                                          <p:attrName>ppt_h</p:attrName>
                                        </p:attrNameLst>
                                      </p:cBhvr>
                                      <p:tavLst>
                                        <p:tav tm="0">
                                          <p:val>
                                            <p:strVal val="ppt_h"/>
                                          </p:val>
                                        </p:tav>
                                        <p:tav tm="100000">
                                          <p:val>
                                            <p:fltVal val="0"/>
                                          </p:val>
                                        </p:tav>
                                      </p:tavLst>
                                    </p:anim>
                                    <p:anim calcmode="lin" valueType="num">
                                      <p:cBhvr>
                                        <p:cTn id="34" dur="1000"/>
                                        <p:tgtEl>
                                          <p:spTgt spid="3">
                                            <p:txEl>
                                              <p:pRg st="2" end="2"/>
                                            </p:txEl>
                                          </p:spTgt>
                                        </p:tgtEl>
                                        <p:attrNameLst>
                                          <p:attrName>style.rotation</p:attrName>
                                        </p:attrNameLst>
                                      </p:cBhvr>
                                      <p:tavLst>
                                        <p:tav tm="0">
                                          <p:val>
                                            <p:fltVal val="0"/>
                                          </p:val>
                                        </p:tav>
                                        <p:tav tm="100000">
                                          <p:val>
                                            <p:fltVal val="90"/>
                                          </p:val>
                                        </p:tav>
                                      </p:tavLst>
                                    </p:anim>
                                    <p:animEffect transition="out" filter="fade">
                                      <p:cBhvr>
                                        <p:cTn id="35" dur="1000"/>
                                        <p:tgtEl>
                                          <p:spTgt spid="3">
                                            <p:txEl>
                                              <p:pRg st="2" end="2"/>
                                            </p:txEl>
                                          </p:spTgt>
                                        </p:tgtEl>
                                      </p:cBhvr>
                                    </p:animEffect>
                                    <p:set>
                                      <p:cBhvr>
                                        <p:cTn id="36" dur="1" fill="hold">
                                          <p:stCondLst>
                                            <p:cond delay="999"/>
                                          </p:stCondLst>
                                        </p:cTn>
                                        <p:tgtEl>
                                          <p:spTgt spid="3">
                                            <p:txEl>
                                              <p:pRg st="2" end="2"/>
                                            </p:txEl>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1000" fill="hold"/>
                                        <p:tgtEl>
                                          <p:spTgt spid="3"/>
                                        </p:tgtEl>
                                        <p:attrNameLst>
                                          <p:attrName>ppt_w</p:attrName>
                                        </p:attrNameLst>
                                      </p:cBhvr>
                                      <p:tavLst>
                                        <p:tav tm="0">
                                          <p:val>
                                            <p:fltVal val="0"/>
                                          </p:val>
                                        </p:tav>
                                        <p:tav tm="100000">
                                          <p:val>
                                            <p:strVal val="#ppt_w"/>
                                          </p:val>
                                        </p:tav>
                                      </p:tavLst>
                                    </p:anim>
                                    <p:anim calcmode="lin" valueType="num">
                                      <p:cBhvr>
                                        <p:cTn id="42" dur="1000" fill="hold"/>
                                        <p:tgtEl>
                                          <p:spTgt spid="3"/>
                                        </p:tgtEl>
                                        <p:attrNameLst>
                                          <p:attrName>ppt_h</p:attrName>
                                        </p:attrNameLst>
                                      </p:cBhvr>
                                      <p:tavLst>
                                        <p:tav tm="0">
                                          <p:val>
                                            <p:fltVal val="0"/>
                                          </p:val>
                                        </p:tav>
                                        <p:tav tm="100000">
                                          <p:val>
                                            <p:strVal val="#ppt_h"/>
                                          </p:val>
                                        </p:tav>
                                      </p:tavLst>
                                    </p:anim>
                                    <p:anim calcmode="lin" valueType="num">
                                      <p:cBhvr>
                                        <p:cTn id="43" dur="1000" fill="hold"/>
                                        <p:tgtEl>
                                          <p:spTgt spid="3"/>
                                        </p:tgtEl>
                                        <p:attrNameLst>
                                          <p:attrName>style.rotation</p:attrName>
                                        </p:attrNameLst>
                                      </p:cBhvr>
                                      <p:tavLst>
                                        <p:tav tm="0">
                                          <p:val>
                                            <p:fltVal val="90"/>
                                          </p:val>
                                        </p:tav>
                                        <p:tav tm="100000">
                                          <p:val>
                                            <p:fltVal val="0"/>
                                          </p:val>
                                        </p:tav>
                                      </p:tavLst>
                                    </p:anim>
                                    <p:animEffect transition="in" filter="fade">
                                      <p:cBhvr>
                                        <p:cTn id="44" dur="10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randombar(horizontal)">
                                      <p:cBhvr>
                                        <p:cTn id="49" dur="500"/>
                                        <p:tgtEl>
                                          <p:spTgt spid="52"/>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randombar(horizontal)">
                                      <p:cBhvr>
                                        <p:cTn id="54" dur="500"/>
                                        <p:tgtEl>
                                          <p:spTgt spid="51"/>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randombar(horizontal)">
                                      <p:cBhvr>
                                        <p:cTn id="59" dur="500"/>
                                        <p:tgtEl>
                                          <p:spTgt spid="53"/>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randombar(horizontal)">
                                      <p:cBhvr>
                                        <p:cTn id="64" dur="500"/>
                                        <p:tgtEl>
                                          <p:spTgt spid="55"/>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randombar(horizontal)">
                                      <p:cBhvr>
                                        <p:cTn id="69" dur="500"/>
                                        <p:tgtEl>
                                          <p:spTgt spid="56"/>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grpId="0" nodeType="click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randombar(horizontal)">
                                      <p:cBhvr>
                                        <p:cTn id="74" dur="500"/>
                                        <p:tgtEl>
                                          <p:spTgt spid="54"/>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grpId="0" nodeType="clickEffect">
                                  <p:stCondLst>
                                    <p:cond delay="0"/>
                                  </p:stCondLst>
                                  <p:childTnLst>
                                    <p:set>
                                      <p:cBhvr>
                                        <p:cTn id="78" dur="1" fill="hold">
                                          <p:stCondLst>
                                            <p:cond delay="0"/>
                                          </p:stCondLst>
                                        </p:cTn>
                                        <p:tgtEl>
                                          <p:spTgt spid="58"/>
                                        </p:tgtEl>
                                        <p:attrNameLst>
                                          <p:attrName>style.visibility</p:attrName>
                                        </p:attrNameLst>
                                      </p:cBhvr>
                                      <p:to>
                                        <p:strVal val="visible"/>
                                      </p:to>
                                    </p:set>
                                    <p:animEffect transition="in" filter="randombar(horizontal)">
                                      <p:cBhvr>
                                        <p:cTn id="79" dur="500"/>
                                        <p:tgtEl>
                                          <p:spTgt spid="58"/>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57"/>
                                        </p:tgtEl>
                                        <p:attrNameLst>
                                          <p:attrName>style.visibility</p:attrName>
                                        </p:attrNameLst>
                                      </p:cBhvr>
                                      <p:to>
                                        <p:strVal val="visible"/>
                                      </p:to>
                                    </p:set>
                                    <p:animEffect transition="in" filter="randombar(horizontal)">
                                      <p:cBhvr>
                                        <p:cTn id="8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1" grpId="0" animBg="1"/>
      <p:bldP spid="52" grpId="0" animBg="1"/>
      <p:bldP spid="53" grpId="0" animBg="1"/>
      <p:bldP spid="54" grpId="0" animBg="1"/>
      <p:bldP spid="55" grpId="0" animBg="1"/>
      <p:bldP spid="56" grpId="0" animBg="1"/>
      <p:bldP spid="57" grpId="0" animBg="1"/>
      <p:bldP spid="5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219382E-E254-F6A3-958E-11F5682CFC46}"/>
              </a:ext>
            </a:extLst>
          </p:cNvPr>
          <p:cNvPicPr>
            <a:picLocks noChangeAspect="1"/>
          </p:cNvPicPr>
          <p:nvPr/>
        </p:nvPicPr>
        <p:blipFill>
          <a:blip r:embed="rId3"/>
          <a:stretch>
            <a:fillRect/>
          </a:stretch>
        </p:blipFill>
        <p:spPr>
          <a:xfrm>
            <a:off x="211570" y="78515"/>
            <a:ext cx="2419870" cy="856205"/>
          </a:xfrm>
          <a:prstGeom prst="rect">
            <a:avLst/>
          </a:prstGeom>
        </p:spPr>
      </p:pic>
      <p:sp>
        <p:nvSpPr>
          <p:cNvPr id="5" name="Oval 4">
            <a:extLst>
              <a:ext uri="{FF2B5EF4-FFF2-40B4-BE49-F238E27FC236}">
                <a16:creationId xmlns="" xmlns:a16="http://schemas.microsoft.com/office/drawing/2014/main" id="{185FD445-1816-304C-3AFA-62E0C5E809DB}"/>
              </a:ext>
            </a:extLst>
          </p:cNvPr>
          <p:cNvSpPr/>
          <p:nvPr/>
        </p:nvSpPr>
        <p:spPr>
          <a:xfrm>
            <a:off x="381001" y="883043"/>
            <a:ext cx="577048" cy="58340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6" name="TextBox 5">
            <a:extLst>
              <a:ext uri="{FF2B5EF4-FFF2-40B4-BE49-F238E27FC236}">
                <a16:creationId xmlns="" xmlns:a16="http://schemas.microsoft.com/office/drawing/2014/main" id="{AF4599A7-D43B-D31B-48FB-2AE11F8E74F7}"/>
              </a:ext>
            </a:extLst>
          </p:cNvPr>
          <p:cNvSpPr txBox="1"/>
          <p:nvPr/>
        </p:nvSpPr>
        <p:spPr>
          <a:xfrm>
            <a:off x="958049" y="900254"/>
            <a:ext cx="8100226" cy="523220"/>
          </a:xfrm>
          <a:prstGeom prst="rect">
            <a:avLst/>
          </a:prstGeom>
          <a:noFill/>
        </p:spPr>
        <p:txBody>
          <a:bodyPr wrap="square" rtlCol="0">
            <a:spAutoFit/>
          </a:bodyPr>
          <a:lstStyle/>
          <a:p>
            <a:r>
              <a:rPr lang="en-US" sz="2800" b="1">
                <a:solidFill>
                  <a:srgbClr val="002060"/>
                </a:solidFill>
              </a:rPr>
              <a:t>Có 32 quả bóng xếp thành các hàng, các cột như sau:</a:t>
            </a:r>
          </a:p>
        </p:txBody>
      </p:sp>
      <p:pic>
        <p:nvPicPr>
          <p:cNvPr id="7" name="Picture 6">
            <a:extLst>
              <a:ext uri="{FF2B5EF4-FFF2-40B4-BE49-F238E27FC236}">
                <a16:creationId xmlns="" xmlns:a16="http://schemas.microsoft.com/office/drawing/2014/main" id="{5B9D8BAF-1627-DC1B-A515-920E8F500C2E}"/>
              </a:ext>
            </a:extLst>
          </p:cNvPr>
          <p:cNvPicPr>
            <a:picLocks noChangeAspect="1"/>
          </p:cNvPicPr>
          <p:nvPr/>
        </p:nvPicPr>
        <p:blipFill>
          <a:blip r:embed="rId4"/>
          <a:stretch>
            <a:fillRect/>
          </a:stretch>
        </p:blipFill>
        <p:spPr>
          <a:xfrm>
            <a:off x="605648" y="1534593"/>
            <a:ext cx="5138230" cy="256263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TextBox 7">
            <a:extLst>
              <a:ext uri="{FF2B5EF4-FFF2-40B4-BE49-F238E27FC236}">
                <a16:creationId xmlns="" xmlns:a16="http://schemas.microsoft.com/office/drawing/2014/main" id="{B291070C-8C7A-8DF1-4CDE-0330E2D0FDBD}"/>
              </a:ext>
            </a:extLst>
          </p:cNvPr>
          <p:cNvSpPr txBox="1"/>
          <p:nvPr/>
        </p:nvSpPr>
        <p:spPr>
          <a:xfrm>
            <a:off x="5743878" y="1399292"/>
            <a:ext cx="1178129" cy="523220"/>
          </a:xfrm>
          <a:prstGeom prst="rect">
            <a:avLst/>
          </a:prstGeom>
          <a:noFill/>
        </p:spPr>
        <p:txBody>
          <a:bodyPr wrap="square" rtlCol="0">
            <a:spAutoFit/>
          </a:bodyPr>
          <a:lstStyle/>
          <a:p>
            <a:r>
              <a:rPr lang="en-US" sz="2800" b="1">
                <a:solidFill>
                  <a:srgbClr val="002060"/>
                </a:solidFill>
              </a:rPr>
              <a:t>a) Số?</a:t>
            </a:r>
          </a:p>
        </p:txBody>
      </p:sp>
      <p:pic>
        <p:nvPicPr>
          <p:cNvPr id="9" name="Picture 8">
            <a:extLst>
              <a:ext uri="{FF2B5EF4-FFF2-40B4-BE49-F238E27FC236}">
                <a16:creationId xmlns="" xmlns:a16="http://schemas.microsoft.com/office/drawing/2014/main" id="{E2E3CF56-14EC-171E-1981-DC6D78AA4974}"/>
              </a:ext>
            </a:extLst>
          </p:cNvPr>
          <p:cNvPicPr>
            <a:picLocks noChangeAspect="1"/>
          </p:cNvPicPr>
          <p:nvPr/>
        </p:nvPicPr>
        <p:blipFill>
          <a:blip r:embed="rId5"/>
          <a:stretch>
            <a:fillRect/>
          </a:stretch>
        </p:blipFill>
        <p:spPr>
          <a:xfrm>
            <a:off x="6332942" y="1684614"/>
            <a:ext cx="5287212" cy="767235"/>
          </a:xfrm>
          <a:prstGeom prst="rect">
            <a:avLst/>
          </a:prstGeom>
        </p:spPr>
      </p:pic>
      <p:pic>
        <p:nvPicPr>
          <p:cNvPr id="10" name="Picture 9">
            <a:extLst>
              <a:ext uri="{FF2B5EF4-FFF2-40B4-BE49-F238E27FC236}">
                <a16:creationId xmlns="" xmlns:a16="http://schemas.microsoft.com/office/drawing/2014/main" id="{6DC82044-8124-559B-D0F0-EA24411433C2}"/>
              </a:ext>
            </a:extLst>
          </p:cNvPr>
          <p:cNvPicPr>
            <a:picLocks noChangeAspect="1"/>
          </p:cNvPicPr>
          <p:nvPr/>
        </p:nvPicPr>
        <p:blipFill>
          <a:blip r:embed="rId6"/>
          <a:stretch>
            <a:fillRect/>
          </a:stretch>
        </p:blipFill>
        <p:spPr>
          <a:xfrm>
            <a:off x="6414669" y="2406220"/>
            <a:ext cx="5171683" cy="1003144"/>
          </a:xfrm>
          <a:prstGeom prst="rect">
            <a:avLst/>
          </a:prstGeom>
        </p:spPr>
      </p:pic>
      <p:sp>
        <p:nvSpPr>
          <p:cNvPr id="13" name="TextBox 12">
            <a:extLst>
              <a:ext uri="{FF2B5EF4-FFF2-40B4-BE49-F238E27FC236}">
                <a16:creationId xmlns="" xmlns:a16="http://schemas.microsoft.com/office/drawing/2014/main" id="{4DCC46BE-9CA9-2FB7-101F-3735074A670E}"/>
              </a:ext>
            </a:extLst>
          </p:cNvPr>
          <p:cNvSpPr txBox="1"/>
          <p:nvPr/>
        </p:nvSpPr>
        <p:spPr>
          <a:xfrm>
            <a:off x="447688" y="4358366"/>
            <a:ext cx="11022951" cy="523220"/>
          </a:xfrm>
          <a:prstGeom prst="rect">
            <a:avLst/>
          </a:prstGeom>
          <a:noFill/>
        </p:spPr>
        <p:txBody>
          <a:bodyPr wrap="square" rtlCol="0">
            <a:spAutoFit/>
          </a:bodyPr>
          <a:lstStyle/>
          <a:p>
            <a:r>
              <a:rPr lang="en-US" sz="2800" b="1">
                <a:solidFill>
                  <a:srgbClr val="002060"/>
                </a:solidFill>
              </a:rPr>
              <a:t>b) Số quả bóng trong một hàng gấp mấy lần số quả bóng trong một cột?</a:t>
            </a:r>
          </a:p>
        </p:txBody>
      </p:sp>
    </p:spTree>
    <p:extLst>
      <p:ext uri="{BB962C8B-B14F-4D97-AF65-F5344CB8AC3E}">
        <p14:creationId xmlns:p14="http://schemas.microsoft.com/office/powerpoint/2010/main" val="414884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77438A3-7619-C181-13F8-B15D011E0226}"/>
              </a:ext>
            </a:extLst>
          </p:cNvPr>
          <p:cNvPicPr>
            <a:picLocks noChangeAspect="1"/>
          </p:cNvPicPr>
          <p:nvPr/>
        </p:nvPicPr>
        <p:blipFill>
          <a:blip r:embed="rId3"/>
          <a:stretch>
            <a:fillRect/>
          </a:stretch>
        </p:blipFill>
        <p:spPr>
          <a:xfrm>
            <a:off x="276948" y="294426"/>
            <a:ext cx="2419870" cy="856205"/>
          </a:xfrm>
          <a:prstGeom prst="rect">
            <a:avLst/>
          </a:prstGeom>
        </p:spPr>
      </p:pic>
      <p:sp>
        <p:nvSpPr>
          <p:cNvPr id="5" name="Oval 4">
            <a:extLst>
              <a:ext uri="{FF2B5EF4-FFF2-40B4-BE49-F238E27FC236}">
                <a16:creationId xmlns="" xmlns:a16="http://schemas.microsoft.com/office/drawing/2014/main" id="{9F8F01E9-674C-5477-BEFC-E5114BBA2A77}"/>
              </a:ext>
            </a:extLst>
          </p:cNvPr>
          <p:cNvSpPr/>
          <p:nvPr/>
        </p:nvSpPr>
        <p:spPr>
          <a:xfrm>
            <a:off x="2696818" y="294426"/>
            <a:ext cx="577048" cy="58340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7" name="TextBox 6">
            <a:extLst>
              <a:ext uri="{FF2B5EF4-FFF2-40B4-BE49-F238E27FC236}">
                <a16:creationId xmlns="" xmlns:a16="http://schemas.microsoft.com/office/drawing/2014/main" id="{CE4C7F86-E45D-085C-151F-225A90040B7B}"/>
              </a:ext>
            </a:extLst>
          </p:cNvPr>
          <p:cNvSpPr txBox="1"/>
          <p:nvPr/>
        </p:nvSpPr>
        <p:spPr>
          <a:xfrm>
            <a:off x="4266459" y="722528"/>
            <a:ext cx="7446894" cy="3508653"/>
          </a:xfrm>
          <a:prstGeom prst="rect">
            <a:avLst/>
          </a:prstGeom>
          <a:noFill/>
        </p:spPr>
        <p:txBody>
          <a:bodyPr wrap="square">
            <a:spAutoFit/>
          </a:bodyPr>
          <a:lstStyle/>
          <a:p>
            <a:pPr algn="l"/>
            <a:r>
              <a:rPr lang="vi-VN" sz="2800" b="0" i="0">
                <a:solidFill>
                  <a:srgbClr val="002060"/>
                </a:solidFill>
                <a:effectLst/>
                <a:latin typeface="Nunito Black" pitchFamily="2" charset="0"/>
              </a:rPr>
              <a:t>Bước 1: Quan sát tranh và đếm số quả bóng trong mỗi hàng và mỗi cột.</a:t>
            </a:r>
          </a:p>
          <a:p>
            <a:pPr algn="l"/>
            <a:r>
              <a:rPr lang="vi-VN" sz="2800" b="0" i="0">
                <a:solidFill>
                  <a:srgbClr val="002060"/>
                </a:solidFill>
                <a:effectLst/>
                <a:latin typeface="Nunito Black" pitchFamily="2" charset="0"/>
              </a:rPr>
              <a:t>Bước 2: Để tìm số quả bóng trong một hàng gấp mấy lần số quả bóng trong một cột ta lấy số quả bóng tỏng một hàng chia cho số quả bóng trong một cột.</a:t>
            </a:r>
          </a:p>
          <a:p>
            <a:r>
              <a:rPr lang="vi-VN" b="0" i="0">
                <a:solidFill>
                  <a:srgbClr val="000000"/>
                </a:solidFill>
                <a:effectLst/>
                <a:latin typeface="OpenSans"/>
              </a:rPr>
              <a:t/>
            </a:r>
            <a:br>
              <a:rPr lang="vi-VN" b="0" i="0">
                <a:solidFill>
                  <a:srgbClr val="000000"/>
                </a:solidFill>
                <a:effectLst/>
                <a:latin typeface="OpenSans"/>
              </a:rPr>
            </a:br>
            <a:r>
              <a:rPr lang="vi-VN" b="0" i="0">
                <a:solidFill>
                  <a:srgbClr val="000000"/>
                </a:solidFill>
                <a:effectLst/>
                <a:latin typeface="OpenSans"/>
              </a:rPr>
              <a:t/>
            </a:r>
            <a:br>
              <a:rPr lang="vi-VN" b="0" i="0">
                <a:solidFill>
                  <a:srgbClr val="000000"/>
                </a:solidFill>
                <a:effectLst/>
                <a:latin typeface="OpenSans"/>
              </a:rPr>
            </a:br>
            <a:endParaRPr lang="en-US"/>
          </a:p>
        </p:txBody>
      </p:sp>
      <p:pic>
        <p:nvPicPr>
          <p:cNvPr id="8" name="Picture 7">
            <a:extLst>
              <a:ext uri="{FF2B5EF4-FFF2-40B4-BE49-F238E27FC236}">
                <a16:creationId xmlns="" xmlns:a16="http://schemas.microsoft.com/office/drawing/2014/main" id="{BA7D14D0-1866-A86A-2BC6-EEE76F546953}"/>
              </a:ext>
            </a:extLst>
          </p:cNvPr>
          <p:cNvPicPr>
            <a:picLocks noChangeAspect="1"/>
          </p:cNvPicPr>
          <p:nvPr/>
        </p:nvPicPr>
        <p:blipFill>
          <a:blip r:embed="rId4"/>
          <a:stretch>
            <a:fillRect/>
          </a:stretch>
        </p:blipFill>
        <p:spPr>
          <a:xfrm>
            <a:off x="212864" y="1150631"/>
            <a:ext cx="3989232" cy="20157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Rectangle 2">
            <a:extLst>
              <a:ext uri="{FF2B5EF4-FFF2-40B4-BE49-F238E27FC236}">
                <a16:creationId xmlns="" xmlns:a16="http://schemas.microsoft.com/office/drawing/2014/main" id="{C61EBE19-C9B8-D014-642E-6D79B6592901}"/>
              </a:ext>
            </a:extLst>
          </p:cNvPr>
          <p:cNvSpPr>
            <a:spLocks noChangeArrowheads="1"/>
          </p:cNvSpPr>
          <p:nvPr/>
        </p:nvSpPr>
        <p:spPr bwMode="auto">
          <a:xfrm>
            <a:off x="752061" y="3302282"/>
            <a:ext cx="11338979" cy="35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a:ln>
                <a:noFill/>
              </a:ln>
              <a:solidFill>
                <a:srgbClr val="000000"/>
              </a:solidFill>
              <a:effectLst/>
              <a:latin typeface="OpenSans"/>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a:ln>
                  <a:noFill/>
                </a:ln>
                <a:solidFill>
                  <a:srgbClr val="000000"/>
                </a:solidFill>
                <a:effectLst/>
                <a:latin typeface="Nunito Black" pitchFamily="2" charset="0"/>
              </a:rPr>
              <a:t>   </a:t>
            </a:r>
            <a:r>
              <a:rPr kumimoji="0" lang="en-US" altLang="en-US" sz="2800" b="0" i="0" u="none" strike="noStrike" cap="none" normalizeH="0" baseline="0">
                <a:ln>
                  <a:noFill/>
                </a:ln>
                <a:solidFill>
                  <a:srgbClr val="00B050"/>
                </a:solidFill>
                <a:effectLst/>
                <a:latin typeface="Nunito Black" pitchFamily="2" charset="0"/>
              </a:rPr>
              <a:t>Mỗi hàng có 8 quả bóng.</a:t>
            </a:r>
          </a:p>
          <a:p>
            <a:pPr marL="0" marR="0" lvl="0" indent="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a:ln>
                  <a:noFill/>
                </a:ln>
                <a:solidFill>
                  <a:srgbClr val="00B050"/>
                </a:solidFill>
                <a:effectLst/>
                <a:latin typeface="Nunito Black" pitchFamily="2" charset="0"/>
              </a:rPr>
              <a:t>   Mỗi cột có 4 quả bóng.</a:t>
            </a:r>
          </a:p>
          <a:p>
            <a:pPr marL="0" marR="0" lvl="0" indent="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a:ln>
                  <a:noFill/>
                </a:ln>
                <a:solidFill>
                  <a:srgbClr val="00B050"/>
                </a:solidFill>
                <a:effectLst/>
                <a:latin typeface="Nunito Black" pitchFamily="2" charset="0"/>
              </a:rPr>
              <a:t>   Số quả bóng trong một hàng gấp 2 lần số quả bóng trong </a:t>
            </a:r>
          </a:p>
          <a:p>
            <a:pPr marL="0" marR="0" lvl="0" indent="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a:ln>
                  <a:noFill/>
                </a:ln>
                <a:solidFill>
                  <a:srgbClr val="00B050"/>
                </a:solidFill>
                <a:effectLst/>
                <a:latin typeface="Nunito Black" pitchFamily="2" charset="0"/>
              </a:rPr>
              <a:t>một cột. </a:t>
            </a:r>
          </a:p>
          <a:p>
            <a:pPr marL="0" marR="0" lvl="0" indent="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a:ln>
                  <a:noFill/>
                </a:ln>
                <a:solidFill>
                  <a:srgbClr val="00B050"/>
                </a:solidFill>
                <a:effectLst/>
                <a:latin typeface="Nunito Black" pitchFamily="2" charset="0"/>
              </a:rPr>
              <a:t>     (Vì 8 : 4 = 2 lần)</a:t>
            </a:r>
            <a:br>
              <a:rPr kumimoji="0" lang="en-US" altLang="en-US" sz="2800" b="0" i="0" u="none" strike="noStrike" cap="none" normalizeH="0" baseline="0">
                <a:ln>
                  <a:noFill/>
                </a:ln>
                <a:solidFill>
                  <a:srgbClr val="00B050"/>
                </a:solidFill>
                <a:effectLst/>
                <a:latin typeface="Nunito Black" pitchFamily="2" charset="0"/>
              </a:rPr>
            </a:br>
            <a:r>
              <a:rPr kumimoji="0" lang="en-US" altLang="en-US" sz="2800" b="0" i="0" u="none" strike="noStrike" cap="none" normalizeH="0" baseline="0">
                <a:ln>
                  <a:noFill/>
                </a:ln>
                <a:solidFill>
                  <a:srgbClr val="000000"/>
                </a:solidFill>
                <a:effectLst/>
                <a:latin typeface="Nunito Black" pitchFamily="2" charset="0"/>
              </a:rPr>
              <a:t/>
            </a:r>
            <a:br>
              <a:rPr kumimoji="0" lang="en-US" altLang="en-US" sz="2800" b="0" i="0" u="none" strike="noStrike" cap="none" normalizeH="0" baseline="0">
                <a:ln>
                  <a:noFill/>
                </a:ln>
                <a:solidFill>
                  <a:srgbClr val="000000"/>
                </a:solidFill>
                <a:effectLst/>
                <a:latin typeface="Nunito Black" pitchFamily="2" charset="0"/>
              </a:rPr>
            </a:br>
            <a:endParaRPr kumimoji="0" lang="en-US" altLang="en-US" sz="5400" b="0" i="0" u="none" strike="noStrike" cap="none" normalizeH="0" baseline="0">
              <a:ln>
                <a:noFill/>
              </a:ln>
              <a:solidFill>
                <a:schemeClr val="tx1"/>
              </a:solidFill>
              <a:effectLst/>
              <a:latin typeface="Nunito Black" pitchFamily="2" charset="0"/>
            </a:endParaRPr>
          </a:p>
        </p:txBody>
      </p:sp>
    </p:spTree>
    <p:extLst>
      <p:ext uri="{BB962C8B-B14F-4D97-AF65-F5344CB8AC3E}">
        <p14:creationId xmlns:p14="http://schemas.microsoft.com/office/powerpoint/2010/main" val="108092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xit" presetSubtype="0" fill="hold" nodeType="clickEffect">
                                  <p:stCondLst>
                                    <p:cond delay="0"/>
                                  </p:stCondLst>
                                  <p:childTnLst>
                                    <p:anim calcmode="lin" valueType="num">
                                      <p:cBhvr>
                                        <p:cTn id="20" dur="1000"/>
                                        <p:tgtEl>
                                          <p:spTgt spid="7">
                                            <p:txEl>
                                              <p:pRg st="0" end="0"/>
                                            </p:txEl>
                                          </p:spTgt>
                                        </p:tgtEl>
                                        <p:attrNameLst>
                                          <p:attrName>ppt_w</p:attrName>
                                        </p:attrNameLst>
                                      </p:cBhvr>
                                      <p:tavLst>
                                        <p:tav tm="0">
                                          <p:val>
                                            <p:strVal val="ppt_w"/>
                                          </p:val>
                                        </p:tav>
                                        <p:tav tm="100000">
                                          <p:val>
                                            <p:fltVal val="0"/>
                                          </p:val>
                                        </p:tav>
                                      </p:tavLst>
                                    </p:anim>
                                    <p:anim calcmode="lin" valueType="num">
                                      <p:cBhvr>
                                        <p:cTn id="21" dur="1000"/>
                                        <p:tgtEl>
                                          <p:spTgt spid="7">
                                            <p:txEl>
                                              <p:pRg st="0" end="0"/>
                                            </p:txEl>
                                          </p:spTgt>
                                        </p:tgtEl>
                                        <p:attrNameLst>
                                          <p:attrName>ppt_h</p:attrName>
                                        </p:attrNameLst>
                                      </p:cBhvr>
                                      <p:tavLst>
                                        <p:tav tm="0">
                                          <p:val>
                                            <p:strVal val="ppt_h"/>
                                          </p:val>
                                        </p:tav>
                                        <p:tav tm="100000">
                                          <p:val>
                                            <p:fltVal val="0"/>
                                          </p:val>
                                        </p:tav>
                                      </p:tavLst>
                                    </p:anim>
                                    <p:anim calcmode="lin" valueType="num">
                                      <p:cBhvr>
                                        <p:cTn id="22" dur="1000"/>
                                        <p:tgtEl>
                                          <p:spTgt spid="7">
                                            <p:txEl>
                                              <p:pRg st="0" end="0"/>
                                            </p:txEl>
                                          </p:spTgt>
                                        </p:tgtEl>
                                        <p:attrNameLst>
                                          <p:attrName>style.rotation</p:attrName>
                                        </p:attrNameLst>
                                      </p:cBhvr>
                                      <p:tavLst>
                                        <p:tav tm="0">
                                          <p:val>
                                            <p:fltVal val="0"/>
                                          </p:val>
                                        </p:tav>
                                        <p:tav tm="100000">
                                          <p:val>
                                            <p:fltVal val="90"/>
                                          </p:val>
                                        </p:tav>
                                      </p:tavLst>
                                    </p:anim>
                                    <p:animEffect transition="out" filter="fade">
                                      <p:cBhvr>
                                        <p:cTn id="23" dur="1000"/>
                                        <p:tgtEl>
                                          <p:spTgt spid="7">
                                            <p:txEl>
                                              <p:pRg st="0" end="0"/>
                                            </p:txEl>
                                          </p:spTgt>
                                        </p:tgtEl>
                                      </p:cBhvr>
                                    </p:animEffect>
                                    <p:set>
                                      <p:cBhvr>
                                        <p:cTn id="24" dur="1" fill="hold">
                                          <p:stCondLst>
                                            <p:cond delay="999"/>
                                          </p:stCondLst>
                                        </p:cTn>
                                        <p:tgtEl>
                                          <p:spTgt spid="7">
                                            <p:txEl>
                                              <p:pRg st="0" end="0"/>
                                            </p:txEl>
                                          </p:spTgt>
                                        </p:tgtEl>
                                        <p:attrNameLst>
                                          <p:attrName>style.visibility</p:attrName>
                                        </p:attrNameLst>
                                      </p:cBhvr>
                                      <p:to>
                                        <p:strVal val="hidden"/>
                                      </p:to>
                                    </p:set>
                                  </p:childTnLst>
                                </p:cTn>
                              </p:par>
                              <p:par>
                                <p:cTn id="25" presetID="31" presetClass="exit" presetSubtype="0" fill="hold" nodeType="withEffect">
                                  <p:stCondLst>
                                    <p:cond delay="0"/>
                                  </p:stCondLst>
                                  <p:childTnLst>
                                    <p:anim calcmode="lin" valueType="num">
                                      <p:cBhvr>
                                        <p:cTn id="26" dur="1000"/>
                                        <p:tgtEl>
                                          <p:spTgt spid="7">
                                            <p:txEl>
                                              <p:pRg st="1" end="1"/>
                                            </p:txEl>
                                          </p:spTgt>
                                        </p:tgtEl>
                                        <p:attrNameLst>
                                          <p:attrName>ppt_w</p:attrName>
                                        </p:attrNameLst>
                                      </p:cBhvr>
                                      <p:tavLst>
                                        <p:tav tm="0">
                                          <p:val>
                                            <p:strVal val="ppt_w"/>
                                          </p:val>
                                        </p:tav>
                                        <p:tav tm="100000">
                                          <p:val>
                                            <p:fltVal val="0"/>
                                          </p:val>
                                        </p:tav>
                                      </p:tavLst>
                                    </p:anim>
                                    <p:anim calcmode="lin" valueType="num">
                                      <p:cBhvr>
                                        <p:cTn id="27" dur="1000"/>
                                        <p:tgtEl>
                                          <p:spTgt spid="7">
                                            <p:txEl>
                                              <p:pRg st="1" end="1"/>
                                            </p:txEl>
                                          </p:spTgt>
                                        </p:tgtEl>
                                        <p:attrNameLst>
                                          <p:attrName>ppt_h</p:attrName>
                                        </p:attrNameLst>
                                      </p:cBhvr>
                                      <p:tavLst>
                                        <p:tav tm="0">
                                          <p:val>
                                            <p:strVal val="ppt_h"/>
                                          </p:val>
                                        </p:tav>
                                        <p:tav tm="100000">
                                          <p:val>
                                            <p:fltVal val="0"/>
                                          </p:val>
                                        </p:tav>
                                      </p:tavLst>
                                    </p:anim>
                                    <p:anim calcmode="lin" valueType="num">
                                      <p:cBhvr>
                                        <p:cTn id="28" dur="1000"/>
                                        <p:tgtEl>
                                          <p:spTgt spid="7">
                                            <p:txEl>
                                              <p:pRg st="1" end="1"/>
                                            </p:txEl>
                                          </p:spTgt>
                                        </p:tgtEl>
                                        <p:attrNameLst>
                                          <p:attrName>style.rotation</p:attrName>
                                        </p:attrNameLst>
                                      </p:cBhvr>
                                      <p:tavLst>
                                        <p:tav tm="0">
                                          <p:val>
                                            <p:fltVal val="0"/>
                                          </p:val>
                                        </p:tav>
                                        <p:tav tm="100000">
                                          <p:val>
                                            <p:fltVal val="90"/>
                                          </p:val>
                                        </p:tav>
                                      </p:tavLst>
                                    </p:anim>
                                    <p:animEffect transition="out" filter="fade">
                                      <p:cBhvr>
                                        <p:cTn id="29" dur="1000"/>
                                        <p:tgtEl>
                                          <p:spTgt spid="7">
                                            <p:txEl>
                                              <p:pRg st="1" end="1"/>
                                            </p:txEl>
                                          </p:spTgt>
                                        </p:tgtEl>
                                      </p:cBhvr>
                                    </p:animEffect>
                                    <p:set>
                                      <p:cBhvr>
                                        <p:cTn id="30" dur="1" fill="hold">
                                          <p:stCondLst>
                                            <p:cond delay="999"/>
                                          </p:stCondLst>
                                        </p:cTn>
                                        <p:tgtEl>
                                          <p:spTgt spid="7">
                                            <p:txEl>
                                              <p:pRg st="1" end="1"/>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anim calcmode="lin" valueType="num">
                                      <p:cBhvr>
                                        <p:cTn id="35"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37" dur="500"/>
                                        <p:tgtEl>
                                          <p:spTgt spid="1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xEl>
                                              <p:pRg st="2" end="2"/>
                                            </p:txEl>
                                          </p:spTgt>
                                        </p:tgtEl>
                                        <p:attrNameLst>
                                          <p:attrName>style.visibility</p:attrName>
                                        </p:attrNameLst>
                                      </p:cBhvr>
                                      <p:to>
                                        <p:strVal val="visible"/>
                                      </p:to>
                                    </p:set>
                                    <p:anim calcmode="lin" valueType="num">
                                      <p:cBhvr>
                                        <p:cTn id="42"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43"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44" dur="500"/>
                                        <p:tgtEl>
                                          <p:spTgt spid="10">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0">
                                            <p:txEl>
                                              <p:pRg st="3" end="3"/>
                                            </p:txEl>
                                          </p:spTgt>
                                        </p:tgtEl>
                                        <p:attrNameLst>
                                          <p:attrName>style.visibility</p:attrName>
                                        </p:attrNameLst>
                                      </p:cBhvr>
                                      <p:to>
                                        <p:strVal val="visible"/>
                                      </p:to>
                                    </p:set>
                                    <p:anim calcmode="lin" valueType="num">
                                      <p:cBhvr>
                                        <p:cTn id="49"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50"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51" dur="500"/>
                                        <p:tgtEl>
                                          <p:spTgt spid="10">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0">
                                            <p:txEl>
                                              <p:pRg st="4" end="4"/>
                                            </p:txEl>
                                          </p:spTgt>
                                        </p:tgtEl>
                                        <p:attrNameLst>
                                          <p:attrName>style.visibility</p:attrName>
                                        </p:attrNameLst>
                                      </p:cBhvr>
                                      <p:to>
                                        <p:strVal val="visible"/>
                                      </p:to>
                                    </p:set>
                                    <p:anim calcmode="lin" valueType="num">
                                      <p:cBhvr>
                                        <p:cTn id="56"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57"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58" dur="500"/>
                                        <p:tgtEl>
                                          <p:spTgt spid="10">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0">
                                            <p:txEl>
                                              <p:pRg st="5" end="5"/>
                                            </p:txEl>
                                          </p:spTgt>
                                        </p:tgtEl>
                                        <p:attrNameLst>
                                          <p:attrName>style.visibility</p:attrName>
                                        </p:attrNameLst>
                                      </p:cBhvr>
                                      <p:to>
                                        <p:strVal val="visible"/>
                                      </p:to>
                                    </p:set>
                                    <p:anim calcmode="lin" valueType="num">
                                      <p:cBhvr>
                                        <p:cTn id="63" dur="5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64" dur="500" fill="hold"/>
                                        <p:tgtEl>
                                          <p:spTgt spid="10">
                                            <p:txEl>
                                              <p:pRg st="5" end="5"/>
                                            </p:txEl>
                                          </p:spTgt>
                                        </p:tgtEl>
                                        <p:attrNameLst>
                                          <p:attrName>ppt_h</p:attrName>
                                        </p:attrNameLst>
                                      </p:cBhvr>
                                      <p:tavLst>
                                        <p:tav tm="0">
                                          <p:val>
                                            <p:fltVal val="0"/>
                                          </p:val>
                                        </p:tav>
                                        <p:tav tm="100000">
                                          <p:val>
                                            <p:strVal val="#ppt_h"/>
                                          </p:val>
                                        </p:tav>
                                      </p:tavLst>
                                    </p:anim>
                                    <p:animEffect transition="in" filter="fade">
                                      <p:cBhvr>
                                        <p:cTn id="65"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8BEA703-3943-5B51-A151-6D07CF61437B}"/>
              </a:ext>
            </a:extLst>
          </p:cNvPr>
          <p:cNvPicPr>
            <a:picLocks noChangeAspect="1"/>
          </p:cNvPicPr>
          <p:nvPr/>
        </p:nvPicPr>
        <p:blipFill>
          <a:blip r:embed="rId3"/>
          <a:stretch>
            <a:fillRect/>
          </a:stretch>
        </p:blipFill>
        <p:spPr>
          <a:xfrm>
            <a:off x="373495" y="365125"/>
            <a:ext cx="2419870" cy="856205"/>
          </a:xfrm>
          <a:prstGeom prst="rect">
            <a:avLst/>
          </a:prstGeom>
        </p:spPr>
      </p:pic>
      <p:sp>
        <p:nvSpPr>
          <p:cNvPr id="5" name="Oval 4">
            <a:extLst>
              <a:ext uri="{FF2B5EF4-FFF2-40B4-BE49-F238E27FC236}">
                <a16:creationId xmlns="" xmlns:a16="http://schemas.microsoft.com/office/drawing/2014/main" id="{04CAF076-64C1-4B72-A52A-0BCBD12A0C89}"/>
              </a:ext>
            </a:extLst>
          </p:cNvPr>
          <p:cNvSpPr/>
          <p:nvPr/>
        </p:nvSpPr>
        <p:spPr>
          <a:xfrm>
            <a:off x="2793365" y="522292"/>
            <a:ext cx="577048" cy="58340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a:latin typeface="Tahoma" panose="020B0604030504040204" pitchFamily="34" charset="0"/>
                <a:ea typeface="Tahoma" panose="020B0604030504040204" pitchFamily="34" charset="0"/>
                <a:cs typeface="Tahoma" panose="020B0604030504040204" pitchFamily="34" charset="0"/>
              </a:rPr>
              <a:t>3</a:t>
            </a:r>
          </a:p>
        </p:txBody>
      </p:sp>
      <p:sp>
        <p:nvSpPr>
          <p:cNvPr id="6" name="TextBox 5">
            <a:extLst>
              <a:ext uri="{FF2B5EF4-FFF2-40B4-BE49-F238E27FC236}">
                <a16:creationId xmlns="" xmlns:a16="http://schemas.microsoft.com/office/drawing/2014/main" id="{1D178E43-9DFD-C244-BC00-7059EB9DC9FA}"/>
              </a:ext>
            </a:extLst>
          </p:cNvPr>
          <p:cNvSpPr txBox="1"/>
          <p:nvPr/>
        </p:nvSpPr>
        <p:spPr>
          <a:xfrm>
            <a:off x="373494" y="1138511"/>
            <a:ext cx="5222235" cy="3970318"/>
          </a:xfrm>
          <a:prstGeom prst="rect">
            <a:avLst/>
          </a:prstGeom>
          <a:noFill/>
        </p:spPr>
        <p:txBody>
          <a:bodyPr wrap="square" rtlCol="0">
            <a:spAutoFit/>
          </a:bodyPr>
          <a:lstStyle/>
          <a:p>
            <a:r>
              <a:rPr lang="en-US" sz="2800" b="1">
                <a:solidFill>
                  <a:srgbClr val="002060"/>
                </a:solidFill>
              </a:rPr>
              <a:t>Thuyền lớn chở 24 khách du lịch, thuyền nhỏ chở 6 khách du lịch. Hỏi:</a:t>
            </a:r>
          </a:p>
          <a:p>
            <a:pPr marL="514350" indent="-514350">
              <a:buAutoNum type="alphaLcParenR"/>
            </a:pPr>
            <a:r>
              <a:rPr lang="en-US" sz="2800" b="1">
                <a:solidFill>
                  <a:srgbClr val="002060"/>
                </a:solidFill>
              </a:rPr>
              <a:t>Thuyền lớn chở nhiều hơn thuyền nhỏ bao nhiêu khách du lịch?</a:t>
            </a:r>
          </a:p>
          <a:p>
            <a:pPr marL="514350" indent="-514350">
              <a:buAutoNum type="alphaLcParenR"/>
            </a:pPr>
            <a:r>
              <a:rPr lang="en-US" sz="2800" b="1">
                <a:solidFill>
                  <a:srgbClr val="002060"/>
                </a:solidFill>
              </a:rPr>
              <a:t>Số khách ở thuyền lớn gấp mấy lần số khách ở thuyền nhỏ?</a:t>
            </a:r>
          </a:p>
        </p:txBody>
      </p:sp>
      <p:pic>
        <p:nvPicPr>
          <p:cNvPr id="7" name="Picture 6">
            <a:extLst>
              <a:ext uri="{FF2B5EF4-FFF2-40B4-BE49-F238E27FC236}">
                <a16:creationId xmlns="" xmlns:a16="http://schemas.microsoft.com/office/drawing/2014/main" id="{AFF66707-5677-075A-F9DE-50D2471A37A3}"/>
              </a:ext>
            </a:extLst>
          </p:cNvPr>
          <p:cNvPicPr>
            <a:picLocks noChangeAspect="1"/>
          </p:cNvPicPr>
          <p:nvPr/>
        </p:nvPicPr>
        <p:blipFill>
          <a:blip r:embed="rId4"/>
          <a:stretch>
            <a:fillRect/>
          </a:stretch>
        </p:blipFill>
        <p:spPr>
          <a:xfrm>
            <a:off x="5337311" y="1072983"/>
            <a:ext cx="5761459" cy="403584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TextBox 7">
            <a:extLst>
              <a:ext uri="{FF2B5EF4-FFF2-40B4-BE49-F238E27FC236}">
                <a16:creationId xmlns="" xmlns:a16="http://schemas.microsoft.com/office/drawing/2014/main" id="{05942E23-836D-2D3A-25CF-52E1A1CC40BF}"/>
              </a:ext>
            </a:extLst>
          </p:cNvPr>
          <p:cNvSpPr txBox="1"/>
          <p:nvPr/>
        </p:nvSpPr>
        <p:spPr>
          <a:xfrm>
            <a:off x="1082819" y="5174357"/>
            <a:ext cx="11022951" cy="523220"/>
          </a:xfrm>
          <a:prstGeom prst="rect">
            <a:avLst/>
          </a:prstGeom>
          <a:noFill/>
        </p:spPr>
        <p:txBody>
          <a:bodyPr wrap="square" rtlCol="0">
            <a:spAutoFit/>
          </a:bodyPr>
          <a:lstStyle/>
          <a:p>
            <a:r>
              <a:rPr lang="en-US" sz="2800" b="1">
                <a:solidFill>
                  <a:srgbClr val="00B050"/>
                </a:solidFill>
              </a:rPr>
              <a:t>a) Thuyền lớn chở nhiều hơn thuyền nhỏ 18 khách du lịch.</a:t>
            </a:r>
          </a:p>
        </p:txBody>
      </p:sp>
      <p:sp>
        <p:nvSpPr>
          <p:cNvPr id="9" name="TextBox 8">
            <a:extLst>
              <a:ext uri="{FF2B5EF4-FFF2-40B4-BE49-F238E27FC236}">
                <a16:creationId xmlns="" xmlns:a16="http://schemas.microsoft.com/office/drawing/2014/main" id="{C9BF6380-D949-506F-1159-8ED12A95398E}"/>
              </a:ext>
            </a:extLst>
          </p:cNvPr>
          <p:cNvSpPr txBox="1"/>
          <p:nvPr/>
        </p:nvSpPr>
        <p:spPr>
          <a:xfrm>
            <a:off x="1082819" y="5697577"/>
            <a:ext cx="11022951" cy="523220"/>
          </a:xfrm>
          <a:prstGeom prst="rect">
            <a:avLst/>
          </a:prstGeom>
          <a:noFill/>
        </p:spPr>
        <p:txBody>
          <a:bodyPr wrap="square" rtlCol="0">
            <a:spAutoFit/>
          </a:bodyPr>
          <a:lstStyle/>
          <a:p>
            <a:r>
              <a:rPr lang="en-US" sz="2800" b="1">
                <a:solidFill>
                  <a:srgbClr val="00B050"/>
                </a:solidFill>
              </a:rPr>
              <a:t>b) Số khách ở thuyền lớn gấp 4 lần thuyền nhỏ.</a:t>
            </a:r>
          </a:p>
        </p:txBody>
      </p:sp>
    </p:spTree>
    <p:extLst>
      <p:ext uri="{BB962C8B-B14F-4D97-AF65-F5344CB8AC3E}">
        <p14:creationId xmlns:p14="http://schemas.microsoft.com/office/powerpoint/2010/main" val="106884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6254" y="1160959"/>
            <a:ext cx="8418260" cy="1077218"/>
          </a:xfrm>
          <a:prstGeom prst="rect">
            <a:avLst/>
          </a:prstGeom>
        </p:spPr>
        <p:txBody>
          <a:bodyPr wrap="square">
            <a:spAutoFit/>
          </a:bodyPr>
          <a:lstStyle/>
          <a:p>
            <a:r>
              <a:rPr lang="en-US" sz="3200" dirty="0" err="1"/>
              <a:t>Tính</a:t>
            </a:r>
            <a:r>
              <a:rPr lang="en-US" sz="3200" dirty="0"/>
              <a:t> </a:t>
            </a:r>
            <a:r>
              <a:rPr lang="en-US" sz="3200" dirty="0" err="1"/>
              <a:t>giá</a:t>
            </a:r>
            <a:r>
              <a:rPr lang="en-US" sz="3200" dirty="0"/>
              <a:t> </a:t>
            </a:r>
            <a:r>
              <a:rPr lang="en-US" sz="3200" dirty="0" err="1"/>
              <a:t>trị</a:t>
            </a:r>
            <a:r>
              <a:rPr lang="en-US" sz="3200" dirty="0"/>
              <a:t> </a:t>
            </a:r>
            <a:r>
              <a:rPr lang="en-US" sz="3200" dirty="0" err="1"/>
              <a:t>của</a:t>
            </a:r>
            <a:r>
              <a:rPr lang="en-US" sz="3200" dirty="0"/>
              <a:t> </a:t>
            </a:r>
            <a:r>
              <a:rPr lang="en-US" sz="3200" dirty="0" err="1"/>
              <a:t>biểu</a:t>
            </a:r>
            <a:r>
              <a:rPr lang="en-US" sz="3200" dirty="0"/>
              <a:t> </a:t>
            </a:r>
            <a:r>
              <a:rPr lang="en-US" sz="3200" dirty="0" err="1"/>
              <a:t>thức</a:t>
            </a:r>
            <a:r>
              <a:rPr lang="en-US" sz="3200" dirty="0"/>
              <a:t>:</a:t>
            </a:r>
          </a:p>
          <a:p>
            <a:r>
              <a:rPr lang="en-US" sz="3200" dirty="0"/>
              <a:t>60 + 50 – 20			5 x 6 – 2</a:t>
            </a:r>
          </a:p>
        </p:txBody>
      </p:sp>
    </p:spTree>
    <p:extLst>
      <p:ext uri="{BB962C8B-B14F-4D97-AF65-F5344CB8AC3E}">
        <p14:creationId xmlns:p14="http://schemas.microsoft.com/office/powerpoint/2010/main" val="146509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50ACFDE-8675-467F-089B-6A904EDB24DF}"/>
              </a:ext>
            </a:extLst>
          </p:cNvPr>
          <p:cNvPicPr>
            <a:picLocks noChangeAspect="1"/>
          </p:cNvPicPr>
          <p:nvPr/>
        </p:nvPicPr>
        <p:blipFill>
          <a:blip r:embed="rId3"/>
          <a:stretch>
            <a:fillRect/>
          </a:stretch>
        </p:blipFill>
        <p:spPr>
          <a:xfrm>
            <a:off x="264165" y="216038"/>
            <a:ext cx="2419870" cy="856205"/>
          </a:xfrm>
          <a:prstGeom prst="rect">
            <a:avLst/>
          </a:prstGeom>
        </p:spPr>
      </p:pic>
      <p:sp>
        <p:nvSpPr>
          <p:cNvPr id="5" name="Oval 4">
            <a:extLst>
              <a:ext uri="{FF2B5EF4-FFF2-40B4-BE49-F238E27FC236}">
                <a16:creationId xmlns="" xmlns:a16="http://schemas.microsoft.com/office/drawing/2014/main" id="{9D249D8C-2E91-AE80-967F-CBE429C61C12}"/>
              </a:ext>
            </a:extLst>
          </p:cNvPr>
          <p:cNvSpPr/>
          <p:nvPr/>
        </p:nvSpPr>
        <p:spPr>
          <a:xfrm>
            <a:off x="2684035" y="352435"/>
            <a:ext cx="577048" cy="58340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a:latin typeface="Tahoma" panose="020B0604030504040204" pitchFamily="34" charset="0"/>
                <a:ea typeface="Tahoma" panose="020B0604030504040204" pitchFamily="34" charset="0"/>
                <a:cs typeface="Tahoma" panose="020B0604030504040204" pitchFamily="34" charset="0"/>
              </a:rPr>
              <a:t>3</a:t>
            </a:r>
          </a:p>
        </p:txBody>
      </p:sp>
      <p:sp>
        <p:nvSpPr>
          <p:cNvPr id="7" name="TextBox 6">
            <a:extLst>
              <a:ext uri="{FF2B5EF4-FFF2-40B4-BE49-F238E27FC236}">
                <a16:creationId xmlns="" xmlns:a16="http://schemas.microsoft.com/office/drawing/2014/main" id="{71E12E97-2267-F58D-8B5D-21BE3F644324}"/>
              </a:ext>
            </a:extLst>
          </p:cNvPr>
          <p:cNvSpPr txBox="1"/>
          <p:nvPr/>
        </p:nvSpPr>
        <p:spPr>
          <a:xfrm>
            <a:off x="264165" y="1208640"/>
            <a:ext cx="11638722" cy="2646878"/>
          </a:xfrm>
          <a:prstGeom prst="rect">
            <a:avLst/>
          </a:prstGeom>
          <a:noFill/>
        </p:spPr>
        <p:txBody>
          <a:bodyPr wrap="square">
            <a:spAutoFit/>
          </a:bodyPr>
          <a:lstStyle/>
          <a:p>
            <a:pPr algn="l"/>
            <a:r>
              <a:rPr lang="vi-VN" sz="2800" b="0" i="0">
                <a:solidFill>
                  <a:srgbClr val="000000"/>
                </a:solidFill>
                <a:effectLst/>
                <a:latin typeface="Nunito Black" pitchFamily="2" charset="0"/>
              </a:rPr>
              <a:t>a) Số khách thuyền lớn chở nhiều hơn thuyền nhỏ = Số khách ở thuyền lớn - Số khách ở thuyền nhỏ</a:t>
            </a:r>
          </a:p>
          <a:p>
            <a:pPr algn="l"/>
            <a:r>
              <a:rPr lang="vi-VN" sz="2800" b="0" i="0">
                <a:solidFill>
                  <a:srgbClr val="000000"/>
                </a:solidFill>
                <a:effectLst/>
                <a:latin typeface="Nunito Black" pitchFamily="2" charset="0"/>
              </a:rPr>
              <a:t>b) Số khách ở thuyền lớn gấp số khách ở thuyền nhỏ số lần = Số khách ở thuyền lớn : Số khách ở thuyền nhỏ.</a:t>
            </a:r>
          </a:p>
          <a:p>
            <a:r>
              <a:rPr lang="vi-VN" b="0" i="0">
                <a:solidFill>
                  <a:srgbClr val="000000"/>
                </a:solidFill>
                <a:effectLst/>
                <a:latin typeface="OpenSans"/>
              </a:rPr>
              <a:t/>
            </a:r>
            <a:br>
              <a:rPr lang="vi-VN" b="0" i="0">
                <a:solidFill>
                  <a:srgbClr val="000000"/>
                </a:solidFill>
                <a:effectLst/>
                <a:latin typeface="OpenSans"/>
              </a:rPr>
            </a:br>
            <a:r>
              <a:rPr lang="vi-VN" b="0" i="0">
                <a:solidFill>
                  <a:srgbClr val="000000"/>
                </a:solidFill>
                <a:effectLst/>
                <a:latin typeface="OpenSans"/>
              </a:rPr>
              <a:t/>
            </a:r>
            <a:br>
              <a:rPr lang="vi-VN" b="0" i="0">
                <a:solidFill>
                  <a:srgbClr val="000000"/>
                </a:solidFill>
                <a:effectLst/>
                <a:latin typeface="OpenSans"/>
              </a:rPr>
            </a:br>
            <a:endParaRPr lang="en-US"/>
          </a:p>
        </p:txBody>
      </p:sp>
      <p:sp>
        <p:nvSpPr>
          <p:cNvPr id="9" name="TextBox 8">
            <a:extLst>
              <a:ext uri="{FF2B5EF4-FFF2-40B4-BE49-F238E27FC236}">
                <a16:creationId xmlns="" xmlns:a16="http://schemas.microsoft.com/office/drawing/2014/main" id="{A889DED8-0344-A779-4B14-B98F7F39A6FD}"/>
              </a:ext>
            </a:extLst>
          </p:cNvPr>
          <p:cNvSpPr txBox="1"/>
          <p:nvPr/>
        </p:nvSpPr>
        <p:spPr>
          <a:xfrm>
            <a:off x="289113" y="1072241"/>
            <a:ext cx="11300791" cy="3600986"/>
          </a:xfrm>
          <a:prstGeom prst="rect">
            <a:avLst/>
          </a:prstGeom>
          <a:noFill/>
        </p:spPr>
        <p:txBody>
          <a:bodyPr wrap="square">
            <a:spAutoFit/>
          </a:bodyPr>
          <a:lstStyle/>
          <a:p>
            <a:pPr algn="l"/>
            <a:r>
              <a:rPr lang="en-US" sz="2800" b="0" i="0">
                <a:solidFill>
                  <a:srgbClr val="002060"/>
                </a:solidFill>
                <a:effectLst/>
                <a:latin typeface="Nunito Black" pitchFamily="2" charset="0"/>
              </a:rPr>
              <a:t>a</a:t>
            </a:r>
            <a:r>
              <a:rPr lang="vi-VN" sz="2800" b="0" i="0">
                <a:solidFill>
                  <a:srgbClr val="002060"/>
                </a:solidFill>
                <a:effectLst/>
                <a:latin typeface="Nunito Black" pitchFamily="2" charset="0"/>
              </a:rPr>
              <a:t>)</a:t>
            </a:r>
            <a:r>
              <a:rPr lang="vi-VN" sz="2800" b="1" i="0">
                <a:solidFill>
                  <a:srgbClr val="002060"/>
                </a:solidFill>
                <a:effectLst/>
                <a:latin typeface="Nunito Black" pitchFamily="2" charset="0"/>
              </a:rPr>
              <a:t> </a:t>
            </a:r>
            <a:r>
              <a:rPr lang="vi-VN" sz="2800" b="0" i="0">
                <a:solidFill>
                  <a:srgbClr val="002060"/>
                </a:solidFill>
                <a:effectLst/>
                <a:latin typeface="Nunito Black" pitchFamily="2" charset="0"/>
              </a:rPr>
              <a:t>Thuyền lớn chở nhiều hơn thuyền nhỏ số khách du lịch là</a:t>
            </a:r>
            <a:r>
              <a:rPr lang="en-US" sz="2800" b="0" i="0">
                <a:solidFill>
                  <a:srgbClr val="002060"/>
                </a:solidFill>
                <a:effectLst/>
                <a:latin typeface="Nunito Black" pitchFamily="2" charset="0"/>
              </a:rPr>
              <a:t>:</a:t>
            </a:r>
            <a:endParaRPr lang="vi-VN" sz="2800" b="0" i="0">
              <a:solidFill>
                <a:srgbClr val="002060"/>
              </a:solidFill>
              <a:effectLst/>
              <a:latin typeface="Nunito Black" pitchFamily="2" charset="0"/>
            </a:endParaRPr>
          </a:p>
          <a:p>
            <a:pPr algn="l"/>
            <a:r>
              <a:rPr lang="vi-VN" sz="2800" b="0" i="0">
                <a:solidFill>
                  <a:srgbClr val="002060"/>
                </a:solidFill>
                <a:effectLst/>
                <a:latin typeface="Nunito Black" pitchFamily="2" charset="0"/>
              </a:rPr>
              <a:t>               24 - 6 = 18 (khách)</a:t>
            </a:r>
          </a:p>
          <a:p>
            <a:pPr algn="l"/>
            <a:r>
              <a:rPr lang="vi-VN" sz="2800" b="0" i="0">
                <a:solidFill>
                  <a:srgbClr val="002060"/>
                </a:solidFill>
                <a:effectLst/>
                <a:latin typeface="Nunito Black" pitchFamily="2" charset="0"/>
              </a:rPr>
              <a:t>b) Số khách ở thuyền lớn gấp số khách ở thuyền nhỏ số lần là</a:t>
            </a:r>
            <a:r>
              <a:rPr lang="en-US" sz="2800" b="0" i="0">
                <a:solidFill>
                  <a:srgbClr val="002060"/>
                </a:solidFill>
                <a:effectLst/>
                <a:latin typeface="Nunito Black" pitchFamily="2" charset="0"/>
              </a:rPr>
              <a:t>:</a:t>
            </a:r>
            <a:endParaRPr lang="vi-VN" sz="2800" b="0" i="0">
              <a:solidFill>
                <a:srgbClr val="002060"/>
              </a:solidFill>
              <a:effectLst/>
              <a:latin typeface="Nunito Black" pitchFamily="2" charset="0"/>
            </a:endParaRPr>
          </a:p>
          <a:p>
            <a:pPr algn="l"/>
            <a:r>
              <a:rPr lang="vi-VN" sz="2800" b="0" i="0">
                <a:solidFill>
                  <a:srgbClr val="002060"/>
                </a:solidFill>
                <a:effectLst/>
                <a:latin typeface="Nunito Black" pitchFamily="2" charset="0"/>
              </a:rPr>
              <a:t>               24 : 6 = 4 (lần)</a:t>
            </a:r>
          </a:p>
          <a:p>
            <a:pPr algn="l"/>
            <a:r>
              <a:rPr lang="vi-VN" sz="2800" b="0" i="0">
                <a:solidFill>
                  <a:srgbClr val="002060"/>
                </a:solidFill>
                <a:effectLst/>
                <a:latin typeface="Nunito Black" pitchFamily="2" charset="0"/>
              </a:rPr>
              <a:t>                        Đáp số: a) 18 khách</a:t>
            </a:r>
          </a:p>
          <a:p>
            <a:pPr algn="l"/>
            <a:r>
              <a:rPr lang="vi-VN" sz="2800" b="0" i="0">
                <a:solidFill>
                  <a:srgbClr val="002060"/>
                </a:solidFill>
                <a:effectLst/>
                <a:latin typeface="Nunito Black" pitchFamily="2" charset="0"/>
              </a:rPr>
              <a:t>                                    b) 4 lần</a:t>
            </a:r>
          </a:p>
          <a:p>
            <a:r>
              <a:rPr lang="vi-VN" sz="2000" b="0" i="0">
                <a:solidFill>
                  <a:srgbClr val="002060"/>
                </a:solidFill>
                <a:effectLst/>
                <a:latin typeface="OpenSans"/>
              </a:rPr>
              <a:t/>
            </a:r>
            <a:br>
              <a:rPr lang="vi-VN" sz="2000" b="0" i="0">
                <a:solidFill>
                  <a:srgbClr val="002060"/>
                </a:solidFill>
                <a:effectLst/>
                <a:latin typeface="OpenSans"/>
              </a:rPr>
            </a:br>
            <a:r>
              <a:rPr lang="vi-VN" sz="2000" b="0" i="0">
                <a:solidFill>
                  <a:srgbClr val="000000"/>
                </a:solidFill>
                <a:effectLst/>
                <a:latin typeface="OpenSans"/>
              </a:rPr>
              <a:t/>
            </a:r>
            <a:br>
              <a:rPr lang="vi-VN" sz="2000" b="0" i="0">
                <a:solidFill>
                  <a:srgbClr val="000000"/>
                </a:solidFill>
                <a:effectLst/>
                <a:latin typeface="OpenSans"/>
              </a:rPr>
            </a:br>
            <a:endParaRPr lang="en-US" sz="2000"/>
          </a:p>
        </p:txBody>
      </p:sp>
    </p:spTree>
    <p:extLst>
      <p:ext uri="{BB962C8B-B14F-4D97-AF65-F5344CB8AC3E}">
        <p14:creationId xmlns:p14="http://schemas.microsoft.com/office/powerpoint/2010/main" val="238042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xit" presetSubtype="0" fill="hold" nodeType="clickEffect">
                                  <p:stCondLst>
                                    <p:cond delay="0"/>
                                  </p:stCondLst>
                                  <p:childTnLst>
                                    <p:anim calcmode="lin" valueType="num">
                                      <p:cBhvr>
                                        <p:cTn id="20" dur="1000"/>
                                        <p:tgtEl>
                                          <p:spTgt spid="7">
                                            <p:txEl>
                                              <p:pRg st="0" end="0"/>
                                            </p:txEl>
                                          </p:spTgt>
                                        </p:tgtEl>
                                        <p:attrNameLst>
                                          <p:attrName>ppt_w</p:attrName>
                                        </p:attrNameLst>
                                      </p:cBhvr>
                                      <p:tavLst>
                                        <p:tav tm="0">
                                          <p:val>
                                            <p:strVal val="ppt_w"/>
                                          </p:val>
                                        </p:tav>
                                        <p:tav tm="100000">
                                          <p:val>
                                            <p:fltVal val="0"/>
                                          </p:val>
                                        </p:tav>
                                      </p:tavLst>
                                    </p:anim>
                                    <p:anim calcmode="lin" valueType="num">
                                      <p:cBhvr>
                                        <p:cTn id="21" dur="1000"/>
                                        <p:tgtEl>
                                          <p:spTgt spid="7">
                                            <p:txEl>
                                              <p:pRg st="0" end="0"/>
                                            </p:txEl>
                                          </p:spTgt>
                                        </p:tgtEl>
                                        <p:attrNameLst>
                                          <p:attrName>ppt_h</p:attrName>
                                        </p:attrNameLst>
                                      </p:cBhvr>
                                      <p:tavLst>
                                        <p:tav tm="0">
                                          <p:val>
                                            <p:strVal val="ppt_h"/>
                                          </p:val>
                                        </p:tav>
                                        <p:tav tm="100000">
                                          <p:val>
                                            <p:fltVal val="0"/>
                                          </p:val>
                                        </p:tav>
                                      </p:tavLst>
                                    </p:anim>
                                    <p:anim calcmode="lin" valueType="num">
                                      <p:cBhvr>
                                        <p:cTn id="22" dur="1000"/>
                                        <p:tgtEl>
                                          <p:spTgt spid="7">
                                            <p:txEl>
                                              <p:pRg st="0" end="0"/>
                                            </p:txEl>
                                          </p:spTgt>
                                        </p:tgtEl>
                                        <p:attrNameLst>
                                          <p:attrName>style.rotation</p:attrName>
                                        </p:attrNameLst>
                                      </p:cBhvr>
                                      <p:tavLst>
                                        <p:tav tm="0">
                                          <p:val>
                                            <p:fltVal val="0"/>
                                          </p:val>
                                        </p:tav>
                                        <p:tav tm="100000">
                                          <p:val>
                                            <p:fltVal val="90"/>
                                          </p:val>
                                        </p:tav>
                                      </p:tavLst>
                                    </p:anim>
                                    <p:animEffect transition="out" filter="fade">
                                      <p:cBhvr>
                                        <p:cTn id="23" dur="1000"/>
                                        <p:tgtEl>
                                          <p:spTgt spid="7">
                                            <p:txEl>
                                              <p:pRg st="0" end="0"/>
                                            </p:txEl>
                                          </p:spTgt>
                                        </p:tgtEl>
                                      </p:cBhvr>
                                    </p:animEffect>
                                    <p:set>
                                      <p:cBhvr>
                                        <p:cTn id="24" dur="1" fill="hold">
                                          <p:stCondLst>
                                            <p:cond delay="999"/>
                                          </p:stCondLst>
                                        </p:cTn>
                                        <p:tgtEl>
                                          <p:spTgt spid="7">
                                            <p:txEl>
                                              <p:pRg st="0" end="0"/>
                                            </p:txEl>
                                          </p:spTgt>
                                        </p:tgtEl>
                                        <p:attrNameLst>
                                          <p:attrName>style.visibility</p:attrName>
                                        </p:attrNameLst>
                                      </p:cBhvr>
                                      <p:to>
                                        <p:strVal val="hidden"/>
                                      </p:to>
                                    </p:set>
                                  </p:childTnLst>
                                </p:cTn>
                              </p:par>
                              <p:par>
                                <p:cTn id="25" presetID="31" presetClass="exit" presetSubtype="0" fill="hold" nodeType="withEffect">
                                  <p:stCondLst>
                                    <p:cond delay="0"/>
                                  </p:stCondLst>
                                  <p:childTnLst>
                                    <p:anim calcmode="lin" valueType="num">
                                      <p:cBhvr>
                                        <p:cTn id="26" dur="1000"/>
                                        <p:tgtEl>
                                          <p:spTgt spid="7">
                                            <p:txEl>
                                              <p:pRg st="1" end="1"/>
                                            </p:txEl>
                                          </p:spTgt>
                                        </p:tgtEl>
                                        <p:attrNameLst>
                                          <p:attrName>ppt_w</p:attrName>
                                        </p:attrNameLst>
                                      </p:cBhvr>
                                      <p:tavLst>
                                        <p:tav tm="0">
                                          <p:val>
                                            <p:strVal val="ppt_w"/>
                                          </p:val>
                                        </p:tav>
                                        <p:tav tm="100000">
                                          <p:val>
                                            <p:fltVal val="0"/>
                                          </p:val>
                                        </p:tav>
                                      </p:tavLst>
                                    </p:anim>
                                    <p:anim calcmode="lin" valueType="num">
                                      <p:cBhvr>
                                        <p:cTn id="27" dur="1000"/>
                                        <p:tgtEl>
                                          <p:spTgt spid="7">
                                            <p:txEl>
                                              <p:pRg st="1" end="1"/>
                                            </p:txEl>
                                          </p:spTgt>
                                        </p:tgtEl>
                                        <p:attrNameLst>
                                          <p:attrName>ppt_h</p:attrName>
                                        </p:attrNameLst>
                                      </p:cBhvr>
                                      <p:tavLst>
                                        <p:tav tm="0">
                                          <p:val>
                                            <p:strVal val="ppt_h"/>
                                          </p:val>
                                        </p:tav>
                                        <p:tav tm="100000">
                                          <p:val>
                                            <p:fltVal val="0"/>
                                          </p:val>
                                        </p:tav>
                                      </p:tavLst>
                                    </p:anim>
                                    <p:anim calcmode="lin" valueType="num">
                                      <p:cBhvr>
                                        <p:cTn id="28" dur="1000"/>
                                        <p:tgtEl>
                                          <p:spTgt spid="7">
                                            <p:txEl>
                                              <p:pRg st="1" end="1"/>
                                            </p:txEl>
                                          </p:spTgt>
                                        </p:tgtEl>
                                        <p:attrNameLst>
                                          <p:attrName>style.rotation</p:attrName>
                                        </p:attrNameLst>
                                      </p:cBhvr>
                                      <p:tavLst>
                                        <p:tav tm="0">
                                          <p:val>
                                            <p:fltVal val="0"/>
                                          </p:val>
                                        </p:tav>
                                        <p:tav tm="100000">
                                          <p:val>
                                            <p:fltVal val="90"/>
                                          </p:val>
                                        </p:tav>
                                      </p:tavLst>
                                    </p:anim>
                                    <p:animEffect transition="out" filter="fade">
                                      <p:cBhvr>
                                        <p:cTn id="29" dur="1000"/>
                                        <p:tgtEl>
                                          <p:spTgt spid="7">
                                            <p:txEl>
                                              <p:pRg st="1" end="1"/>
                                            </p:txEl>
                                          </p:spTgt>
                                        </p:tgtEl>
                                      </p:cBhvr>
                                    </p:animEffect>
                                    <p:set>
                                      <p:cBhvr>
                                        <p:cTn id="30" dur="1" fill="hold">
                                          <p:stCondLst>
                                            <p:cond delay="999"/>
                                          </p:stCondLst>
                                        </p:cTn>
                                        <p:tgtEl>
                                          <p:spTgt spid="7">
                                            <p:txEl>
                                              <p:pRg st="1" end="1"/>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3D87D69-D435-1D5F-E553-3B6165B61DD9}"/>
              </a:ext>
            </a:extLst>
          </p:cNvPr>
          <p:cNvSpPr txBox="1"/>
          <p:nvPr/>
        </p:nvSpPr>
        <p:spPr>
          <a:xfrm>
            <a:off x="5320145" y="2990818"/>
            <a:ext cx="6548890" cy="2913872"/>
          </a:xfrm>
          <a:prstGeom prst="rect">
            <a:avLst/>
          </a:prstGeom>
        </p:spPr>
        <p:txBody>
          <a:bodyPr vert="horz" lIns="91440" tIns="45720" rIns="91440" bIns="45720" rtlCol="0" anchor="t">
            <a:normAutofit/>
          </a:bodyPr>
          <a:lstStyle/>
          <a:p>
            <a:pPr>
              <a:lnSpc>
                <a:spcPct val="90000"/>
              </a:lnSpc>
              <a:spcAft>
                <a:spcPts val="600"/>
              </a:spcAft>
            </a:pPr>
            <a:r>
              <a:rPr lang="en-US" sz="4000">
                <a:solidFill>
                  <a:srgbClr val="FF0000">
                    <a:alpha val="80000"/>
                  </a:srgbClr>
                </a:solidFill>
                <a:latin typeface="Sigmar One" panose="00000500000000000000" pitchFamily="2" charset="0"/>
              </a:rPr>
              <a:t>Củng cố - dặn dò</a:t>
            </a:r>
          </a:p>
        </p:txBody>
      </p:sp>
    </p:spTree>
    <p:extLst>
      <p:ext uri="{BB962C8B-B14F-4D97-AF65-F5344CB8AC3E}">
        <p14:creationId xmlns:p14="http://schemas.microsoft.com/office/powerpoint/2010/main" val="2976554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Vector con mèo hoạt hình dễ thương | Thư viện stock vector đẹp miễn phí">
            <a:extLst>
              <a:ext uri="{FF2B5EF4-FFF2-40B4-BE49-F238E27FC236}">
                <a16:creationId xmlns="" xmlns:a16="http://schemas.microsoft.com/office/drawing/2014/main" id="{EFD3BF55-5891-542A-15F1-B7FF503559E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401" r="2" b="600"/>
          <a:stretch/>
        </p:blipFill>
        <p:spPr bwMode="auto">
          <a:xfrm>
            <a:off x="1143762" y="643466"/>
            <a:ext cx="5571015" cy="55710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23BBBD90-AB2A-AEB5-40EE-E4E135B8AB05}"/>
              </a:ext>
            </a:extLst>
          </p:cNvPr>
          <p:cNvSpPr txBox="1"/>
          <p:nvPr/>
        </p:nvSpPr>
        <p:spPr>
          <a:xfrm>
            <a:off x="5320145" y="2990818"/>
            <a:ext cx="6548890" cy="2913872"/>
          </a:xfrm>
          <a:prstGeom prst="rect">
            <a:avLst/>
          </a:prstGeom>
        </p:spPr>
        <p:txBody>
          <a:bodyPr vert="horz" lIns="91440" tIns="45720" rIns="91440" bIns="45720" rtlCol="0" anchor="t">
            <a:normAutofit/>
          </a:bodyPr>
          <a:lstStyle/>
          <a:p>
            <a:pPr>
              <a:lnSpc>
                <a:spcPct val="90000"/>
              </a:lnSpc>
              <a:spcAft>
                <a:spcPts val="600"/>
              </a:spcAft>
            </a:pPr>
            <a:r>
              <a:rPr lang="en-US" sz="4000">
                <a:solidFill>
                  <a:srgbClr val="FF0000">
                    <a:alpha val="80000"/>
                  </a:srgbClr>
                </a:solidFill>
                <a:latin typeface="Sigmar One" panose="00000500000000000000" pitchFamily="2" charset="0"/>
              </a:rPr>
              <a:t>Hẹn gặp lại các em!</a:t>
            </a:r>
          </a:p>
        </p:txBody>
      </p:sp>
    </p:spTree>
    <p:extLst>
      <p:ext uri="{BB962C8B-B14F-4D97-AF65-F5344CB8AC3E}">
        <p14:creationId xmlns:p14="http://schemas.microsoft.com/office/powerpoint/2010/main" val="3121520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6B8B919B-4922-AD23-5910-A438917CABBC}"/>
              </a:ext>
            </a:extLst>
          </p:cNvPr>
          <p:cNvPicPr>
            <a:picLocks noChangeAspect="1"/>
          </p:cNvPicPr>
          <p:nvPr/>
        </p:nvPicPr>
        <p:blipFill>
          <a:blip r:embed="rId3"/>
          <a:stretch>
            <a:fillRect/>
          </a:stretch>
        </p:blipFill>
        <p:spPr>
          <a:xfrm>
            <a:off x="219908" y="232665"/>
            <a:ext cx="2886478" cy="1105054"/>
          </a:xfrm>
          <a:prstGeom prst="rect">
            <a:avLst/>
          </a:prstGeom>
        </p:spPr>
      </p:pic>
      <p:pic>
        <p:nvPicPr>
          <p:cNvPr id="8" name="Picture 7">
            <a:extLst>
              <a:ext uri="{FF2B5EF4-FFF2-40B4-BE49-F238E27FC236}">
                <a16:creationId xmlns="" xmlns:a16="http://schemas.microsoft.com/office/drawing/2014/main" id="{9F597683-167B-AFB2-D984-23B2EE8EDCF7}"/>
              </a:ext>
            </a:extLst>
          </p:cNvPr>
          <p:cNvPicPr>
            <a:picLocks noChangeAspect="1"/>
          </p:cNvPicPr>
          <p:nvPr/>
        </p:nvPicPr>
        <p:blipFill>
          <a:blip r:embed="rId4"/>
          <a:stretch>
            <a:fillRect/>
          </a:stretch>
        </p:blipFill>
        <p:spPr>
          <a:xfrm>
            <a:off x="2752417" y="1383351"/>
            <a:ext cx="7306695" cy="809738"/>
          </a:xfrm>
          <a:prstGeom prst="rect">
            <a:avLst/>
          </a:prstGeom>
        </p:spPr>
      </p:pic>
      <p:pic>
        <p:nvPicPr>
          <p:cNvPr id="10" name="Picture 9">
            <a:extLst>
              <a:ext uri="{FF2B5EF4-FFF2-40B4-BE49-F238E27FC236}">
                <a16:creationId xmlns="" xmlns:a16="http://schemas.microsoft.com/office/drawing/2014/main" id="{144AB066-3D0C-B567-4068-627994C79D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412" b="91765" l="5686" r="95987">
                        <a14:foregroundMark x1="24080" y1="27059" x2="58528" y2="58824"/>
                        <a14:foregroundMark x1="58528" y1="58824" x2="60201" y2="57647"/>
                        <a14:foregroundMark x1="65552" y1="28235" x2="84528" y2="59043"/>
                        <a14:foregroundMark x1="90749" y1="89859" x2="94314" y2="90588"/>
                        <a14:foregroundMark x1="7358" y1="80000" x2="11436" y2="81353"/>
                        <a14:foregroundMark x1="7358" y1="74118" x2="12690" y2="74970"/>
                        <a14:foregroundMark x1="90635" y1="69412" x2="93645" y2="70588"/>
                        <a14:foregroundMark x1="10702" y1="83529" x2="28763" y2="91765"/>
                        <a14:foregroundMark x1="28763" y1="91765" x2="19732" y2="89412"/>
                        <a14:foregroundMark x1="15719" y1="80000" x2="35452" y2="78824"/>
                        <a14:foregroundMark x1="35452" y1="78824" x2="92308" y2="78824"/>
                        <a14:backgroundMark x1="7692" y1="29412" x2="7692" y2="72325"/>
                        <a14:backgroundMark x1="93311" y1="28235" x2="92763" y2="55879"/>
                        <a14:backgroundMark x1="91639" y1="37647" x2="91639" y2="56077"/>
                        <a14:backgroundMark x1="89546" y1="94082" x2="89967" y2="94118"/>
                      </a14:backgroundRemoval>
                    </a14:imgEffect>
                  </a14:imgLayer>
                </a14:imgProps>
              </a:ext>
            </a:extLst>
          </a:blip>
          <a:stretch>
            <a:fillRect/>
          </a:stretch>
        </p:blipFill>
        <p:spPr>
          <a:xfrm>
            <a:off x="2643087" y="2832652"/>
            <a:ext cx="2848373" cy="809738"/>
          </a:xfrm>
          <a:prstGeom prst="rect">
            <a:avLst/>
          </a:prstGeom>
        </p:spPr>
      </p:pic>
      <p:cxnSp>
        <p:nvCxnSpPr>
          <p:cNvPr id="14" name="Straight Connector 13">
            <a:extLst>
              <a:ext uri="{FF2B5EF4-FFF2-40B4-BE49-F238E27FC236}">
                <a16:creationId xmlns="" xmlns:a16="http://schemas.microsoft.com/office/drawing/2014/main" id="{39A8FA63-5037-A012-7699-E43EEC577F33}"/>
              </a:ext>
            </a:extLst>
          </p:cNvPr>
          <p:cNvCxnSpPr/>
          <p:nvPr/>
        </p:nvCxnSpPr>
        <p:spPr>
          <a:xfrm>
            <a:off x="2872409" y="2107096"/>
            <a:ext cx="0" cy="1451113"/>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7D0A9BCD-C3F6-A5B6-E930-03C99D4C7493}"/>
              </a:ext>
            </a:extLst>
          </p:cNvPr>
          <p:cNvCxnSpPr/>
          <p:nvPr/>
        </p:nvCxnSpPr>
        <p:spPr>
          <a:xfrm>
            <a:off x="5271052" y="2191277"/>
            <a:ext cx="0" cy="1451113"/>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38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216 (1)(1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9138" y="857250"/>
            <a:ext cx="10753725" cy="5143500"/>
          </a:xfrm>
          <a:prstGeom prst="rect">
            <a:avLst/>
          </a:prstGeom>
        </p:spPr>
      </p:pic>
    </p:spTree>
    <p:extLst>
      <p:ext uri="{BB962C8B-B14F-4D97-AF65-F5344CB8AC3E}">
        <p14:creationId xmlns:p14="http://schemas.microsoft.com/office/powerpoint/2010/main" val="2002405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43B3676B-FABF-9845-4FD8-65B7E5690351}"/>
              </a:ext>
            </a:extLst>
          </p:cNvPr>
          <p:cNvPicPr>
            <a:picLocks noChangeAspect="1"/>
          </p:cNvPicPr>
          <p:nvPr/>
        </p:nvPicPr>
        <p:blipFill>
          <a:blip r:embed="rId3"/>
          <a:stretch>
            <a:fillRect/>
          </a:stretch>
        </p:blipFill>
        <p:spPr>
          <a:xfrm>
            <a:off x="236899" y="237002"/>
            <a:ext cx="2625760" cy="954107"/>
          </a:xfrm>
          <a:prstGeom prst="rect">
            <a:avLst/>
          </a:prstGeom>
        </p:spPr>
      </p:pic>
      <p:pic>
        <p:nvPicPr>
          <p:cNvPr id="4" name="Picture 3">
            <a:extLst>
              <a:ext uri="{FF2B5EF4-FFF2-40B4-BE49-F238E27FC236}">
                <a16:creationId xmlns="" xmlns:a16="http://schemas.microsoft.com/office/drawing/2014/main" id="{D598ED25-2E9B-C3E2-0206-4A42BC4954F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467" b="97460" l="6273" r="92989">
                        <a14:foregroundMark x1="24354" y1="14088" x2="56089" y2="52656"/>
                        <a14:foregroundMark x1="45756" y1="7159" x2="54244" y2="10393"/>
                        <a14:foregroundMark x1="38007" y1="8545" x2="41697" y2="13857"/>
                        <a14:foregroundMark x1="51292" y1="34642" x2="73063" y2="37644"/>
                        <a14:foregroundMark x1="73063" y1="37644" x2="75646" y2="38568"/>
                        <a14:foregroundMark x1="86716" y1="24480" x2="92989" y2="27021"/>
                        <a14:foregroundMark x1="45387" y1="35335" x2="57196" y2="43880"/>
                        <a14:foregroundMark x1="28044" y1="35797" x2="43173" y2="48499"/>
                        <a14:foregroundMark x1="14022" y1="59353" x2="7380" y2="60277"/>
                        <a14:foregroundMark x1="7011" y1="60277" x2="7011" y2="60277"/>
                        <a14:foregroundMark x1="37638" y1="89145" x2="46494" y2="93072"/>
                        <a14:foregroundMark x1="46494" y1="93303" x2="46494" y2="93303"/>
                        <a14:foregroundMark x1="36900" y1="93533" x2="47232" y2="97460"/>
                        <a14:foregroundMark x1="34317" y1="93764" x2="39114" y2="97460"/>
                        <a14:foregroundMark x1="29520" y1="38337" x2="53137" y2="44573"/>
                        <a14:foregroundMark x1="33948" y1="35104" x2="59779" y2="43418"/>
                        <a14:foregroundMark x1="62731" y1="36028" x2="66790" y2="41801"/>
                        <a14:foregroundMark x1="51292" y1="25635" x2="51292" y2="25635"/>
                        <a14:foregroundMark x1="32841" y1="33718" x2="30996" y2="39723"/>
                        <a14:foregroundMark x1="50554" y1="24249" x2="53875" y2="26328"/>
                        <a14:foregroundMark x1="44649" y1="19630" x2="44649" y2="19630"/>
                        <a14:foregroundMark x1="59041" y1="30023" x2="66052" y2="33487"/>
                        <a14:foregroundMark x1="49815" y1="25635" x2="54613" y2="26559"/>
                        <a14:foregroundMark x1="58672" y1="30254" x2="58303" y2="32794"/>
                        <a14:foregroundMark x1="39114" y1="11316" x2="36162" y2="13395"/>
                        <a14:foregroundMark x1="29520" y1="33718" x2="22509" y2="39492"/>
                        <a14:foregroundMark x1="30996" y1="47344" x2="37269" y2="48037"/>
                        <a14:foregroundMark x1="53137" y1="36490" x2="63469" y2="39723"/>
                      </a14:backgroundRemoval>
                    </a14:imgEffect>
                  </a14:imgLayer>
                </a14:imgProps>
              </a:ext>
            </a:extLst>
          </a:blip>
          <a:stretch>
            <a:fillRect/>
          </a:stretch>
        </p:blipFill>
        <p:spPr>
          <a:xfrm>
            <a:off x="710291" y="2496673"/>
            <a:ext cx="2581275" cy="4124325"/>
          </a:xfrm>
          <a:prstGeom prst="rect">
            <a:avLst/>
          </a:prstGeom>
        </p:spPr>
      </p:pic>
      <p:sp>
        <p:nvSpPr>
          <p:cNvPr id="10" name="Speech Bubble: Rectangle with Corners Rounded 9">
            <a:extLst>
              <a:ext uri="{FF2B5EF4-FFF2-40B4-BE49-F238E27FC236}">
                <a16:creationId xmlns="" xmlns:a16="http://schemas.microsoft.com/office/drawing/2014/main" id="{B388A8F7-2FFC-C453-4D6E-5A1BCCA5CD77}"/>
              </a:ext>
            </a:extLst>
          </p:cNvPr>
          <p:cNvSpPr/>
          <p:nvPr/>
        </p:nvSpPr>
        <p:spPr>
          <a:xfrm>
            <a:off x="1988453" y="1103085"/>
            <a:ext cx="4397829" cy="1698172"/>
          </a:xfrm>
          <a:prstGeom prst="wedgeRoundRectCallout">
            <a:avLst>
              <a:gd name="adj1" fmla="val -35649"/>
              <a:gd name="adj2" fmla="val 6930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latin typeface="Nunito Black" pitchFamily="2" charset="0"/>
              </a:rPr>
              <a:t>Số</a:t>
            </a:r>
            <a:r>
              <a:rPr lang="en-US" sz="2800" dirty="0">
                <a:solidFill>
                  <a:srgbClr val="002060"/>
                </a:solidFill>
                <a:latin typeface="Nunito Black" pitchFamily="2" charset="0"/>
              </a:rPr>
              <a:t> ô </a:t>
            </a:r>
            <a:r>
              <a:rPr lang="en-US" sz="2800" dirty="0" err="1">
                <a:solidFill>
                  <a:srgbClr val="002060"/>
                </a:solidFill>
                <a:latin typeface="Nunito Black" pitchFamily="2" charset="0"/>
              </a:rPr>
              <a:t>tô</a:t>
            </a:r>
            <a:r>
              <a:rPr lang="en-US" sz="2800" dirty="0">
                <a:solidFill>
                  <a:srgbClr val="002060"/>
                </a:solidFill>
                <a:latin typeface="Nunito Black" pitchFamily="2" charset="0"/>
              </a:rPr>
              <a:t> ở </a:t>
            </a:r>
            <a:r>
              <a:rPr lang="en-US" sz="2800" dirty="0" err="1">
                <a:solidFill>
                  <a:srgbClr val="002060"/>
                </a:solidFill>
                <a:latin typeface="Nunito Black" pitchFamily="2" charset="0"/>
              </a:rPr>
              <a:t>hàng</a:t>
            </a:r>
            <a:r>
              <a:rPr lang="en-US" sz="2800" dirty="0">
                <a:solidFill>
                  <a:srgbClr val="002060"/>
                </a:solidFill>
                <a:latin typeface="Nunito Black" pitchFamily="2" charset="0"/>
              </a:rPr>
              <a:t> </a:t>
            </a:r>
            <a:r>
              <a:rPr lang="en-US" sz="2800" dirty="0" err="1">
                <a:solidFill>
                  <a:srgbClr val="002060"/>
                </a:solidFill>
                <a:latin typeface="Nunito Black" pitchFamily="2" charset="0"/>
              </a:rPr>
              <a:t>dưới</a:t>
            </a:r>
            <a:r>
              <a:rPr lang="en-US" sz="2800" dirty="0">
                <a:solidFill>
                  <a:srgbClr val="002060"/>
                </a:solidFill>
                <a:latin typeface="Nunito Black" pitchFamily="2" charset="0"/>
              </a:rPr>
              <a:t> </a:t>
            </a:r>
            <a:r>
              <a:rPr lang="en-US" sz="2800" dirty="0" err="1">
                <a:solidFill>
                  <a:srgbClr val="002060"/>
                </a:solidFill>
                <a:latin typeface="Nunito Black" pitchFamily="2" charset="0"/>
              </a:rPr>
              <a:t>gấp</a:t>
            </a:r>
            <a:r>
              <a:rPr lang="en-US" sz="2800" dirty="0">
                <a:solidFill>
                  <a:srgbClr val="002060"/>
                </a:solidFill>
                <a:latin typeface="Nunito Black" pitchFamily="2" charset="0"/>
              </a:rPr>
              <a:t> </a:t>
            </a:r>
            <a:r>
              <a:rPr lang="en-US" sz="2800" dirty="0" err="1">
                <a:solidFill>
                  <a:srgbClr val="002060"/>
                </a:solidFill>
                <a:latin typeface="Nunito Black" pitchFamily="2" charset="0"/>
              </a:rPr>
              <a:t>lên</a:t>
            </a:r>
            <a:r>
              <a:rPr lang="en-US" sz="2800" dirty="0">
                <a:solidFill>
                  <a:srgbClr val="002060"/>
                </a:solidFill>
                <a:latin typeface="Nunito Black" pitchFamily="2" charset="0"/>
              </a:rPr>
              <a:t> 3 </a:t>
            </a:r>
            <a:r>
              <a:rPr lang="en-US" sz="2800" dirty="0" err="1">
                <a:solidFill>
                  <a:srgbClr val="002060"/>
                </a:solidFill>
                <a:latin typeface="Nunito Black" pitchFamily="2" charset="0"/>
              </a:rPr>
              <a:t>lần</a:t>
            </a:r>
            <a:r>
              <a:rPr lang="en-US" sz="2800" dirty="0">
                <a:solidFill>
                  <a:srgbClr val="002060"/>
                </a:solidFill>
                <a:latin typeface="Nunito Black" pitchFamily="2" charset="0"/>
              </a:rPr>
              <a:t> ta </a:t>
            </a:r>
            <a:r>
              <a:rPr lang="en-US" sz="2800" dirty="0" err="1">
                <a:solidFill>
                  <a:srgbClr val="002060"/>
                </a:solidFill>
                <a:latin typeface="Nunito Black" pitchFamily="2" charset="0"/>
              </a:rPr>
              <a:t>được</a:t>
            </a:r>
            <a:r>
              <a:rPr lang="en-US" sz="2800" dirty="0">
                <a:solidFill>
                  <a:srgbClr val="002060"/>
                </a:solidFill>
                <a:latin typeface="Nunito Black" pitchFamily="2" charset="0"/>
              </a:rPr>
              <a:t> </a:t>
            </a:r>
            <a:r>
              <a:rPr lang="en-US" sz="2800" dirty="0" err="1">
                <a:solidFill>
                  <a:srgbClr val="002060"/>
                </a:solidFill>
                <a:latin typeface="Nunito Black" pitchFamily="2" charset="0"/>
              </a:rPr>
              <a:t>số</a:t>
            </a:r>
            <a:r>
              <a:rPr lang="en-US" sz="2800" dirty="0">
                <a:solidFill>
                  <a:srgbClr val="002060"/>
                </a:solidFill>
                <a:latin typeface="Nunito Black" pitchFamily="2" charset="0"/>
              </a:rPr>
              <a:t> ô </a:t>
            </a:r>
            <a:r>
              <a:rPr lang="en-US" sz="2800" dirty="0" err="1">
                <a:solidFill>
                  <a:srgbClr val="002060"/>
                </a:solidFill>
                <a:latin typeface="Nunito Black" pitchFamily="2" charset="0"/>
              </a:rPr>
              <a:t>tô</a:t>
            </a:r>
            <a:r>
              <a:rPr lang="en-US" sz="2800" dirty="0">
                <a:solidFill>
                  <a:srgbClr val="002060"/>
                </a:solidFill>
                <a:latin typeface="Nunito Black" pitchFamily="2" charset="0"/>
              </a:rPr>
              <a:t>  ở </a:t>
            </a:r>
            <a:r>
              <a:rPr lang="en-US" sz="2800" dirty="0" err="1">
                <a:solidFill>
                  <a:srgbClr val="002060"/>
                </a:solidFill>
                <a:latin typeface="Nunito Black" pitchFamily="2" charset="0"/>
              </a:rPr>
              <a:t>hàng</a:t>
            </a:r>
            <a:r>
              <a:rPr lang="en-US" sz="2800" dirty="0">
                <a:solidFill>
                  <a:srgbClr val="002060"/>
                </a:solidFill>
                <a:latin typeface="Nunito Black" pitchFamily="2" charset="0"/>
              </a:rPr>
              <a:t> </a:t>
            </a:r>
            <a:r>
              <a:rPr lang="en-US" sz="2800" dirty="0" err="1" smtClean="0">
                <a:solidFill>
                  <a:srgbClr val="002060"/>
                </a:solidFill>
                <a:latin typeface="Nunito Black" pitchFamily="2" charset="0"/>
              </a:rPr>
              <a:t>trên</a:t>
            </a:r>
            <a:r>
              <a:rPr lang="en-US" sz="2800" dirty="0" smtClean="0">
                <a:solidFill>
                  <a:srgbClr val="002060"/>
                </a:solidFill>
                <a:latin typeface="Nunito Black" pitchFamily="2" charset="0"/>
              </a:rPr>
              <a:t>:</a:t>
            </a:r>
            <a:endParaRPr lang="en-US" sz="2800" dirty="0">
              <a:solidFill>
                <a:srgbClr val="002060"/>
              </a:solidFill>
              <a:latin typeface="Nunito Black" pitchFamily="2" charset="0"/>
            </a:endParaRPr>
          </a:p>
          <a:p>
            <a:pPr algn="ctr"/>
            <a:r>
              <a:rPr lang="en-US" sz="2800" dirty="0">
                <a:solidFill>
                  <a:srgbClr val="002060"/>
                </a:solidFill>
                <a:latin typeface="Nunito Black" pitchFamily="2" charset="0"/>
              </a:rPr>
              <a:t>2 x 3 = 6 ( ô </a:t>
            </a:r>
            <a:r>
              <a:rPr lang="en-US" sz="2800" dirty="0" err="1" smtClean="0">
                <a:solidFill>
                  <a:srgbClr val="002060"/>
                </a:solidFill>
                <a:latin typeface="Nunito Black" pitchFamily="2" charset="0"/>
              </a:rPr>
              <a:t>tô</a:t>
            </a:r>
            <a:r>
              <a:rPr lang="en-US" sz="2800" dirty="0" smtClean="0">
                <a:solidFill>
                  <a:srgbClr val="002060"/>
                </a:solidFill>
                <a:latin typeface="Nunito Black" pitchFamily="2" charset="0"/>
              </a:rPr>
              <a:t> )</a:t>
            </a:r>
            <a:endParaRPr lang="en-US" sz="2800" dirty="0">
              <a:solidFill>
                <a:srgbClr val="002060"/>
              </a:solidFill>
              <a:latin typeface="Nunito Black" pitchFamily="2" charset="0"/>
            </a:endParaRPr>
          </a:p>
        </p:txBody>
      </p:sp>
      <p:pic>
        <p:nvPicPr>
          <p:cNvPr id="11" name="Picture 10">
            <a:extLst>
              <a:ext uri="{FF2B5EF4-FFF2-40B4-BE49-F238E27FC236}">
                <a16:creationId xmlns="" xmlns:a16="http://schemas.microsoft.com/office/drawing/2014/main" id="{ADC63C06-F3FE-2277-A49B-BDADAF1507A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328" b="89344" l="9043" r="96809">
                        <a14:foregroundMark x1="30319" y1="5328" x2="91489" y2="13115"/>
                        <a14:foregroundMark x1="57447" y1="8607" x2="72340" y2="20492"/>
                        <a14:foregroundMark x1="54255" y1="17623" x2="64362" y2="25000"/>
                        <a14:foregroundMark x1="31915" y1="16393" x2="41489" y2="19262"/>
                        <a14:foregroundMark x1="30319" y1="18443" x2="39362" y2="23361"/>
                        <a14:foregroundMark x1="96277" y1="21721" x2="96809" y2="28689"/>
                        <a14:foregroundMark x1="46809" y1="20902" x2="59043" y2="28689"/>
                        <a14:foregroundMark x1="90957" y1="20902" x2="96277" y2="26639"/>
                        <a14:foregroundMark x1="44149" y1="89344" x2="57979" y2="88525"/>
                        <a14:foregroundMark x1="78191" y1="86066" x2="84043" y2="86885"/>
                        <a14:foregroundMark x1="40957" y1="86475" x2="44149" y2="87295"/>
                      </a14:backgroundRemoval>
                    </a14:imgEffect>
                  </a14:imgLayer>
                </a14:imgProps>
              </a:ext>
            </a:extLst>
          </a:blip>
          <a:stretch>
            <a:fillRect/>
          </a:stretch>
        </p:blipFill>
        <p:spPr>
          <a:xfrm>
            <a:off x="8937637" y="3320336"/>
            <a:ext cx="2472484" cy="3208968"/>
          </a:xfrm>
          <a:prstGeom prst="rect">
            <a:avLst/>
          </a:prstGeom>
        </p:spPr>
      </p:pic>
      <p:sp>
        <p:nvSpPr>
          <p:cNvPr id="12" name="Speech Bubble: Rectangle with Corners Rounded 11">
            <a:extLst>
              <a:ext uri="{FF2B5EF4-FFF2-40B4-BE49-F238E27FC236}">
                <a16:creationId xmlns="" xmlns:a16="http://schemas.microsoft.com/office/drawing/2014/main" id="{F2714E73-A6B8-AFEF-9151-68961A608C38}"/>
              </a:ext>
            </a:extLst>
          </p:cNvPr>
          <p:cNvSpPr/>
          <p:nvPr/>
        </p:nvSpPr>
        <p:spPr>
          <a:xfrm>
            <a:off x="6981370" y="1335314"/>
            <a:ext cx="4125110" cy="1681740"/>
          </a:xfrm>
          <a:prstGeom prst="wedgeRoundRectCallout">
            <a:avLst>
              <a:gd name="adj1" fmla="val 40705"/>
              <a:gd name="adj2" fmla="val 72448"/>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latin typeface="Nunito Black" pitchFamily="2" charset="0"/>
              </a:rPr>
              <a:t>Số</a:t>
            </a:r>
            <a:r>
              <a:rPr lang="en-US" sz="2800" dirty="0">
                <a:solidFill>
                  <a:srgbClr val="002060"/>
                </a:solidFill>
                <a:latin typeface="Nunito Black" pitchFamily="2" charset="0"/>
              </a:rPr>
              <a:t> ô </a:t>
            </a:r>
            <a:r>
              <a:rPr lang="en-US" sz="2800" dirty="0" err="1">
                <a:solidFill>
                  <a:srgbClr val="002060"/>
                </a:solidFill>
                <a:latin typeface="Nunito Black" pitchFamily="2" charset="0"/>
              </a:rPr>
              <a:t>tô</a:t>
            </a:r>
            <a:r>
              <a:rPr lang="en-US" sz="2800" dirty="0">
                <a:solidFill>
                  <a:srgbClr val="002060"/>
                </a:solidFill>
                <a:latin typeface="Nunito Black" pitchFamily="2" charset="0"/>
              </a:rPr>
              <a:t> ở </a:t>
            </a:r>
            <a:r>
              <a:rPr lang="en-US" sz="2800" dirty="0" err="1">
                <a:solidFill>
                  <a:srgbClr val="002060"/>
                </a:solidFill>
                <a:latin typeface="Nunito Black" pitchFamily="2" charset="0"/>
              </a:rPr>
              <a:t>hàng</a:t>
            </a:r>
            <a:r>
              <a:rPr lang="en-US" sz="2800" dirty="0">
                <a:solidFill>
                  <a:srgbClr val="002060"/>
                </a:solidFill>
                <a:latin typeface="Nunito Black" pitchFamily="2" charset="0"/>
              </a:rPr>
              <a:t> </a:t>
            </a:r>
            <a:r>
              <a:rPr lang="en-US" sz="2800" dirty="0" err="1">
                <a:solidFill>
                  <a:srgbClr val="002060"/>
                </a:solidFill>
                <a:latin typeface="Nunito Black" pitchFamily="2" charset="0"/>
              </a:rPr>
              <a:t>trên</a:t>
            </a:r>
            <a:r>
              <a:rPr lang="en-US" sz="2800" dirty="0">
                <a:solidFill>
                  <a:srgbClr val="002060"/>
                </a:solidFill>
                <a:latin typeface="Nunito Black" pitchFamily="2" charset="0"/>
              </a:rPr>
              <a:t> </a:t>
            </a:r>
            <a:r>
              <a:rPr lang="en-US" sz="2800" dirty="0" err="1">
                <a:solidFill>
                  <a:srgbClr val="002060"/>
                </a:solidFill>
                <a:latin typeface="Nunito Black" pitchFamily="2" charset="0"/>
              </a:rPr>
              <a:t>gấp</a:t>
            </a:r>
            <a:r>
              <a:rPr lang="en-US" sz="2800" dirty="0">
                <a:solidFill>
                  <a:srgbClr val="002060"/>
                </a:solidFill>
                <a:latin typeface="Nunito Black" pitchFamily="2" charset="0"/>
              </a:rPr>
              <a:t> </a:t>
            </a:r>
            <a:r>
              <a:rPr lang="en-US" sz="2800" dirty="0" err="1">
                <a:solidFill>
                  <a:srgbClr val="002060"/>
                </a:solidFill>
                <a:latin typeface="Nunito Black" pitchFamily="2" charset="0"/>
              </a:rPr>
              <a:t>số</a:t>
            </a:r>
            <a:r>
              <a:rPr lang="en-US" sz="2800" dirty="0">
                <a:solidFill>
                  <a:srgbClr val="002060"/>
                </a:solidFill>
                <a:latin typeface="Nunito Black" pitchFamily="2" charset="0"/>
              </a:rPr>
              <a:t> ô </a:t>
            </a:r>
            <a:r>
              <a:rPr lang="en-US" sz="2800" dirty="0" err="1">
                <a:solidFill>
                  <a:srgbClr val="002060"/>
                </a:solidFill>
                <a:latin typeface="Nunito Black" pitchFamily="2" charset="0"/>
              </a:rPr>
              <a:t>tô</a:t>
            </a:r>
            <a:r>
              <a:rPr lang="en-US" sz="2800" dirty="0">
                <a:solidFill>
                  <a:srgbClr val="002060"/>
                </a:solidFill>
                <a:latin typeface="Nunito Black" pitchFamily="2" charset="0"/>
              </a:rPr>
              <a:t>  ở </a:t>
            </a:r>
            <a:r>
              <a:rPr lang="en-US" sz="2800" dirty="0" err="1">
                <a:solidFill>
                  <a:srgbClr val="002060"/>
                </a:solidFill>
                <a:latin typeface="Nunito Black" pitchFamily="2" charset="0"/>
              </a:rPr>
              <a:t>hàng</a:t>
            </a:r>
            <a:r>
              <a:rPr lang="en-US" sz="2800" dirty="0">
                <a:solidFill>
                  <a:srgbClr val="002060"/>
                </a:solidFill>
                <a:latin typeface="Nunito Black" pitchFamily="2" charset="0"/>
              </a:rPr>
              <a:t> </a:t>
            </a:r>
            <a:r>
              <a:rPr lang="en-US" sz="2800" dirty="0" err="1">
                <a:solidFill>
                  <a:srgbClr val="002060"/>
                </a:solidFill>
                <a:latin typeface="Nunito Black" pitchFamily="2" charset="0"/>
              </a:rPr>
              <a:t>dưới</a:t>
            </a:r>
            <a:r>
              <a:rPr lang="en-US" sz="2800" dirty="0">
                <a:solidFill>
                  <a:srgbClr val="002060"/>
                </a:solidFill>
                <a:latin typeface="Nunito Black" pitchFamily="2" charset="0"/>
              </a:rPr>
              <a:t> </a:t>
            </a:r>
            <a:r>
              <a:rPr lang="en-US" sz="2800" dirty="0" err="1">
                <a:solidFill>
                  <a:srgbClr val="002060"/>
                </a:solidFill>
                <a:latin typeface="Nunito Black" pitchFamily="2" charset="0"/>
              </a:rPr>
              <a:t>số</a:t>
            </a:r>
            <a:r>
              <a:rPr lang="en-US" sz="2800" dirty="0">
                <a:solidFill>
                  <a:srgbClr val="002060"/>
                </a:solidFill>
                <a:latin typeface="Nunito Black" pitchFamily="2" charset="0"/>
              </a:rPr>
              <a:t> </a:t>
            </a:r>
            <a:r>
              <a:rPr lang="en-US" sz="2800" dirty="0" err="1">
                <a:solidFill>
                  <a:srgbClr val="002060"/>
                </a:solidFill>
                <a:latin typeface="Nunito Black" pitchFamily="2" charset="0"/>
              </a:rPr>
              <a:t>lần</a:t>
            </a:r>
            <a:r>
              <a:rPr lang="en-US" sz="2800" dirty="0">
                <a:solidFill>
                  <a:srgbClr val="002060"/>
                </a:solidFill>
                <a:latin typeface="Nunito Black" pitchFamily="2" charset="0"/>
              </a:rPr>
              <a:t> </a:t>
            </a:r>
            <a:r>
              <a:rPr lang="en-US" sz="2800" dirty="0" err="1">
                <a:solidFill>
                  <a:srgbClr val="002060"/>
                </a:solidFill>
                <a:latin typeface="Nunito Black" pitchFamily="2" charset="0"/>
              </a:rPr>
              <a:t>là</a:t>
            </a:r>
            <a:r>
              <a:rPr lang="en-US" sz="2800" dirty="0">
                <a:solidFill>
                  <a:srgbClr val="002060"/>
                </a:solidFill>
                <a:latin typeface="Nunito Black" pitchFamily="2" charset="0"/>
              </a:rPr>
              <a:t> </a:t>
            </a:r>
            <a:r>
              <a:rPr lang="en-US" sz="2800" dirty="0" smtClean="0">
                <a:solidFill>
                  <a:srgbClr val="002060"/>
                </a:solidFill>
                <a:latin typeface="Nunito Black" pitchFamily="2" charset="0"/>
              </a:rPr>
              <a:t>:</a:t>
            </a:r>
            <a:endParaRPr lang="en-US" sz="2800" dirty="0">
              <a:solidFill>
                <a:srgbClr val="002060"/>
              </a:solidFill>
              <a:latin typeface="Nunito Black" pitchFamily="2" charset="0"/>
            </a:endParaRPr>
          </a:p>
          <a:p>
            <a:pPr algn="ctr"/>
            <a:r>
              <a:rPr lang="en-US" sz="2800" dirty="0">
                <a:solidFill>
                  <a:srgbClr val="002060"/>
                </a:solidFill>
                <a:latin typeface="Nunito Black" pitchFamily="2" charset="0"/>
              </a:rPr>
              <a:t>6 : 2 = 3 ( </a:t>
            </a:r>
            <a:r>
              <a:rPr lang="en-US" sz="2800" dirty="0" err="1" smtClean="0">
                <a:solidFill>
                  <a:srgbClr val="002060"/>
                </a:solidFill>
                <a:latin typeface="Nunito Black" pitchFamily="2" charset="0"/>
              </a:rPr>
              <a:t>lần</a:t>
            </a:r>
            <a:r>
              <a:rPr lang="en-US" sz="2800" dirty="0" smtClean="0">
                <a:solidFill>
                  <a:srgbClr val="002060"/>
                </a:solidFill>
                <a:latin typeface="Nunito Black" pitchFamily="2" charset="0"/>
              </a:rPr>
              <a:t> )</a:t>
            </a:r>
            <a:endParaRPr lang="en-US" sz="2800" dirty="0">
              <a:solidFill>
                <a:srgbClr val="002060"/>
              </a:solidFill>
              <a:latin typeface="Nunito Black" pitchFamily="2" charset="0"/>
            </a:endParaRPr>
          </a:p>
        </p:txBody>
      </p:sp>
      <p:pic>
        <p:nvPicPr>
          <p:cNvPr id="16" name="Picture 15">
            <a:extLst>
              <a:ext uri="{FF2B5EF4-FFF2-40B4-BE49-F238E27FC236}">
                <a16:creationId xmlns="" xmlns:a16="http://schemas.microsoft.com/office/drawing/2014/main" id="{36B415CB-4370-CA66-9CC0-5A437B07F15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94" b="96203" l="238" r="98575">
                        <a14:foregroundMark x1="5463" y1="15190" x2="42755" y2="17089"/>
                        <a14:foregroundMark x1="42755" y1="17089" x2="75534" y2="12025"/>
                        <a14:foregroundMark x1="75534" y1="12025" x2="96675" y2="12025"/>
                        <a14:foregroundMark x1="1425" y1="86076" x2="30879" y2="89873"/>
                        <a14:foregroundMark x1="34295" y1="53165" x2="33967" y2="96835"/>
                        <a14:foregroundMark x1="34442" y1="33544" x2="34295" y2="53165"/>
                        <a14:foregroundMark x1="783" y1="77215" x2="713" y2="97468"/>
                        <a14:foregroundMark x1="950" y1="29114" x2="923" y2="36971"/>
                        <a14:foregroundMark x1="12719" y1="33812" x2="14252" y2="34177"/>
                        <a14:foregroundMark x1="950" y1="31013" x2="5911" y2="32193"/>
                        <a14:foregroundMark x1="14252" y1="34177" x2="32067" y2="25949"/>
                        <a14:foregroundMark x1="29691" y1="30380" x2="44924" y2="33279"/>
                        <a14:foregroundMark x1="63658" y1="31646" x2="63658" y2="31646"/>
                        <a14:foregroundMark x1="2375" y1="96835" x2="14252" y2="95570"/>
                        <a14:foregroundMark x1="14252" y1="95570" x2="31829" y2="95570"/>
                        <a14:foregroundMark x1="86698" y1="29747" x2="98812" y2="29114"/>
                        <a14:foregroundMark x1="52969" y1="27215" x2="82185" y2="31013"/>
                        <a14:foregroundMark x1="238" y1="37975" x2="1426" y2="56962"/>
                        <a14:foregroundMark x1="1188" y1="52532" x2="1440" y2="56962"/>
                        <a14:foregroundMark x1="33967" y1="34177" x2="35867" y2="66456"/>
                        <a14:foregroundMark x1="35867" y1="66456" x2="34917" y2="73418"/>
                        <a14:foregroundMark x1="35154" y1="76582" x2="33967" y2="82278"/>
                        <a14:foregroundMark x1="33492" y1="82278" x2="32542" y2="33544"/>
                        <a14:backgroundMark x1="12757" y1="45377" x2="28266" y2="65823"/>
                        <a14:backgroundMark x1="11751" y1="44051" x2="12042" y2="44435"/>
                        <a14:backgroundMark x1="12988" y1="45270" x2="26603" y2="61392"/>
                        <a14:backgroundMark x1="11799" y1="43861" x2="12091" y2="44207"/>
                        <a14:backgroundMark x1="17700" y1="43094" x2="29920" y2="52267"/>
                        <a14:backgroundMark x1="42682" y1="44580" x2="82185" y2="82911"/>
                        <a14:backgroundMark x1="47936" y1="41002" x2="95012" y2="75949"/>
                        <a14:backgroundMark x1="95012" y1="75949" x2="95487" y2="76582"/>
                        <a14:backgroundMark x1="58847" y1="39585" x2="85036" y2="62658"/>
                        <a14:backgroundMark x1="4751" y1="39873" x2="18290" y2="55063"/>
                        <a14:backgroundMark x1="4751" y1="37342" x2="12352" y2="35443"/>
                        <a14:backgroundMark x1="4513" y1="56962" x2="4513" y2="77215"/>
                        <a14:backgroundMark x1="43943" y1="36709" x2="64608" y2="51266"/>
                      </a14:backgroundRemoval>
                    </a14:imgEffect>
                  </a14:imgLayer>
                </a14:imgProps>
              </a:ext>
            </a:extLst>
          </a:blip>
          <a:stretch>
            <a:fillRect/>
          </a:stretch>
        </p:blipFill>
        <p:spPr>
          <a:xfrm>
            <a:off x="3588027" y="3214565"/>
            <a:ext cx="4483448" cy="1505160"/>
          </a:xfrm>
          <a:prstGeom prst="rect">
            <a:avLst/>
          </a:prstGeom>
        </p:spPr>
      </p:pic>
    </p:spTree>
    <p:extLst>
      <p:ext uri="{BB962C8B-B14F-4D97-AF65-F5344CB8AC3E}">
        <p14:creationId xmlns:p14="http://schemas.microsoft.com/office/powerpoint/2010/main" val="42573403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7611976-A944-858B-86DB-2AF04C1CB46A}"/>
              </a:ext>
            </a:extLst>
          </p:cNvPr>
          <p:cNvPicPr>
            <a:picLocks noChangeAspect="1"/>
          </p:cNvPicPr>
          <p:nvPr/>
        </p:nvPicPr>
        <p:blipFill>
          <a:blip r:embed="rId3"/>
          <a:stretch>
            <a:fillRect/>
          </a:stretch>
        </p:blipFill>
        <p:spPr>
          <a:xfrm>
            <a:off x="230819" y="203983"/>
            <a:ext cx="2625760" cy="954107"/>
          </a:xfrm>
          <a:prstGeom prst="rect">
            <a:avLst/>
          </a:prstGeom>
        </p:spPr>
      </p:pic>
      <p:sp>
        <p:nvSpPr>
          <p:cNvPr id="9" name="Rectangle: Rounded Corners 8">
            <a:extLst>
              <a:ext uri="{FF2B5EF4-FFF2-40B4-BE49-F238E27FC236}">
                <a16:creationId xmlns="" xmlns:a16="http://schemas.microsoft.com/office/drawing/2014/main" id="{47107F3C-10A2-130F-53A3-8C314DA42B8D}"/>
              </a:ext>
            </a:extLst>
          </p:cNvPr>
          <p:cNvSpPr/>
          <p:nvPr/>
        </p:nvSpPr>
        <p:spPr>
          <a:xfrm>
            <a:off x="1852474" y="1622611"/>
            <a:ext cx="8487052" cy="1061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smtClean="0"/>
              <a:t>Muốn</a:t>
            </a:r>
            <a:r>
              <a:rPr lang="en-US" sz="2800" dirty="0" smtClean="0"/>
              <a:t> </a:t>
            </a:r>
            <a:r>
              <a:rPr lang="en-US" sz="2800" dirty="0" err="1"/>
              <a:t>tìm</a:t>
            </a:r>
            <a:r>
              <a:rPr lang="en-US" sz="2800" dirty="0"/>
              <a:t> </a:t>
            </a:r>
            <a:r>
              <a:rPr lang="en-US" sz="2800" dirty="0" err="1"/>
              <a:t>số</a:t>
            </a:r>
            <a:r>
              <a:rPr lang="en-US" sz="2800" dirty="0"/>
              <a:t> </a:t>
            </a:r>
            <a:r>
              <a:rPr lang="en-US" sz="2800" dirty="0" err="1"/>
              <a:t>lớn</a:t>
            </a:r>
            <a:r>
              <a:rPr lang="en-US" sz="2800" dirty="0"/>
              <a:t> </a:t>
            </a:r>
            <a:r>
              <a:rPr lang="en-US" sz="2800" dirty="0" err="1"/>
              <a:t>gấp</a:t>
            </a:r>
            <a:r>
              <a:rPr lang="en-US" sz="2800" dirty="0"/>
              <a:t> </a:t>
            </a:r>
            <a:r>
              <a:rPr lang="en-US" sz="2800" dirty="0" err="1"/>
              <a:t>mấy</a:t>
            </a:r>
            <a:r>
              <a:rPr lang="en-US" sz="2800" dirty="0"/>
              <a:t> </a:t>
            </a:r>
            <a:r>
              <a:rPr lang="en-US" sz="2800" dirty="0" err="1"/>
              <a:t>lần</a:t>
            </a:r>
            <a:r>
              <a:rPr lang="en-US" sz="2800" dirty="0"/>
              <a:t> </a:t>
            </a:r>
            <a:r>
              <a:rPr lang="en-US" sz="2800" dirty="0" err="1"/>
              <a:t>số</a:t>
            </a:r>
            <a:r>
              <a:rPr lang="en-US" sz="2800" dirty="0"/>
              <a:t> </a:t>
            </a:r>
            <a:r>
              <a:rPr lang="en-US" sz="2800" dirty="0" err="1"/>
              <a:t>bé</a:t>
            </a:r>
            <a:r>
              <a:rPr lang="en-US" sz="2800" dirty="0"/>
              <a:t>, ta </a:t>
            </a:r>
            <a:r>
              <a:rPr lang="en-US" sz="2800" dirty="0" err="1"/>
              <a:t>lấy</a:t>
            </a:r>
            <a:r>
              <a:rPr lang="en-US" sz="2800" dirty="0"/>
              <a:t> </a:t>
            </a:r>
            <a:r>
              <a:rPr lang="en-US" sz="2800" dirty="0" err="1"/>
              <a:t>số</a:t>
            </a:r>
            <a:r>
              <a:rPr lang="en-US" sz="2800" dirty="0"/>
              <a:t> </a:t>
            </a:r>
            <a:r>
              <a:rPr lang="en-US" sz="2800" dirty="0" err="1"/>
              <a:t>lớn</a:t>
            </a:r>
            <a:r>
              <a:rPr lang="en-US" sz="2800" dirty="0"/>
              <a:t> chia </a:t>
            </a:r>
            <a:r>
              <a:rPr lang="en-US" sz="2800" dirty="0" err="1"/>
              <a:t>cho</a:t>
            </a:r>
            <a:r>
              <a:rPr lang="en-US" sz="2800" dirty="0"/>
              <a:t> </a:t>
            </a:r>
            <a:r>
              <a:rPr lang="en-US" sz="2800" dirty="0" err="1"/>
              <a:t>số</a:t>
            </a:r>
            <a:r>
              <a:rPr lang="en-US" sz="2800" dirty="0"/>
              <a:t> </a:t>
            </a:r>
            <a:r>
              <a:rPr lang="en-US" sz="2800" dirty="0" err="1"/>
              <a:t>bé</a:t>
            </a:r>
            <a:r>
              <a:rPr lang="en-US" sz="2800" dirty="0"/>
              <a:t>. </a:t>
            </a:r>
          </a:p>
        </p:txBody>
      </p:sp>
    </p:spTree>
    <p:extLst>
      <p:ext uri="{BB962C8B-B14F-4D97-AF65-F5344CB8AC3E}">
        <p14:creationId xmlns:p14="http://schemas.microsoft.com/office/powerpoint/2010/main" val="278120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3117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B6121F7-E2F4-D178-1D60-78FCBFE3170D}"/>
              </a:ext>
            </a:extLst>
          </p:cNvPr>
          <p:cNvPicPr>
            <a:picLocks noChangeAspect="1"/>
          </p:cNvPicPr>
          <p:nvPr/>
        </p:nvPicPr>
        <p:blipFill>
          <a:blip r:embed="rId3"/>
          <a:stretch>
            <a:fillRect/>
          </a:stretch>
        </p:blipFill>
        <p:spPr>
          <a:xfrm>
            <a:off x="328473" y="326996"/>
            <a:ext cx="2625760" cy="954107"/>
          </a:xfrm>
          <a:prstGeom prst="rect">
            <a:avLst/>
          </a:prstGeom>
        </p:spPr>
      </p:pic>
      <p:sp>
        <p:nvSpPr>
          <p:cNvPr id="5" name="TextBox 4">
            <a:extLst>
              <a:ext uri="{FF2B5EF4-FFF2-40B4-BE49-F238E27FC236}">
                <a16:creationId xmlns="" xmlns:a16="http://schemas.microsoft.com/office/drawing/2014/main" id="{1B03C81C-31CB-8100-DC98-519B58329697}"/>
              </a:ext>
            </a:extLst>
          </p:cNvPr>
          <p:cNvSpPr txBox="1"/>
          <p:nvPr/>
        </p:nvSpPr>
        <p:spPr>
          <a:xfrm>
            <a:off x="580737" y="1251763"/>
            <a:ext cx="11030506" cy="1384995"/>
          </a:xfrm>
          <a:prstGeom prst="rect">
            <a:avLst/>
          </a:prstGeom>
          <a:noFill/>
        </p:spPr>
        <p:txBody>
          <a:bodyPr wrap="square" rtlCol="0">
            <a:spAutoFit/>
          </a:bodyPr>
          <a:lstStyle/>
          <a:p>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b) Đoạn thẳng AB dài 8cm, đoạn thẳng CD dài 2cm. Hỏi đoạn thẳng AB dài gấp mấy lần đoạn thẳng CD?</a:t>
            </a:r>
          </a:p>
          <a:p>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sp>
        <p:nvSpPr>
          <p:cNvPr id="6" name="TextBox 5">
            <a:extLst>
              <a:ext uri="{FF2B5EF4-FFF2-40B4-BE49-F238E27FC236}">
                <a16:creationId xmlns="" xmlns:a16="http://schemas.microsoft.com/office/drawing/2014/main" id="{525D977E-FF93-C6F2-2B4C-E2F393E3EECF}"/>
              </a:ext>
            </a:extLst>
          </p:cNvPr>
          <p:cNvSpPr txBox="1"/>
          <p:nvPr/>
        </p:nvSpPr>
        <p:spPr>
          <a:xfrm>
            <a:off x="328473" y="2474433"/>
            <a:ext cx="4580878" cy="954107"/>
          </a:xfrm>
          <a:prstGeom prst="rect">
            <a:avLst/>
          </a:prstGeom>
          <a:noFill/>
        </p:spPr>
        <p:txBody>
          <a:bodyPr wrap="square" rtlCol="0">
            <a:spAutoFit/>
          </a:bodyPr>
          <a:lstStyle/>
          <a:p>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Tóm tắt:</a:t>
            </a:r>
          </a:p>
          <a:p>
            <a:endParaRPr lang="en-US" sz="28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 xmlns:a16="http://schemas.microsoft.com/office/drawing/2014/main" id="{94A215B2-3FD6-DC3D-8476-554FB9075FD6}"/>
              </a:ext>
            </a:extLst>
          </p:cNvPr>
          <p:cNvPicPr>
            <a:picLocks noChangeAspect="1"/>
          </p:cNvPicPr>
          <p:nvPr/>
        </p:nvPicPr>
        <p:blipFill>
          <a:blip r:embed="rId4"/>
          <a:stretch>
            <a:fillRect/>
          </a:stretch>
        </p:blipFill>
        <p:spPr>
          <a:xfrm>
            <a:off x="580737" y="3013053"/>
            <a:ext cx="5153744" cy="895475"/>
          </a:xfrm>
          <a:prstGeom prst="rect">
            <a:avLst/>
          </a:prstGeom>
        </p:spPr>
      </p:pic>
      <p:pic>
        <p:nvPicPr>
          <p:cNvPr id="8" name="Picture 7">
            <a:extLst>
              <a:ext uri="{FF2B5EF4-FFF2-40B4-BE49-F238E27FC236}">
                <a16:creationId xmlns="" xmlns:a16="http://schemas.microsoft.com/office/drawing/2014/main" id="{A24BEE01-9512-502A-AAAC-7456CB90CD0F}"/>
              </a:ext>
            </a:extLst>
          </p:cNvPr>
          <p:cNvPicPr>
            <a:picLocks noChangeAspect="1"/>
          </p:cNvPicPr>
          <p:nvPr/>
        </p:nvPicPr>
        <p:blipFill>
          <a:blip r:embed="rId5"/>
          <a:stretch>
            <a:fillRect/>
          </a:stretch>
        </p:blipFill>
        <p:spPr>
          <a:xfrm>
            <a:off x="580737" y="3889271"/>
            <a:ext cx="2124371" cy="743054"/>
          </a:xfrm>
          <a:prstGeom prst="rect">
            <a:avLst/>
          </a:prstGeom>
        </p:spPr>
      </p:pic>
      <p:sp>
        <p:nvSpPr>
          <p:cNvPr id="9" name="TextBox 8">
            <a:extLst>
              <a:ext uri="{FF2B5EF4-FFF2-40B4-BE49-F238E27FC236}">
                <a16:creationId xmlns="" xmlns:a16="http://schemas.microsoft.com/office/drawing/2014/main" id="{08EEEE4B-7A06-C215-181C-A72DA05E92C5}"/>
              </a:ext>
            </a:extLst>
          </p:cNvPr>
          <p:cNvSpPr txBox="1"/>
          <p:nvPr/>
        </p:nvSpPr>
        <p:spPr>
          <a:xfrm>
            <a:off x="5972689" y="2677283"/>
            <a:ext cx="5222723" cy="2677656"/>
          </a:xfrm>
          <a:prstGeom prst="rect">
            <a:avLst/>
          </a:prstGeom>
          <a:noFill/>
        </p:spPr>
        <p:txBody>
          <a:bodyPr wrap="square" rtlCol="0">
            <a:spAutoFit/>
          </a:bodyPr>
          <a:lstStyle/>
          <a:p>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                 Bài giải:</a:t>
            </a:r>
          </a:p>
          <a:p>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Đoạn thẳng AB dài gấp đoạn thẳng CD số lần là: </a:t>
            </a:r>
          </a:p>
          <a:p>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        8 : 2 = 4 (lần)</a:t>
            </a:r>
          </a:p>
          <a:p>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i="1">
                <a:solidFill>
                  <a:srgbClr val="002060"/>
                </a:solidFill>
                <a:latin typeface="Tahoma" panose="020B0604030504040204" pitchFamily="34" charset="0"/>
                <a:ea typeface="Tahoma" panose="020B0604030504040204" pitchFamily="34" charset="0"/>
                <a:cs typeface="Tahoma" panose="020B0604030504040204" pitchFamily="34" charset="0"/>
              </a:rPr>
              <a:t>Đáp số  </a:t>
            </a:r>
            <a:r>
              <a:rPr lang="en-US" sz="2800">
                <a:solidFill>
                  <a:srgbClr val="002060"/>
                </a:solidFill>
                <a:latin typeface="Tahoma" panose="020B0604030504040204" pitchFamily="34" charset="0"/>
                <a:ea typeface="Tahoma" panose="020B0604030504040204" pitchFamily="34" charset="0"/>
                <a:cs typeface="Tahoma" panose="020B0604030504040204" pitchFamily="34" charset="0"/>
              </a:rPr>
              <a:t>: 4 lần </a:t>
            </a:r>
          </a:p>
          <a:p>
            <a:endParaRPr lang="en-US" sz="28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cxnSp>
        <p:nvCxnSpPr>
          <p:cNvPr id="3" name="Straight Connector 2">
            <a:extLst>
              <a:ext uri="{FF2B5EF4-FFF2-40B4-BE49-F238E27FC236}">
                <a16:creationId xmlns="" xmlns:a16="http://schemas.microsoft.com/office/drawing/2014/main" id="{6F5B9773-ADBB-F569-AB39-6285530D5AE0}"/>
              </a:ext>
            </a:extLst>
          </p:cNvPr>
          <p:cNvCxnSpPr/>
          <p:nvPr/>
        </p:nvCxnSpPr>
        <p:spPr>
          <a:xfrm>
            <a:off x="1168924" y="1706251"/>
            <a:ext cx="374042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C0A8E391-D6D7-FF0B-86A3-019AB19246F4}"/>
              </a:ext>
            </a:extLst>
          </p:cNvPr>
          <p:cNvCxnSpPr>
            <a:cxnSpLocks/>
          </p:cNvCxnSpPr>
          <p:nvPr/>
        </p:nvCxnSpPr>
        <p:spPr>
          <a:xfrm>
            <a:off x="5167461" y="1706251"/>
            <a:ext cx="357118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BFC7F45F-DE80-7587-A2AD-989D248B9BA3}"/>
              </a:ext>
            </a:extLst>
          </p:cNvPr>
          <p:cNvCxnSpPr>
            <a:cxnSpLocks/>
          </p:cNvCxnSpPr>
          <p:nvPr/>
        </p:nvCxnSpPr>
        <p:spPr>
          <a:xfrm>
            <a:off x="746288" y="2188589"/>
            <a:ext cx="548483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54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randombar(horizontal)">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81FEB3F-8F26-4543-2F2A-6FACB38C0E69}"/>
              </a:ext>
            </a:extLst>
          </p:cNvPr>
          <p:cNvPicPr>
            <a:picLocks noChangeAspect="1"/>
          </p:cNvPicPr>
          <p:nvPr/>
        </p:nvPicPr>
        <p:blipFill>
          <a:blip r:embed="rId3"/>
          <a:stretch>
            <a:fillRect/>
          </a:stretch>
        </p:blipFill>
        <p:spPr>
          <a:xfrm>
            <a:off x="218844" y="230188"/>
            <a:ext cx="2486649" cy="844468"/>
          </a:xfrm>
          <a:prstGeom prst="rect">
            <a:avLst/>
          </a:prstGeom>
        </p:spPr>
      </p:pic>
      <p:sp>
        <p:nvSpPr>
          <p:cNvPr id="5" name="Oval 4">
            <a:extLst>
              <a:ext uri="{FF2B5EF4-FFF2-40B4-BE49-F238E27FC236}">
                <a16:creationId xmlns="" xmlns:a16="http://schemas.microsoft.com/office/drawing/2014/main" id="{8BD1E0BB-3D6B-9A97-D0BC-B42264CEBE79}"/>
              </a:ext>
            </a:extLst>
          </p:cNvPr>
          <p:cNvSpPr/>
          <p:nvPr/>
        </p:nvSpPr>
        <p:spPr>
          <a:xfrm flipH="1">
            <a:off x="2705493" y="515195"/>
            <a:ext cx="557850" cy="43988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ea typeface="Tahoma" panose="020B0604030504040204" pitchFamily="34" charset="0"/>
                <a:cs typeface="Tahoma" panose="020B0604030504040204" pitchFamily="34" charset="0"/>
              </a:rPr>
              <a:t>1</a:t>
            </a:r>
          </a:p>
        </p:txBody>
      </p:sp>
      <p:sp>
        <p:nvSpPr>
          <p:cNvPr id="6" name="Rectangle: Rounded Corners 5">
            <a:extLst>
              <a:ext uri="{FF2B5EF4-FFF2-40B4-BE49-F238E27FC236}">
                <a16:creationId xmlns="" xmlns:a16="http://schemas.microsoft.com/office/drawing/2014/main" id="{01ED9859-4804-6577-E6C2-E2823E2096B2}"/>
              </a:ext>
            </a:extLst>
          </p:cNvPr>
          <p:cNvSpPr/>
          <p:nvPr/>
        </p:nvSpPr>
        <p:spPr>
          <a:xfrm>
            <a:off x="3263343" y="515195"/>
            <a:ext cx="838180" cy="51424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rPr>
              <a:t>Số ?</a:t>
            </a:r>
            <a:r>
              <a:rPr lang="en-US"/>
              <a:t> </a:t>
            </a:r>
          </a:p>
        </p:txBody>
      </p:sp>
      <p:pic>
        <p:nvPicPr>
          <p:cNvPr id="7" name="Picture 6">
            <a:extLst>
              <a:ext uri="{FF2B5EF4-FFF2-40B4-BE49-F238E27FC236}">
                <a16:creationId xmlns="" xmlns:a16="http://schemas.microsoft.com/office/drawing/2014/main" id="{BFED4DCC-390E-17C4-7D40-A7E8D72A3512}"/>
              </a:ext>
            </a:extLst>
          </p:cNvPr>
          <p:cNvPicPr>
            <a:picLocks noChangeAspect="1"/>
          </p:cNvPicPr>
          <p:nvPr/>
        </p:nvPicPr>
        <p:blipFill>
          <a:blip r:embed="rId4"/>
          <a:stretch>
            <a:fillRect/>
          </a:stretch>
        </p:blipFill>
        <p:spPr>
          <a:xfrm>
            <a:off x="1462168" y="1893093"/>
            <a:ext cx="8947139" cy="3071814"/>
          </a:xfrm>
          <a:prstGeom prst="rect">
            <a:avLst/>
          </a:prstGeom>
        </p:spPr>
      </p:pic>
      <p:sp>
        <p:nvSpPr>
          <p:cNvPr id="8" name="Rectangle 7">
            <a:extLst>
              <a:ext uri="{FF2B5EF4-FFF2-40B4-BE49-F238E27FC236}">
                <a16:creationId xmlns="" xmlns:a16="http://schemas.microsoft.com/office/drawing/2014/main" id="{5A3818C3-3B28-F7BF-C826-112A4F915237}"/>
              </a:ext>
            </a:extLst>
          </p:cNvPr>
          <p:cNvSpPr/>
          <p:nvPr/>
        </p:nvSpPr>
        <p:spPr>
          <a:xfrm>
            <a:off x="7108425" y="3779595"/>
            <a:ext cx="1589102" cy="109956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2</a:t>
            </a:r>
          </a:p>
        </p:txBody>
      </p:sp>
      <p:sp>
        <p:nvSpPr>
          <p:cNvPr id="9" name="Rectangle 8">
            <a:extLst>
              <a:ext uri="{FF2B5EF4-FFF2-40B4-BE49-F238E27FC236}">
                <a16:creationId xmlns="" xmlns:a16="http://schemas.microsoft.com/office/drawing/2014/main" id="{ED7350C4-542F-4AB5-4A7C-EAA924B47B94}"/>
              </a:ext>
            </a:extLst>
          </p:cNvPr>
          <p:cNvSpPr/>
          <p:nvPr/>
        </p:nvSpPr>
        <p:spPr>
          <a:xfrm>
            <a:off x="8758866" y="3779595"/>
            <a:ext cx="1589102" cy="109956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5</a:t>
            </a:r>
          </a:p>
        </p:txBody>
      </p:sp>
      <p:sp>
        <p:nvSpPr>
          <p:cNvPr id="3" name="TextBox 2">
            <a:extLst>
              <a:ext uri="{FF2B5EF4-FFF2-40B4-BE49-F238E27FC236}">
                <a16:creationId xmlns="" xmlns:a16="http://schemas.microsoft.com/office/drawing/2014/main" id="{03C689FA-B657-5C7E-C254-27A7FBC625F1}"/>
              </a:ext>
            </a:extLst>
          </p:cNvPr>
          <p:cNvSpPr txBox="1"/>
          <p:nvPr/>
        </p:nvSpPr>
        <p:spPr>
          <a:xfrm>
            <a:off x="681816" y="1173570"/>
            <a:ext cx="8179379" cy="1815882"/>
          </a:xfrm>
          <a:prstGeom prst="rect">
            <a:avLst/>
          </a:prstGeom>
          <a:noFill/>
        </p:spPr>
        <p:txBody>
          <a:bodyPr wrap="square">
            <a:spAutoFit/>
          </a:bodyPr>
          <a:lstStyle/>
          <a:p>
            <a:r>
              <a:rPr lang="en-US" sz="2800" b="0" i="0">
                <a:solidFill>
                  <a:srgbClr val="002060"/>
                </a:solidFill>
                <a:effectLst/>
                <a:latin typeface="Nunito Black" pitchFamily="2" charset="0"/>
              </a:rPr>
              <a:t>Muốn tìm số lớn gấp mấy lần số bé ta lấy số lớn chia cho số bé.</a:t>
            </a:r>
            <a:br>
              <a:rPr lang="en-US" sz="2800" b="0" i="0">
                <a:solidFill>
                  <a:srgbClr val="002060"/>
                </a:solidFill>
                <a:effectLst/>
                <a:latin typeface="Nunito Black" pitchFamily="2" charset="0"/>
              </a:rPr>
            </a:br>
            <a:r>
              <a:rPr lang="en-US" sz="2800" b="0" i="0">
                <a:solidFill>
                  <a:srgbClr val="000000"/>
                </a:solidFill>
                <a:effectLst/>
                <a:latin typeface="Nunito Black" pitchFamily="2" charset="0"/>
              </a:rPr>
              <a:t/>
            </a:r>
            <a:br>
              <a:rPr lang="en-US" sz="2800" b="0" i="0">
                <a:solidFill>
                  <a:srgbClr val="000000"/>
                </a:solidFill>
                <a:effectLst/>
                <a:latin typeface="Nunito Black" pitchFamily="2" charset="0"/>
              </a:rPr>
            </a:br>
            <a:endParaRPr lang="en-US" sz="2800">
              <a:latin typeface="Nunito Black" pitchFamily="2" charset="0"/>
            </a:endParaRPr>
          </a:p>
        </p:txBody>
      </p:sp>
    </p:spTree>
    <p:extLst>
      <p:ext uri="{BB962C8B-B14F-4D97-AF65-F5344CB8AC3E}">
        <p14:creationId xmlns:p14="http://schemas.microsoft.com/office/powerpoint/2010/main" val="271302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xit" presetSubtype="0" fill="hold" grpId="0" nodeType="clickEffect">
                                  <p:stCondLst>
                                    <p:cond delay="0"/>
                                  </p:stCondLst>
                                  <p:childTnLst>
                                    <p:anim calcmode="lin" valueType="num">
                                      <p:cBhvr>
                                        <p:cTn id="13" dur="1000"/>
                                        <p:tgtEl>
                                          <p:spTgt spid="3">
                                            <p:txEl>
                                              <p:pRg st="0" end="0"/>
                                            </p:txEl>
                                          </p:spTgt>
                                        </p:tgtEl>
                                        <p:attrNameLst>
                                          <p:attrName>ppt_w</p:attrName>
                                        </p:attrNameLst>
                                      </p:cBhvr>
                                      <p:tavLst>
                                        <p:tav tm="0">
                                          <p:val>
                                            <p:strVal val="ppt_w"/>
                                          </p:val>
                                        </p:tav>
                                        <p:tav tm="100000">
                                          <p:val>
                                            <p:fltVal val="0"/>
                                          </p:val>
                                        </p:tav>
                                      </p:tavLst>
                                    </p:anim>
                                    <p:anim calcmode="lin" valueType="num">
                                      <p:cBhvr>
                                        <p:cTn id="14" dur="1000"/>
                                        <p:tgtEl>
                                          <p:spTgt spid="3">
                                            <p:txEl>
                                              <p:pRg st="0" end="0"/>
                                            </p:txEl>
                                          </p:spTgt>
                                        </p:tgtEl>
                                        <p:attrNameLst>
                                          <p:attrName>ppt_h</p:attrName>
                                        </p:attrNameLst>
                                      </p:cBhvr>
                                      <p:tavLst>
                                        <p:tav tm="0">
                                          <p:val>
                                            <p:strVal val="ppt_h"/>
                                          </p:val>
                                        </p:tav>
                                        <p:tav tm="100000">
                                          <p:val>
                                            <p:fltVal val="0"/>
                                          </p:val>
                                        </p:tav>
                                      </p:tavLst>
                                    </p:anim>
                                    <p:anim calcmode="lin" valueType="num">
                                      <p:cBhvr>
                                        <p:cTn id="15" dur="1000"/>
                                        <p:tgtEl>
                                          <p:spTgt spid="3">
                                            <p:txEl>
                                              <p:pRg st="0" end="0"/>
                                            </p:txEl>
                                          </p:spTgt>
                                        </p:tgtEl>
                                        <p:attrNameLst>
                                          <p:attrName>style.rotation</p:attrName>
                                        </p:attrNameLst>
                                      </p:cBhvr>
                                      <p:tavLst>
                                        <p:tav tm="0">
                                          <p:val>
                                            <p:fltVal val="0"/>
                                          </p:val>
                                        </p:tav>
                                        <p:tav tm="100000">
                                          <p:val>
                                            <p:fltVal val="90"/>
                                          </p:val>
                                        </p:tav>
                                      </p:tavLst>
                                    </p:anim>
                                    <p:animEffect transition="out" filter="fade">
                                      <p:cBhvr>
                                        <p:cTn id="16" dur="1000"/>
                                        <p:tgtEl>
                                          <p:spTgt spid="3">
                                            <p:txEl>
                                              <p:pRg st="0" end="0"/>
                                            </p:txEl>
                                          </p:spTgt>
                                        </p:tgtEl>
                                      </p:cBhvr>
                                    </p:animEffect>
                                    <p:set>
                                      <p:cBhvr>
                                        <p:cTn id="17" dur="1" fill="hold">
                                          <p:stCondLst>
                                            <p:cond delay="999"/>
                                          </p:stCondLst>
                                        </p:cTn>
                                        <p:tgtEl>
                                          <p:spTgt spid="3">
                                            <p:txEl>
                                              <p:pRg st="0" end="0"/>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 grpId="0" build="allAtOnce"/>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691</TotalTime>
  <Words>640</Words>
  <Application>Microsoft Office PowerPoint</Application>
  <PresentationFormat>Custom</PresentationFormat>
  <Paragraphs>86</Paragraphs>
  <Slides>22</Slides>
  <Notes>0</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Hong Tu</cp:lastModifiedBy>
  <cp:revision>13</cp:revision>
  <dcterms:created xsi:type="dcterms:W3CDTF">2022-06-19T14:02:29Z</dcterms:created>
  <dcterms:modified xsi:type="dcterms:W3CDTF">2024-12-24T16:28:28Z</dcterms:modified>
</cp:coreProperties>
</file>